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4"/>
  </p:sldMasterIdLst>
  <p:notesMasterIdLst>
    <p:notesMasterId r:id="rId28"/>
  </p:notesMasterIdLst>
  <p:handoutMasterIdLst>
    <p:handoutMasterId r:id="rId29"/>
  </p:handoutMasterIdLst>
  <p:sldIdLst>
    <p:sldId id="390" r:id="rId5"/>
    <p:sldId id="494" r:id="rId6"/>
    <p:sldId id="527" r:id="rId7"/>
    <p:sldId id="528" r:id="rId8"/>
    <p:sldId id="529" r:id="rId9"/>
    <p:sldId id="530" r:id="rId10"/>
    <p:sldId id="531" r:id="rId11"/>
    <p:sldId id="532" r:id="rId12"/>
    <p:sldId id="533" r:id="rId13"/>
    <p:sldId id="534" r:id="rId14"/>
    <p:sldId id="535" r:id="rId15"/>
    <p:sldId id="536" r:id="rId16"/>
    <p:sldId id="537" r:id="rId17"/>
    <p:sldId id="538" r:id="rId18"/>
    <p:sldId id="539" r:id="rId19"/>
    <p:sldId id="540" r:id="rId20"/>
    <p:sldId id="541" r:id="rId21"/>
    <p:sldId id="542" r:id="rId22"/>
    <p:sldId id="543" r:id="rId23"/>
    <p:sldId id="544" r:id="rId24"/>
    <p:sldId id="545" r:id="rId25"/>
    <p:sldId id="546" r:id="rId26"/>
    <p:sldId id="355" r:id="rId27"/>
  </p:sldIdLst>
  <p:sldSz cx="13444538" cy="7562850"/>
  <p:notesSz cx="9926638" cy="6797675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7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me Amel BOUAKAZ" initials="MAB" lastIdx="33" clrIdx="0">
    <p:extLst>
      <p:ext uri="{19B8F6BF-5375-455C-9EA6-DF929625EA0E}">
        <p15:presenceInfo xmlns:p15="http://schemas.microsoft.com/office/powerpoint/2012/main" userId="S-1-5-21-1400669940-2874269118-2294255063-71702" providerId="AD"/>
      </p:ext>
    </p:extLst>
  </p:cmAuthor>
  <p:cmAuthor id="2" name="M. Benoît RONEZ" initials="MBR" lastIdx="66" clrIdx="1">
    <p:extLst>
      <p:ext uri="{19B8F6BF-5375-455C-9EA6-DF929625EA0E}">
        <p15:presenceInfo xmlns:p15="http://schemas.microsoft.com/office/powerpoint/2012/main" userId="S-1-5-21-1400669940-2874269118-2294255063-19137" providerId="AD"/>
      </p:ext>
    </p:extLst>
  </p:cmAuthor>
  <p:cmAuthor id="3" name="Mme Clara CAPDEVIELLE" initials="MCC" lastIdx="12" clrIdx="2">
    <p:extLst>
      <p:ext uri="{19B8F6BF-5375-455C-9EA6-DF929625EA0E}">
        <p15:presenceInfo xmlns:p15="http://schemas.microsoft.com/office/powerpoint/2012/main" userId="S-1-5-21-1400669940-2874269118-2294255063-75708" providerId="AD"/>
      </p:ext>
    </p:extLst>
  </p:cmAuthor>
  <p:cmAuthor id="4" name="Laetitia VEYRET" initials="LV" lastIdx="44" clrIdx="3">
    <p:extLst>
      <p:ext uri="{19B8F6BF-5375-455C-9EA6-DF929625EA0E}">
        <p15:presenceInfo xmlns:p15="http://schemas.microsoft.com/office/powerpoint/2012/main" userId="S::l.veyret@hubconseil.fr::70ab1dc6-537c-4bf3-ab89-6ea798ea77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AE5"/>
    <a:srgbClr val="EF7757"/>
    <a:srgbClr val="C6BFD8"/>
    <a:srgbClr val="000000"/>
    <a:srgbClr val="8E84AE"/>
    <a:srgbClr val="ECF3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Style foncé 1 - Accentuation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2DE63D5-997A-4646-A377-4702673A728D}" styleName="Style léger 2 - Accentuation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344D84-9AFB-497E-A393-DC336BA19D2E}" styleName="Style moyen 3 - Accentuation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76"/>
    <p:restoredTop sz="86506" autoAdjust="0"/>
  </p:normalViewPr>
  <p:slideViewPr>
    <p:cSldViewPr>
      <p:cViewPr varScale="1">
        <p:scale>
          <a:sx n="53" d="100"/>
          <a:sy n="53" d="100"/>
        </p:scale>
        <p:origin x="912" y="44"/>
      </p:cViewPr>
      <p:guideLst>
        <p:guide orient="horz" pos="2880"/>
        <p:guide pos="27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422"/>
    </p:cViewPr>
  </p:sorterViewPr>
  <p:notesViewPr>
    <p:cSldViewPr>
      <p:cViewPr varScale="1">
        <p:scale>
          <a:sx n="111" d="100"/>
          <a:sy n="111" d="100"/>
        </p:scale>
        <p:origin x="2178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479115029610124E-2"/>
          <c:y val="7.0878578112471835E-2"/>
          <c:w val="0.85148858826271434"/>
          <c:h val="0.7285317902514980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Feuil1!$C$7:$C$30</c:f>
              <c:numCache>
                <c:formatCode>h:mm;@</c:formatCode>
                <c:ptCount val="24"/>
                <c:pt idx="0">
                  <c:v>0</c:v>
                </c:pt>
                <c:pt idx="1">
                  <c:v>4.1666666666666664E-2</c:v>
                </c:pt>
                <c:pt idx="2">
                  <c:v>8.3333333333333329E-2</c:v>
                </c:pt>
                <c:pt idx="3">
                  <c:v>0.125</c:v>
                </c:pt>
                <c:pt idx="4">
                  <c:v>0.16666666666666666</c:v>
                </c:pt>
                <c:pt idx="5">
                  <c:v>0.20833333333333331</c:v>
                </c:pt>
                <c:pt idx="6">
                  <c:v>0.24999999999999997</c:v>
                </c:pt>
                <c:pt idx="7">
                  <c:v>0.29166666666666663</c:v>
                </c:pt>
                <c:pt idx="8">
                  <c:v>0.33333333333333331</c:v>
                </c:pt>
                <c:pt idx="9">
                  <c:v>0.375</c:v>
                </c:pt>
                <c:pt idx="10">
                  <c:v>0.41666666666666669</c:v>
                </c:pt>
                <c:pt idx="11">
                  <c:v>0.45833333333333337</c:v>
                </c:pt>
                <c:pt idx="12">
                  <c:v>0.5</c:v>
                </c:pt>
                <c:pt idx="13">
                  <c:v>0.54166666666666663</c:v>
                </c:pt>
                <c:pt idx="14">
                  <c:v>0.58333333333333326</c:v>
                </c:pt>
                <c:pt idx="15">
                  <c:v>0.62499999999999989</c:v>
                </c:pt>
                <c:pt idx="16">
                  <c:v>0.66666666666666652</c:v>
                </c:pt>
                <c:pt idx="17">
                  <c:v>0.70833333333333315</c:v>
                </c:pt>
                <c:pt idx="18">
                  <c:v>0.74999999999999978</c:v>
                </c:pt>
                <c:pt idx="19">
                  <c:v>0.79166666666666641</c:v>
                </c:pt>
                <c:pt idx="20">
                  <c:v>0.83333333333333304</c:v>
                </c:pt>
                <c:pt idx="21">
                  <c:v>0.87499999999999967</c:v>
                </c:pt>
                <c:pt idx="22">
                  <c:v>0.9166666666666663</c:v>
                </c:pt>
                <c:pt idx="23">
                  <c:v>0.95833333333333293</c:v>
                </c:pt>
              </c:numCache>
            </c:numRef>
          </c:cat>
          <c:val>
            <c:numRef>
              <c:f>Feuil1!$E$7:$E$30</c:f>
              <c:numCache>
                <c:formatCode>0</c:formatCode>
                <c:ptCount val="24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2</c:v>
                </c:pt>
                <c:pt idx="6">
                  <c:v>3</c:v>
                </c:pt>
                <c:pt idx="7">
                  <c:v>5</c:v>
                </c:pt>
                <c:pt idx="8">
                  <c:v>5</c:v>
                </c:pt>
                <c:pt idx="9">
                  <c:v>11</c:v>
                </c:pt>
                <c:pt idx="10">
                  <c:v>4</c:v>
                </c:pt>
                <c:pt idx="11">
                  <c:v>5</c:v>
                </c:pt>
                <c:pt idx="12">
                  <c:v>3</c:v>
                </c:pt>
                <c:pt idx="13">
                  <c:v>9</c:v>
                </c:pt>
                <c:pt idx="14">
                  <c:v>6</c:v>
                </c:pt>
                <c:pt idx="15">
                  <c:v>15</c:v>
                </c:pt>
                <c:pt idx="16">
                  <c:v>10</c:v>
                </c:pt>
                <c:pt idx="17">
                  <c:v>9</c:v>
                </c:pt>
                <c:pt idx="18">
                  <c:v>10</c:v>
                </c:pt>
                <c:pt idx="19">
                  <c:v>6</c:v>
                </c:pt>
                <c:pt idx="20">
                  <c:v>10</c:v>
                </c:pt>
                <c:pt idx="21">
                  <c:v>10</c:v>
                </c:pt>
                <c:pt idx="22">
                  <c:v>7</c:v>
                </c:pt>
                <c:pt idx="2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04-4088-B7EC-DB4B94BA8D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5277592"/>
        <c:axId val="225276608"/>
      </c:barChart>
      <c:catAx>
        <c:axId val="225277592"/>
        <c:scaling>
          <c:orientation val="minMax"/>
        </c:scaling>
        <c:delete val="0"/>
        <c:axPos val="b"/>
        <c:numFmt formatCode="h:mm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25276608"/>
        <c:crosses val="autoZero"/>
        <c:auto val="1"/>
        <c:lblAlgn val="ctr"/>
        <c:lblOffset val="100"/>
        <c:noMultiLvlLbl val="0"/>
      </c:catAx>
      <c:valAx>
        <c:axId val="225276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25277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strRef>
              <c:f>Feuil1!$A$2:$A$8</c:f>
              <c:strCache>
                <c:ptCount val="7"/>
                <c:pt idx="0">
                  <c:v>lundi</c:v>
                </c:pt>
                <c:pt idx="1">
                  <c:v>mardi</c:v>
                </c:pt>
                <c:pt idx="2">
                  <c:v>mercredi</c:v>
                </c:pt>
                <c:pt idx="3">
                  <c:v>jeudi</c:v>
                </c:pt>
                <c:pt idx="4">
                  <c:v>vendredi</c:v>
                </c:pt>
                <c:pt idx="5">
                  <c:v>samedi</c:v>
                </c:pt>
                <c:pt idx="6">
                  <c:v>dimanche</c:v>
                </c:pt>
              </c:strCache>
            </c:strRef>
          </c:cat>
          <c:val>
            <c:numRef>
              <c:f>Feuil1!$B$2:$B$8</c:f>
              <c:numCache>
                <c:formatCode>General</c:formatCode>
                <c:ptCount val="7"/>
                <c:pt idx="0">
                  <c:v>24</c:v>
                </c:pt>
                <c:pt idx="1">
                  <c:v>18</c:v>
                </c:pt>
                <c:pt idx="2">
                  <c:v>23</c:v>
                </c:pt>
                <c:pt idx="3">
                  <c:v>24</c:v>
                </c:pt>
                <c:pt idx="4">
                  <c:v>15</c:v>
                </c:pt>
                <c:pt idx="5">
                  <c:v>12</c:v>
                </c:pt>
                <c:pt idx="6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0B-49A2-A00E-70EDC38B35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1198712"/>
        <c:axId val="511174112"/>
      </c:barChart>
      <c:catAx>
        <c:axId val="511198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11174112"/>
        <c:crosses val="autoZero"/>
        <c:auto val="1"/>
        <c:lblAlgn val="ctr"/>
        <c:lblOffset val="100"/>
        <c:noMultiLvlLbl val="0"/>
      </c:catAx>
      <c:valAx>
        <c:axId val="511174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11198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9C59E6-012D-41FA-BB4E-984A6099A957}" type="doc">
      <dgm:prSet loTypeId="urn:microsoft.com/office/officeart/2005/8/layout/hProcess6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B095EFE6-138C-4E1B-AE1D-280530592805}">
      <dgm:prSet phldrT="[Texte]"/>
      <dgm:spPr/>
      <dgm:t>
        <a:bodyPr/>
        <a:lstStyle/>
        <a:p>
          <a:r>
            <a:rPr lang="fr-FR" dirty="0"/>
            <a:t>26/12/2019</a:t>
          </a:r>
          <a:endParaRPr lang="en-GB" dirty="0"/>
        </a:p>
      </dgm:t>
    </dgm:pt>
    <dgm:pt modelId="{D62AA0C7-A574-4DFC-B694-6CB3FFAFAE6C}" type="parTrans" cxnId="{B9FC7A1A-D463-44C5-AC7F-0D4656445479}">
      <dgm:prSet/>
      <dgm:spPr/>
      <dgm:t>
        <a:bodyPr/>
        <a:lstStyle/>
        <a:p>
          <a:endParaRPr lang="en-GB"/>
        </a:p>
      </dgm:t>
    </dgm:pt>
    <dgm:pt modelId="{FDBE84E4-E1A2-422B-9D2E-B57FDC1B3FB4}" type="sibTrans" cxnId="{B9FC7A1A-D463-44C5-AC7F-0D4656445479}">
      <dgm:prSet/>
      <dgm:spPr/>
      <dgm:t>
        <a:bodyPr/>
        <a:lstStyle/>
        <a:p>
          <a:endParaRPr lang="en-GB"/>
        </a:p>
      </dgm:t>
    </dgm:pt>
    <dgm:pt modelId="{9E8B2A1B-EAC5-41DF-90CC-3D4C4A2F687C}">
      <dgm:prSet phldrT="[Texte]" custT="1"/>
      <dgm:spPr/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fr-FR" sz="1400" dirty="0"/>
            <a:t>Loi d’orientation des mobilités</a:t>
          </a:r>
        </a:p>
        <a:p>
          <a:pPr algn="l">
            <a:buFont typeface="Arial" panose="020B0604020202020204" pitchFamily="34" charset="0"/>
            <a:buChar char="•"/>
          </a:pPr>
          <a:r>
            <a:rPr lang="fr-FR" sz="1400" dirty="0"/>
            <a:t> (Article 92)</a:t>
          </a:r>
        </a:p>
      </dgm:t>
    </dgm:pt>
    <dgm:pt modelId="{6FA838AA-5E54-46A5-A235-BEFB20621518}" type="parTrans" cxnId="{7EB2E8D4-C199-44CF-BA6D-AFD7E74454CC}">
      <dgm:prSet/>
      <dgm:spPr/>
      <dgm:t>
        <a:bodyPr/>
        <a:lstStyle/>
        <a:p>
          <a:endParaRPr lang="en-GB"/>
        </a:p>
      </dgm:t>
    </dgm:pt>
    <dgm:pt modelId="{61BB95EB-3F7C-434A-8B2A-6A1C73A9ACED}" type="sibTrans" cxnId="{7EB2E8D4-C199-44CF-BA6D-AFD7E74454CC}">
      <dgm:prSet/>
      <dgm:spPr/>
      <dgm:t>
        <a:bodyPr/>
        <a:lstStyle/>
        <a:p>
          <a:endParaRPr lang="en-GB"/>
        </a:p>
      </dgm:t>
    </dgm:pt>
    <dgm:pt modelId="{D207F1C4-E62E-4CD2-8C80-279B10498612}" type="pres">
      <dgm:prSet presAssocID="{D19C59E6-012D-41FA-BB4E-984A6099A957}" presName="theList" presStyleCnt="0">
        <dgm:presLayoutVars>
          <dgm:dir/>
          <dgm:animLvl val="lvl"/>
          <dgm:resizeHandles val="exact"/>
        </dgm:presLayoutVars>
      </dgm:prSet>
      <dgm:spPr/>
    </dgm:pt>
    <dgm:pt modelId="{076CF277-222B-493E-8224-7DA47A640815}" type="pres">
      <dgm:prSet presAssocID="{B095EFE6-138C-4E1B-AE1D-280530592805}" presName="compNode" presStyleCnt="0"/>
      <dgm:spPr/>
    </dgm:pt>
    <dgm:pt modelId="{C46F4194-A557-4D66-B92B-0CFBBBDF2945}" type="pres">
      <dgm:prSet presAssocID="{B095EFE6-138C-4E1B-AE1D-280530592805}" presName="noGeometry" presStyleCnt="0"/>
      <dgm:spPr/>
    </dgm:pt>
    <dgm:pt modelId="{46392175-A3F2-43E0-99D3-5CA73758CF31}" type="pres">
      <dgm:prSet presAssocID="{B095EFE6-138C-4E1B-AE1D-280530592805}" presName="childTextVisible" presStyleLbl="bgAccFollowNode1" presStyleIdx="0" presStyleCnt="1">
        <dgm:presLayoutVars>
          <dgm:bulletEnabled val="1"/>
        </dgm:presLayoutVars>
      </dgm:prSet>
      <dgm:spPr/>
    </dgm:pt>
    <dgm:pt modelId="{814A61AB-B47D-4020-89B8-D1A99DE9249F}" type="pres">
      <dgm:prSet presAssocID="{B095EFE6-138C-4E1B-AE1D-280530592805}" presName="childTextHidden" presStyleLbl="bgAccFollowNode1" presStyleIdx="0" presStyleCnt="1"/>
      <dgm:spPr/>
    </dgm:pt>
    <dgm:pt modelId="{B25CC104-C9A0-4A6A-AE44-C8B3A0B92B4D}" type="pres">
      <dgm:prSet presAssocID="{B095EFE6-138C-4E1B-AE1D-280530592805}" presName="parentText" presStyleLbl="node1" presStyleIdx="0" presStyleCnt="1" custLinFactNeighborX="1094">
        <dgm:presLayoutVars>
          <dgm:chMax val="1"/>
          <dgm:bulletEnabled val="1"/>
        </dgm:presLayoutVars>
      </dgm:prSet>
      <dgm:spPr/>
    </dgm:pt>
  </dgm:ptLst>
  <dgm:cxnLst>
    <dgm:cxn modelId="{2BA81311-C9C0-40CA-A60B-CB6D55D88566}" type="presOf" srcId="{9E8B2A1B-EAC5-41DF-90CC-3D4C4A2F687C}" destId="{814A61AB-B47D-4020-89B8-D1A99DE9249F}" srcOrd="1" destOrd="0" presId="urn:microsoft.com/office/officeart/2005/8/layout/hProcess6"/>
    <dgm:cxn modelId="{B9FC7A1A-D463-44C5-AC7F-0D4656445479}" srcId="{D19C59E6-012D-41FA-BB4E-984A6099A957}" destId="{B095EFE6-138C-4E1B-AE1D-280530592805}" srcOrd="0" destOrd="0" parTransId="{D62AA0C7-A574-4DFC-B694-6CB3FFAFAE6C}" sibTransId="{FDBE84E4-E1A2-422B-9D2E-B57FDC1B3FB4}"/>
    <dgm:cxn modelId="{141E777C-914C-474F-864F-C1B1B1338641}" type="presOf" srcId="{9E8B2A1B-EAC5-41DF-90CC-3D4C4A2F687C}" destId="{46392175-A3F2-43E0-99D3-5CA73758CF31}" srcOrd="0" destOrd="0" presId="urn:microsoft.com/office/officeart/2005/8/layout/hProcess6"/>
    <dgm:cxn modelId="{8371388D-C203-4468-8D40-A559A892AD26}" type="presOf" srcId="{D19C59E6-012D-41FA-BB4E-984A6099A957}" destId="{D207F1C4-E62E-4CD2-8C80-279B10498612}" srcOrd="0" destOrd="0" presId="urn:microsoft.com/office/officeart/2005/8/layout/hProcess6"/>
    <dgm:cxn modelId="{A02D89A2-1F06-4996-87F5-CA4D8C4E2429}" type="presOf" srcId="{B095EFE6-138C-4E1B-AE1D-280530592805}" destId="{B25CC104-C9A0-4A6A-AE44-C8B3A0B92B4D}" srcOrd="0" destOrd="0" presId="urn:microsoft.com/office/officeart/2005/8/layout/hProcess6"/>
    <dgm:cxn modelId="{7EB2E8D4-C199-44CF-BA6D-AFD7E74454CC}" srcId="{B095EFE6-138C-4E1B-AE1D-280530592805}" destId="{9E8B2A1B-EAC5-41DF-90CC-3D4C4A2F687C}" srcOrd="0" destOrd="0" parTransId="{6FA838AA-5E54-46A5-A235-BEFB20621518}" sibTransId="{61BB95EB-3F7C-434A-8B2A-6A1C73A9ACED}"/>
    <dgm:cxn modelId="{1142764E-E130-4B8E-889D-5B53EE52A71B}" type="presParOf" srcId="{D207F1C4-E62E-4CD2-8C80-279B10498612}" destId="{076CF277-222B-493E-8224-7DA47A640815}" srcOrd="0" destOrd="0" presId="urn:microsoft.com/office/officeart/2005/8/layout/hProcess6"/>
    <dgm:cxn modelId="{80A37781-9038-4259-A358-5DB568CF1EAA}" type="presParOf" srcId="{076CF277-222B-493E-8224-7DA47A640815}" destId="{C46F4194-A557-4D66-B92B-0CFBBBDF2945}" srcOrd="0" destOrd="0" presId="urn:microsoft.com/office/officeart/2005/8/layout/hProcess6"/>
    <dgm:cxn modelId="{69B25DF4-728A-4108-85CE-239DF39809A9}" type="presParOf" srcId="{076CF277-222B-493E-8224-7DA47A640815}" destId="{46392175-A3F2-43E0-99D3-5CA73758CF31}" srcOrd="1" destOrd="0" presId="urn:microsoft.com/office/officeart/2005/8/layout/hProcess6"/>
    <dgm:cxn modelId="{2490E2B5-D63C-4A1B-82AC-18BB05B47874}" type="presParOf" srcId="{076CF277-222B-493E-8224-7DA47A640815}" destId="{814A61AB-B47D-4020-89B8-D1A99DE9249F}" srcOrd="2" destOrd="0" presId="urn:microsoft.com/office/officeart/2005/8/layout/hProcess6"/>
    <dgm:cxn modelId="{8A40AE5B-F593-4EC1-9290-52A70874C7E0}" type="presParOf" srcId="{076CF277-222B-493E-8224-7DA47A640815}" destId="{B25CC104-C9A0-4A6A-AE44-C8B3A0B92B4D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392175-A3F2-43E0-99D3-5CA73758CF31}">
      <dsp:nvSpPr>
        <dsp:cNvPr id="0" name=""/>
        <dsp:cNvSpPr/>
      </dsp:nvSpPr>
      <dsp:spPr>
        <a:xfrm>
          <a:off x="1565750" y="0"/>
          <a:ext cx="2219165" cy="1939830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FR" sz="1400" kern="1200" dirty="0"/>
            <a:t>Loi d’orientation des mobilités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FR" sz="1400" kern="1200" dirty="0"/>
            <a:t> (Article 92)</a:t>
          </a:r>
        </a:p>
      </dsp:txBody>
      <dsp:txXfrm>
        <a:off x="2120541" y="290975"/>
        <a:ext cx="1081843" cy="1357881"/>
      </dsp:txXfrm>
    </dsp:sp>
    <dsp:sp modelId="{B25CC104-C9A0-4A6A-AE44-C8B3A0B92B4D}">
      <dsp:nvSpPr>
        <dsp:cNvPr id="0" name=""/>
        <dsp:cNvSpPr/>
      </dsp:nvSpPr>
      <dsp:spPr>
        <a:xfrm>
          <a:off x="1023097" y="415123"/>
          <a:ext cx="1109582" cy="110958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26/12/2019</a:t>
          </a:r>
          <a:endParaRPr lang="en-GB" sz="1200" kern="1200" dirty="0"/>
        </a:p>
      </dsp:txBody>
      <dsp:txXfrm>
        <a:off x="1185592" y="577618"/>
        <a:ext cx="784592" cy="7845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A22F66F-6C77-3CE4-D1DB-60B53329CF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2A1B425-5874-C469-1721-48E786C34A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46F8CB-EE25-3B4F-A687-7C038DE31826}" type="datetimeFigureOut">
              <a:rPr lang="fr-FR" smtClean="0"/>
              <a:t>24/06/2026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E192B9D-9BC3-B4CD-EC98-F5C66EFF26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A9CC723-D31E-8B35-E0D9-74356B26D6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B50110-701C-944E-962C-FA79658798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3023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642" cy="341026"/>
          </a:xfrm>
          <a:prstGeom prst="rect">
            <a:avLst/>
          </a:prstGeom>
        </p:spPr>
        <p:txBody>
          <a:bodyPr vert="horz" lIns="83759" tIns="41880" rIns="83759" bIns="41880" rtlCol="0"/>
          <a:lstStyle>
            <a:lvl1pPr algn="l">
              <a:defRPr sz="11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23523" y="0"/>
            <a:ext cx="4300168" cy="341026"/>
          </a:xfrm>
          <a:prstGeom prst="rect">
            <a:avLst/>
          </a:prstGeom>
        </p:spPr>
        <p:txBody>
          <a:bodyPr vert="horz" lIns="83759" tIns="41880" rIns="83759" bIns="41880" rtlCol="0"/>
          <a:lstStyle>
            <a:lvl1pPr algn="r">
              <a:defRPr sz="1100"/>
            </a:lvl1pPr>
          </a:lstStyle>
          <a:p>
            <a:fld id="{0BC4734C-5C76-EE4F-B154-A4523A9EAB3E}" type="datetimeFigureOut">
              <a:rPr lang="fr-FR" smtClean="0"/>
              <a:t>24/06/2026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3759" tIns="41880" rIns="83759" bIns="4188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93254" y="3271845"/>
            <a:ext cx="7940131" cy="2676834"/>
          </a:xfrm>
          <a:prstGeom prst="rect">
            <a:avLst/>
          </a:prstGeom>
        </p:spPr>
        <p:txBody>
          <a:bodyPr vert="horz" lIns="83759" tIns="41880" rIns="83759" bIns="4188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56650"/>
            <a:ext cx="4301642" cy="341025"/>
          </a:xfrm>
          <a:prstGeom prst="rect">
            <a:avLst/>
          </a:prstGeom>
        </p:spPr>
        <p:txBody>
          <a:bodyPr vert="horz" lIns="83759" tIns="41880" rIns="83759" bIns="41880" rtlCol="0" anchor="b"/>
          <a:lstStyle>
            <a:lvl1pPr algn="l">
              <a:defRPr sz="11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23523" y="6456650"/>
            <a:ext cx="4300168" cy="341025"/>
          </a:xfrm>
          <a:prstGeom prst="rect">
            <a:avLst/>
          </a:prstGeom>
        </p:spPr>
        <p:txBody>
          <a:bodyPr vert="horz" lIns="83759" tIns="41880" rIns="83759" bIns="41880" rtlCol="0" anchor="b"/>
          <a:lstStyle>
            <a:lvl1pPr algn="r">
              <a:defRPr sz="1100"/>
            </a:lvl1pPr>
          </a:lstStyle>
          <a:p>
            <a:fld id="{97274CE7-BEA6-1E4F-B84A-D9812A9EAB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8012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74CE7-BEA6-1E4F-B84A-D9812A9EAB1D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4092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7E2CD-9A19-9885-F2A6-631B49949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D7D48EE-D615-5DFD-0482-65EC9D375C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AB5E091-70D4-DF5F-7C53-75D4DFCDBB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0C2EC8-C8C7-148E-998F-EC34355ECA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74CE7-BEA6-1E4F-B84A-D9812A9EAB1D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72259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7E2CD-9A19-9885-F2A6-631B49949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D7D48EE-D615-5DFD-0482-65EC9D375C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AB5E091-70D4-DF5F-7C53-75D4DFCDBB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0C2EC8-C8C7-148E-998F-EC34355ECA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74CE7-BEA6-1E4F-B84A-D9812A9EAB1D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1550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7E2CD-9A19-9885-F2A6-631B49949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D7D48EE-D615-5DFD-0482-65EC9D375C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AB5E091-70D4-DF5F-7C53-75D4DFCDBB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0C2EC8-C8C7-148E-998F-EC34355ECA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74CE7-BEA6-1E4F-B84A-D9812A9EAB1D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2224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7E2CD-9A19-9885-F2A6-631B49949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D7D48EE-D615-5DFD-0482-65EC9D375C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AB5E091-70D4-DF5F-7C53-75D4DFCDBB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0C2EC8-C8C7-148E-998F-EC34355ECA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74CE7-BEA6-1E4F-B84A-D9812A9EAB1D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3313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7E2CD-9A19-9885-F2A6-631B49949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D7D48EE-D615-5DFD-0482-65EC9D375C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AB5E091-70D4-DF5F-7C53-75D4DFCDBB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0C2EC8-C8C7-148E-998F-EC34355ECA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74CE7-BEA6-1E4F-B84A-D9812A9EAB1D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7390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7E2CD-9A19-9885-F2A6-631B49949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D7D48EE-D615-5DFD-0482-65EC9D375C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AB5E091-70D4-DF5F-7C53-75D4DFCDBB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0C2EC8-C8C7-148E-998F-EC34355ECA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74CE7-BEA6-1E4F-B84A-D9812A9EAB1D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15463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7E2CD-9A19-9885-F2A6-631B49949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D7D48EE-D615-5DFD-0482-65EC9D375C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AB5E091-70D4-DF5F-7C53-75D4DFCDBB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0C2EC8-C8C7-148E-998F-EC34355ECA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74CE7-BEA6-1E4F-B84A-D9812A9EAB1D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44264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7E2CD-9A19-9885-F2A6-631B49949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D7D48EE-D615-5DFD-0482-65EC9D375C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AB5E091-70D4-DF5F-7C53-75D4DFCDBB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0C2EC8-C8C7-148E-998F-EC34355ECA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74CE7-BEA6-1E4F-B84A-D9812A9EAB1D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29533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7E2CD-9A19-9885-F2A6-631B49949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D7D48EE-D615-5DFD-0482-65EC9D375C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AB5E091-70D4-DF5F-7C53-75D4DFCDBB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0C2EC8-C8C7-148E-998F-EC34355ECA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74CE7-BEA6-1E4F-B84A-D9812A9EAB1D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85212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7E2CD-9A19-9885-F2A6-631B49949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D7D48EE-D615-5DFD-0482-65EC9D375C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AB5E091-70D4-DF5F-7C53-75D4DFCDBB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0C2EC8-C8C7-148E-998F-EC34355ECA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74CE7-BEA6-1E4F-B84A-D9812A9EAB1D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7335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1C837-25DA-9175-9837-B5F080E07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B4DF7AA-F80E-CD60-A01B-E0133CBD3B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D55DEB1-902E-34D2-1D25-E50C848179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FEBAB67-B425-680C-8411-1022C1D78D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74CE7-BEA6-1E4F-B84A-D9812A9EAB1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12761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7E2CD-9A19-9885-F2A6-631B49949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D7D48EE-D615-5DFD-0482-65EC9D375C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AB5E091-70D4-DF5F-7C53-75D4DFCDBB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0C2EC8-C8C7-148E-998F-EC34355ECA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74CE7-BEA6-1E4F-B84A-D9812A9EAB1D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98091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7E2CD-9A19-9885-F2A6-631B49949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D7D48EE-D615-5DFD-0482-65EC9D375C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AB5E091-70D4-DF5F-7C53-75D4DFCDBB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0C2EC8-C8C7-148E-998F-EC34355ECA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74CE7-BEA6-1E4F-B84A-D9812A9EAB1D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92982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7E2CD-9A19-9885-F2A6-631B49949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D7D48EE-D615-5DFD-0482-65EC9D375C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AB5E091-70D4-DF5F-7C53-75D4DFCDBB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0C2EC8-C8C7-148E-998F-EC34355ECA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74CE7-BEA6-1E4F-B84A-D9812A9EAB1D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7499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7E2CD-9A19-9885-F2A6-631B49949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D7D48EE-D615-5DFD-0482-65EC9D375C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AB5E091-70D4-DF5F-7C53-75D4DFCDBB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0C2EC8-C8C7-148E-998F-EC34355ECA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74CE7-BEA6-1E4F-B84A-D9812A9EAB1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654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7E2CD-9A19-9885-F2A6-631B49949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D7D48EE-D615-5DFD-0482-65EC9D375C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AB5E091-70D4-DF5F-7C53-75D4DFCDBB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0C2EC8-C8C7-148E-998F-EC34355ECA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74CE7-BEA6-1E4F-B84A-D9812A9EAB1D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9371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7E2CD-9A19-9885-F2A6-631B49949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D7D48EE-D615-5DFD-0482-65EC9D375C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AB5E091-70D4-DF5F-7C53-75D4DFCDBB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0C2EC8-C8C7-148E-998F-EC34355ECA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74CE7-BEA6-1E4F-B84A-D9812A9EAB1D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0062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7E2CD-9A19-9885-F2A6-631B49949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D7D48EE-D615-5DFD-0482-65EC9D375C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AB5E091-70D4-DF5F-7C53-75D4DFCDBB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0C2EC8-C8C7-148E-998F-EC34355ECA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74CE7-BEA6-1E4F-B84A-D9812A9EAB1D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0511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7E2CD-9A19-9885-F2A6-631B49949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D7D48EE-D615-5DFD-0482-65EC9D375C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AB5E091-70D4-DF5F-7C53-75D4DFCDBB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0C2EC8-C8C7-148E-998F-EC34355ECA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74CE7-BEA6-1E4F-B84A-D9812A9EAB1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8591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7E2CD-9A19-9885-F2A6-631B49949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D7D48EE-D615-5DFD-0482-65EC9D375C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AB5E091-70D4-DF5F-7C53-75D4DFCDBB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0C2EC8-C8C7-148E-998F-EC34355ECA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74CE7-BEA6-1E4F-B84A-D9812A9EAB1D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6277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7E2CD-9A19-9885-F2A6-631B49949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D7D48EE-D615-5DFD-0482-65EC9D375C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AB5E091-70D4-DF5F-7C53-75D4DFCDBB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0C2EC8-C8C7-148E-998F-EC34355ECA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74CE7-BEA6-1E4F-B84A-D9812A9EAB1D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1017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3.sv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3.sv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3.sv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3.sv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3.sv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3.sv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3.sv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3.sv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3.sv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svg"/><Relationship Id="rId7" Type="http://schemas.openxmlformats.org/officeDocument/2006/relationships/image" Target="../media/image5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4.emf"/><Relationship Id="rId10" Type="http://schemas.openxmlformats.org/officeDocument/2006/relationships/image" Target="../media/image8.png"/><Relationship Id="rId4" Type="http://schemas.openxmlformats.org/officeDocument/2006/relationships/image" Target="../media/image3.emf"/><Relationship Id="rId9" Type="http://schemas.openxmlformats.org/officeDocument/2006/relationships/image" Target="../media/image7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svg"/><Relationship Id="rId7" Type="http://schemas.openxmlformats.org/officeDocument/2006/relationships/image" Target="../media/image5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4.emf"/><Relationship Id="rId10" Type="http://schemas.openxmlformats.org/officeDocument/2006/relationships/image" Target="../media/image8.png"/><Relationship Id="rId4" Type="http://schemas.openxmlformats.org/officeDocument/2006/relationships/image" Target="../media/image3.emf"/><Relationship Id="rId9" Type="http://schemas.openxmlformats.org/officeDocument/2006/relationships/image" Target="../media/image7.sv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3.sv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3.sv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3.sv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3.sv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3.sv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3.sv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3.sv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2.svg"/><Relationship Id="rId9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3.sv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u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E895E191-7459-183D-E56D-A6510E626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099" t="7480" r="1893" b="83035"/>
          <a:stretch>
            <a:fillRect/>
          </a:stretch>
        </p:blipFill>
        <p:spPr>
          <a:xfrm>
            <a:off x="9609307" y="6600825"/>
            <a:ext cx="3471771" cy="53987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01D1B18-08D9-ECA8-B1B8-4529DEAF09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48000"/>
          </a:blip>
          <a:stretch>
            <a:fillRect/>
          </a:stretch>
        </p:blipFill>
        <p:spPr>
          <a:xfrm>
            <a:off x="-288131" y="1795823"/>
            <a:ext cx="2902785" cy="2902785"/>
          </a:xfrm>
          <a:prstGeom prst="rect">
            <a:avLst/>
          </a:prstGeom>
        </p:spPr>
      </p:pic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3D6EA793-AFFD-F150-E50E-FE896A3EFF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26747" y="3565981"/>
            <a:ext cx="8335882" cy="934478"/>
          </a:xfrm>
        </p:spPr>
        <p:txBody>
          <a:bodyPr lIns="180000" tIns="36000" rIns="180000" bIns="36000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De l ’expérimentation à la préfiguration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D14FCDA-220B-F713-DCCD-52E99711D8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26748" y="2587242"/>
            <a:ext cx="7471301" cy="626701"/>
          </a:xfrm>
        </p:spPr>
        <p:txBody>
          <a:bodyPr lIns="180000" tIns="36000" rIns="180000" bIns="36000"/>
          <a:lstStyle>
            <a:lvl1pPr>
              <a:defRPr sz="3600" b="1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1pPr>
          </a:lstStyle>
          <a:p>
            <a:pPr lvl="0"/>
            <a:r>
              <a:rPr lang="fr-FR" dirty="0"/>
              <a:t>RADARS SONORES</a:t>
            </a:r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id="{0E64C961-888F-530A-9F6D-D7A20064DD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31516" y="6441363"/>
            <a:ext cx="2133600" cy="318924"/>
          </a:xfrm>
          <a:solidFill>
            <a:schemeClr val="tx2">
              <a:lumMod val="20000"/>
              <a:lumOff val="80000"/>
            </a:schemeClr>
          </a:solidFill>
        </p:spPr>
        <p:txBody>
          <a:bodyPr lIns="180000" tIns="36000" rIns="180000" bIns="36000"/>
          <a:lstStyle>
            <a:lvl1pPr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24 juin 2026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4F9E6A6-2C12-45EB-AC45-3C415421A1CD}"/>
              </a:ext>
            </a:extLst>
          </p:cNvPr>
          <p:cNvGrpSpPr/>
          <p:nvPr userDrawn="1"/>
        </p:nvGrpSpPr>
        <p:grpSpPr>
          <a:xfrm>
            <a:off x="473871" y="137975"/>
            <a:ext cx="12633342" cy="1081310"/>
            <a:chOff x="473871" y="317857"/>
            <a:chExt cx="12633342" cy="1081310"/>
          </a:xfrm>
        </p:grpSpPr>
        <p:pic>
          <p:nvPicPr>
            <p:cNvPr id="6" name="Graphique 4">
              <a:extLst>
                <a:ext uri="{FF2B5EF4-FFF2-40B4-BE49-F238E27FC236}">
                  <a16:creationId xmlns:a16="http://schemas.microsoft.com/office/drawing/2014/main" id="{5A2CE60E-EFF8-6B7B-274E-340FA0A78C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 bwMode="auto">
            <a:xfrm>
              <a:off x="473871" y="317857"/>
              <a:ext cx="1192421" cy="1080000"/>
            </a:xfrm>
            <a:prstGeom prst="rect">
              <a:avLst/>
            </a:prstGeom>
          </p:spPr>
        </p:pic>
        <p:pic>
          <p:nvPicPr>
            <p:cNvPr id="7" name="Graphique 6">
              <a:extLst>
                <a:ext uri="{FF2B5EF4-FFF2-40B4-BE49-F238E27FC236}">
                  <a16:creationId xmlns:a16="http://schemas.microsoft.com/office/drawing/2014/main" id="{72975874-1274-4C8B-A480-CF0D75C228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 bwMode="auto">
            <a:xfrm>
              <a:off x="1782916" y="363785"/>
              <a:ext cx="3067145" cy="900000"/>
            </a:xfrm>
            <a:prstGeom prst="rect">
              <a:avLst/>
            </a:prstGeom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ADF97197-4349-4632-8FE6-2271675B53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5090926" y="407857"/>
              <a:ext cx="4367647" cy="900000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758C9708-BD73-4360-A746-A9598A9D75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10386283" y="499167"/>
              <a:ext cx="2720930" cy="9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9036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texte à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que 8">
            <a:extLst>
              <a:ext uri="{FF2B5EF4-FFF2-40B4-BE49-F238E27FC236}">
                <a16:creationId xmlns:a16="http://schemas.microsoft.com/office/drawing/2014/main" id="{B743D3F2-A8DB-E741-005A-4E1EE2914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893" b="83035"/>
          <a:stretch/>
        </p:blipFill>
        <p:spPr>
          <a:xfrm rot="5400000">
            <a:off x="-143359" y="438721"/>
            <a:ext cx="3141774" cy="1997260"/>
          </a:xfrm>
          <a:prstGeom prst="rect">
            <a:avLst/>
          </a:prstGeom>
        </p:spPr>
      </p:pic>
      <p:sp>
        <p:nvSpPr>
          <p:cNvPr id="3" name="Holder 6">
            <a:extLst>
              <a:ext uri="{FF2B5EF4-FFF2-40B4-BE49-F238E27FC236}">
                <a16:creationId xmlns:a16="http://schemas.microsoft.com/office/drawing/2014/main" id="{CE4B37A5-359A-0C20-BCF8-683A54095BE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2523963" y="7134225"/>
            <a:ext cx="371242" cy="13148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8100">
              <a:spcBef>
                <a:spcPts val="75"/>
              </a:spcBef>
            </a:pPr>
            <a:fld id="{81D60167-4931-47E6-BA6A-407CBD079E47}" type="slidenum">
              <a:rPr lang="fr-FR" spc="-35" smtClean="0"/>
              <a:pPr marL="38100">
                <a:spcBef>
                  <a:spcPts val="75"/>
                </a:spcBef>
              </a:pPr>
              <a:t>‹N°›</a:t>
            </a:fld>
            <a:endParaRPr lang="fr-FR" spc="-35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61F7445-B17E-23F6-FC14-EB4A2B0809C9}"/>
              </a:ext>
            </a:extLst>
          </p:cNvPr>
          <p:cNvCxnSpPr>
            <a:cxnSpLocks/>
          </p:cNvCxnSpPr>
          <p:nvPr userDrawn="1"/>
        </p:nvCxnSpPr>
        <p:spPr>
          <a:xfrm>
            <a:off x="0" y="6677025"/>
            <a:ext cx="13444538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20B7C772-6A59-ED8B-18CF-026781392D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9000"/>
          </a:blip>
          <a:stretch>
            <a:fillRect/>
          </a:stretch>
        </p:blipFill>
        <p:spPr>
          <a:xfrm>
            <a:off x="11675253" y="-1061133"/>
            <a:ext cx="2969286" cy="29692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3AB84C-3F0A-BF19-036A-F68879599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F49E356B-AE9F-643A-8B22-D2C7283E2F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0610" y="477722"/>
            <a:ext cx="5105400" cy="430887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TITRE DE LA DIAPO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1FD6271D-9FB8-D3F2-2158-BF7C11E3DD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36863" y="1908175"/>
            <a:ext cx="7620000" cy="1508105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Marianne" panose="02000000000000000000" pitchFamily="2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  <a:latin typeface="Marianne" panose="02000000000000000000" pitchFamily="2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Marianne" panose="02000000000000000000" pitchFamily="2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  <a:latin typeface="Marianne" panose="02000000000000000000" pitchFamily="2" charset="0"/>
              </a:defRPr>
            </a:lvl4pPr>
            <a:lvl5pPr marL="2000250" indent="-171450"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Marianne" panose="02000000000000000000" pitchFamily="2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F983FCFA-103B-DAA5-3D84-69E711C0862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7669" y="6864225"/>
            <a:ext cx="2155633" cy="540000"/>
            <a:chOff x="397670" y="6749937"/>
            <a:chExt cx="2590799" cy="649012"/>
          </a:xfrm>
        </p:grpSpPr>
        <p:pic>
          <p:nvPicPr>
            <p:cNvPr id="16" name="Graphique 4">
              <a:extLst>
                <a:ext uri="{FF2B5EF4-FFF2-40B4-BE49-F238E27FC236}">
                  <a16:creationId xmlns:a16="http://schemas.microsoft.com/office/drawing/2014/main" id="{3CB2C26D-A160-E529-DEF5-E4B5EBDB2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 bwMode="auto">
            <a:xfrm>
              <a:off x="397670" y="6749937"/>
              <a:ext cx="716570" cy="649012"/>
            </a:xfrm>
            <a:prstGeom prst="rect">
              <a:avLst/>
            </a:prstGeom>
          </p:spPr>
        </p:pic>
        <p:pic>
          <p:nvPicPr>
            <p:cNvPr id="17" name="Graphique 16">
              <a:extLst>
                <a:ext uri="{FF2B5EF4-FFF2-40B4-BE49-F238E27FC236}">
                  <a16:creationId xmlns:a16="http://schemas.microsoft.com/office/drawing/2014/main" id="{50534B5A-33DF-3676-CFB4-45F9CCB982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 bwMode="auto">
            <a:xfrm>
              <a:off x="1312069" y="6822192"/>
              <a:ext cx="1676400" cy="491910"/>
            </a:xfrm>
            <a:prstGeom prst="rect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99E83B48-42D0-41DD-B233-DB17530FD76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717902" y="6913825"/>
            <a:ext cx="227117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24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xte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que 8">
            <a:extLst>
              <a:ext uri="{FF2B5EF4-FFF2-40B4-BE49-F238E27FC236}">
                <a16:creationId xmlns:a16="http://schemas.microsoft.com/office/drawing/2014/main" id="{B743D3F2-A8DB-E741-005A-4E1EE2914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893" b="83035"/>
          <a:stretch/>
        </p:blipFill>
        <p:spPr>
          <a:xfrm rot="5400000">
            <a:off x="-143359" y="438721"/>
            <a:ext cx="3141774" cy="1997260"/>
          </a:xfrm>
          <a:prstGeom prst="rect">
            <a:avLst/>
          </a:prstGeom>
        </p:spPr>
      </p:pic>
      <p:sp>
        <p:nvSpPr>
          <p:cNvPr id="3" name="Holder 6">
            <a:extLst>
              <a:ext uri="{FF2B5EF4-FFF2-40B4-BE49-F238E27FC236}">
                <a16:creationId xmlns:a16="http://schemas.microsoft.com/office/drawing/2014/main" id="{CE4B37A5-359A-0C20-BCF8-683A54095BE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2523963" y="7134225"/>
            <a:ext cx="371242" cy="13148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8100">
              <a:spcBef>
                <a:spcPts val="75"/>
              </a:spcBef>
            </a:pPr>
            <a:fld id="{81D60167-4931-47E6-BA6A-407CBD079E47}" type="slidenum">
              <a:rPr lang="fr-FR" spc="-35" smtClean="0"/>
              <a:pPr marL="38100">
                <a:spcBef>
                  <a:spcPts val="75"/>
                </a:spcBef>
              </a:pPr>
              <a:t>‹N°›</a:t>
            </a:fld>
            <a:endParaRPr lang="fr-FR" spc="-35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61F7445-B17E-23F6-FC14-EB4A2B0809C9}"/>
              </a:ext>
            </a:extLst>
          </p:cNvPr>
          <p:cNvCxnSpPr>
            <a:cxnSpLocks/>
          </p:cNvCxnSpPr>
          <p:nvPr userDrawn="1"/>
        </p:nvCxnSpPr>
        <p:spPr>
          <a:xfrm>
            <a:off x="0" y="6677025"/>
            <a:ext cx="13444538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20B7C772-6A59-ED8B-18CF-026781392D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9000"/>
          </a:blip>
          <a:stretch>
            <a:fillRect/>
          </a:stretch>
        </p:blipFill>
        <p:spPr>
          <a:xfrm>
            <a:off x="11675253" y="-1061133"/>
            <a:ext cx="2969286" cy="29692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3AB84C-3F0A-BF19-036A-F68879599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F49E356B-AE9F-643A-8B22-D2C7283E2F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0610" y="477722"/>
            <a:ext cx="5105400" cy="430887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TITRE DE LA DIAPO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A2D48A19-7609-4997-F382-BE37B1547B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86009" y="1869465"/>
            <a:ext cx="9646459" cy="1908215"/>
          </a:xfrm>
        </p:spPr>
        <p:txBody>
          <a:bodyPr numCol="2"/>
          <a:lstStyle>
            <a:lvl1pPr>
              <a:defRPr sz="2000">
                <a:solidFill>
                  <a:srgbClr val="000000"/>
                </a:solidFill>
                <a:latin typeface="Marianne" panose="02000000000000000000" pitchFamily="2" charset="0"/>
              </a:defRPr>
            </a:lvl1pPr>
            <a:lvl2pPr>
              <a:defRPr sz="1800">
                <a:solidFill>
                  <a:srgbClr val="000000"/>
                </a:solidFill>
                <a:latin typeface="Marianne" panose="02000000000000000000" pitchFamily="2" charset="0"/>
              </a:defRPr>
            </a:lvl2pPr>
            <a:lvl3pPr>
              <a:defRPr sz="1600">
                <a:solidFill>
                  <a:srgbClr val="000000"/>
                </a:solidFill>
                <a:latin typeface="Marianne" panose="02000000000000000000" pitchFamily="2" charset="0"/>
              </a:defRPr>
            </a:lvl3pPr>
            <a:lvl4pPr>
              <a:defRPr sz="1400">
                <a:solidFill>
                  <a:srgbClr val="000000"/>
                </a:solidFill>
                <a:latin typeface="Marianne" panose="02000000000000000000" pitchFamily="2" charset="0"/>
              </a:defRPr>
            </a:lvl4pPr>
            <a:lvl5pPr>
              <a:defRPr sz="1200">
                <a:solidFill>
                  <a:srgbClr val="000000"/>
                </a:solidFill>
                <a:latin typeface="Marianne" panose="02000000000000000000" pitchFamily="2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EBBE4F6-F1FF-4FF0-F2F7-80626ED37B3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7669" y="6864225"/>
            <a:ext cx="2155633" cy="540000"/>
            <a:chOff x="397670" y="6749937"/>
            <a:chExt cx="2590799" cy="649012"/>
          </a:xfrm>
        </p:grpSpPr>
        <p:pic>
          <p:nvPicPr>
            <p:cNvPr id="16" name="Graphique 4">
              <a:extLst>
                <a:ext uri="{FF2B5EF4-FFF2-40B4-BE49-F238E27FC236}">
                  <a16:creationId xmlns:a16="http://schemas.microsoft.com/office/drawing/2014/main" id="{FA167E18-35EE-3983-89E3-742D2E79BB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 bwMode="auto">
            <a:xfrm>
              <a:off x="397670" y="6749937"/>
              <a:ext cx="716570" cy="649012"/>
            </a:xfrm>
            <a:prstGeom prst="rect">
              <a:avLst/>
            </a:prstGeom>
          </p:spPr>
        </p:pic>
        <p:pic>
          <p:nvPicPr>
            <p:cNvPr id="17" name="Graphique 16">
              <a:extLst>
                <a:ext uri="{FF2B5EF4-FFF2-40B4-BE49-F238E27FC236}">
                  <a16:creationId xmlns:a16="http://schemas.microsoft.com/office/drawing/2014/main" id="{7C450394-17A5-19EB-D79C-85D2EDB55B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 bwMode="auto">
            <a:xfrm>
              <a:off x="1312069" y="6822192"/>
              <a:ext cx="1676400" cy="4919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0941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texte avec chapô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que 8">
            <a:extLst>
              <a:ext uri="{FF2B5EF4-FFF2-40B4-BE49-F238E27FC236}">
                <a16:creationId xmlns:a16="http://schemas.microsoft.com/office/drawing/2014/main" id="{B743D3F2-A8DB-E741-005A-4E1EE2914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893" b="83035"/>
          <a:stretch/>
        </p:blipFill>
        <p:spPr>
          <a:xfrm rot="5400000">
            <a:off x="-143359" y="438721"/>
            <a:ext cx="3141774" cy="1997260"/>
          </a:xfrm>
          <a:prstGeom prst="rect">
            <a:avLst/>
          </a:prstGeom>
        </p:spPr>
      </p:pic>
      <p:sp>
        <p:nvSpPr>
          <p:cNvPr id="3" name="Holder 6">
            <a:extLst>
              <a:ext uri="{FF2B5EF4-FFF2-40B4-BE49-F238E27FC236}">
                <a16:creationId xmlns:a16="http://schemas.microsoft.com/office/drawing/2014/main" id="{CE4B37A5-359A-0C20-BCF8-683A54095BE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2523963" y="7134225"/>
            <a:ext cx="371242" cy="13148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8100">
              <a:spcBef>
                <a:spcPts val="75"/>
              </a:spcBef>
            </a:pPr>
            <a:fld id="{81D60167-4931-47E6-BA6A-407CBD079E47}" type="slidenum">
              <a:rPr lang="fr-FR" spc="-35" smtClean="0"/>
              <a:pPr marL="38100">
                <a:spcBef>
                  <a:spcPts val="75"/>
                </a:spcBef>
              </a:pPr>
              <a:t>‹N°›</a:t>
            </a:fld>
            <a:endParaRPr lang="fr-FR" spc="-35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61F7445-B17E-23F6-FC14-EB4A2B0809C9}"/>
              </a:ext>
            </a:extLst>
          </p:cNvPr>
          <p:cNvCxnSpPr>
            <a:cxnSpLocks/>
          </p:cNvCxnSpPr>
          <p:nvPr userDrawn="1"/>
        </p:nvCxnSpPr>
        <p:spPr>
          <a:xfrm>
            <a:off x="0" y="6677025"/>
            <a:ext cx="13444538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20B7C772-6A59-ED8B-18CF-026781392D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9000"/>
          </a:blip>
          <a:stretch>
            <a:fillRect/>
          </a:stretch>
        </p:blipFill>
        <p:spPr>
          <a:xfrm>
            <a:off x="11675253" y="-1061133"/>
            <a:ext cx="2969286" cy="29692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3AB84C-3F0A-BF19-036A-F68879599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F49E356B-AE9F-643A-8B22-D2C7283E2F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0610" y="477722"/>
            <a:ext cx="5105400" cy="430887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TITRE DE LA DIAPO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7813EA8-3CC2-F96D-B693-786E8EC574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22233" y="1574844"/>
            <a:ext cx="6065060" cy="3854431"/>
          </a:xfrm>
        </p:spPr>
        <p:txBody>
          <a:bodyPr/>
          <a:lstStyle>
            <a:lvl1pPr>
              <a:defRPr sz="2000">
                <a:solidFill>
                  <a:srgbClr val="000000"/>
                </a:solidFill>
                <a:latin typeface="Marianne" panose="02000000000000000000" pitchFamily="2" charset="0"/>
              </a:defRPr>
            </a:lvl1pPr>
            <a:lvl2pPr>
              <a:defRPr sz="1800">
                <a:solidFill>
                  <a:srgbClr val="000000"/>
                </a:solidFill>
                <a:latin typeface="Marianne" panose="02000000000000000000" pitchFamily="2" charset="0"/>
              </a:defRPr>
            </a:lvl2pPr>
            <a:lvl3pPr>
              <a:defRPr sz="1600">
                <a:solidFill>
                  <a:srgbClr val="000000"/>
                </a:solidFill>
                <a:latin typeface="Marianne" panose="02000000000000000000" pitchFamily="2" charset="0"/>
              </a:defRPr>
            </a:lvl3pPr>
            <a:lvl4pPr>
              <a:defRPr sz="1400">
                <a:solidFill>
                  <a:srgbClr val="000000"/>
                </a:solidFill>
                <a:latin typeface="Marianne" panose="02000000000000000000" pitchFamily="2" charset="0"/>
              </a:defRPr>
            </a:lvl4pPr>
            <a:lvl5pPr>
              <a:defRPr sz="1200">
                <a:solidFill>
                  <a:srgbClr val="000000"/>
                </a:solidFill>
                <a:latin typeface="Marianne" panose="02000000000000000000" pitchFamily="2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5BEEF803-434B-B2F1-9EA6-A94217D255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90610" y="1574844"/>
            <a:ext cx="3856038" cy="2579507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lIns="180000" tIns="180000" rIns="180000" bIns="180000"/>
          <a:lstStyle>
            <a:lvl1pPr marL="179388" indent="0">
              <a:tabLst/>
              <a:defRPr>
                <a:latin typeface="Marianne" panose="02000000000000000000" pitchFamily="2" charset="0"/>
              </a:defRPr>
            </a:lvl1pPr>
            <a:lvl2pPr marL="314325" indent="0">
              <a:tabLst/>
              <a:defRPr>
                <a:latin typeface="Marianne" panose="02000000000000000000" pitchFamily="2" charset="0"/>
              </a:defRPr>
            </a:lvl2pPr>
            <a:lvl3pPr marL="314325" indent="0">
              <a:tabLst/>
              <a:defRPr>
                <a:latin typeface="Marianne" panose="02000000000000000000" pitchFamily="2" charset="0"/>
              </a:defRPr>
            </a:lvl3pPr>
            <a:lvl4pPr marL="314325" indent="0">
              <a:tabLst/>
              <a:defRPr>
                <a:latin typeface="Marianne" panose="02000000000000000000" pitchFamily="2" charset="0"/>
              </a:defRPr>
            </a:lvl4pPr>
            <a:lvl5pPr marL="314325" indent="0">
              <a:tabLst/>
              <a:defRPr>
                <a:latin typeface="Marianne" panose="02000000000000000000" pitchFamily="2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0ECC4AA-C7AD-0AFF-A5E5-6150FE25939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7669" y="6864225"/>
            <a:ext cx="2155633" cy="540000"/>
            <a:chOff x="397670" y="6749937"/>
            <a:chExt cx="2590799" cy="649012"/>
          </a:xfrm>
        </p:grpSpPr>
        <p:pic>
          <p:nvPicPr>
            <p:cNvPr id="17" name="Graphique 4">
              <a:extLst>
                <a:ext uri="{FF2B5EF4-FFF2-40B4-BE49-F238E27FC236}">
                  <a16:creationId xmlns:a16="http://schemas.microsoft.com/office/drawing/2014/main" id="{7F15230E-8750-CFDA-8DA8-0380B81DC5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 bwMode="auto">
            <a:xfrm>
              <a:off x="397670" y="6749937"/>
              <a:ext cx="716570" cy="649012"/>
            </a:xfrm>
            <a:prstGeom prst="rect">
              <a:avLst/>
            </a:prstGeom>
          </p:spPr>
        </p:pic>
        <p:pic>
          <p:nvPicPr>
            <p:cNvPr id="18" name="Graphique 17">
              <a:extLst>
                <a:ext uri="{FF2B5EF4-FFF2-40B4-BE49-F238E27FC236}">
                  <a16:creationId xmlns:a16="http://schemas.microsoft.com/office/drawing/2014/main" id="{A6580F13-7515-FA48-2614-E184FDDDCC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 bwMode="auto">
            <a:xfrm>
              <a:off x="1312069" y="6822192"/>
              <a:ext cx="1676400" cy="491910"/>
            </a:xfrm>
            <a:prstGeom prst="rect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59EF4393-3AF4-4D87-82A2-4F8B6A17EC6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717902" y="6913825"/>
            <a:ext cx="227117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38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avec 1 photo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que 8">
            <a:extLst>
              <a:ext uri="{FF2B5EF4-FFF2-40B4-BE49-F238E27FC236}">
                <a16:creationId xmlns:a16="http://schemas.microsoft.com/office/drawing/2014/main" id="{B743D3F2-A8DB-E741-005A-4E1EE2914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893" b="83035"/>
          <a:stretch/>
        </p:blipFill>
        <p:spPr>
          <a:xfrm rot="5400000">
            <a:off x="-143359" y="438721"/>
            <a:ext cx="3141774" cy="1997260"/>
          </a:xfrm>
          <a:prstGeom prst="rect">
            <a:avLst/>
          </a:prstGeom>
        </p:spPr>
      </p:pic>
      <p:sp>
        <p:nvSpPr>
          <p:cNvPr id="3" name="Holder 6">
            <a:extLst>
              <a:ext uri="{FF2B5EF4-FFF2-40B4-BE49-F238E27FC236}">
                <a16:creationId xmlns:a16="http://schemas.microsoft.com/office/drawing/2014/main" id="{CE4B37A5-359A-0C20-BCF8-683A54095BE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2523963" y="7134225"/>
            <a:ext cx="371242" cy="13148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8100">
              <a:spcBef>
                <a:spcPts val="75"/>
              </a:spcBef>
            </a:pPr>
            <a:fld id="{81D60167-4931-47E6-BA6A-407CBD079E47}" type="slidenum">
              <a:rPr lang="fr-FR" spc="-35" smtClean="0"/>
              <a:pPr marL="38100">
                <a:spcBef>
                  <a:spcPts val="75"/>
                </a:spcBef>
              </a:pPr>
              <a:t>‹N°›</a:t>
            </a:fld>
            <a:endParaRPr lang="fr-FR" spc="-35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61F7445-B17E-23F6-FC14-EB4A2B0809C9}"/>
              </a:ext>
            </a:extLst>
          </p:cNvPr>
          <p:cNvCxnSpPr>
            <a:cxnSpLocks/>
          </p:cNvCxnSpPr>
          <p:nvPr userDrawn="1"/>
        </p:nvCxnSpPr>
        <p:spPr>
          <a:xfrm>
            <a:off x="0" y="6677025"/>
            <a:ext cx="13444538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20B7C772-6A59-ED8B-18CF-026781392D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9000"/>
          </a:blip>
          <a:stretch>
            <a:fillRect/>
          </a:stretch>
        </p:blipFill>
        <p:spPr>
          <a:xfrm>
            <a:off x="11675253" y="-1061133"/>
            <a:ext cx="2969286" cy="29692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3AB84C-3F0A-BF19-036A-F68879599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F49E356B-AE9F-643A-8B22-D2C7283E2F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0610" y="477722"/>
            <a:ext cx="5105400" cy="430887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TITRE DE LA DIAPO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1FD6271D-9FB8-D3F2-2158-BF7C11E3DD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22269" y="1908174"/>
            <a:ext cx="5801694" cy="4230073"/>
          </a:xfrm>
        </p:spPr>
        <p:txBody>
          <a:bodyPr/>
          <a:lstStyle>
            <a:lvl1pPr>
              <a:defRPr sz="2000">
                <a:solidFill>
                  <a:srgbClr val="000000"/>
                </a:solidFill>
                <a:latin typeface="Marianne" panose="02000000000000000000" pitchFamily="2" charset="0"/>
              </a:defRPr>
            </a:lvl1pPr>
            <a:lvl2pPr>
              <a:defRPr sz="1800">
                <a:solidFill>
                  <a:srgbClr val="000000"/>
                </a:solidFill>
                <a:latin typeface="Marianne" panose="02000000000000000000" pitchFamily="2" charset="0"/>
              </a:defRPr>
            </a:lvl2pPr>
            <a:lvl3pPr>
              <a:defRPr sz="1600">
                <a:solidFill>
                  <a:srgbClr val="000000"/>
                </a:solidFill>
                <a:latin typeface="Marianne" panose="02000000000000000000" pitchFamily="2" charset="0"/>
              </a:defRPr>
            </a:lvl3pPr>
            <a:lvl4pPr>
              <a:defRPr sz="1400">
                <a:solidFill>
                  <a:srgbClr val="000000"/>
                </a:solidFill>
                <a:latin typeface="Marianne" panose="02000000000000000000" pitchFamily="2" charset="0"/>
              </a:defRPr>
            </a:lvl4pPr>
            <a:lvl5pPr>
              <a:defRPr sz="1200">
                <a:solidFill>
                  <a:srgbClr val="000000"/>
                </a:solidFill>
                <a:latin typeface="Marianne" panose="02000000000000000000" pitchFamily="2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0D8C7CB6-1708-E736-3DC2-85F89F2AD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90625" y="1343025"/>
            <a:ext cx="4618038" cy="479583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89478D44-679E-E33B-5FD6-052422B6F12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7669" y="6864225"/>
            <a:ext cx="2155633" cy="540000"/>
            <a:chOff x="397670" y="6749937"/>
            <a:chExt cx="2590799" cy="649012"/>
          </a:xfrm>
        </p:grpSpPr>
        <p:pic>
          <p:nvPicPr>
            <p:cNvPr id="17" name="Graphique 4">
              <a:extLst>
                <a:ext uri="{FF2B5EF4-FFF2-40B4-BE49-F238E27FC236}">
                  <a16:creationId xmlns:a16="http://schemas.microsoft.com/office/drawing/2014/main" id="{9F9D5FCC-A574-AB11-8023-33B4678CC8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 bwMode="auto">
            <a:xfrm>
              <a:off x="397670" y="6749937"/>
              <a:ext cx="716570" cy="649012"/>
            </a:xfrm>
            <a:prstGeom prst="rect">
              <a:avLst/>
            </a:prstGeom>
          </p:spPr>
        </p:pic>
        <p:pic>
          <p:nvPicPr>
            <p:cNvPr id="18" name="Graphique 17">
              <a:extLst>
                <a:ext uri="{FF2B5EF4-FFF2-40B4-BE49-F238E27FC236}">
                  <a16:creationId xmlns:a16="http://schemas.microsoft.com/office/drawing/2014/main" id="{4BFE210B-27B3-732E-EBCE-698A75AC18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 bwMode="auto">
            <a:xfrm>
              <a:off x="1312069" y="6822192"/>
              <a:ext cx="1676400" cy="491910"/>
            </a:xfrm>
            <a:prstGeom prst="rect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6257C592-9ABB-4F69-90DA-0102E227ECA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717902" y="6913825"/>
            <a:ext cx="227117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81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avec 1 photo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que 8">
            <a:extLst>
              <a:ext uri="{FF2B5EF4-FFF2-40B4-BE49-F238E27FC236}">
                <a16:creationId xmlns:a16="http://schemas.microsoft.com/office/drawing/2014/main" id="{B743D3F2-A8DB-E741-005A-4E1EE2914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893" b="83035"/>
          <a:stretch/>
        </p:blipFill>
        <p:spPr>
          <a:xfrm rot="5400000">
            <a:off x="-143359" y="438721"/>
            <a:ext cx="3141774" cy="1997260"/>
          </a:xfrm>
          <a:prstGeom prst="rect">
            <a:avLst/>
          </a:prstGeom>
        </p:spPr>
      </p:pic>
      <p:sp>
        <p:nvSpPr>
          <p:cNvPr id="3" name="Holder 6">
            <a:extLst>
              <a:ext uri="{FF2B5EF4-FFF2-40B4-BE49-F238E27FC236}">
                <a16:creationId xmlns:a16="http://schemas.microsoft.com/office/drawing/2014/main" id="{CE4B37A5-359A-0C20-BCF8-683A54095BE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2523963" y="7134225"/>
            <a:ext cx="371242" cy="13148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8100">
              <a:spcBef>
                <a:spcPts val="75"/>
              </a:spcBef>
            </a:pPr>
            <a:fld id="{81D60167-4931-47E6-BA6A-407CBD079E47}" type="slidenum">
              <a:rPr lang="fr-FR" spc="-35" smtClean="0"/>
              <a:pPr marL="38100">
                <a:spcBef>
                  <a:spcPts val="75"/>
                </a:spcBef>
              </a:pPr>
              <a:t>‹N°›</a:t>
            </a:fld>
            <a:endParaRPr lang="fr-FR" spc="-35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61F7445-B17E-23F6-FC14-EB4A2B0809C9}"/>
              </a:ext>
            </a:extLst>
          </p:cNvPr>
          <p:cNvCxnSpPr>
            <a:cxnSpLocks/>
          </p:cNvCxnSpPr>
          <p:nvPr userDrawn="1"/>
        </p:nvCxnSpPr>
        <p:spPr>
          <a:xfrm>
            <a:off x="0" y="6677025"/>
            <a:ext cx="13444538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20B7C772-6A59-ED8B-18CF-026781392D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9000"/>
          </a:blip>
          <a:stretch>
            <a:fillRect/>
          </a:stretch>
        </p:blipFill>
        <p:spPr>
          <a:xfrm>
            <a:off x="11675253" y="-1061133"/>
            <a:ext cx="2969286" cy="29692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3AB84C-3F0A-BF19-036A-F68879599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F49E356B-AE9F-643A-8B22-D2C7283E2F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0610" y="477722"/>
            <a:ext cx="5105400" cy="430887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TITRE DE LA DIAPO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1FD6271D-9FB8-D3F2-2158-BF7C11E3DD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0610" y="1504459"/>
            <a:ext cx="5105400" cy="4715355"/>
          </a:xfrm>
        </p:spPr>
        <p:txBody>
          <a:bodyPr/>
          <a:lstStyle>
            <a:lvl1pPr>
              <a:defRPr sz="2000">
                <a:solidFill>
                  <a:srgbClr val="000000"/>
                </a:solidFill>
                <a:latin typeface="Marianne" panose="02000000000000000000" pitchFamily="2" charset="0"/>
              </a:defRPr>
            </a:lvl1pPr>
            <a:lvl2pPr>
              <a:defRPr sz="1800">
                <a:solidFill>
                  <a:srgbClr val="000000"/>
                </a:solidFill>
                <a:latin typeface="Marianne" panose="02000000000000000000" pitchFamily="2" charset="0"/>
              </a:defRPr>
            </a:lvl2pPr>
            <a:lvl3pPr>
              <a:defRPr sz="1600">
                <a:solidFill>
                  <a:srgbClr val="000000"/>
                </a:solidFill>
                <a:latin typeface="Marianne" panose="02000000000000000000" pitchFamily="2" charset="0"/>
              </a:defRPr>
            </a:lvl3pPr>
            <a:lvl4pPr>
              <a:defRPr sz="1400">
                <a:solidFill>
                  <a:srgbClr val="000000"/>
                </a:solidFill>
                <a:latin typeface="Marianne" panose="02000000000000000000" pitchFamily="2" charset="0"/>
              </a:defRPr>
            </a:lvl4pPr>
            <a:lvl5pPr>
              <a:defRPr sz="1200">
                <a:solidFill>
                  <a:srgbClr val="000000"/>
                </a:solidFill>
                <a:latin typeface="Marianne" panose="02000000000000000000" pitchFamily="2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0D8C7CB6-1708-E736-3DC2-85F89F2AD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22269" y="477721"/>
            <a:ext cx="6400800" cy="5742083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228A621C-827E-9F0B-D624-59D0B65AA7F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7669" y="6864225"/>
            <a:ext cx="2155633" cy="540000"/>
            <a:chOff x="397670" y="6749937"/>
            <a:chExt cx="2590799" cy="649012"/>
          </a:xfrm>
        </p:grpSpPr>
        <p:pic>
          <p:nvPicPr>
            <p:cNvPr id="17" name="Graphique 4">
              <a:extLst>
                <a:ext uri="{FF2B5EF4-FFF2-40B4-BE49-F238E27FC236}">
                  <a16:creationId xmlns:a16="http://schemas.microsoft.com/office/drawing/2014/main" id="{FC568FD8-7192-AAEB-77DA-1ACFFBB540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 bwMode="auto">
            <a:xfrm>
              <a:off x="397670" y="6749937"/>
              <a:ext cx="716570" cy="649012"/>
            </a:xfrm>
            <a:prstGeom prst="rect">
              <a:avLst/>
            </a:prstGeom>
          </p:spPr>
        </p:pic>
        <p:pic>
          <p:nvPicPr>
            <p:cNvPr id="18" name="Graphique 17">
              <a:extLst>
                <a:ext uri="{FF2B5EF4-FFF2-40B4-BE49-F238E27FC236}">
                  <a16:creationId xmlns:a16="http://schemas.microsoft.com/office/drawing/2014/main" id="{841587B5-96EA-0A8C-1C64-46B00BB23D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 bwMode="auto">
            <a:xfrm>
              <a:off x="1312069" y="6822192"/>
              <a:ext cx="1676400" cy="491910"/>
            </a:xfrm>
            <a:prstGeom prst="rect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AE76A303-9A6E-440B-BAC7-5CE98A1FCE1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717902" y="6913825"/>
            <a:ext cx="227117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56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avec photo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que 8">
            <a:extLst>
              <a:ext uri="{FF2B5EF4-FFF2-40B4-BE49-F238E27FC236}">
                <a16:creationId xmlns:a16="http://schemas.microsoft.com/office/drawing/2014/main" id="{B743D3F2-A8DB-E741-005A-4E1EE2914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893" b="83035"/>
          <a:stretch/>
        </p:blipFill>
        <p:spPr>
          <a:xfrm rot="5400000">
            <a:off x="-143359" y="438721"/>
            <a:ext cx="3141774" cy="1997260"/>
          </a:xfrm>
          <a:prstGeom prst="rect">
            <a:avLst/>
          </a:prstGeom>
        </p:spPr>
      </p:pic>
      <p:sp>
        <p:nvSpPr>
          <p:cNvPr id="3" name="Holder 6">
            <a:extLst>
              <a:ext uri="{FF2B5EF4-FFF2-40B4-BE49-F238E27FC236}">
                <a16:creationId xmlns:a16="http://schemas.microsoft.com/office/drawing/2014/main" id="{CE4B37A5-359A-0C20-BCF8-683A54095BE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2523963" y="7134225"/>
            <a:ext cx="371242" cy="13148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8100">
              <a:spcBef>
                <a:spcPts val="75"/>
              </a:spcBef>
            </a:pPr>
            <a:fld id="{81D60167-4931-47E6-BA6A-407CBD079E47}" type="slidenum">
              <a:rPr lang="fr-FR" spc="-35" smtClean="0"/>
              <a:pPr marL="38100">
                <a:spcBef>
                  <a:spcPts val="75"/>
                </a:spcBef>
              </a:pPr>
              <a:t>‹N°›</a:t>
            </a:fld>
            <a:endParaRPr lang="fr-FR" spc="-35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61F7445-B17E-23F6-FC14-EB4A2B0809C9}"/>
              </a:ext>
            </a:extLst>
          </p:cNvPr>
          <p:cNvCxnSpPr>
            <a:cxnSpLocks/>
          </p:cNvCxnSpPr>
          <p:nvPr userDrawn="1"/>
        </p:nvCxnSpPr>
        <p:spPr>
          <a:xfrm>
            <a:off x="0" y="6677025"/>
            <a:ext cx="13444538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20B7C772-6A59-ED8B-18CF-026781392D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9000"/>
          </a:blip>
          <a:stretch>
            <a:fillRect/>
          </a:stretch>
        </p:blipFill>
        <p:spPr>
          <a:xfrm>
            <a:off x="11675253" y="-1061133"/>
            <a:ext cx="2969286" cy="29692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3AB84C-3F0A-BF19-036A-F68879599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F49E356B-AE9F-643A-8B22-D2C7283E2F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0610" y="477722"/>
            <a:ext cx="5105400" cy="430887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TITRE DE LA DIAPO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1FD6271D-9FB8-D3F2-2158-BF7C11E3DD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0610" y="1392570"/>
            <a:ext cx="11704580" cy="2172699"/>
          </a:xfrm>
        </p:spPr>
        <p:txBody>
          <a:bodyPr/>
          <a:lstStyle>
            <a:lvl1pPr>
              <a:defRPr sz="2000">
                <a:solidFill>
                  <a:srgbClr val="000000"/>
                </a:solidFill>
                <a:latin typeface="Marianne" panose="02000000000000000000" pitchFamily="2" charset="0"/>
              </a:defRPr>
            </a:lvl1pPr>
            <a:lvl2pPr>
              <a:defRPr sz="1800">
                <a:solidFill>
                  <a:srgbClr val="000000"/>
                </a:solidFill>
                <a:latin typeface="Marianne" panose="02000000000000000000" pitchFamily="2" charset="0"/>
              </a:defRPr>
            </a:lvl2pPr>
            <a:lvl3pPr>
              <a:defRPr sz="1600">
                <a:solidFill>
                  <a:srgbClr val="000000"/>
                </a:solidFill>
                <a:latin typeface="Marianne" panose="02000000000000000000" pitchFamily="2" charset="0"/>
              </a:defRPr>
            </a:lvl3pPr>
            <a:lvl4pPr>
              <a:defRPr sz="1400">
                <a:solidFill>
                  <a:srgbClr val="000000"/>
                </a:solidFill>
                <a:latin typeface="Marianne" panose="02000000000000000000" pitchFamily="2" charset="0"/>
              </a:defRPr>
            </a:lvl4pPr>
            <a:lvl5pPr>
              <a:defRPr sz="1200">
                <a:solidFill>
                  <a:srgbClr val="000000"/>
                </a:solidFill>
                <a:latin typeface="Marianne" panose="02000000000000000000" pitchFamily="2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0D8C7CB6-1708-E736-3DC2-85F89F2AD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90610" y="3781425"/>
            <a:ext cx="11704595" cy="2590794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C9226266-A9D0-C625-7156-351AA795B71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7669" y="6864225"/>
            <a:ext cx="2155633" cy="540000"/>
            <a:chOff x="397670" y="6749937"/>
            <a:chExt cx="2590799" cy="649012"/>
          </a:xfrm>
        </p:grpSpPr>
        <p:pic>
          <p:nvPicPr>
            <p:cNvPr id="17" name="Graphique 4">
              <a:extLst>
                <a:ext uri="{FF2B5EF4-FFF2-40B4-BE49-F238E27FC236}">
                  <a16:creationId xmlns:a16="http://schemas.microsoft.com/office/drawing/2014/main" id="{D361E6A1-B979-F95D-02D4-D75606BACC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 bwMode="auto">
            <a:xfrm>
              <a:off x="397670" y="6749937"/>
              <a:ext cx="716570" cy="649012"/>
            </a:xfrm>
            <a:prstGeom prst="rect">
              <a:avLst/>
            </a:prstGeom>
          </p:spPr>
        </p:pic>
        <p:pic>
          <p:nvPicPr>
            <p:cNvPr id="18" name="Graphique 17">
              <a:extLst>
                <a:ext uri="{FF2B5EF4-FFF2-40B4-BE49-F238E27FC236}">
                  <a16:creationId xmlns:a16="http://schemas.microsoft.com/office/drawing/2014/main" id="{B0C46F07-E0B4-9780-990D-8A64582EB8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 bwMode="auto">
            <a:xfrm>
              <a:off x="1312069" y="6822192"/>
              <a:ext cx="1676400" cy="491910"/>
            </a:xfrm>
            <a:prstGeom prst="rect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3D11AF2C-5512-4B57-A282-DB41BBFF50F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717902" y="6913825"/>
            <a:ext cx="227117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32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avec 2 photos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que 8">
            <a:extLst>
              <a:ext uri="{FF2B5EF4-FFF2-40B4-BE49-F238E27FC236}">
                <a16:creationId xmlns:a16="http://schemas.microsoft.com/office/drawing/2014/main" id="{B743D3F2-A8DB-E741-005A-4E1EE2914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893" b="83035"/>
          <a:stretch/>
        </p:blipFill>
        <p:spPr>
          <a:xfrm rot="5400000">
            <a:off x="-143359" y="438721"/>
            <a:ext cx="3141774" cy="1997260"/>
          </a:xfrm>
          <a:prstGeom prst="rect">
            <a:avLst/>
          </a:prstGeom>
        </p:spPr>
      </p:pic>
      <p:sp>
        <p:nvSpPr>
          <p:cNvPr id="3" name="Holder 6">
            <a:extLst>
              <a:ext uri="{FF2B5EF4-FFF2-40B4-BE49-F238E27FC236}">
                <a16:creationId xmlns:a16="http://schemas.microsoft.com/office/drawing/2014/main" id="{CE4B37A5-359A-0C20-BCF8-683A54095BE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2523963" y="7134225"/>
            <a:ext cx="371242" cy="13148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8100">
              <a:spcBef>
                <a:spcPts val="75"/>
              </a:spcBef>
            </a:pPr>
            <a:fld id="{81D60167-4931-47E6-BA6A-407CBD079E47}" type="slidenum">
              <a:rPr lang="fr-FR" spc="-35" smtClean="0"/>
              <a:pPr marL="38100">
                <a:spcBef>
                  <a:spcPts val="75"/>
                </a:spcBef>
              </a:pPr>
              <a:t>‹N°›</a:t>
            </a:fld>
            <a:endParaRPr lang="fr-FR" spc="-35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61F7445-B17E-23F6-FC14-EB4A2B0809C9}"/>
              </a:ext>
            </a:extLst>
          </p:cNvPr>
          <p:cNvCxnSpPr>
            <a:cxnSpLocks/>
          </p:cNvCxnSpPr>
          <p:nvPr userDrawn="1"/>
        </p:nvCxnSpPr>
        <p:spPr>
          <a:xfrm>
            <a:off x="0" y="6677025"/>
            <a:ext cx="13444538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20B7C772-6A59-ED8B-18CF-026781392D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9000"/>
          </a:blip>
          <a:stretch>
            <a:fillRect/>
          </a:stretch>
        </p:blipFill>
        <p:spPr>
          <a:xfrm>
            <a:off x="11675253" y="-1061133"/>
            <a:ext cx="2969286" cy="29692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3AB84C-3F0A-BF19-036A-F68879599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F49E356B-AE9F-643A-8B22-D2C7283E2F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0610" y="477722"/>
            <a:ext cx="5105400" cy="430887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TITRE DE LA DIAPO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1FD6271D-9FB8-D3F2-2158-BF7C11E3DD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84469" y="1419230"/>
            <a:ext cx="3439494" cy="4719018"/>
          </a:xfrm>
        </p:spPr>
        <p:txBody>
          <a:bodyPr/>
          <a:lstStyle>
            <a:lvl1pPr>
              <a:defRPr sz="2000">
                <a:solidFill>
                  <a:srgbClr val="000000"/>
                </a:solidFill>
                <a:latin typeface="Marianne" panose="02000000000000000000" pitchFamily="2" charset="0"/>
              </a:defRPr>
            </a:lvl1pPr>
            <a:lvl2pPr>
              <a:defRPr sz="1800">
                <a:solidFill>
                  <a:srgbClr val="000000"/>
                </a:solidFill>
                <a:latin typeface="Marianne" panose="02000000000000000000" pitchFamily="2" charset="0"/>
              </a:defRPr>
            </a:lvl2pPr>
            <a:lvl3pPr>
              <a:defRPr sz="1600">
                <a:solidFill>
                  <a:srgbClr val="000000"/>
                </a:solidFill>
                <a:latin typeface="Marianne" panose="02000000000000000000" pitchFamily="2" charset="0"/>
              </a:defRPr>
            </a:lvl3pPr>
            <a:lvl4pPr>
              <a:defRPr sz="1400">
                <a:solidFill>
                  <a:srgbClr val="000000"/>
                </a:solidFill>
                <a:latin typeface="Marianne" panose="02000000000000000000" pitchFamily="2" charset="0"/>
              </a:defRPr>
            </a:lvl4pPr>
            <a:lvl5pPr>
              <a:defRPr sz="1200">
                <a:solidFill>
                  <a:srgbClr val="000000"/>
                </a:solidFill>
                <a:latin typeface="Marianne" panose="02000000000000000000" pitchFamily="2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0D8C7CB6-1708-E736-3DC2-85F89F2AD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90625" y="1343025"/>
            <a:ext cx="3439492" cy="479583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6" name="Espace réservé pour une image  9">
            <a:extLst>
              <a:ext uri="{FF2B5EF4-FFF2-40B4-BE49-F238E27FC236}">
                <a16:creationId xmlns:a16="http://schemas.microsoft.com/office/drawing/2014/main" id="{6847702B-FE63-40C1-67D1-7ED7FBEF03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7546" y="1346097"/>
            <a:ext cx="3439493" cy="479583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970C30AF-A6AF-E508-43E3-E9953189A67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7669" y="6864225"/>
            <a:ext cx="2155633" cy="540000"/>
            <a:chOff x="397670" y="6749937"/>
            <a:chExt cx="2590799" cy="649012"/>
          </a:xfrm>
        </p:grpSpPr>
        <p:pic>
          <p:nvPicPr>
            <p:cNvPr id="18" name="Graphique 4">
              <a:extLst>
                <a:ext uri="{FF2B5EF4-FFF2-40B4-BE49-F238E27FC236}">
                  <a16:creationId xmlns:a16="http://schemas.microsoft.com/office/drawing/2014/main" id="{9FE15A42-AB1E-29BA-1A2E-62A8EF5B3E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 bwMode="auto">
            <a:xfrm>
              <a:off x="397670" y="6749937"/>
              <a:ext cx="716570" cy="649012"/>
            </a:xfrm>
            <a:prstGeom prst="rect">
              <a:avLst/>
            </a:prstGeom>
          </p:spPr>
        </p:pic>
        <p:pic>
          <p:nvPicPr>
            <p:cNvPr id="19" name="Graphique 18">
              <a:extLst>
                <a:ext uri="{FF2B5EF4-FFF2-40B4-BE49-F238E27FC236}">
                  <a16:creationId xmlns:a16="http://schemas.microsoft.com/office/drawing/2014/main" id="{56212214-75D3-0193-AD28-2AB1324A00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 bwMode="auto">
            <a:xfrm>
              <a:off x="1312069" y="6822192"/>
              <a:ext cx="1676400" cy="491910"/>
            </a:xfrm>
            <a:prstGeom prst="rect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B16A12EC-7EB7-4BDF-AF82-A3F4B0B16F5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717902" y="6913825"/>
            <a:ext cx="227117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02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que 8">
            <a:extLst>
              <a:ext uri="{FF2B5EF4-FFF2-40B4-BE49-F238E27FC236}">
                <a16:creationId xmlns:a16="http://schemas.microsoft.com/office/drawing/2014/main" id="{B743D3F2-A8DB-E741-005A-4E1EE2914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893" b="83035"/>
          <a:stretch/>
        </p:blipFill>
        <p:spPr>
          <a:xfrm rot="5400000">
            <a:off x="-143359" y="438721"/>
            <a:ext cx="3141774" cy="1997260"/>
          </a:xfrm>
          <a:prstGeom prst="rect">
            <a:avLst/>
          </a:prstGeom>
        </p:spPr>
      </p:pic>
      <p:sp>
        <p:nvSpPr>
          <p:cNvPr id="3" name="Holder 6">
            <a:extLst>
              <a:ext uri="{FF2B5EF4-FFF2-40B4-BE49-F238E27FC236}">
                <a16:creationId xmlns:a16="http://schemas.microsoft.com/office/drawing/2014/main" id="{CE4B37A5-359A-0C20-BCF8-683A54095BE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2523963" y="7134225"/>
            <a:ext cx="371242" cy="13148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8100">
              <a:spcBef>
                <a:spcPts val="75"/>
              </a:spcBef>
            </a:pPr>
            <a:fld id="{81D60167-4931-47E6-BA6A-407CBD079E47}" type="slidenum">
              <a:rPr lang="fr-FR" spc="-35" smtClean="0"/>
              <a:pPr marL="38100">
                <a:spcBef>
                  <a:spcPts val="75"/>
                </a:spcBef>
              </a:pPr>
              <a:t>‹N°›</a:t>
            </a:fld>
            <a:endParaRPr lang="fr-FR" spc="-35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61F7445-B17E-23F6-FC14-EB4A2B0809C9}"/>
              </a:ext>
            </a:extLst>
          </p:cNvPr>
          <p:cNvCxnSpPr>
            <a:cxnSpLocks/>
          </p:cNvCxnSpPr>
          <p:nvPr userDrawn="1"/>
        </p:nvCxnSpPr>
        <p:spPr>
          <a:xfrm>
            <a:off x="0" y="6677025"/>
            <a:ext cx="13444538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20B7C772-6A59-ED8B-18CF-026781392D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9000"/>
          </a:blip>
          <a:stretch>
            <a:fillRect/>
          </a:stretch>
        </p:blipFill>
        <p:spPr>
          <a:xfrm>
            <a:off x="11675253" y="-1061133"/>
            <a:ext cx="2969286" cy="29692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3AB84C-3F0A-BF19-036A-F68879599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F49E356B-AE9F-643A-8B22-D2C7283E2F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0610" y="477722"/>
            <a:ext cx="5105400" cy="430887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TITRE DE LA DIAPO</a:t>
            </a:r>
          </a:p>
        </p:txBody>
      </p:sp>
      <p:sp>
        <p:nvSpPr>
          <p:cNvPr id="6" name="Espace réservé pour une image  9">
            <a:extLst>
              <a:ext uri="{FF2B5EF4-FFF2-40B4-BE49-F238E27FC236}">
                <a16:creationId xmlns:a16="http://schemas.microsoft.com/office/drawing/2014/main" id="{D17AAC5D-0344-E515-1022-96D6808E92C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90625" y="1343024"/>
            <a:ext cx="5226844" cy="4876793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508F044C-FC2D-D348-697F-8A4C962739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51009" y="1380053"/>
            <a:ext cx="5837238" cy="4836086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CC7E021E-0DEF-A952-063D-248C0474D55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7669" y="6864225"/>
            <a:ext cx="2155633" cy="540000"/>
            <a:chOff x="397670" y="6749937"/>
            <a:chExt cx="2590799" cy="649012"/>
          </a:xfrm>
        </p:grpSpPr>
        <p:pic>
          <p:nvPicPr>
            <p:cNvPr id="17" name="Graphique 4">
              <a:extLst>
                <a:ext uri="{FF2B5EF4-FFF2-40B4-BE49-F238E27FC236}">
                  <a16:creationId xmlns:a16="http://schemas.microsoft.com/office/drawing/2014/main" id="{2B07272E-CC7F-9B10-EF14-17A3A170E6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 bwMode="auto">
            <a:xfrm>
              <a:off x="397670" y="6749937"/>
              <a:ext cx="716570" cy="649012"/>
            </a:xfrm>
            <a:prstGeom prst="rect">
              <a:avLst/>
            </a:prstGeom>
          </p:spPr>
        </p:pic>
        <p:pic>
          <p:nvPicPr>
            <p:cNvPr id="18" name="Graphique 17">
              <a:extLst>
                <a:ext uri="{FF2B5EF4-FFF2-40B4-BE49-F238E27FC236}">
                  <a16:creationId xmlns:a16="http://schemas.microsoft.com/office/drawing/2014/main" id="{4F66B6D9-1F16-F127-6D59-3CED5C6F1F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 bwMode="auto">
            <a:xfrm>
              <a:off x="1312069" y="6822192"/>
              <a:ext cx="1676400" cy="491910"/>
            </a:xfrm>
            <a:prstGeom prst="rect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F8A1BF62-8986-46CB-893A-07DCED00F4C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717902" y="6913825"/>
            <a:ext cx="227117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06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avec 3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que 8">
            <a:extLst>
              <a:ext uri="{FF2B5EF4-FFF2-40B4-BE49-F238E27FC236}">
                <a16:creationId xmlns:a16="http://schemas.microsoft.com/office/drawing/2014/main" id="{B743D3F2-A8DB-E741-005A-4E1EE2914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893" b="83035"/>
          <a:stretch/>
        </p:blipFill>
        <p:spPr>
          <a:xfrm rot="5400000">
            <a:off x="-143359" y="438721"/>
            <a:ext cx="3141774" cy="1997260"/>
          </a:xfrm>
          <a:prstGeom prst="rect">
            <a:avLst/>
          </a:prstGeom>
        </p:spPr>
      </p:pic>
      <p:sp>
        <p:nvSpPr>
          <p:cNvPr id="3" name="Holder 6">
            <a:extLst>
              <a:ext uri="{FF2B5EF4-FFF2-40B4-BE49-F238E27FC236}">
                <a16:creationId xmlns:a16="http://schemas.microsoft.com/office/drawing/2014/main" id="{CE4B37A5-359A-0C20-BCF8-683A54095BE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2523963" y="7134225"/>
            <a:ext cx="371242" cy="13148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8100">
              <a:spcBef>
                <a:spcPts val="75"/>
              </a:spcBef>
            </a:pPr>
            <a:fld id="{81D60167-4931-47E6-BA6A-407CBD079E47}" type="slidenum">
              <a:rPr lang="fr-FR" spc="-35" smtClean="0"/>
              <a:pPr marL="38100">
                <a:spcBef>
                  <a:spcPts val="75"/>
                </a:spcBef>
              </a:pPr>
              <a:t>‹N°›</a:t>
            </a:fld>
            <a:endParaRPr lang="fr-FR" spc="-35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61F7445-B17E-23F6-FC14-EB4A2B0809C9}"/>
              </a:ext>
            </a:extLst>
          </p:cNvPr>
          <p:cNvCxnSpPr>
            <a:cxnSpLocks/>
          </p:cNvCxnSpPr>
          <p:nvPr userDrawn="1"/>
        </p:nvCxnSpPr>
        <p:spPr>
          <a:xfrm>
            <a:off x="0" y="6677025"/>
            <a:ext cx="13444538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20B7C772-6A59-ED8B-18CF-026781392D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9000"/>
          </a:blip>
          <a:stretch>
            <a:fillRect/>
          </a:stretch>
        </p:blipFill>
        <p:spPr>
          <a:xfrm>
            <a:off x="11675253" y="-1061133"/>
            <a:ext cx="2969286" cy="29692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3AB84C-3F0A-BF19-036A-F68879599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F49E356B-AE9F-643A-8B22-D2C7283E2F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0610" y="477722"/>
            <a:ext cx="5105400" cy="430887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TITRE DE LA DIAPO</a:t>
            </a:r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0D8C7CB6-1708-E736-3DC2-85F89F2AD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90625" y="1343025"/>
            <a:ext cx="3439492" cy="479583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6" name="Espace réservé pour une image  9">
            <a:extLst>
              <a:ext uri="{FF2B5EF4-FFF2-40B4-BE49-F238E27FC236}">
                <a16:creationId xmlns:a16="http://schemas.microsoft.com/office/drawing/2014/main" id="{6847702B-FE63-40C1-67D1-7ED7FBEF03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7546" y="1346097"/>
            <a:ext cx="3439493" cy="479583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pour une image  9">
            <a:extLst>
              <a:ext uri="{FF2B5EF4-FFF2-40B4-BE49-F238E27FC236}">
                <a16:creationId xmlns:a16="http://schemas.microsoft.com/office/drawing/2014/main" id="{5D26AAB3-DAD5-0178-882A-EA2720525A3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47349" y="1358648"/>
            <a:ext cx="3439493" cy="479583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302A8C7-36F6-3C38-5FFD-2B04CF22653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7669" y="6864225"/>
            <a:ext cx="2155633" cy="540000"/>
            <a:chOff x="397670" y="6749937"/>
            <a:chExt cx="2590799" cy="649012"/>
          </a:xfrm>
        </p:grpSpPr>
        <p:pic>
          <p:nvPicPr>
            <p:cNvPr id="18" name="Graphique 4">
              <a:extLst>
                <a:ext uri="{FF2B5EF4-FFF2-40B4-BE49-F238E27FC236}">
                  <a16:creationId xmlns:a16="http://schemas.microsoft.com/office/drawing/2014/main" id="{4A79724B-9551-51EB-CA54-A4209A5EE0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 bwMode="auto">
            <a:xfrm>
              <a:off x="397670" y="6749937"/>
              <a:ext cx="716570" cy="649012"/>
            </a:xfrm>
            <a:prstGeom prst="rect">
              <a:avLst/>
            </a:prstGeom>
          </p:spPr>
        </p:pic>
        <p:pic>
          <p:nvPicPr>
            <p:cNvPr id="19" name="Graphique 18">
              <a:extLst>
                <a:ext uri="{FF2B5EF4-FFF2-40B4-BE49-F238E27FC236}">
                  <a16:creationId xmlns:a16="http://schemas.microsoft.com/office/drawing/2014/main" id="{AF7A9FED-4769-5ADC-9EA8-C8882344D5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 bwMode="auto">
            <a:xfrm>
              <a:off x="1312069" y="6822192"/>
              <a:ext cx="1676400" cy="491910"/>
            </a:xfrm>
            <a:prstGeom prst="rect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77867AFE-76DC-45F8-AAD0-A6EB86C8A09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717902" y="6913825"/>
            <a:ext cx="227117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312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verbat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que 8">
            <a:extLst>
              <a:ext uri="{FF2B5EF4-FFF2-40B4-BE49-F238E27FC236}">
                <a16:creationId xmlns:a16="http://schemas.microsoft.com/office/drawing/2014/main" id="{B743D3F2-A8DB-E741-005A-4E1EE2914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893" b="83035"/>
          <a:stretch/>
        </p:blipFill>
        <p:spPr>
          <a:xfrm rot="5400000">
            <a:off x="-143359" y="438721"/>
            <a:ext cx="3141774" cy="1997260"/>
          </a:xfrm>
          <a:prstGeom prst="rect">
            <a:avLst/>
          </a:prstGeom>
        </p:spPr>
      </p:pic>
      <p:sp>
        <p:nvSpPr>
          <p:cNvPr id="3" name="Holder 6">
            <a:extLst>
              <a:ext uri="{FF2B5EF4-FFF2-40B4-BE49-F238E27FC236}">
                <a16:creationId xmlns:a16="http://schemas.microsoft.com/office/drawing/2014/main" id="{CE4B37A5-359A-0C20-BCF8-683A54095BE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2523963" y="7134225"/>
            <a:ext cx="371242" cy="13148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8100">
              <a:spcBef>
                <a:spcPts val="75"/>
              </a:spcBef>
            </a:pPr>
            <a:fld id="{81D60167-4931-47E6-BA6A-407CBD079E47}" type="slidenum">
              <a:rPr lang="fr-FR" spc="-35" smtClean="0"/>
              <a:pPr marL="38100">
                <a:spcBef>
                  <a:spcPts val="75"/>
                </a:spcBef>
              </a:pPr>
              <a:t>‹N°›</a:t>
            </a:fld>
            <a:endParaRPr lang="fr-FR" spc="-35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61F7445-B17E-23F6-FC14-EB4A2B0809C9}"/>
              </a:ext>
            </a:extLst>
          </p:cNvPr>
          <p:cNvCxnSpPr>
            <a:cxnSpLocks/>
          </p:cNvCxnSpPr>
          <p:nvPr userDrawn="1"/>
        </p:nvCxnSpPr>
        <p:spPr>
          <a:xfrm>
            <a:off x="0" y="6677025"/>
            <a:ext cx="13444538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20B7C772-6A59-ED8B-18CF-026781392D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9000"/>
          </a:blip>
          <a:stretch>
            <a:fillRect/>
          </a:stretch>
        </p:blipFill>
        <p:spPr>
          <a:xfrm>
            <a:off x="11675253" y="-1061133"/>
            <a:ext cx="2969286" cy="29692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3AB84C-3F0A-BF19-036A-F68879599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F49E356B-AE9F-643A-8B22-D2C7283E2F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0610" y="477722"/>
            <a:ext cx="5105400" cy="430887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TITRE DE LA DIAPO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1FD6271D-9FB8-D3F2-2158-BF7C11E3DD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2987" y="2127110"/>
            <a:ext cx="10718564" cy="2818499"/>
          </a:xfrm>
        </p:spPr>
        <p:txBody>
          <a:bodyPr/>
          <a:lstStyle>
            <a:lvl1pPr>
              <a:defRPr sz="2000">
                <a:solidFill>
                  <a:srgbClr val="000000"/>
                </a:solidFill>
                <a:latin typeface="Spectral" panose="02020502060000000000" pitchFamily="18" charset="77"/>
              </a:defRPr>
            </a:lvl1pPr>
            <a:lvl2pPr marL="223838" indent="0" algn="l">
              <a:tabLst/>
              <a:defRPr sz="2000" i="1">
                <a:solidFill>
                  <a:srgbClr val="000000"/>
                </a:solidFill>
                <a:latin typeface="Spectral" panose="02020502060000000000" pitchFamily="18" charset="77"/>
              </a:defRPr>
            </a:lvl2pPr>
            <a:lvl3pPr>
              <a:defRPr sz="1600">
                <a:solidFill>
                  <a:srgbClr val="000000"/>
                </a:solidFill>
                <a:latin typeface="Spectral" panose="02020502060000000000" pitchFamily="18" charset="77"/>
              </a:defRPr>
            </a:lvl3pPr>
            <a:lvl4pPr>
              <a:defRPr sz="1400">
                <a:solidFill>
                  <a:srgbClr val="000000"/>
                </a:solidFill>
                <a:latin typeface="Spectral" panose="02020502060000000000" pitchFamily="18" charset="77"/>
              </a:defRPr>
            </a:lvl4pPr>
            <a:lvl5pPr>
              <a:defRPr sz="1200">
                <a:solidFill>
                  <a:srgbClr val="000000"/>
                </a:solidFill>
                <a:latin typeface="Spectral" panose="02020502060000000000" pitchFamily="18" charset="77"/>
              </a:defRPr>
            </a:lvl5pPr>
          </a:lstStyle>
          <a:p>
            <a:pPr lvl="1"/>
            <a:r>
              <a:rPr lang="fr-FR" dirty="0"/>
              <a:t>Deuxième niveau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sp>
        <p:nvSpPr>
          <p:cNvPr id="6" name="Espace réservé du texte 10">
            <a:extLst>
              <a:ext uri="{FF2B5EF4-FFF2-40B4-BE49-F238E27FC236}">
                <a16:creationId xmlns:a16="http://schemas.microsoft.com/office/drawing/2014/main" id="{E1B32AB8-4714-DDD0-97D1-2D467672AC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74267" y="5576940"/>
            <a:ext cx="5506024" cy="400110"/>
          </a:xfrm>
        </p:spPr>
        <p:txBody>
          <a:bodyPr/>
          <a:lstStyle>
            <a:lvl1pPr>
              <a:defRPr sz="2000">
                <a:solidFill>
                  <a:srgbClr val="000000"/>
                </a:solidFill>
                <a:latin typeface="Marianne" panose="02000000000000000000" pitchFamily="2" charset="0"/>
              </a:defRPr>
            </a:lvl1pPr>
            <a:lvl2pPr>
              <a:defRPr sz="1800">
                <a:solidFill>
                  <a:srgbClr val="000000"/>
                </a:solidFill>
                <a:latin typeface="Marianne" panose="02000000000000000000" pitchFamily="2" charset="0"/>
              </a:defRPr>
            </a:lvl2pPr>
            <a:lvl3pPr>
              <a:defRPr sz="1600">
                <a:solidFill>
                  <a:srgbClr val="000000"/>
                </a:solidFill>
                <a:latin typeface="Marianne" panose="02000000000000000000" pitchFamily="2" charset="0"/>
              </a:defRPr>
            </a:lvl3pPr>
            <a:lvl4pPr algn="r">
              <a:defRPr sz="1400">
                <a:solidFill>
                  <a:srgbClr val="000000"/>
                </a:solidFill>
                <a:latin typeface="Marianne" panose="02000000000000000000" pitchFamily="2" charset="0"/>
              </a:defRPr>
            </a:lvl4pPr>
            <a:lvl5pPr algn="r">
              <a:defRPr sz="1200">
                <a:solidFill>
                  <a:srgbClr val="000000"/>
                </a:solidFill>
                <a:latin typeface="Marianne" panose="02000000000000000000" pitchFamily="2" charset="0"/>
              </a:defRPr>
            </a:lvl5pPr>
          </a:lstStyle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348A2C4-578E-915A-6831-6BAFF476C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35000"/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90610" y="1520509"/>
            <a:ext cx="623901" cy="437914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9DD37467-5A96-5727-9EB7-23FB95A57D6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7669" y="6864225"/>
            <a:ext cx="2155633" cy="540000"/>
            <a:chOff x="397670" y="6749937"/>
            <a:chExt cx="2590799" cy="649012"/>
          </a:xfrm>
        </p:grpSpPr>
        <p:pic>
          <p:nvPicPr>
            <p:cNvPr id="18" name="Graphique 4">
              <a:extLst>
                <a:ext uri="{FF2B5EF4-FFF2-40B4-BE49-F238E27FC236}">
                  <a16:creationId xmlns:a16="http://schemas.microsoft.com/office/drawing/2014/main" id="{30058E91-EC35-6490-D8D7-03D991DE4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 bwMode="auto">
            <a:xfrm>
              <a:off x="397670" y="6749937"/>
              <a:ext cx="716570" cy="649012"/>
            </a:xfrm>
            <a:prstGeom prst="rect">
              <a:avLst/>
            </a:prstGeom>
          </p:spPr>
        </p:pic>
        <p:pic>
          <p:nvPicPr>
            <p:cNvPr id="19" name="Graphique 18">
              <a:extLst>
                <a:ext uri="{FF2B5EF4-FFF2-40B4-BE49-F238E27FC236}">
                  <a16:creationId xmlns:a16="http://schemas.microsoft.com/office/drawing/2014/main" id="{6F42A3DE-27F7-B5B6-9711-0998117B0A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 bwMode="auto">
            <a:xfrm>
              <a:off x="1312069" y="6822192"/>
              <a:ext cx="1676400" cy="491910"/>
            </a:xfrm>
            <a:prstGeom prst="rect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C7A31697-7105-4161-84F2-08A8BF7EB43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717902" y="6913825"/>
            <a:ext cx="227117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36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couv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218330F-CE30-E60B-8E7D-1B51EBAC82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063" y="1828800"/>
            <a:ext cx="12115800" cy="5153025"/>
          </a:xfrm>
        </p:spPr>
        <p:txBody>
          <a:bodyPr/>
          <a:lstStyle/>
          <a:p>
            <a:r>
              <a:rPr lang="fr-FR" dirty="0"/>
              <a:t>Cliquez sur l'icône pour ajouter une image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01D1B18-08D9-ECA8-B1B8-4529DEAF09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-288131" y="1795823"/>
            <a:ext cx="2902785" cy="2902785"/>
          </a:xfrm>
          <a:prstGeom prst="rect">
            <a:avLst/>
          </a:prstGeom>
        </p:spPr>
      </p:pic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3D6EA793-AFFD-F150-E50E-FE896A3EFF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26747" y="3565981"/>
            <a:ext cx="8191865" cy="934478"/>
          </a:xfrm>
          <a:solidFill>
            <a:schemeClr val="bg1"/>
          </a:solidFill>
        </p:spPr>
        <p:txBody>
          <a:bodyPr lIns="180000" tIns="36000" rIns="180000" bIns="36000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De l’expérimentation à la préfiguration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D14FCDA-220B-F713-DCCD-52E99711D8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26748" y="2587242"/>
            <a:ext cx="7471301" cy="626701"/>
          </a:xfrm>
          <a:solidFill>
            <a:schemeClr val="tx2"/>
          </a:solidFill>
        </p:spPr>
        <p:txBody>
          <a:bodyPr lIns="180000" tIns="36000" rIns="180000" bIns="36000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RADARS SONORES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7AB8A068-BA97-BF8F-23B0-F6112AE68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099" t="7480" r="1893" b="83035"/>
          <a:stretch>
            <a:fillRect/>
          </a:stretch>
        </p:blipFill>
        <p:spPr>
          <a:xfrm>
            <a:off x="9609307" y="6600825"/>
            <a:ext cx="3471771" cy="539873"/>
          </a:xfrm>
          <a:prstGeom prst="rect">
            <a:avLst/>
          </a:prstGeo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C450C5B8-C5B2-856B-AC5F-BBBF2F03E0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31516" y="6441363"/>
            <a:ext cx="2133600" cy="318924"/>
          </a:xfrm>
          <a:solidFill>
            <a:schemeClr val="tx2">
              <a:lumMod val="20000"/>
              <a:lumOff val="80000"/>
            </a:schemeClr>
          </a:solidFill>
        </p:spPr>
        <p:txBody>
          <a:bodyPr lIns="180000" tIns="36000" rIns="180000" bIns="36000"/>
          <a:lstStyle>
            <a:lvl1pPr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24 juin 2026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DD1B420-298C-484A-B445-7F8FFD2276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6265" y="181025"/>
            <a:ext cx="12632007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61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verbatim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que 8">
            <a:extLst>
              <a:ext uri="{FF2B5EF4-FFF2-40B4-BE49-F238E27FC236}">
                <a16:creationId xmlns:a16="http://schemas.microsoft.com/office/drawing/2014/main" id="{B743D3F2-A8DB-E741-005A-4E1EE2914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893" b="83035"/>
          <a:stretch/>
        </p:blipFill>
        <p:spPr>
          <a:xfrm rot="5400000">
            <a:off x="-143359" y="438721"/>
            <a:ext cx="3141774" cy="1997260"/>
          </a:xfrm>
          <a:prstGeom prst="rect">
            <a:avLst/>
          </a:prstGeom>
        </p:spPr>
      </p:pic>
      <p:sp>
        <p:nvSpPr>
          <p:cNvPr id="3" name="Holder 6">
            <a:extLst>
              <a:ext uri="{FF2B5EF4-FFF2-40B4-BE49-F238E27FC236}">
                <a16:creationId xmlns:a16="http://schemas.microsoft.com/office/drawing/2014/main" id="{CE4B37A5-359A-0C20-BCF8-683A54095BE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2523963" y="7134225"/>
            <a:ext cx="371242" cy="13148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8100">
              <a:spcBef>
                <a:spcPts val="75"/>
              </a:spcBef>
            </a:pPr>
            <a:fld id="{81D60167-4931-47E6-BA6A-407CBD079E47}" type="slidenum">
              <a:rPr lang="fr-FR" spc="-35" smtClean="0"/>
              <a:pPr marL="38100">
                <a:spcBef>
                  <a:spcPts val="75"/>
                </a:spcBef>
              </a:pPr>
              <a:t>‹N°›</a:t>
            </a:fld>
            <a:endParaRPr lang="fr-FR" spc="-35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61F7445-B17E-23F6-FC14-EB4A2B0809C9}"/>
              </a:ext>
            </a:extLst>
          </p:cNvPr>
          <p:cNvCxnSpPr>
            <a:cxnSpLocks/>
          </p:cNvCxnSpPr>
          <p:nvPr userDrawn="1"/>
        </p:nvCxnSpPr>
        <p:spPr>
          <a:xfrm>
            <a:off x="0" y="6677025"/>
            <a:ext cx="13444538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20B7C772-6A59-ED8B-18CF-026781392D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9000"/>
          </a:blip>
          <a:stretch>
            <a:fillRect/>
          </a:stretch>
        </p:blipFill>
        <p:spPr>
          <a:xfrm>
            <a:off x="11675253" y="-1061133"/>
            <a:ext cx="2969286" cy="29692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3AB84C-3F0A-BF19-036A-F68879599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F49E356B-AE9F-643A-8B22-D2C7283E2F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0610" y="477722"/>
            <a:ext cx="5105400" cy="430887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TITRE DE LA DIAPO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1FD6271D-9FB8-D3F2-2158-BF7C11E3DD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42505" y="2259182"/>
            <a:ext cx="5506023" cy="2818499"/>
          </a:xfrm>
        </p:spPr>
        <p:txBody>
          <a:bodyPr/>
          <a:lstStyle>
            <a:lvl1pPr>
              <a:defRPr sz="2000">
                <a:solidFill>
                  <a:srgbClr val="000000"/>
                </a:solidFill>
                <a:latin typeface="Spectral" panose="02020502060000000000" pitchFamily="18" charset="77"/>
              </a:defRPr>
            </a:lvl1pPr>
            <a:lvl2pPr marL="223838" indent="0" algn="l">
              <a:tabLst/>
              <a:defRPr sz="2000" i="1">
                <a:solidFill>
                  <a:srgbClr val="000000"/>
                </a:solidFill>
                <a:latin typeface="Spectral" panose="02020502060000000000" pitchFamily="18" charset="77"/>
              </a:defRPr>
            </a:lvl2pPr>
            <a:lvl3pPr>
              <a:defRPr sz="1600">
                <a:solidFill>
                  <a:srgbClr val="000000"/>
                </a:solidFill>
                <a:latin typeface="Spectral" panose="02020502060000000000" pitchFamily="18" charset="77"/>
              </a:defRPr>
            </a:lvl3pPr>
            <a:lvl4pPr>
              <a:defRPr sz="1400">
                <a:solidFill>
                  <a:srgbClr val="000000"/>
                </a:solidFill>
                <a:latin typeface="Spectral" panose="02020502060000000000" pitchFamily="18" charset="77"/>
              </a:defRPr>
            </a:lvl4pPr>
            <a:lvl5pPr>
              <a:defRPr sz="1200">
                <a:solidFill>
                  <a:srgbClr val="000000"/>
                </a:solidFill>
                <a:latin typeface="Spectral" panose="02020502060000000000" pitchFamily="18" charset="77"/>
              </a:defRPr>
            </a:lvl5pPr>
          </a:lstStyle>
          <a:p>
            <a:pPr lvl="1"/>
            <a:r>
              <a:rPr lang="fr-FR" dirty="0"/>
              <a:t>Deuxième niveau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sp>
        <p:nvSpPr>
          <p:cNvPr id="6" name="Espace réservé du texte 10">
            <a:extLst>
              <a:ext uri="{FF2B5EF4-FFF2-40B4-BE49-F238E27FC236}">
                <a16:creationId xmlns:a16="http://schemas.microsoft.com/office/drawing/2014/main" id="{E1B32AB8-4714-DDD0-97D1-2D467672AC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42505" y="5477426"/>
            <a:ext cx="5506024" cy="400110"/>
          </a:xfrm>
        </p:spPr>
        <p:txBody>
          <a:bodyPr/>
          <a:lstStyle>
            <a:lvl1pPr>
              <a:defRPr sz="2000">
                <a:solidFill>
                  <a:srgbClr val="000000"/>
                </a:solidFill>
                <a:latin typeface="Marianne" panose="02000000000000000000" pitchFamily="2" charset="0"/>
              </a:defRPr>
            </a:lvl1pPr>
            <a:lvl2pPr>
              <a:defRPr sz="1800">
                <a:solidFill>
                  <a:srgbClr val="000000"/>
                </a:solidFill>
                <a:latin typeface="Marianne" panose="02000000000000000000" pitchFamily="2" charset="0"/>
              </a:defRPr>
            </a:lvl2pPr>
            <a:lvl3pPr>
              <a:defRPr sz="1600">
                <a:solidFill>
                  <a:srgbClr val="000000"/>
                </a:solidFill>
                <a:latin typeface="Marianne" panose="02000000000000000000" pitchFamily="2" charset="0"/>
              </a:defRPr>
            </a:lvl3pPr>
            <a:lvl4pPr algn="r">
              <a:defRPr sz="1400">
                <a:solidFill>
                  <a:srgbClr val="000000"/>
                </a:solidFill>
                <a:latin typeface="Marianne" panose="02000000000000000000" pitchFamily="2" charset="0"/>
              </a:defRPr>
            </a:lvl4pPr>
            <a:lvl5pPr algn="r">
              <a:defRPr sz="1200">
                <a:solidFill>
                  <a:srgbClr val="000000"/>
                </a:solidFill>
                <a:latin typeface="Marianne" panose="02000000000000000000" pitchFamily="2" charset="0"/>
              </a:defRPr>
            </a:lvl5pPr>
          </a:lstStyle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40DAF354-6CBF-D6A2-0520-49118E8E16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84046" y="1088282"/>
            <a:ext cx="4618038" cy="479583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348A2C4-578E-915A-6831-6BAFF476C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35000"/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07612" y="1972812"/>
            <a:ext cx="623901" cy="437914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C617DA59-68F0-0538-C47F-AA1504801F4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7669" y="6864225"/>
            <a:ext cx="2155633" cy="540000"/>
            <a:chOff x="397670" y="6749937"/>
            <a:chExt cx="2590799" cy="649012"/>
          </a:xfrm>
        </p:grpSpPr>
        <p:pic>
          <p:nvPicPr>
            <p:cNvPr id="19" name="Graphique 4">
              <a:extLst>
                <a:ext uri="{FF2B5EF4-FFF2-40B4-BE49-F238E27FC236}">
                  <a16:creationId xmlns:a16="http://schemas.microsoft.com/office/drawing/2014/main" id="{A48825A2-7D0D-1A13-BB41-69EFFBB5F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 bwMode="auto">
            <a:xfrm>
              <a:off x="397670" y="6749937"/>
              <a:ext cx="716570" cy="649012"/>
            </a:xfrm>
            <a:prstGeom prst="rect">
              <a:avLst/>
            </a:prstGeom>
          </p:spPr>
        </p:pic>
        <p:pic>
          <p:nvPicPr>
            <p:cNvPr id="20" name="Graphique 19">
              <a:extLst>
                <a:ext uri="{FF2B5EF4-FFF2-40B4-BE49-F238E27FC236}">
                  <a16:creationId xmlns:a16="http://schemas.microsoft.com/office/drawing/2014/main" id="{94BF062B-2C6B-3E36-470F-39ED921100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 bwMode="auto">
            <a:xfrm>
              <a:off x="1312069" y="6822192"/>
              <a:ext cx="1676400" cy="491910"/>
            </a:xfrm>
            <a:prstGeom prst="rect">
              <a:avLst/>
            </a:prstGeom>
          </p:spPr>
        </p:pic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543DD36A-6BFD-408C-9FCC-1A750E3FAE8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717902" y="6913825"/>
            <a:ext cx="227117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39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xte +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que 8">
            <a:extLst>
              <a:ext uri="{FF2B5EF4-FFF2-40B4-BE49-F238E27FC236}">
                <a16:creationId xmlns:a16="http://schemas.microsoft.com/office/drawing/2014/main" id="{B743D3F2-A8DB-E741-005A-4E1EE2914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893" b="83035"/>
          <a:stretch/>
        </p:blipFill>
        <p:spPr>
          <a:xfrm rot="5400000">
            <a:off x="-143359" y="438721"/>
            <a:ext cx="3141774" cy="1997260"/>
          </a:xfrm>
          <a:prstGeom prst="rect">
            <a:avLst/>
          </a:prstGeom>
        </p:spPr>
      </p:pic>
      <p:sp>
        <p:nvSpPr>
          <p:cNvPr id="3" name="Holder 6">
            <a:extLst>
              <a:ext uri="{FF2B5EF4-FFF2-40B4-BE49-F238E27FC236}">
                <a16:creationId xmlns:a16="http://schemas.microsoft.com/office/drawing/2014/main" id="{CE4B37A5-359A-0C20-BCF8-683A54095BE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2523963" y="7134225"/>
            <a:ext cx="371242" cy="13148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8100">
              <a:spcBef>
                <a:spcPts val="75"/>
              </a:spcBef>
            </a:pPr>
            <a:fld id="{81D60167-4931-47E6-BA6A-407CBD079E47}" type="slidenum">
              <a:rPr lang="fr-FR" spc="-35" smtClean="0"/>
              <a:pPr marL="38100">
                <a:spcBef>
                  <a:spcPts val="75"/>
                </a:spcBef>
              </a:pPr>
              <a:t>‹N°›</a:t>
            </a:fld>
            <a:endParaRPr lang="fr-FR" spc="-35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61F7445-B17E-23F6-FC14-EB4A2B0809C9}"/>
              </a:ext>
            </a:extLst>
          </p:cNvPr>
          <p:cNvCxnSpPr>
            <a:cxnSpLocks/>
          </p:cNvCxnSpPr>
          <p:nvPr userDrawn="1"/>
        </p:nvCxnSpPr>
        <p:spPr>
          <a:xfrm>
            <a:off x="0" y="6677025"/>
            <a:ext cx="13444538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20B7C772-6A59-ED8B-18CF-026781392D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9000"/>
          </a:blip>
          <a:stretch>
            <a:fillRect/>
          </a:stretch>
        </p:blipFill>
        <p:spPr>
          <a:xfrm>
            <a:off x="11675253" y="-1061133"/>
            <a:ext cx="2969286" cy="29692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3AB84C-3F0A-BF19-036A-F68879599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F49E356B-AE9F-643A-8B22-D2C7283E2F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0610" y="477722"/>
            <a:ext cx="5105400" cy="430887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TITRE DE LA DIAPO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1FD6271D-9FB8-D3F2-2158-BF7C11E3DD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5631" y="1519867"/>
            <a:ext cx="10920031" cy="1231106"/>
          </a:xfrm>
        </p:spPr>
        <p:txBody>
          <a:bodyPr/>
          <a:lstStyle>
            <a:lvl1pPr>
              <a:defRPr sz="2000">
                <a:solidFill>
                  <a:srgbClr val="000000"/>
                </a:solidFill>
                <a:latin typeface="Marianne" panose="02000000000000000000" pitchFamily="2" charset="0"/>
              </a:defRPr>
            </a:lvl1pPr>
            <a:lvl2pPr>
              <a:defRPr sz="1800">
                <a:solidFill>
                  <a:srgbClr val="000000"/>
                </a:solidFill>
                <a:latin typeface="Marianne" panose="02000000000000000000" pitchFamily="2" charset="0"/>
              </a:defRPr>
            </a:lvl2pPr>
            <a:lvl3pPr>
              <a:defRPr sz="1600">
                <a:solidFill>
                  <a:srgbClr val="000000"/>
                </a:solidFill>
                <a:latin typeface="Marianne" panose="02000000000000000000" pitchFamily="2" charset="0"/>
              </a:defRPr>
            </a:lvl3pPr>
            <a:lvl4pPr>
              <a:defRPr sz="1400">
                <a:solidFill>
                  <a:srgbClr val="000000"/>
                </a:solidFill>
                <a:latin typeface="Marianne" panose="02000000000000000000" pitchFamily="2" charset="0"/>
              </a:defRPr>
            </a:lvl4pPr>
            <a:lvl5pPr>
              <a:defRPr sz="1200">
                <a:solidFill>
                  <a:srgbClr val="000000"/>
                </a:solidFill>
                <a:latin typeface="Marianne" panose="02000000000000000000" pitchFamily="2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graphique 9">
            <a:extLst>
              <a:ext uri="{FF2B5EF4-FFF2-40B4-BE49-F238E27FC236}">
                <a16:creationId xmlns:a16="http://schemas.microsoft.com/office/drawing/2014/main" id="{5E2AD0FF-FCA4-1EE0-C994-26C0A6466731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1389063" y="3324225"/>
            <a:ext cx="4648200" cy="2971800"/>
          </a:xfrm>
        </p:spPr>
        <p:txBody>
          <a:bodyPr/>
          <a:lstStyle/>
          <a:p>
            <a:r>
              <a:rPr lang="fr-FR"/>
              <a:t>Cliquez sur l'icône pour ajouter un graphique</a:t>
            </a:r>
          </a:p>
        </p:txBody>
      </p:sp>
      <p:sp>
        <p:nvSpPr>
          <p:cNvPr id="13" name="Espace réservé du graphique 12">
            <a:extLst>
              <a:ext uri="{FF2B5EF4-FFF2-40B4-BE49-F238E27FC236}">
                <a16:creationId xmlns:a16="http://schemas.microsoft.com/office/drawing/2014/main" id="{62D6FBDD-1A46-6D85-50FD-854537CE131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296025" y="3248025"/>
            <a:ext cx="5989638" cy="3048000"/>
          </a:xfrm>
        </p:spPr>
        <p:txBody>
          <a:bodyPr/>
          <a:lstStyle/>
          <a:p>
            <a:r>
              <a:rPr lang="fr-FR"/>
              <a:t>Cliquez sur l'icône pour ajouter un graphique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65A71616-0741-AAC4-FC8A-2C07BC0E455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7669" y="6864225"/>
            <a:ext cx="2155633" cy="540000"/>
            <a:chOff x="397670" y="6749937"/>
            <a:chExt cx="2590799" cy="649012"/>
          </a:xfrm>
        </p:grpSpPr>
        <p:pic>
          <p:nvPicPr>
            <p:cNvPr id="18" name="Graphique 4">
              <a:extLst>
                <a:ext uri="{FF2B5EF4-FFF2-40B4-BE49-F238E27FC236}">
                  <a16:creationId xmlns:a16="http://schemas.microsoft.com/office/drawing/2014/main" id="{CC01E683-AB0A-FD99-CE28-4AA4CB33CB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 bwMode="auto">
            <a:xfrm>
              <a:off x="397670" y="6749937"/>
              <a:ext cx="716570" cy="649012"/>
            </a:xfrm>
            <a:prstGeom prst="rect">
              <a:avLst/>
            </a:prstGeom>
          </p:spPr>
        </p:pic>
        <p:pic>
          <p:nvPicPr>
            <p:cNvPr id="19" name="Graphique 18">
              <a:extLst>
                <a:ext uri="{FF2B5EF4-FFF2-40B4-BE49-F238E27FC236}">
                  <a16:creationId xmlns:a16="http://schemas.microsoft.com/office/drawing/2014/main" id="{B6CC9559-7D41-07AD-44BB-365883DD27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 bwMode="auto">
            <a:xfrm>
              <a:off x="1312069" y="6822192"/>
              <a:ext cx="1676400" cy="491910"/>
            </a:xfrm>
            <a:prstGeom prst="rect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64EA2523-81EE-4A60-81F2-3CF080B0824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717902" y="6913825"/>
            <a:ext cx="227117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81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que 8">
            <a:extLst>
              <a:ext uri="{FF2B5EF4-FFF2-40B4-BE49-F238E27FC236}">
                <a16:creationId xmlns:a16="http://schemas.microsoft.com/office/drawing/2014/main" id="{B743D3F2-A8DB-E741-005A-4E1EE2914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893" b="83035"/>
          <a:stretch/>
        </p:blipFill>
        <p:spPr>
          <a:xfrm rot="5400000">
            <a:off x="-143359" y="438721"/>
            <a:ext cx="3141774" cy="1997260"/>
          </a:xfrm>
          <a:prstGeom prst="rect">
            <a:avLst/>
          </a:prstGeom>
        </p:spPr>
      </p:pic>
      <p:sp>
        <p:nvSpPr>
          <p:cNvPr id="3" name="Holder 6">
            <a:extLst>
              <a:ext uri="{FF2B5EF4-FFF2-40B4-BE49-F238E27FC236}">
                <a16:creationId xmlns:a16="http://schemas.microsoft.com/office/drawing/2014/main" id="{CE4B37A5-359A-0C20-BCF8-683A54095BE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2523963" y="7134225"/>
            <a:ext cx="371242" cy="13148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8100">
              <a:spcBef>
                <a:spcPts val="75"/>
              </a:spcBef>
            </a:pPr>
            <a:fld id="{81D60167-4931-47E6-BA6A-407CBD079E47}" type="slidenum">
              <a:rPr lang="fr-FR" spc="-35" smtClean="0"/>
              <a:pPr marL="38100">
                <a:spcBef>
                  <a:spcPts val="75"/>
                </a:spcBef>
              </a:pPr>
              <a:t>‹N°›</a:t>
            </a:fld>
            <a:endParaRPr lang="fr-FR" spc="-35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61F7445-B17E-23F6-FC14-EB4A2B0809C9}"/>
              </a:ext>
            </a:extLst>
          </p:cNvPr>
          <p:cNvCxnSpPr>
            <a:cxnSpLocks/>
          </p:cNvCxnSpPr>
          <p:nvPr userDrawn="1"/>
        </p:nvCxnSpPr>
        <p:spPr>
          <a:xfrm>
            <a:off x="0" y="6677025"/>
            <a:ext cx="13444538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20B7C772-6A59-ED8B-18CF-026781392D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9000"/>
          </a:blip>
          <a:stretch>
            <a:fillRect/>
          </a:stretch>
        </p:blipFill>
        <p:spPr>
          <a:xfrm>
            <a:off x="11675253" y="-1061133"/>
            <a:ext cx="2969286" cy="29692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3AB84C-3F0A-BF19-036A-F68879599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F49E356B-AE9F-643A-8B22-D2C7283E2F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0610" y="477722"/>
            <a:ext cx="5105400" cy="430887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TITRE DE LA DIAPO</a:t>
            </a:r>
          </a:p>
        </p:txBody>
      </p:sp>
      <p:sp>
        <p:nvSpPr>
          <p:cNvPr id="13" name="Espace réservé du graphique 12">
            <a:extLst>
              <a:ext uri="{FF2B5EF4-FFF2-40B4-BE49-F238E27FC236}">
                <a16:creationId xmlns:a16="http://schemas.microsoft.com/office/drawing/2014/main" id="{62D6FBDD-1A46-6D85-50FD-854537CE131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464469" y="1519867"/>
            <a:ext cx="10821194" cy="4776158"/>
          </a:xfrm>
        </p:spPr>
        <p:txBody>
          <a:bodyPr/>
          <a:lstStyle/>
          <a:p>
            <a:r>
              <a:rPr lang="fr-FR"/>
              <a:t>Cliquez sur l'icône pour ajouter un graphique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0C9421A7-4B0C-83C3-9A6E-7E420BA846F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7669" y="6864225"/>
            <a:ext cx="2155633" cy="540000"/>
            <a:chOff x="397670" y="6749937"/>
            <a:chExt cx="2590799" cy="649012"/>
          </a:xfrm>
        </p:grpSpPr>
        <p:pic>
          <p:nvPicPr>
            <p:cNvPr id="16" name="Graphique 4">
              <a:extLst>
                <a:ext uri="{FF2B5EF4-FFF2-40B4-BE49-F238E27FC236}">
                  <a16:creationId xmlns:a16="http://schemas.microsoft.com/office/drawing/2014/main" id="{B5FA73E2-584D-8DAB-0433-8183206365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 bwMode="auto">
            <a:xfrm>
              <a:off x="397670" y="6749937"/>
              <a:ext cx="716570" cy="649012"/>
            </a:xfrm>
            <a:prstGeom prst="rect">
              <a:avLst/>
            </a:prstGeom>
          </p:spPr>
        </p:pic>
        <p:pic>
          <p:nvPicPr>
            <p:cNvPr id="17" name="Graphique 16">
              <a:extLst>
                <a:ext uri="{FF2B5EF4-FFF2-40B4-BE49-F238E27FC236}">
                  <a16:creationId xmlns:a16="http://schemas.microsoft.com/office/drawing/2014/main" id="{7A39C602-8A11-1433-74D3-D62523BD1F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 bwMode="auto">
            <a:xfrm>
              <a:off x="1312069" y="6822192"/>
              <a:ext cx="1676400" cy="491910"/>
            </a:xfrm>
            <a:prstGeom prst="rect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DD2CD7F8-2440-4AC7-8318-7CD9F14F367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717902" y="6913825"/>
            <a:ext cx="227117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672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xte +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que 8">
            <a:extLst>
              <a:ext uri="{FF2B5EF4-FFF2-40B4-BE49-F238E27FC236}">
                <a16:creationId xmlns:a16="http://schemas.microsoft.com/office/drawing/2014/main" id="{B743D3F2-A8DB-E741-005A-4E1EE2914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893" b="83035"/>
          <a:stretch/>
        </p:blipFill>
        <p:spPr>
          <a:xfrm rot="5400000">
            <a:off x="-143359" y="438721"/>
            <a:ext cx="3141774" cy="1997260"/>
          </a:xfrm>
          <a:prstGeom prst="rect">
            <a:avLst/>
          </a:prstGeom>
        </p:spPr>
      </p:pic>
      <p:sp>
        <p:nvSpPr>
          <p:cNvPr id="3" name="Holder 6">
            <a:extLst>
              <a:ext uri="{FF2B5EF4-FFF2-40B4-BE49-F238E27FC236}">
                <a16:creationId xmlns:a16="http://schemas.microsoft.com/office/drawing/2014/main" id="{CE4B37A5-359A-0C20-BCF8-683A54095BE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2523963" y="7134225"/>
            <a:ext cx="371242" cy="13148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8100">
              <a:spcBef>
                <a:spcPts val="75"/>
              </a:spcBef>
            </a:pPr>
            <a:fld id="{81D60167-4931-47E6-BA6A-407CBD079E47}" type="slidenum">
              <a:rPr lang="fr-FR" spc="-35" smtClean="0"/>
              <a:pPr marL="38100">
                <a:spcBef>
                  <a:spcPts val="75"/>
                </a:spcBef>
              </a:pPr>
              <a:t>‹N°›</a:t>
            </a:fld>
            <a:endParaRPr lang="fr-FR" spc="-35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61F7445-B17E-23F6-FC14-EB4A2B0809C9}"/>
              </a:ext>
            </a:extLst>
          </p:cNvPr>
          <p:cNvCxnSpPr>
            <a:cxnSpLocks/>
          </p:cNvCxnSpPr>
          <p:nvPr userDrawn="1"/>
        </p:nvCxnSpPr>
        <p:spPr>
          <a:xfrm>
            <a:off x="0" y="6677025"/>
            <a:ext cx="13444538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20B7C772-6A59-ED8B-18CF-026781392D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9000"/>
          </a:blip>
          <a:stretch>
            <a:fillRect/>
          </a:stretch>
        </p:blipFill>
        <p:spPr>
          <a:xfrm>
            <a:off x="11675253" y="-1061133"/>
            <a:ext cx="2969286" cy="29692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3AB84C-3F0A-BF19-036A-F68879599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F49E356B-AE9F-643A-8B22-D2C7283E2F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0610" y="477722"/>
            <a:ext cx="5105400" cy="430887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TITRE DE LA DIAPO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1FD6271D-9FB8-D3F2-2158-BF7C11E3DD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5631" y="1519867"/>
            <a:ext cx="10920031" cy="1231106"/>
          </a:xfrm>
        </p:spPr>
        <p:txBody>
          <a:bodyPr/>
          <a:lstStyle>
            <a:lvl1pPr>
              <a:defRPr sz="2000">
                <a:solidFill>
                  <a:srgbClr val="000000"/>
                </a:solidFill>
                <a:latin typeface="Marianne" panose="02000000000000000000" pitchFamily="2" charset="0"/>
              </a:defRPr>
            </a:lvl1pPr>
            <a:lvl2pPr>
              <a:defRPr sz="1800">
                <a:solidFill>
                  <a:srgbClr val="000000"/>
                </a:solidFill>
                <a:latin typeface="Marianne" panose="02000000000000000000" pitchFamily="2" charset="0"/>
              </a:defRPr>
            </a:lvl2pPr>
            <a:lvl3pPr>
              <a:defRPr sz="1600">
                <a:solidFill>
                  <a:srgbClr val="000000"/>
                </a:solidFill>
                <a:latin typeface="Marianne" panose="02000000000000000000" pitchFamily="2" charset="0"/>
              </a:defRPr>
            </a:lvl3pPr>
            <a:lvl4pPr>
              <a:defRPr sz="1400">
                <a:solidFill>
                  <a:srgbClr val="000000"/>
                </a:solidFill>
                <a:latin typeface="Marianne" panose="02000000000000000000" pitchFamily="2" charset="0"/>
              </a:defRPr>
            </a:lvl4pPr>
            <a:lvl5pPr>
              <a:defRPr sz="1200">
                <a:solidFill>
                  <a:srgbClr val="000000"/>
                </a:solidFill>
                <a:latin typeface="Marianne" panose="02000000000000000000" pitchFamily="2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2" name="Espace réservé du tableau 11">
            <a:extLst>
              <a:ext uri="{FF2B5EF4-FFF2-40B4-BE49-F238E27FC236}">
                <a16:creationId xmlns:a16="http://schemas.microsoft.com/office/drawing/2014/main" id="{B4987523-6018-02E6-8D0B-8AFE104021CE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1365249" y="3008238"/>
            <a:ext cx="10920413" cy="3287712"/>
          </a:xfrm>
        </p:spPr>
        <p:txBody>
          <a:bodyPr/>
          <a:lstStyle/>
          <a:p>
            <a:r>
              <a:rPr lang="fr-FR"/>
              <a:t>Cliquez sur l'icône pour ajouter un tableau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E6DBDD3-A09F-DF09-BDD9-26F112C34E3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7669" y="6864225"/>
            <a:ext cx="2155633" cy="540000"/>
            <a:chOff x="397670" y="6749937"/>
            <a:chExt cx="2590799" cy="649012"/>
          </a:xfrm>
        </p:grpSpPr>
        <p:pic>
          <p:nvPicPr>
            <p:cNvPr id="17" name="Graphique 4">
              <a:extLst>
                <a:ext uri="{FF2B5EF4-FFF2-40B4-BE49-F238E27FC236}">
                  <a16:creationId xmlns:a16="http://schemas.microsoft.com/office/drawing/2014/main" id="{C7F8F2D1-C06B-D05D-9F1F-C47F5AEB38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 bwMode="auto">
            <a:xfrm>
              <a:off x="397670" y="6749937"/>
              <a:ext cx="716570" cy="649012"/>
            </a:xfrm>
            <a:prstGeom prst="rect">
              <a:avLst/>
            </a:prstGeom>
          </p:spPr>
        </p:pic>
        <p:pic>
          <p:nvPicPr>
            <p:cNvPr id="18" name="Graphique 17">
              <a:extLst>
                <a:ext uri="{FF2B5EF4-FFF2-40B4-BE49-F238E27FC236}">
                  <a16:creationId xmlns:a16="http://schemas.microsoft.com/office/drawing/2014/main" id="{C3EB6AD7-3BC2-B87F-FC50-E68B338E17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 bwMode="auto">
            <a:xfrm>
              <a:off x="1312069" y="6822192"/>
              <a:ext cx="1676400" cy="491910"/>
            </a:xfrm>
            <a:prstGeom prst="rect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2A2F6320-5C8A-4696-8665-0F883F30309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717902" y="6913825"/>
            <a:ext cx="227117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492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que 8">
            <a:extLst>
              <a:ext uri="{FF2B5EF4-FFF2-40B4-BE49-F238E27FC236}">
                <a16:creationId xmlns:a16="http://schemas.microsoft.com/office/drawing/2014/main" id="{B743D3F2-A8DB-E741-005A-4E1EE2914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893" b="83035"/>
          <a:stretch/>
        </p:blipFill>
        <p:spPr>
          <a:xfrm rot="5400000">
            <a:off x="-143359" y="438721"/>
            <a:ext cx="3141774" cy="1997260"/>
          </a:xfrm>
          <a:prstGeom prst="rect">
            <a:avLst/>
          </a:prstGeom>
        </p:spPr>
      </p:pic>
      <p:sp>
        <p:nvSpPr>
          <p:cNvPr id="3" name="Holder 6">
            <a:extLst>
              <a:ext uri="{FF2B5EF4-FFF2-40B4-BE49-F238E27FC236}">
                <a16:creationId xmlns:a16="http://schemas.microsoft.com/office/drawing/2014/main" id="{CE4B37A5-359A-0C20-BCF8-683A54095BE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2523963" y="7134225"/>
            <a:ext cx="371242" cy="13148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8100">
              <a:spcBef>
                <a:spcPts val="75"/>
              </a:spcBef>
            </a:pPr>
            <a:fld id="{81D60167-4931-47E6-BA6A-407CBD079E47}" type="slidenum">
              <a:rPr lang="fr-FR" spc="-35" smtClean="0"/>
              <a:pPr marL="38100">
                <a:spcBef>
                  <a:spcPts val="75"/>
                </a:spcBef>
              </a:pPr>
              <a:t>‹N°›</a:t>
            </a:fld>
            <a:endParaRPr lang="fr-FR" spc="-35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61F7445-B17E-23F6-FC14-EB4A2B0809C9}"/>
              </a:ext>
            </a:extLst>
          </p:cNvPr>
          <p:cNvCxnSpPr>
            <a:cxnSpLocks/>
          </p:cNvCxnSpPr>
          <p:nvPr userDrawn="1"/>
        </p:nvCxnSpPr>
        <p:spPr>
          <a:xfrm>
            <a:off x="0" y="6677025"/>
            <a:ext cx="13444538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20B7C772-6A59-ED8B-18CF-026781392D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9000"/>
          </a:blip>
          <a:stretch>
            <a:fillRect/>
          </a:stretch>
        </p:blipFill>
        <p:spPr>
          <a:xfrm>
            <a:off x="11675253" y="-1061133"/>
            <a:ext cx="2969286" cy="29692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3AB84C-3F0A-BF19-036A-F68879599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F49E356B-AE9F-643A-8B22-D2C7283E2F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0610" y="477722"/>
            <a:ext cx="5105400" cy="430887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TITRE DE LA DIAPO</a:t>
            </a:r>
          </a:p>
        </p:txBody>
      </p:sp>
      <p:sp>
        <p:nvSpPr>
          <p:cNvPr id="10" name="Espace réservé du tableau 9">
            <a:extLst>
              <a:ext uri="{FF2B5EF4-FFF2-40B4-BE49-F238E27FC236}">
                <a16:creationId xmlns:a16="http://schemas.microsoft.com/office/drawing/2014/main" id="{643C844D-5C75-AED9-0D54-623DDEDC8015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190625" y="1343025"/>
            <a:ext cx="11476038" cy="4953000"/>
          </a:xfrm>
        </p:spPr>
        <p:txBody>
          <a:bodyPr/>
          <a:lstStyle/>
          <a:p>
            <a:r>
              <a:rPr lang="fr-FR"/>
              <a:t>Cliquez sur l'icône pour ajouter un tableau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818DDAD9-546E-020C-C68D-533AF7CCA59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7669" y="6864225"/>
            <a:ext cx="2155633" cy="540000"/>
            <a:chOff x="397670" y="6749937"/>
            <a:chExt cx="2590799" cy="649012"/>
          </a:xfrm>
        </p:grpSpPr>
        <p:pic>
          <p:nvPicPr>
            <p:cNvPr id="16" name="Graphique 4">
              <a:extLst>
                <a:ext uri="{FF2B5EF4-FFF2-40B4-BE49-F238E27FC236}">
                  <a16:creationId xmlns:a16="http://schemas.microsoft.com/office/drawing/2014/main" id="{6A7A026A-E0E5-4BD7-322B-364BC1C7D4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 bwMode="auto">
            <a:xfrm>
              <a:off x="397670" y="6749937"/>
              <a:ext cx="716570" cy="649012"/>
            </a:xfrm>
            <a:prstGeom prst="rect">
              <a:avLst/>
            </a:prstGeom>
          </p:spPr>
        </p:pic>
        <p:pic>
          <p:nvPicPr>
            <p:cNvPr id="17" name="Graphique 16">
              <a:extLst>
                <a:ext uri="{FF2B5EF4-FFF2-40B4-BE49-F238E27FC236}">
                  <a16:creationId xmlns:a16="http://schemas.microsoft.com/office/drawing/2014/main" id="{F68B99B9-ADA2-5E3F-BCEF-A606036CC4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 bwMode="auto">
            <a:xfrm>
              <a:off x="1312069" y="6822192"/>
              <a:ext cx="1676400" cy="491910"/>
            </a:xfrm>
            <a:prstGeom prst="rect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DF278906-9B1D-47F0-90AA-52E5D2EB442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717902" y="6913825"/>
            <a:ext cx="227117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740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ableau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que 8">
            <a:extLst>
              <a:ext uri="{FF2B5EF4-FFF2-40B4-BE49-F238E27FC236}">
                <a16:creationId xmlns:a16="http://schemas.microsoft.com/office/drawing/2014/main" id="{B743D3F2-A8DB-E741-005A-4E1EE2914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893" b="83035"/>
          <a:stretch/>
        </p:blipFill>
        <p:spPr>
          <a:xfrm rot="5400000">
            <a:off x="-143359" y="438721"/>
            <a:ext cx="3141774" cy="1997260"/>
          </a:xfrm>
          <a:prstGeom prst="rect">
            <a:avLst/>
          </a:prstGeom>
        </p:spPr>
      </p:pic>
      <p:sp>
        <p:nvSpPr>
          <p:cNvPr id="3" name="Holder 6">
            <a:extLst>
              <a:ext uri="{FF2B5EF4-FFF2-40B4-BE49-F238E27FC236}">
                <a16:creationId xmlns:a16="http://schemas.microsoft.com/office/drawing/2014/main" id="{CE4B37A5-359A-0C20-BCF8-683A54095BE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2523963" y="7134225"/>
            <a:ext cx="371242" cy="13148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8100">
              <a:spcBef>
                <a:spcPts val="75"/>
              </a:spcBef>
            </a:pPr>
            <a:fld id="{81D60167-4931-47E6-BA6A-407CBD079E47}" type="slidenum">
              <a:rPr lang="fr-FR" spc="-35" smtClean="0"/>
              <a:pPr marL="38100">
                <a:spcBef>
                  <a:spcPts val="75"/>
                </a:spcBef>
              </a:pPr>
              <a:t>‹N°›</a:t>
            </a:fld>
            <a:endParaRPr lang="fr-FR" spc="-35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61F7445-B17E-23F6-FC14-EB4A2B0809C9}"/>
              </a:ext>
            </a:extLst>
          </p:cNvPr>
          <p:cNvCxnSpPr>
            <a:cxnSpLocks/>
          </p:cNvCxnSpPr>
          <p:nvPr userDrawn="1"/>
        </p:nvCxnSpPr>
        <p:spPr>
          <a:xfrm>
            <a:off x="0" y="6677025"/>
            <a:ext cx="13444538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20B7C772-6A59-ED8B-18CF-026781392D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9000"/>
          </a:blip>
          <a:stretch>
            <a:fillRect/>
          </a:stretch>
        </p:blipFill>
        <p:spPr>
          <a:xfrm>
            <a:off x="11675253" y="-1061133"/>
            <a:ext cx="2969286" cy="29692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3AB84C-3F0A-BF19-036A-F68879599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F49E356B-AE9F-643A-8B22-D2C7283E2F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0610" y="477722"/>
            <a:ext cx="5105400" cy="430887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TITRE DE LA DIAPO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1FD6271D-9FB8-D3F2-2158-BF7C11E3DD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60669" y="1437350"/>
            <a:ext cx="3581400" cy="4934841"/>
          </a:xfrm>
        </p:spPr>
        <p:txBody>
          <a:bodyPr/>
          <a:lstStyle>
            <a:lvl1pPr>
              <a:defRPr sz="2000">
                <a:solidFill>
                  <a:srgbClr val="000000"/>
                </a:solidFill>
                <a:latin typeface="Marianne" panose="02000000000000000000" pitchFamily="2" charset="0"/>
              </a:defRPr>
            </a:lvl1pPr>
            <a:lvl2pPr>
              <a:defRPr sz="1800">
                <a:solidFill>
                  <a:srgbClr val="000000"/>
                </a:solidFill>
                <a:latin typeface="Marianne" panose="02000000000000000000" pitchFamily="2" charset="0"/>
              </a:defRPr>
            </a:lvl2pPr>
            <a:lvl3pPr>
              <a:defRPr sz="1600">
                <a:solidFill>
                  <a:srgbClr val="000000"/>
                </a:solidFill>
                <a:latin typeface="Marianne" panose="02000000000000000000" pitchFamily="2" charset="0"/>
              </a:defRPr>
            </a:lvl3pPr>
            <a:lvl4pPr>
              <a:defRPr sz="1400">
                <a:solidFill>
                  <a:srgbClr val="000000"/>
                </a:solidFill>
                <a:latin typeface="Marianne" panose="02000000000000000000" pitchFamily="2" charset="0"/>
              </a:defRPr>
            </a:lvl4pPr>
            <a:lvl5pPr>
              <a:defRPr sz="1200">
                <a:solidFill>
                  <a:srgbClr val="000000"/>
                </a:solidFill>
                <a:latin typeface="Marianne" panose="02000000000000000000" pitchFamily="2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2" name="Espace réservé du tableau 11">
            <a:extLst>
              <a:ext uri="{FF2B5EF4-FFF2-40B4-BE49-F238E27FC236}">
                <a16:creationId xmlns:a16="http://schemas.microsoft.com/office/drawing/2014/main" id="{B4987523-6018-02E6-8D0B-8AFE104021CE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1190610" y="1420379"/>
            <a:ext cx="7512859" cy="4951831"/>
          </a:xfrm>
        </p:spPr>
        <p:txBody>
          <a:bodyPr/>
          <a:lstStyle/>
          <a:p>
            <a:r>
              <a:rPr lang="fr-FR"/>
              <a:t>Cliquez sur l'icône pour ajouter un tableau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9DC811DC-ED17-4480-FF95-D285672962C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7669" y="6864225"/>
            <a:ext cx="2155633" cy="540000"/>
            <a:chOff x="397670" y="6749937"/>
            <a:chExt cx="2590799" cy="649012"/>
          </a:xfrm>
        </p:grpSpPr>
        <p:pic>
          <p:nvPicPr>
            <p:cNvPr id="17" name="Graphique 4">
              <a:extLst>
                <a:ext uri="{FF2B5EF4-FFF2-40B4-BE49-F238E27FC236}">
                  <a16:creationId xmlns:a16="http://schemas.microsoft.com/office/drawing/2014/main" id="{B3B30CC1-D363-0DFE-F1C7-B4D7C74861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 bwMode="auto">
            <a:xfrm>
              <a:off x="397670" y="6749937"/>
              <a:ext cx="716570" cy="649012"/>
            </a:xfrm>
            <a:prstGeom prst="rect">
              <a:avLst/>
            </a:prstGeom>
          </p:spPr>
        </p:pic>
        <p:pic>
          <p:nvPicPr>
            <p:cNvPr id="18" name="Graphique 17">
              <a:extLst>
                <a:ext uri="{FF2B5EF4-FFF2-40B4-BE49-F238E27FC236}">
                  <a16:creationId xmlns:a16="http://schemas.microsoft.com/office/drawing/2014/main" id="{52F5423D-BB77-1D26-DB08-0013AD044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 bwMode="auto">
            <a:xfrm>
              <a:off x="1312069" y="6822192"/>
              <a:ext cx="1676400" cy="491910"/>
            </a:xfrm>
            <a:prstGeom prst="rect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EF24F9B7-58F0-4E19-96E6-3A5EFE345EA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717902" y="6913825"/>
            <a:ext cx="227117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147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texte + tableau +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que 8">
            <a:extLst>
              <a:ext uri="{FF2B5EF4-FFF2-40B4-BE49-F238E27FC236}">
                <a16:creationId xmlns:a16="http://schemas.microsoft.com/office/drawing/2014/main" id="{B743D3F2-A8DB-E741-005A-4E1EE2914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893" b="83035"/>
          <a:stretch/>
        </p:blipFill>
        <p:spPr>
          <a:xfrm rot="5400000">
            <a:off x="-143359" y="438721"/>
            <a:ext cx="3141774" cy="1997260"/>
          </a:xfrm>
          <a:prstGeom prst="rect">
            <a:avLst/>
          </a:prstGeom>
        </p:spPr>
      </p:pic>
      <p:sp>
        <p:nvSpPr>
          <p:cNvPr id="3" name="Holder 6">
            <a:extLst>
              <a:ext uri="{FF2B5EF4-FFF2-40B4-BE49-F238E27FC236}">
                <a16:creationId xmlns:a16="http://schemas.microsoft.com/office/drawing/2014/main" id="{CE4B37A5-359A-0C20-BCF8-683A54095BE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2523963" y="7134225"/>
            <a:ext cx="371242" cy="13148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8100">
              <a:spcBef>
                <a:spcPts val="75"/>
              </a:spcBef>
            </a:pPr>
            <a:fld id="{81D60167-4931-47E6-BA6A-407CBD079E47}" type="slidenum">
              <a:rPr lang="fr-FR" spc="-35" smtClean="0"/>
              <a:pPr marL="38100">
                <a:spcBef>
                  <a:spcPts val="75"/>
                </a:spcBef>
              </a:pPr>
              <a:t>‹N°›</a:t>
            </a:fld>
            <a:endParaRPr lang="fr-FR" spc="-35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61F7445-B17E-23F6-FC14-EB4A2B0809C9}"/>
              </a:ext>
            </a:extLst>
          </p:cNvPr>
          <p:cNvCxnSpPr>
            <a:cxnSpLocks/>
          </p:cNvCxnSpPr>
          <p:nvPr userDrawn="1"/>
        </p:nvCxnSpPr>
        <p:spPr>
          <a:xfrm>
            <a:off x="0" y="6677025"/>
            <a:ext cx="13444538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20B7C772-6A59-ED8B-18CF-026781392D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9000"/>
          </a:blip>
          <a:stretch>
            <a:fillRect/>
          </a:stretch>
        </p:blipFill>
        <p:spPr>
          <a:xfrm>
            <a:off x="11675253" y="-1061133"/>
            <a:ext cx="2969286" cy="29692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3AB84C-3F0A-BF19-036A-F68879599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F49E356B-AE9F-643A-8B22-D2C7283E2F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0610" y="477722"/>
            <a:ext cx="5105400" cy="430887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TITRE DE LA DIAPO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1FD6271D-9FB8-D3F2-2158-BF7C11E3DD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5631" y="1519867"/>
            <a:ext cx="10920031" cy="1231106"/>
          </a:xfrm>
        </p:spPr>
        <p:txBody>
          <a:bodyPr/>
          <a:lstStyle>
            <a:lvl1pPr>
              <a:defRPr sz="2000">
                <a:solidFill>
                  <a:srgbClr val="000000"/>
                </a:solidFill>
                <a:latin typeface="Marianne" panose="02000000000000000000" pitchFamily="2" charset="0"/>
              </a:defRPr>
            </a:lvl1pPr>
            <a:lvl2pPr>
              <a:defRPr sz="1800">
                <a:solidFill>
                  <a:srgbClr val="000000"/>
                </a:solidFill>
                <a:latin typeface="Marianne" panose="02000000000000000000" pitchFamily="2" charset="0"/>
              </a:defRPr>
            </a:lvl2pPr>
            <a:lvl3pPr>
              <a:defRPr sz="1600">
                <a:solidFill>
                  <a:srgbClr val="000000"/>
                </a:solidFill>
                <a:latin typeface="Marianne" panose="02000000000000000000" pitchFamily="2" charset="0"/>
              </a:defRPr>
            </a:lvl3pPr>
            <a:lvl4pPr>
              <a:defRPr sz="1400">
                <a:solidFill>
                  <a:srgbClr val="000000"/>
                </a:solidFill>
                <a:latin typeface="Marianne" panose="02000000000000000000" pitchFamily="2" charset="0"/>
              </a:defRPr>
            </a:lvl4pPr>
            <a:lvl5pPr>
              <a:defRPr sz="1200">
                <a:solidFill>
                  <a:srgbClr val="000000"/>
                </a:solidFill>
                <a:latin typeface="Marianne" panose="02000000000000000000" pitchFamily="2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2" name="Espace réservé du tableau 11">
            <a:extLst>
              <a:ext uri="{FF2B5EF4-FFF2-40B4-BE49-F238E27FC236}">
                <a16:creationId xmlns:a16="http://schemas.microsoft.com/office/drawing/2014/main" id="{B4987523-6018-02E6-8D0B-8AFE104021CE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1365250" y="3008238"/>
            <a:ext cx="6500020" cy="3287712"/>
          </a:xfrm>
        </p:spPr>
        <p:txBody>
          <a:bodyPr/>
          <a:lstStyle/>
          <a:p>
            <a:r>
              <a:rPr lang="fr-FR"/>
              <a:t>Cliquez sur l'icône pour ajouter un tableau</a:t>
            </a:r>
          </a:p>
        </p:txBody>
      </p:sp>
      <p:sp>
        <p:nvSpPr>
          <p:cNvPr id="10" name="Espace réservé du graphique 9">
            <a:extLst>
              <a:ext uri="{FF2B5EF4-FFF2-40B4-BE49-F238E27FC236}">
                <a16:creationId xmlns:a16="http://schemas.microsoft.com/office/drawing/2014/main" id="{16B91447-07E9-8DD4-0A31-2C86F192D42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018463" y="3008313"/>
            <a:ext cx="4267200" cy="3287712"/>
          </a:xfrm>
        </p:spPr>
        <p:txBody>
          <a:bodyPr/>
          <a:lstStyle/>
          <a:p>
            <a:r>
              <a:rPr lang="fr-FR"/>
              <a:t>Cliquez sur l'icône pour ajouter un graphique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9EFA50A7-CBF9-290C-719D-E9105451998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7669" y="6864225"/>
            <a:ext cx="2155633" cy="540000"/>
            <a:chOff x="397670" y="6749937"/>
            <a:chExt cx="2590799" cy="649012"/>
          </a:xfrm>
        </p:grpSpPr>
        <p:pic>
          <p:nvPicPr>
            <p:cNvPr id="18" name="Graphique 4">
              <a:extLst>
                <a:ext uri="{FF2B5EF4-FFF2-40B4-BE49-F238E27FC236}">
                  <a16:creationId xmlns:a16="http://schemas.microsoft.com/office/drawing/2014/main" id="{7153009B-03D1-9C36-FED0-03B2D46E50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 bwMode="auto">
            <a:xfrm>
              <a:off x="397670" y="6749937"/>
              <a:ext cx="716570" cy="649012"/>
            </a:xfrm>
            <a:prstGeom prst="rect">
              <a:avLst/>
            </a:prstGeom>
          </p:spPr>
        </p:pic>
        <p:pic>
          <p:nvPicPr>
            <p:cNvPr id="19" name="Graphique 18">
              <a:extLst>
                <a:ext uri="{FF2B5EF4-FFF2-40B4-BE49-F238E27FC236}">
                  <a16:creationId xmlns:a16="http://schemas.microsoft.com/office/drawing/2014/main" id="{9E5B99D7-E41E-8EF7-3442-E7F3282F60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 bwMode="auto">
            <a:xfrm>
              <a:off x="1312069" y="6822192"/>
              <a:ext cx="1676400" cy="491910"/>
            </a:xfrm>
            <a:prstGeom prst="rect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32BC5970-DA5C-4312-B8A2-EFF7BE90991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717902" y="6913825"/>
            <a:ext cx="227117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967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graphique 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que 8">
            <a:extLst>
              <a:ext uri="{FF2B5EF4-FFF2-40B4-BE49-F238E27FC236}">
                <a16:creationId xmlns:a16="http://schemas.microsoft.com/office/drawing/2014/main" id="{B743D3F2-A8DB-E741-005A-4E1EE2914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893" b="83035"/>
          <a:stretch/>
        </p:blipFill>
        <p:spPr>
          <a:xfrm rot="5400000">
            <a:off x="-143359" y="438721"/>
            <a:ext cx="3141774" cy="1997260"/>
          </a:xfrm>
          <a:prstGeom prst="rect">
            <a:avLst/>
          </a:prstGeom>
        </p:spPr>
      </p:pic>
      <p:sp>
        <p:nvSpPr>
          <p:cNvPr id="3" name="Holder 6">
            <a:extLst>
              <a:ext uri="{FF2B5EF4-FFF2-40B4-BE49-F238E27FC236}">
                <a16:creationId xmlns:a16="http://schemas.microsoft.com/office/drawing/2014/main" id="{CE4B37A5-359A-0C20-BCF8-683A54095BE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2523963" y="7134225"/>
            <a:ext cx="371242" cy="13148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8100">
              <a:spcBef>
                <a:spcPts val="75"/>
              </a:spcBef>
            </a:pPr>
            <a:fld id="{81D60167-4931-47E6-BA6A-407CBD079E47}" type="slidenum">
              <a:rPr lang="fr-FR" spc="-35" smtClean="0"/>
              <a:pPr marL="38100">
                <a:spcBef>
                  <a:spcPts val="75"/>
                </a:spcBef>
              </a:pPr>
              <a:t>‹N°›</a:t>
            </a:fld>
            <a:endParaRPr lang="fr-FR" spc="-35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61F7445-B17E-23F6-FC14-EB4A2B0809C9}"/>
              </a:ext>
            </a:extLst>
          </p:cNvPr>
          <p:cNvCxnSpPr>
            <a:cxnSpLocks/>
          </p:cNvCxnSpPr>
          <p:nvPr userDrawn="1"/>
        </p:nvCxnSpPr>
        <p:spPr>
          <a:xfrm>
            <a:off x="0" y="6677025"/>
            <a:ext cx="13444538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20B7C772-6A59-ED8B-18CF-026781392D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9000"/>
          </a:blip>
          <a:stretch>
            <a:fillRect/>
          </a:stretch>
        </p:blipFill>
        <p:spPr>
          <a:xfrm>
            <a:off x="11675253" y="-1061133"/>
            <a:ext cx="2969286" cy="29692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3AB84C-3F0A-BF19-036A-F68879599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F49E356B-AE9F-643A-8B22-D2C7283E2F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0610" y="477722"/>
            <a:ext cx="5105400" cy="430887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TITRE DE LA DIAPO</a:t>
            </a:r>
          </a:p>
        </p:txBody>
      </p:sp>
      <p:sp>
        <p:nvSpPr>
          <p:cNvPr id="13" name="Espace réservé du graphique SmartArt 12">
            <a:extLst>
              <a:ext uri="{FF2B5EF4-FFF2-40B4-BE49-F238E27FC236}">
                <a16:creationId xmlns:a16="http://schemas.microsoft.com/office/drawing/2014/main" id="{CFF7A51A-3564-DED2-8E2E-ECB18B0F3528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90625" y="1190625"/>
            <a:ext cx="11476038" cy="5105400"/>
          </a:xfrm>
        </p:spPr>
        <p:txBody>
          <a:bodyPr/>
          <a:lstStyle/>
          <a:p>
            <a:r>
              <a:rPr lang="fr-FR"/>
              <a:t>Cliquez sur l'icône pour ajouter un graphique SmartArt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688785BE-BFE2-839E-C68A-7B7EF16284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7669" y="6864225"/>
            <a:ext cx="2155633" cy="540000"/>
            <a:chOff x="397670" y="6749937"/>
            <a:chExt cx="2590799" cy="649012"/>
          </a:xfrm>
        </p:grpSpPr>
        <p:pic>
          <p:nvPicPr>
            <p:cNvPr id="16" name="Graphique 4">
              <a:extLst>
                <a:ext uri="{FF2B5EF4-FFF2-40B4-BE49-F238E27FC236}">
                  <a16:creationId xmlns:a16="http://schemas.microsoft.com/office/drawing/2014/main" id="{B9167514-B0E5-F4E5-502C-CCE7B57F49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 bwMode="auto">
            <a:xfrm>
              <a:off x="397670" y="6749937"/>
              <a:ext cx="716570" cy="649012"/>
            </a:xfrm>
            <a:prstGeom prst="rect">
              <a:avLst/>
            </a:prstGeom>
          </p:spPr>
        </p:pic>
        <p:pic>
          <p:nvPicPr>
            <p:cNvPr id="17" name="Graphique 16">
              <a:extLst>
                <a:ext uri="{FF2B5EF4-FFF2-40B4-BE49-F238E27FC236}">
                  <a16:creationId xmlns:a16="http://schemas.microsoft.com/office/drawing/2014/main" id="{F52A3844-2CA6-9756-03F7-7FAA777A73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 bwMode="auto">
            <a:xfrm>
              <a:off x="1312069" y="6822192"/>
              <a:ext cx="1676400" cy="491910"/>
            </a:xfrm>
            <a:prstGeom prst="rect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A22C5B5E-F42C-4B10-A1ED-031188AC227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717902" y="6913825"/>
            <a:ext cx="227117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70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ond bleu A -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" y="1"/>
            <a:ext cx="13444538" cy="6704166"/>
          </a:xfrm>
          <a:custGeom>
            <a:avLst/>
            <a:gdLst/>
            <a:ahLst/>
            <a:cxnLst/>
            <a:rect l="l" t="t" r="r" b="b"/>
            <a:pathLst>
              <a:path w="10692130" h="7200265">
                <a:moveTo>
                  <a:pt x="10692003" y="0"/>
                </a:moveTo>
                <a:lnTo>
                  <a:pt x="0" y="0"/>
                </a:lnTo>
                <a:lnTo>
                  <a:pt x="0" y="7199998"/>
                </a:lnTo>
                <a:lnTo>
                  <a:pt x="10692003" y="7199998"/>
                </a:lnTo>
                <a:lnTo>
                  <a:pt x="10692003" y="0"/>
                </a:lnTo>
                <a:close/>
              </a:path>
            </a:pathLst>
          </a:custGeom>
          <a:solidFill>
            <a:srgbClr val="E7E4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950394" y="7253390"/>
            <a:ext cx="5512740" cy="253365"/>
          </a:xfrm>
          <a:custGeom>
            <a:avLst/>
            <a:gdLst/>
            <a:ahLst/>
            <a:cxnLst/>
            <a:rect l="l" t="t" r="r" b="b"/>
            <a:pathLst>
              <a:path w="4384675" h="253365">
                <a:moveTo>
                  <a:pt x="4384459" y="0"/>
                </a:moveTo>
                <a:lnTo>
                  <a:pt x="0" y="0"/>
                </a:lnTo>
                <a:lnTo>
                  <a:pt x="0" y="253238"/>
                </a:lnTo>
                <a:lnTo>
                  <a:pt x="4384459" y="253238"/>
                </a:lnTo>
                <a:lnTo>
                  <a:pt x="43844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523963" y="7134225"/>
            <a:ext cx="371242" cy="13148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8100">
              <a:spcBef>
                <a:spcPts val="75"/>
              </a:spcBef>
            </a:pPr>
            <a:fld id="{81D60167-4931-47E6-BA6A-407CBD079E47}" type="slidenum">
              <a:rPr lang="fr-FR" spc="-35" smtClean="0"/>
              <a:pPr marL="38100">
                <a:spcBef>
                  <a:spcPts val="75"/>
                </a:spcBef>
              </a:pPr>
              <a:t>‹N°›</a:t>
            </a:fld>
            <a:endParaRPr lang="fr-FR" spc="-35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5375FDD-AE74-7B02-222A-9AA3281036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9000"/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675253" y="-1061133"/>
            <a:ext cx="2969286" cy="29692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23EC0C-6F65-71E7-6DFF-6E146A9E7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space réservé du texte 11">
            <a:extLst>
              <a:ext uri="{FF2B5EF4-FFF2-40B4-BE49-F238E27FC236}">
                <a16:creationId xmlns:a16="http://schemas.microsoft.com/office/drawing/2014/main" id="{B873986D-7CD2-873C-2EDE-6B67D35CA0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0610" y="477722"/>
            <a:ext cx="5105400" cy="430887"/>
          </a:xfrm>
        </p:spPr>
        <p:txBody>
          <a:bodyPr/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TITRE DE LA DIAPO</a:t>
            </a:r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A34C7A80-D3E0-8B96-7794-7B903F4BED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90610" y="1386331"/>
            <a:ext cx="11094259" cy="4909694"/>
          </a:xfrm>
        </p:spPr>
        <p:txBody>
          <a:bodyPr lIns="180000" tIns="180000" rIns="180000" bIns="180000"/>
          <a:lstStyle>
            <a:lvl1pPr>
              <a:defRPr sz="2000">
                <a:solidFill>
                  <a:srgbClr val="000000"/>
                </a:solidFill>
                <a:latin typeface="Marianne" panose="02000000000000000000" pitchFamily="2" charset="0"/>
              </a:defRPr>
            </a:lvl1pPr>
            <a:lvl2pPr>
              <a:defRPr sz="1800">
                <a:solidFill>
                  <a:srgbClr val="000000"/>
                </a:solidFill>
                <a:latin typeface="Marianne" panose="02000000000000000000" pitchFamily="2" charset="0"/>
              </a:defRPr>
            </a:lvl2pPr>
            <a:lvl3pPr>
              <a:defRPr sz="1600">
                <a:solidFill>
                  <a:srgbClr val="000000"/>
                </a:solidFill>
                <a:latin typeface="Marianne" panose="02000000000000000000" pitchFamily="2" charset="0"/>
              </a:defRPr>
            </a:lvl3pPr>
            <a:lvl4pPr>
              <a:defRPr sz="1400">
                <a:solidFill>
                  <a:srgbClr val="000000"/>
                </a:solidFill>
                <a:latin typeface="Marianne" panose="02000000000000000000" pitchFamily="2" charset="0"/>
              </a:defRPr>
            </a:lvl4pPr>
            <a:lvl5pPr>
              <a:defRPr sz="1200">
                <a:solidFill>
                  <a:srgbClr val="000000"/>
                </a:solidFill>
                <a:latin typeface="Marianne" panose="02000000000000000000" pitchFamily="2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CD797988-D4F5-058F-343B-AF8EB16B286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7669" y="6864225"/>
            <a:ext cx="2155633" cy="540000"/>
            <a:chOff x="397670" y="6749937"/>
            <a:chExt cx="2590799" cy="649012"/>
          </a:xfrm>
        </p:grpSpPr>
        <p:pic>
          <p:nvPicPr>
            <p:cNvPr id="19" name="Graphique 4">
              <a:extLst>
                <a:ext uri="{FF2B5EF4-FFF2-40B4-BE49-F238E27FC236}">
                  <a16:creationId xmlns:a16="http://schemas.microsoft.com/office/drawing/2014/main" id="{6F9FD9DD-E066-7126-ED9B-069B719C74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 bwMode="auto">
            <a:xfrm>
              <a:off x="397670" y="6749937"/>
              <a:ext cx="716570" cy="649012"/>
            </a:xfrm>
            <a:prstGeom prst="rect">
              <a:avLst/>
            </a:prstGeom>
          </p:spPr>
        </p:pic>
        <p:pic>
          <p:nvPicPr>
            <p:cNvPr id="20" name="Graphique 19">
              <a:extLst>
                <a:ext uri="{FF2B5EF4-FFF2-40B4-BE49-F238E27FC236}">
                  <a16:creationId xmlns:a16="http://schemas.microsoft.com/office/drawing/2014/main" id="{601B313B-AA9D-5A80-97A2-73743A6587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 bwMode="auto">
            <a:xfrm>
              <a:off x="1312069" y="6822192"/>
              <a:ext cx="1676400" cy="491910"/>
            </a:xfrm>
            <a:prstGeom prst="rect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9AEFA2AF-5716-4DEB-B180-30275BAED9B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717902" y="6913825"/>
            <a:ext cx="227117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568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ond bleu A - 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" y="1"/>
            <a:ext cx="13444538" cy="6704166"/>
          </a:xfrm>
          <a:custGeom>
            <a:avLst/>
            <a:gdLst/>
            <a:ahLst/>
            <a:cxnLst/>
            <a:rect l="l" t="t" r="r" b="b"/>
            <a:pathLst>
              <a:path w="10692130" h="7200265">
                <a:moveTo>
                  <a:pt x="10692003" y="0"/>
                </a:moveTo>
                <a:lnTo>
                  <a:pt x="0" y="0"/>
                </a:lnTo>
                <a:lnTo>
                  <a:pt x="0" y="7199998"/>
                </a:lnTo>
                <a:lnTo>
                  <a:pt x="10692003" y="7199998"/>
                </a:lnTo>
                <a:lnTo>
                  <a:pt x="10692003" y="0"/>
                </a:lnTo>
                <a:close/>
              </a:path>
            </a:pathLst>
          </a:custGeom>
          <a:solidFill>
            <a:srgbClr val="E7E4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950394" y="7253390"/>
            <a:ext cx="5512740" cy="253365"/>
          </a:xfrm>
          <a:custGeom>
            <a:avLst/>
            <a:gdLst/>
            <a:ahLst/>
            <a:cxnLst/>
            <a:rect l="l" t="t" r="r" b="b"/>
            <a:pathLst>
              <a:path w="4384675" h="253365">
                <a:moveTo>
                  <a:pt x="4384459" y="0"/>
                </a:moveTo>
                <a:lnTo>
                  <a:pt x="0" y="0"/>
                </a:lnTo>
                <a:lnTo>
                  <a:pt x="0" y="253238"/>
                </a:lnTo>
                <a:lnTo>
                  <a:pt x="4384459" y="253238"/>
                </a:lnTo>
                <a:lnTo>
                  <a:pt x="43844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523963" y="7134225"/>
            <a:ext cx="371242" cy="13148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8100">
              <a:spcBef>
                <a:spcPts val="75"/>
              </a:spcBef>
            </a:pPr>
            <a:fld id="{81D60167-4931-47E6-BA6A-407CBD079E47}" type="slidenum">
              <a:rPr lang="fr-FR" spc="-35" smtClean="0"/>
              <a:pPr marL="38100">
                <a:spcBef>
                  <a:spcPts val="75"/>
                </a:spcBef>
              </a:pPr>
              <a:t>‹N°›</a:t>
            </a:fld>
            <a:endParaRPr lang="fr-FR" spc="-35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5375FDD-AE74-7B02-222A-9AA3281036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9000"/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675253" y="-1061133"/>
            <a:ext cx="2969286" cy="29692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23EC0C-6F65-71E7-6DFF-6E146A9E7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space réservé du texte 11">
            <a:extLst>
              <a:ext uri="{FF2B5EF4-FFF2-40B4-BE49-F238E27FC236}">
                <a16:creationId xmlns:a16="http://schemas.microsoft.com/office/drawing/2014/main" id="{B873986D-7CD2-873C-2EDE-6B67D35CA0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0610" y="477722"/>
            <a:ext cx="5105400" cy="430887"/>
          </a:xfrm>
        </p:spPr>
        <p:txBody>
          <a:bodyPr/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TITRE DE LA DIAPO</a:t>
            </a:r>
          </a:p>
        </p:txBody>
      </p:sp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B664462E-B459-7362-F6E1-A6548BEE66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0610" y="1912202"/>
            <a:ext cx="5750981" cy="1902398"/>
          </a:xfrm>
        </p:spPr>
        <p:txBody>
          <a:bodyPr lIns="180000" tIns="180000" rIns="180000" bIns="180000"/>
          <a:lstStyle>
            <a:lvl1pPr>
              <a:defRPr sz="2000">
                <a:solidFill>
                  <a:srgbClr val="000000"/>
                </a:solidFill>
                <a:latin typeface="Marianne" panose="02000000000000000000" pitchFamily="2" charset="0"/>
              </a:defRPr>
            </a:lvl1pPr>
            <a:lvl2pPr>
              <a:defRPr sz="1800">
                <a:solidFill>
                  <a:srgbClr val="000000"/>
                </a:solidFill>
                <a:latin typeface="Marianne" panose="02000000000000000000" pitchFamily="2" charset="0"/>
              </a:defRPr>
            </a:lvl2pPr>
            <a:lvl3pPr>
              <a:defRPr sz="1600">
                <a:solidFill>
                  <a:srgbClr val="000000"/>
                </a:solidFill>
                <a:latin typeface="Marianne" panose="02000000000000000000" pitchFamily="2" charset="0"/>
              </a:defRPr>
            </a:lvl3pPr>
            <a:lvl4pPr>
              <a:defRPr sz="1400">
                <a:solidFill>
                  <a:srgbClr val="000000"/>
                </a:solidFill>
                <a:latin typeface="Marianne" panose="02000000000000000000" pitchFamily="2" charset="0"/>
              </a:defRPr>
            </a:lvl4pPr>
            <a:lvl5pPr>
              <a:defRPr sz="1200">
                <a:solidFill>
                  <a:srgbClr val="000000"/>
                </a:solidFill>
                <a:latin typeface="Marianne" panose="02000000000000000000" pitchFamily="2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Espace réservé pour une image  9">
            <a:extLst>
              <a:ext uri="{FF2B5EF4-FFF2-40B4-BE49-F238E27FC236}">
                <a16:creationId xmlns:a16="http://schemas.microsoft.com/office/drawing/2014/main" id="{08942B13-83B8-E523-7EFF-070066300D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86619" y="477721"/>
            <a:ext cx="5636449" cy="5818303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8F6A849-7728-9550-23F6-6183C00F129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7669" y="6864225"/>
            <a:ext cx="2155633" cy="540000"/>
            <a:chOff x="397670" y="6749937"/>
            <a:chExt cx="2590799" cy="649012"/>
          </a:xfrm>
        </p:grpSpPr>
        <p:pic>
          <p:nvPicPr>
            <p:cNvPr id="15" name="Graphique 4">
              <a:extLst>
                <a:ext uri="{FF2B5EF4-FFF2-40B4-BE49-F238E27FC236}">
                  <a16:creationId xmlns:a16="http://schemas.microsoft.com/office/drawing/2014/main" id="{D84DCB08-21E8-B5B4-118A-7ABC38035E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 bwMode="auto">
            <a:xfrm>
              <a:off x="397670" y="6749937"/>
              <a:ext cx="716570" cy="649012"/>
            </a:xfrm>
            <a:prstGeom prst="rect">
              <a:avLst/>
            </a:prstGeom>
          </p:spPr>
        </p:pic>
        <p:pic>
          <p:nvPicPr>
            <p:cNvPr id="17" name="Graphique 16">
              <a:extLst>
                <a:ext uri="{FF2B5EF4-FFF2-40B4-BE49-F238E27FC236}">
                  <a16:creationId xmlns:a16="http://schemas.microsoft.com/office/drawing/2014/main" id="{DFD2C607-DEFC-A3CE-F1C6-80C3A82990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 bwMode="auto">
            <a:xfrm>
              <a:off x="1312069" y="6822192"/>
              <a:ext cx="1676400" cy="491910"/>
            </a:xfrm>
            <a:prstGeom prst="rect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876D9E90-959E-4E80-9092-B8A69A1B783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717902" y="6913825"/>
            <a:ext cx="227117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38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uv avec parten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D115A5D5-CDEC-9669-48E4-34586D6A3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-288131" y="1795823"/>
            <a:ext cx="2902785" cy="2902785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DCE24E36-657F-E5EF-6D5D-6A7C09417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099" t="7480" r="1893" b="83035"/>
          <a:stretch>
            <a:fillRect/>
          </a:stretch>
        </p:blipFill>
        <p:spPr>
          <a:xfrm>
            <a:off x="9609307" y="6600825"/>
            <a:ext cx="3471771" cy="539873"/>
          </a:xfrm>
          <a:prstGeom prst="rect">
            <a:avLst/>
          </a:prstGeom>
        </p:spPr>
      </p:pic>
      <p:sp>
        <p:nvSpPr>
          <p:cNvPr id="9" name="Espace réservé du texte 13">
            <a:extLst>
              <a:ext uri="{FF2B5EF4-FFF2-40B4-BE49-F238E27FC236}">
                <a16:creationId xmlns:a16="http://schemas.microsoft.com/office/drawing/2014/main" id="{55DBE402-D210-5A9C-F36E-9BBC90BAD3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51269" y="6438759"/>
            <a:ext cx="2133600" cy="318924"/>
          </a:xfrm>
          <a:solidFill>
            <a:schemeClr val="tx2">
              <a:lumMod val="20000"/>
              <a:lumOff val="80000"/>
            </a:schemeClr>
          </a:solidFill>
        </p:spPr>
        <p:txBody>
          <a:bodyPr lIns="180000" tIns="36000" rIns="180000" bIns="36000"/>
          <a:lstStyle>
            <a:lvl1pPr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24 juin 2026</a:t>
            </a:r>
          </a:p>
        </p:txBody>
      </p:sp>
      <p:sp>
        <p:nvSpPr>
          <p:cNvPr id="10" name="Espace réservé du texte 11">
            <a:extLst>
              <a:ext uri="{FF2B5EF4-FFF2-40B4-BE49-F238E27FC236}">
                <a16:creationId xmlns:a16="http://schemas.microsoft.com/office/drawing/2014/main" id="{35025C72-89D5-BF98-1A4C-467F1EB388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26747" y="3565981"/>
            <a:ext cx="7255761" cy="934478"/>
          </a:xfrm>
        </p:spPr>
        <p:txBody>
          <a:bodyPr lIns="180000" tIns="36000" rIns="180000" bIns="36000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De l’expérimentation à la préfiguration</a:t>
            </a:r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52255FCB-992E-C925-1E72-5573DE7E74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26748" y="2587242"/>
            <a:ext cx="7471301" cy="626701"/>
          </a:xfrm>
        </p:spPr>
        <p:txBody>
          <a:bodyPr lIns="180000" tIns="36000" rIns="180000" bIns="36000"/>
          <a:lstStyle>
            <a:lvl1pPr>
              <a:defRPr sz="3600" b="1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1pPr>
          </a:lstStyle>
          <a:p>
            <a:pPr lvl="0"/>
            <a:r>
              <a:rPr lang="fr-FR" dirty="0"/>
              <a:t>RADARS SONORES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A95DE4D-4475-4301-9C20-CCDF74F1DDE3}"/>
              </a:ext>
            </a:extLst>
          </p:cNvPr>
          <p:cNvGrpSpPr/>
          <p:nvPr userDrawn="1"/>
        </p:nvGrpSpPr>
        <p:grpSpPr>
          <a:xfrm>
            <a:off x="473871" y="317857"/>
            <a:ext cx="12633342" cy="1081310"/>
            <a:chOff x="473871" y="317857"/>
            <a:chExt cx="12633342" cy="1081310"/>
          </a:xfrm>
        </p:grpSpPr>
        <p:pic>
          <p:nvPicPr>
            <p:cNvPr id="13" name="Graphique 4">
              <a:extLst>
                <a:ext uri="{FF2B5EF4-FFF2-40B4-BE49-F238E27FC236}">
                  <a16:creationId xmlns:a16="http://schemas.microsoft.com/office/drawing/2014/main" id="{06604465-B3B9-4F91-85A7-20B148882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 bwMode="auto">
            <a:xfrm>
              <a:off x="473871" y="317857"/>
              <a:ext cx="1192421" cy="1080000"/>
            </a:xfrm>
            <a:prstGeom prst="rect">
              <a:avLst/>
            </a:prstGeom>
          </p:spPr>
        </p:pic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8BF042AC-A1E5-4DDF-8318-7D0715A1D8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 bwMode="auto">
            <a:xfrm>
              <a:off x="1782916" y="363785"/>
              <a:ext cx="3067145" cy="900000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492294DF-C55F-42C4-826F-30EB4BD73E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5090926" y="407857"/>
              <a:ext cx="4367647" cy="900000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B277E82A-3951-4767-BCC2-E765A312CB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10386283" y="499167"/>
              <a:ext cx="2720930" cy="9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31067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fond jaune -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3"/>
            <a:ext cx="13444538" cy="6677013"/>
          </a:xfrm>
          <a:custGeom>
            <a:avLst/>
            <a:gdLst/>
            <a:ahLst/>
            <a:cxnLst/>
            <a:rect l="l" t="t" r="r" b="b"/>
            <a:pathLst>
              <a:path w="10692130" h="7200265">
                <a:moveTo>
                  <a:pt x="10692003" y="0"/>
                </a:moveTo>
                <a:lnTo>
                  <a:pt x="0" y="0"/>
                </a:lnTo>
                <a:lnTo>
                  <a:pt x="0" y="7199998"/>
                </a:lnTo>
                <a:lnTo>
                  <a:pt x="10692003" y="7199998"/>
                </a:lnTo>
                <a:lnTo>
                  <a:pt x="10692003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950394" y="7253390"/>
            <a:ext cx="5512740" cy="253365"/>
          </a:xfrm>
          <a:custGeom>
            <a:avLst/>
            <a:gdLst/>
            <a:ahLst/>
            <a:cxnLst/>
            <a:rect l="l" t="t" r="r" b="b"/>
            <a:pathLst>
              <a:path w="4384675" h="253365">
                <a:moveTo>
                  <a:pt x="4384459" y="0"/>
                </a:moveTo>
                <a:lnTo>
                  <a:pt x="0" y="0"/>
                </a:lnTo>
                <a:lnTo>
                  <a:pt x="0" y="253238"/>
                </a:lnTo>
                <a:lnTo>
                  <a:pt x="4384459" y="253238"/>
                </a:lnTo>
                <a:lnTo>
                  <a:pt x="43844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Holder 6">
            <a:extLst>
              <a:ext uri="{FF2B5EF4-FFF2-40B4-BE49-F238E27FC236}">
                <a16:creationId xmlns:a16="http://schemas.microsoft.com/office/drawing/2014/main" id="{3C3A20A3-AB96-58CE-A5B4-64CAEF800D0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2523963" y="7134225"/>
            <a:ext cx="371242" cy="13148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8100">
              <a:spcBef>
                <a:spcPts val="75"/>
              </a:spcBef>
            </a:pPr>
            <a:fld id="{81D60167-4931-47E6-BA6A-407CBD079E47}" type="slidenum">
              <a:rPr lang="fr-FR" spc="-35" smtClean="0"/>
              <a:pPr marL="38100">
                <a:spcBef>
                  <a:spcPts val="75"/>
                </a:spcBef>
              </a:pPr>
              <a:t>‹N°›</a:t>
            </a:fld>
            <a:endParaRPr lang="fr-FR" spc="-35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FEA0760-AC2D-3BA8-9A85-A2E83A6F93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9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675253" y="-1061133"/>
            <a:ext cx="2969286" cy="2969286"/>
          </a:xfrm>
          <a:prstGeom prst="rect">
            <a:avLst/>
          </a:prstGeom>
        </p:spPr>
      </p:pic>
      <p:sp>
        <p:nvSpPr>
          <p:cNvPr id="6" name="Espace réservé du texte 11">
            <a:extLst>
              <a:ext uri="{FF2B5EF4-FFF2-40B4-BE49-F238E27FC236}">
                <a16:creationId xmlns:a16="http://schemas.microsoft.com/office/drawing/2014/main" id="{3BA9D845-47C7-2F40-AB48-4AA2D621FA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0610" y="477722"/>
            <a:ext cx="5105400" cy="430887"/>
          </a:xfrm>
        </p:spPr>
        <p:txBody>
          <a:bodyPr/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TITRE DE LA DIAPO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4206BD-8DED-BFCD-5519-43CFDD3B75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874AF441-D580-871F-CF51-B5724EA0F0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90610" y="1386331"/>
            <a:ext cx="11094259" cy="4909694"/>
          </a:xfrm>
        </p:spPr>
        <p:txBody>
          <a:bodyPr lIns="180000" tIns="180000" rIns="180000" bIns="180000"/>
          <a:lstStyle>
            <a:lvl1pPr>
              <a:defRPr sz="2000">
                <a:solidFill>
                  <a:srgbClr val="000000"/>
                </a:solidFill>
                <a:latin typeface="Marianne" panose="02000000000000000000" pitchFamily="2" charset="0"/>
              </a:defRPr>
            </a:lvl1pPr>
            <a:lvl2pPr>
              <a:defRPr sz="1800">
                <a:solidFill>
                  <a:srgbClr val="000000"/>
                </a:solidFill>
                <a:latin typeface="Marianne" panose="02000000000000000000" pitchFamily="2" charset="0"/>
              </a:defRPr>
            </a:lvl2pPr>
            <a:lvl3pPr>
              <a:defRPr sz="1600">
                <a:solidFill>
                  <a:srgbClr val="000000"/>
                </a:solidFill>
                <a:latin typeface="Marianne" panose="02000000000000000000" pitchFamily="2" charset="0"/>
              </a:defRPr>
            </a:lvl3pPr>
            <a:lvl4pPr>
              <a:defRPr sz="1400">
                <a:solidFill>
                  <a:srgbClr val="000000"/>
                </a:solidFill>
                <a:latin typeface="Marianne" panose="02000000000000000000" pitchFamily="2" charset="0"/>
              </a:defRPr>
            </a:lvl4pPr>
            <a:lvl5pPr>
              <a:defRPr sz="1200">
                <a:solidFill>
                  <a:srgbClr val="000000"/>
                </a:solidFill>
                <a:latin typeface="Marianne" panose="02000000000000000000" pitchFamily="2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41D774B4-D4EC-4CEA-B45C-7291E042593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7669" y="6864225"/>
            <a:ext cx="2155633" cy="540000"/>
            <a:chOff x="397670" y="6749937"/>
            <a:chExt cx="2590799" cy="649012"/>
          </a:xfrm>
        </p:grpSpPr>
        <p:pic>
          <p:nvPicPr>
            <p:cNvPr id="19" name="Graphique 4">
              <a:extLst>
                <a:ext uri="{FF2B5EF4-FFF2-40B4-BE49-F238E27FC236}">
                  <a16:creationId xmlns:a16="http://schemas.microsoft.com/office/drawing/2014/main" id="{03AB3389-3F12-F831-A159-1B782369B9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 bwMode="auto">
            <a:xfrm>
              <a:off x="397670" y="6749937"/>
              <a:ext cx="716570" cy="649012"/>
            </a:xfrm>
            <a:prstGeom prst="rect">
              <a:avLst/>
            </a:prstGeom>
          </p:spPr>
        </p:pic>
        <p:pic>
          <p:nvPicPr>
            <p:cNvPr id="20" name="Graphique 19">
              <a:extLst>
                <a:ext uri="{FF2B5EF4-FFF2-40B4-BE49-F238E27FC236}">
                  <a16:creationId xmlns:a16="http://schemas.microsoft.com/office/drawing/2014/main" id="{A707A559-11DA-471A-A6EB-AA77B1A89D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 bwMode="auto">
            <a:xfrm>
              <a:off x="1312069" y="6822192"/>
              <a:ext cx="1676400" cy="491910"/>
            </a:xfrm>
            <a:prstGeom prst="rect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8613E4E6-9EAF-4A9D-BB80-63E6E1002D0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717902" y="6913825"/>
            <a:ext cx="227117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021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fond jaune - 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" y="1"/>
            <a:ext cx="13444538" cy="6704166"/>
          </a:xfrm>
          <a:custGeom>
            <a:avLst/>
            <a:gdLst/>
            <a:ahLst/>
            <a:cxnLst/>
            <a:rect l="l" t="t" r="r" b="b"/>
            <a:pathLst>
              <a:path w="10692130" h="7200265">
                <a:moveTo>
                  <a:pt x="10692003" y="0"/>
                </a:moveTo>
                <a:lnTo>
                  <a:pt x="0" y="0"/>
                </a:lnTo>
                <a:lnTo>
                  <a:pt x="0" y="7199998"/>
                </a:lnTo>
                <a:lnTo>
                  <a:pt x="10692003" y="7199998"/>
                </a:lnTo>
                <a:lnTo>
                  <a:pt x="10692003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950394" y="7253390"/>
            <a:ext cx="5512740" cy="253365"/>
          </a:xfrm>
          <a:custGeom>
            <a:avLst/>
            <a:gdLst/>
            <a:ahLst/>
            <a:cxnLst/>
            <a:rect l="l" t="t" r="r" b="b"/>
            <a:pathLst>
              <a:path w="4384675" h="253365">
                <a:moveTo>
                  <a:pt x="4384459" y="0"/>
                </a:moveTo>
                <a:lnTo>
                  <a:pt x="0" y="0"/>
                </a:lnTo>
                <a:lnTo>
                  <a:pt x="0" y="253238"/>
                </a:lnTo>
                <a:lnTo>
                  <a:pt x="4384459" y="253238"/>
                </a:lnTo>
                <a:lnTo>
                  <a:pt x="43844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523963" y="7134225"/>
            <a:ext cx="371242" cy="13148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8100">
              <a:spcBef>
                <a:spcPts val="75"/>
              </a:spcBef>
            </a:pPr>
            <a:fld id="{81D60167-4931-47E6-BA6A-407CBD079E47}" type="slidenum">
              <a:rPr lang="fr-FR" spc="-35" smtClean="0"/>
              <a:pPr marL="38100">
                <a:spcBef>
                  <a:spcPts val="75"/>
                </a:spcBef>
              </a:pPr>
              <a:t>‹N°›</a:t>
            </a:fld>
            <a:endParaRPr lang="fr-FR" spc="-35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5375FDD-AE74-7B02-222A-9AA3281036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9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675253" y="-1061133"/>
            <a:ext cx="2969286" cy="29692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23EC0C-6F65-71E7-6DFF-6E146A9E7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space réservé du texte 11">
            <a:extLst>
              <a:ext uri="{FF2B5EF4-FFF2-40B4-BE49-F238E27FC236}">
                <a16:creationId xmlns:a16="http://schemas.microsoft.com/office/drawing/2014/main" id="{B873986D-7CD2-873C-2EDE-6B67D35CA0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0610" y="477722"/>
            <a:ext cx="5105400" cy="430887"/>
          </a:xfrm>
        </p:spPr>
        <p:txBody>
          <a:bodyPr/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TITRE DE LA DIAPO</a:t>
            </a:r>
          </a:p>
        </p:txBody>
      </p:sp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B664462E-B459-7362-F6E1-A6548BEE66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0610" y="1912202"/>
            <a:ext cx="5750981" cy="1902398"/>
          </a:xfrm>
        </p:spPr>
        <p:txBody>
          <a:bodyPr lIns="180000" tIns="180000" rIns="180000" bIns="180000"/>
          <a:lstStyle>
            <a:lvl1pPr>
              <a:defRPr sz="2000">
                <a:solidFill>
                  <a:srgbClr val="000000"/>
                </a:solidFill>
                <a:latin typeface="Marianne" panose="02000000000000000000" pitchFamily="2" charset="0"/>
              </a:defRPr>
            </a:lvl1pPr>
            <a:lvl2pPr>
              <a:defRPr sz="1800">
                <a:solidFill>
                  <a:srgbClr val="000000"/>
                </a:solidFill>
                <a:latin typeface="Marianne" panose="02000000000000000000" pitchFamily="2" charset="0"/>
              </a:defRPr>
            </a:lvl2pPr>
            <a:lvl3pPr>
              <a:defRPr sz="1600">
                <a:solidFill>
                  <a:srgbClr val="000000"/>
                </a:solidFill>
                <a:latin typeface="Marianne" panose="02000000000000000000" pitchFamily="2" charset="0"/>
              </a:defRPr>
            </a:lvl3pPr>
            <a:lvl4pPr>
              <a:defRPr sz="1400">
                <a:solidFill>
                  <a:srgbClr val="000000"/>
                </a:solidFill>
                <a:latin typeface="Marianne" panose="02000000000000000000" pitchFamily="2" charset="0"/>
              </a:defRPr>
            </a:lvl4pPr>
            <a:lvl5pPr>
              <a:defRPr sz="1200">
                <a:solidFill>
                  <a:srgbClr val="000000"/>
                </a:solidFill>
                <a:latin typeface="Marianne" panose="02000000000000000000" pitchFamily="2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Espace réservé pour une image  9">
            <a:extLst>
              <a:ext uri="{FF2B5EF4-FFF2-40B4-BE49-F238E27FC236}">
                <a16:creationId xmlns:a16="http://schemas.microsoft.com/office/drawing/2014/main" id="{08942B13-83B8-E523-7EFF-070066300D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86619" y="477721"/>
            <a:ext cx="5636449" cy="5818303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39390B93-033C-D990-05E8-1AC627BEB44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7669" y="6864225"/>
            <a:ext cx="2155633" cy="540000"/>
            <a:chOff x="397670" y="6749937"/>
            <a:chExt cx="2590799" cy="649012"/>
          </a:xfrm>
        </p:grpSpPr>
        <p:pic>
          <p:nvPicPr>
            <p:cNvPr id="15" name="Graphique 4">
              <a:extLst>
                <a:ext uri="{FF2B5EF4-FFF2-40B4-BE49-F238E27FC236}">
                  <a16:creationId xmlns:a16="http://schemas.microsoft.com/office/drawing/2014/main" id="{72930E02-5EAC-57A1-3016-1559C85005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 bwMode="auto">
            <a:xfrm>
              <a:off x="397670" y="6749937"/>
              <a:ext cx="716570" cy="649012"/>
            </a:xfrm>
            <a:prstGeom prst="rect">
              <a:avLst/>
            </a:prstGeom>
          </p:spPr>
        </p:pic>
        <p:pic>
          <p:nvPicPr>
            <p:cNvPr id="17" name="Graphique 16">
              <a:extLst>
                <a:ext uri="{FF2B5EF4-FFF2-40B4-BE49-F238E27FC236}">
                  <a16:creationId xmlns:a16="http://schemas.microsoft.com/office/drawing/2014/main" id="{196199A9-300B-7E15-9F63-CC14374172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 bwMode="auto">
            <a:xfrm>
              <a:off x="1312069" y="6822192"/>
              <a:ext cx="1676400" cy="491910"/>
            </a:xfrm>
            <a:prstGeom prst="rect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15A6A88C-46D4-4279-835F-D72CF780CB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717902" y="6913825"/>
            <a:ext cx="227117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546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ond orange -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3"/>
            <a:ext cx="13444538" cy="6677013"/>
          </a:xfrm>
          <a:custGeom>
            <a:avLst/>
            <a:gdLst/>
            <a:ahLst/>
            <a:cxnLst/>
            <a:rect l="l" t="t" r="r" b="b"/>
            <a:pathLst>
              <a:path w="10692130" h="7200265">
                <a:moveTo>
                  <a:pt x="10692003" y="0"/>
                </a:moveTo>
                <a:lnTo>
                  <a:pt x="0" y="0"/>
                </a:lnTo>
                <a:lnTo>
                  <a:pt x="0" y="7199998"/>
                </a:lnTo>
                <a:lnTo>
                  <a:pt x="10692003" y="7199998"/>
                </a:lnTo>
                <a:lnTo>
                  <a:pt x="10692003" y="0"/>
                </a:lnTo>
                <a:close/>
              </a:path>
            </a:pathLst>
          </a:custGeom>
          <a:solidFill>
            <a:schemeClr val="accent3">
              <a:alpha val="15446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950394" y="7253390"/>
            <a:ext cx="5512740" cy="253365"/>
          </a:xfrm>
          <a:custGeom>
            <a:avLst/>
            <a:gdLst/>
            <a:ahLst/>
            <a:cxnLst/>
            <a:rect l="l" t="t" r="r" b="b"/>
            <a:pathLst>
              <a:path w="4384675" h="253365">
                <a:moveTo>
                  <a:pt x="4384459" y="0"/>
                </a:moveTo>
                <a:lnTo>
                  <a:pt x="0" y="0"/>
                </a:lnTo>
                <a:lnTo>
                  <a:pt x="0" y="253238"/>
                </a:lnTo>
                <a:lnTo>
                  <a:pt x="4384459" y="253238"/>
                </a:lnTo>
                <a:lnTo>
                  <a:pt x="43844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Holder 6">
            <a:extLst>
              <a:ext uri="{FF2B5EF4-FFF2-40B4-BE49-F238E27FC236}">
                <a16:creationId xmlns:a16="http://schemas.microsoft.com/office/drawing/2014/main" id="{3C3A20A3-AB96-58CE-A5B4-64CAEF800D0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2523963" y="7134225"/>
            <a:ext cx="371242" cy="13148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8100">
              <a:spcBef>
                <a:spcPts val="75"/>
              </a:spcBef>
            </a:pPr>
            <a:fld id="{81D60167-4931-47E6-BA6A-407CBD079E47}" type="slidenum">
              <a:rPr lang="fr-FR" spc="-35" smtClean="0"/>
              <a:pPr marL="38100">
                <a:spcBef>
                  <a:spcPts val="75"/>
                </a:spcBef>
              </a:pPr>
              <a:t>‹N°›</a:t>
            </a:fld>
            <a:endParaRPr lang="fr-FR" spc="-35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FEA0760-AC2D-3BA8-9A85-A2E83A6F93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9000"/>
          </a:blip>
          <a:stretch>
            <a:fillRect/>
          </a:stretch>
        </p:blipFill>
        <p:spPr>
          <a:xfrm>
            <a:off x="11675253" y="-1061133"/>
            <a:ext cx="2969286" cy="2969286"/>
          </a:xfrm>
          <a:prstGeom prst="rect">
            <a:avLst/>
          </a:prstGeom>
        </p:spPr>
      </p:pic>
      <p:sp>
        <p:nvSpPr>
          <p:cNvPr id="6" name="Espace réservé du texte 11">
            <a:extLst>
              <a:ext uri="{FF2B5EF4-FFF2-40B4-BE49-F238E27FC236}">
                <a16:creationId xmlns:a16="http://schemas.microsoft.com/office/drawing/2014/main" id="{3BA9D845-47C7-2F40-AB48-4AA2D621FA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0610" y="477722"/>
            <a:ext cx="5105400" cy="430887"/>
          </a:xfrm>
        </p:spPr>
        <p:txBody>
          <a:bodyPr/>
          <a:lstStyle>
            <a:lvl1pPr>
              <a:defRPr sz="2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TITRE DE LA DIAPO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4206BD-8DED-BFCD-5519-43CFDD3B75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874AF441-D580-871F-CF51-B5724EA0F0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90610" y="1386331"/>
            <a:ext cx="11094259" cy="4909694"/>
          </a:xfrm>
        </p:spPr>
        <p:txBody>
          <a:bodyPr lIns="180000" tIns="180000" rIns="180000" bIns="180000"/>
          <a:lstStyle>
            <a:lvl1pPr>
              <a:defRPr sz="2000">
                <a:solidFill>
                  <a:srgbClr val="000000"/>
                </a:solidFill>
                <a:latin typeface="Marianne" panose="02000000000000000000" pitchFamily="2" charset="0"/>
              </a:defRPr>
            </a:lvl1pPr>
            <a:lvl2pPr>
              <a:defRPr sz="1800">
                <a:solidFill>
                  <a:srgbClr val="000000"/>
                </a:solidFill>
                <a:latin typeface="Marianne" panose="02000000000000000000" pitchFamily="2" charset="0"/>
              </a:defRPr>
            </a:lvl2pPr>
            <a:lvl3pPr>
              <a:defRPr sz="1600">
                <a:solidFill>
                  <a:srgbClr val="000000"/>
                </a:solidFill>
                <a:latin typeface="Marianne" panose="02000000000000000000" pitchFamily="2" charset="0"/>
              </a:defRPr>
            </a:lvl3pPr>
            <a:lvl4pPr>
              <a:defRPr sz="1400">
                <a:solidFill>
                  <a:srgbClr val="000000"/>
                </a:solidFill>
                <a:latin typeface="Marianne" panose="02000000000000000000" pitchFamily="2" charset="0"/>
              </a:defRPr>
            </a:lvl4pPr>
            <a:lvl5pPr>
              <a:defRPr sz="1200">
                <a:solidFill>
                  <a:srgbClr val="000000"/>
                </a:solidFill>
                <a:latin typeface="Marianne" panose="02000000000000000000" pitchFamily="2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F66A81E-3699-6EE7-8E03-7AE3F319C16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7669" y="6864225"/>
            <a:ext cx="2155633" cy="540000"/>
            <a:chOff x="397670" y="6749937"/>
            <a:chExt cx="2590799" cy="649012"/>
          </a:xfrm>
        </p:grpSpPr>
        <p:pic>
          <p:nvPicPr>
            <p:cNvPr id="19" name="Graphique 4">
              <a:extLst>
                <a:ext uri="{FF2B5EF4-FFF2-40B4-BE49-F238E27FC236}">
                  <a16:creationId xmlns:a16="http://schemas.microsoft.com/office/drawing/2014/main" id="{DB3AB822-41D9-9F0B-E451-E49BFD20A6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 bwMode="auto">
            <a:xfrm>
              <a:off x="397670" y="6749937"/>
              <a:ext cx="716570" cy="649012"/>
            </a:xfrm>
            <a:prstGeom prst="rect">
              <a:avLst/>
            </a:prstGeom>
          </p:spPr>
        </p:pic>
        <p:pic>
          <p:nvPicPr>
            <p:cNvPr id="20" name="Graphique 19">
              <a:extLst>
                <a:ext uri="{FF2B5EF4-FFF2-40B4-BE49-F238E27FC236}">
                  <a16:creationId xmlns:a16="http://schemas.microsoft.com/office/drawing/2014/main" id="{67B2A14D-E634-C081-41D2-FE928F8999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 bwMode="auto">
            <a:xfrm>
              <a:off x="1312069" y="6822192"/>
              <a:ext cx="1676400" cy="491910"/>
            </a:xfrm>
            <a:prstGeom prst="rect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9DAAD987-4666-428A-B849-F6980F7B2E3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717902" y="6913825"/>
            <a:ext cx="227117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669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ond orange - 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" y="1"/>
            <a:ext cx="13444538" cy="6704166"/>
          </a:xfrm>
          <a:custGeom>
            <a:avLst/>
            <a:gdLst/>
            <a:ahLst/>
            <a:cxnLst/>
            <a:rect l="l" t="t" r="r" b="b"/>
            <a:pathLst>
              <a:path w="10692130" h="7200265">
                <a:moveTo>
                  <a:pt x="10692003" y="0"/>
                </a:moveTo>
                <a:lnTo>
                  <a:pt x="0" y="0"/>
                </a:lnTo>
                <a:lnTo>
                  <a:pt x="0" y="7199998"/>
                </a:lnTo>
                <a:lnTo>
                  <a:pt x="10692003" y="7199998"/>
                </a:lnTo>
                <a:lnTo>
                  <a:pt x="10692003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950394" y="7253390"/>
            <a:ext cx="5512740" cy="253365"/>
          </a:xfrm>
          <a:custGeom>
            <a:avLst/>
            <a:gdLst/>
            <a:ahLst/>
            <a:cxnLst/>
            <a:rect l="l" t="t" r="r" b="b"/>
            <a:pathLst>
              <a:path w="4384675" h="253365">
                <a:moveTo>
                  <a:pt x="4384459" y="0"/>
                </a:moveTo>
                <a:lnTo>
                  <a:pt x="0" y="0"/>
                </a:lnTo>
                <a:lnTo>
                  <a:pt x="0" y="253238"/>
                </a:lnTo>
                <a:lnTo>
                  <a:pt x="4384459" y="253238"/>
                </a:lnTo>
                <a:lnTo>
                  <a:pt x="43844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523963" y="7134225"/>
            <a:ext cx="371242" cy="13148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8100">
              <a:spcBef>
                <a:spcPts val="75"/>
              </a:spcBef>
            </a:pPr>
            <a:fld id="{81D60167-4931-47E6-BA6A-407CBD079E47}" type="slidenum">
              <a:rPr lang="fr-FR" spc="-35" smtClean="0"/>
              <a:pPr marL="38100">
                <a:spcBef>
                  <a:spcPts val="75"/>
                </a:spcBef>
              </a:pPr>
              <a:t>‹N°›</a:t>
            </a:fld>
            <a:endParaRPr lang="fr-FR" spc="-35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5375FDD-AE74-7B02-222A-9AA3281036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9000"/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675253" y="-1061133"/>
            <a:ext cx="2969286" cy="29692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23EC0C-6F65-71E7-6DFF-6E146A9E7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space réservé du texte 11">
            <a:extLst>
              <a:ext uri="{FF2B5EF4-FFF2-40B4-BE49-F238E27FC236}">
                <a16:creationId xmlns:a16="http://schemas.microsoft.com/office/drawing/2014/main" id="{B873986D-7CD2-873C-2EDE-6B67D35CA0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0610" y="477722"/>
            <a:ext cx="5105400" cy="430887"/>
          </a:xfrm>
        </p:spPr>
        <p:txBody>
          <a:bodyPr/>
          <a:lstStyle>
            <a:lvl1pPr>
              <a:defRPr sz="2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TITRE DE LA DIAPO</a:t>
            </a:r>
          </a:p>
        </p:txBody>
      </p:sp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B664462E-B459-7362-F6E1-A6548BEE66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0610" y="1912202"/>
            <a:ext cx="5750981" cy="1902398"/>
          </a:xfrm>
        </p:spPr>
        <p:txBody>
          <a:bodyPr lIns="180000" tIns="180000" rIns="180000" bIns="180000"/>
          <a:lstStyle>
            <a:lvl1pPr>
              <a:defRPr sz="2000">
                <a:solidFill>
                  <a:srgbClr val="000000"/>
                </a:solidFill>
                <a:latin typeface="Marianne" panose="02000000000000000000" pitchFamily="2" charset="0"/>
              </a:defRPr>
            </a:lvl1pPr>
            <a:lvl2pPr>
              <a:defRPr sz="1800">
                <a:solidFill>
                  <a:srgbClr val="000000"/>
                </a:solidFill>
                <a:latin typeface="Marianne" panose="02000000000000000000" pitchFamily="2" charset="0"/>
              </a:defRPr>
            </a:lvl2pPr>
            <a:lvl3pPr>
              <a:defRPr sz="1600">
                <a:solidFill>
                  <a:srgbClr val="000000"/>
                </a:solidFill>
                <a:latin typeface="Marianne" panose="02000000000000000000" pitchFamily="2" charset="0"/>
              </a:defRPr>
            </a:lvl3pPr>
            <a:lvl4pPr>
              <a:defRPr sz="1400">
                <a:solidFill>
                  <a:srgbClr val="000000"/>
                </a:solidFill>
                <a:latin typeface="Marianne" panose="02000000000000000000" pitchFamily="2" charset="0"/>
              </a:defRPr>
            </a:lvl4pPr>
            <a:lvl5pPr>
              <a:defRPr sz="1200">
                <a:solidFill>
                  <a:srgbClr val="000000"/>
                </a:solidFill>
                <a:latin typeface="Marianne" panose="02000000000000000000" pitchFamily="2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Espace réservé pour une image  9">
            <a:extLst>
              <a:ext uri="{FF2B5EF4-FFF2-40B4-BE49-F238E27FC236}">
                <a16:creationId xmlns:a16="http://schemas.microsoft.com/office/drawing/2014/main" id="{08942B13-83B8-E523-7EFF-070066300D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86619" y="477721"/>
            <a:ext cx="5636449" cy="5818303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58193639-A988-ABD2-678F-69522598E86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7669" y="6864225"/>
            <a:ext cx="2155633" cy="540000"/>
            <a:chOff x="397670" y="6749937"/>
            <a:chExt cx="2590799" cy="649012"/>
          </a:xfrm>
        </p:grpSpPr>
        <p:pic>
          <p:nvPicPr>
            <p:cNvPr id="15" name="Graphique 4">
              <a:extLst>
                <a:ext uri="{FF2B5EF4-FFF2-40B4-BE49-F238E27FC236}">
                  <a16:creationId xmlns:a16="http://schemas.microsoft.com/office/drawing/2014/main" id="{4B6DFA5A-1833-7C40-79BF-CEA315DFD8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 bwMode="auto">
            <a:xfrm>
              <a:off x="397670" y="6749937"/>
              <a:ext cx="716570" cy="649012"/>
            </a:xfrm>
            <a:prstGeom prst="rect">
              <a:avLst/>
            </a:prstGeom>
          </p:spPr>
        </p:pic>
        <p:pic>
          <p:nvPicPr>
            <p:cNvPr id="17" name="Graphique 16">
              <a:extLst>
                <a:ext uri="{FF2B5EF4-FFF2-40B4-BE49-F238E27FC236}">
                  <a16:creationId xmlns:a16="http://schemas.microsoft.com/office/drawing/2014/main" id="{6076F6DC-F9A9-F17B-DE45-81BEF57842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 bwMode="auto">
            <a:xfrm>
              <a:off x="1312069" y="6822192"/>
              <a:ext cx="1676400" cy="491910"/>
            </a:xfrm>
            <a:prstGeom prst="rect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A54ADB55-2769-49B4-8D64-9DCFB3B8E61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717902" y="6913825"/>
            <a:ext cx="227117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476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ond vert D -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3"/>
            <a:ext cx="13444538" cy="6677013"/>
          </a:xfrm>
          <a:custGeom>
            <a:avLst/>
            <a:gdLst/>
            <a:ahLst/>
            <a:cxnLst/>
            <a:rect l="l" t="t" r="r" b="b"/>
            <a:pathLst>
              <a:path w="10692130" h="7200265">
                <a:moveTo>
                  <a:pt x="10692003" y="0"/>
                </a:moveTo>
                <a:lnTo>
                  <a:pt x="0" y="0"/>
                </a:lnTo>
                <a:lnTo>
                  <a:pt x="0" y="7199998"/>
                </a:lnTo>
                <a:lnTo>
                  <a:pt x="10692003" y="7199998"/>
                </a:lnTo>
                <a:lnTo>
                  <a:pt x="10692003" y="0"/>
                </a:lnTo>
                <a:close/>
              </a:path>
            </a:pathLst>
          </a:custGeom>
          <a:solidFill>
            <a:srgbClr val="ECF3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950394" y="7253390"/>
            <a:ext cx="5512740" cy="253365"/>
          </a:xfrm>
          <a:custGeom>
            <a:avLst/>
            <a:gdLst/>
            <a:ahLst/>
            <a:cxnLst/>
            <a:rect l="l" t="t" r="r" b="b"/>
            <a:pathLst>
              <a:path w="4384675" h="253365">
                <a:moveTo>
                  <a:pt x="4384459" y="0"/>
                </a:moveTo>
                <a:lnTo>
                  <a:pt x="0" y="0"/>
                </a:lnTo>
                <a:lnTo>
                  <a:pt x="0" y="253238"/>
                </a:lnTo>
                <a:lnTo>
                  <a:pt x="4384459" y="253238"/>
                </a:lnTo>
                <a:lnTo>
                  <a:pt x="43844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Holder 6">
            <a:extLst>
              <a:ext uri="{FF2B5EF4-FFF2-40B4-BE49-F238E27FC236}">
                <a16:creationId xmlns:a16="http://schemas.microsoft.com/office/drawing/2014/main" id="{3C3A20A3-AB96-58CE-A5B4-64CAEF800D0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2523963" y="7134225"/>
            <a:ext cx="371242" cy="13148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8100">
              <a:spcBef>
                <a:spcPts val="75"/>
              </a:spcBef>
            </a:pPr>
            <a:fld id="{81D60167-4931-47E6-BA6A-407CBD079E47}" type="slidenum">
              <a:rPr lang="fr-FR" spc="-35" smtClean="0"/>
              <a:pPr marL="38100">
                <a:spcBef>
                  <a:spcPts val="75"/>
                </a:spcBef>
              </a:pPr>
              <a:t>‹N°›</a:t>
            </a:fld>
            <a:endParaRPr lang="fr-FR" spc="-35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53BD1FE-ECC8-BAAB-4260-7C10354407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9000"/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675253" y="-1061133"/>
            <a:ext cx="2969286" cy="2969286"/>
          </a:xfrm>
          <a:prstGeom prst="rect">
            <a:avLst/>
          </a:prstGeom>
        </p:spPr>
      </p:pic>
      <p:sp>
        <p:nvSpPr>
          <p:cNvPr id="6" name="Espace réservé du texte 11">
            <a:extLst>
              <a:ext uri="{FF2B5EF4-FFF2-40B4-BE49-F238E27FC236}">
                <a16:creationId xmlns:a16="http://schemas.microsoft.com/office/drawing/2014/main" id="{B5DDA603-C410-2DA7-03CB-794B1F6E3A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0610" y="477722"/>
            <a:ext cx="5105400" cy="430887"/>
          </a:xfrm>
        </p:spPr>
        <p:txBody>
          <a:bodyPr/>
          <a:lstStyle>
            <a:lvl1pPr>
              <a:defRPr sz="28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TITRE DE LA DIAPO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DC2F51-8893-110E-42BD-863DD1468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AF748B72-DDE0-C8AA-3FAC-387531F524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90610" y="1386331"/>
            <a:ext cx="11094259" cy="4909694"/>
          </a:xfrm>
        </p:spPr>
        <p:txBody>
          <a:bodyPr lIns="180000" tIns="180000" rIns="180000" bIns="180000"/>
          <a:lstStyle>
            <a:lvl1pPr>
              <a:defRPr sz="2000">
                <a:solidFill>
                  <a:srgbClr val="000000"/>
                </a:solidFill>
                <a:latin typeface="Marianne" panose="02000000000000000000" pitchFamily="2" charset="0"/>
              </a:defRPr>
            </a:lvl1pPr>
            <a:lvl2pPr>
              <a:defRPr sz="1800">
                <a:solidFill>
                  <a:srgbClr val="000000"/>
                </a:solidFill>
                <a:latin typeface="Marianne" panose="02000000000000000000" pitchFamily="2" charset="0"/>
              </a:defRPr>
            </a:lvl2pPr>
            <a:lvl3pPr>
              <a:defRPr sz="1600">
                <a:solidFill>
                  <a:srgbClr val="000000"/>
                </a:solidFill>
                <a:latin typeface="Marianne" panose="02000000000000000000" pitchFamily="2" charset="0"/>
              </a:defRPr>
            </a:lvl3pPr>
            <a:lvl4pPr>
              <a:defRPr sz="1400">
                <a:solidFill>
                  <a:srgbClr val="000000"/>
                </a:solidFill>
                <a:latin typeface="Marianne" panose="02000000000000000000" pitchFamily="2" charset="0"/>
              </a:defRPr>
            </a:lvl4pPr>
            <a:lvl5pPr>
              <a:defRPr sz="1200">
                <a:solidFill>
                  <a:srgbClr val="000000"/>
                </a:solidFill>
                <a:latin typeface="Marianne" panose="02000000000000000000" pitchFamily="2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B00D022-1D05-5AA4-94F2-23BE3699F79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7669" y="6864225"/>
            <a:ext cx="2155633" cy="540000"/>
            <a:chOff x="397670" y="6749937"/>
            <a:chExt cx="2590799" cy="649012"/>
          </a:xfrm>
        </p:grpSpPr>
        <p:pic>
          <p:nvPicPr>
            <p:cNvPr id="14" name="Graphique 4">
              <a:extLst>
                <a:ext uri="{FF2B5EF4-FFF2-40B4-BE49-F238E27FC236}">
                  <a16:creationId xmlns:a16="http://schemas.microsoft.com/office/drawing/2014/main" id="{FD9F440D-399A-0B38-F33B-9148439DB6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 bwMode="auto">
            <a:xfrm>
              <a:off x="397670" y="6749937"/>
              <a:ext cx="716570" cy="649012"/>
            </a:xfrm>
            <a:prstGeom prst="rect">
              <a:avLst/>
            </a:prstGeom>
          </p:spPr>
        </p:pic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097825E0-3DA2-C4D6-2226-00DC8D7923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 bwMode="auto">
            <a:xfrm>
              <a:off x="1312069" y="6822192"/>
              <a:ext cx="1676400" cy="491910"/>
            </a:xfrm>
            <a:prstGeom prst="rect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A4904C29-C76D-43BA-A266-F5D27B2A963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717902" y="6913825"/>
            <a:ext cx="227117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8994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ond vert D - 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 userDrawn="1"/>
        </p:nvSpPr>
        <p:spPr>
          <a:xfrm>
            <a:off x="0" y="13"/>
            <a:ext cx="13444538" cy="6677013"/>
          </a:xfrm>
          <a:custGeom>
            <a:avLst/>
            <a:gdLst/>
            <a:ahLst/>
            <a:cxnLst/>
            <a:rect l="l" t="t" r="r" b="b"/>
            <a:pathLst>
              <a:path w="10692130" h="7200265">
                <a:moveTo>
                  <a:pt x="10692003" y="0"/>
                </a:moveTo>
                <a:lnTo>
                  <a:pt x="0" y="0"/>
                </a:lnTo>
                <a:lnTo>
                  <a:pt x="0" y="7199998"/>
                </a:lnTo>
                <a:lnTo>
                  <a:pt x="10692003" y="7199998"/>
                </a:lnTo>
                <a:lnTo>
                  <a:pt x="10692003" y="0"/>
                </a:lnTo>
                <a:close/>
              </a:path>
            </a:pathLst>
          </a:custGeom>
          <a:solidFill>
            <a:srgbClr val="ECF3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950394" y="7253390"/>
            <a:ext cx="5512740" cy="253365"/>
          </a:xfrm>
          <a:custGeom>
            <a:avLst/>
            <a:gdLst/>
            <a:ahLst/>
            <a:cxnLst/>
            <a:rect l="l" t="t" r="r" b="b"/>
            <a:pathLst>
              <a:path w="4384675" h="253365">
                <a:moveTo>
                  <a:pt x="4384459" y="0"/>
                </a:moveTo>
                <a:lnTo>
                  <a:pt x="0" y="0"/>
                </a:lnTo>
                <a:lnTo>
                  <a:pt x="0" y="253238"/>
                </a:lnTo>
                <a:lnTo>
                  <a:pt x="4384459" y="253238"/>
                </a:lnTo>
                <a:lnTo>
                  <a:pt x="43844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Holder 6">
            <a:extLst>
              <a:ext uri="{FF2B5EF4-FFF2-40B4-BE49-F238E27FC236}">
                <a16:creationId xmlns:a16="http://schemas.microsoft.com/office/drawing/2014/main" id="{3C3A20A3-AB96-58CE-A5B4-64CAEF800D0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2523963" y="7134225"/>
            <a:ext cx="371242" cy="13148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8100">
              <a:spcBef>
                <a:spcPts val="75"/>
              </a:spcBef>
            </a:pPr>
            <a:fld id="{81D60167-4931-47E6-BA6A-407CBD079E47}" type="slidenum">
              <a:rPr lang="fr-FR" spc="-35" smtClean="0"/>
              <a:pPr marL="38100">
                <a:spcBef>
                  <a:spcPts val="75"/>
                </a:spcBef>
              </a:pPr>
              <a:t>‹N°›</a:t>
            </a:fld>
            <a:endParaRPr lang="fr-FR" spc="-35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53BD1FE-ECC8-BAAB-4260-7C10354407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9000"/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675253" y="-1061133"/>
            <a:ext cx="2969286" cy="2969286"/>
          </a:xfrm>
          <a:prstGeom prst="rect">
            <a:avLst/>
          </a:prstGeom>
        </p:spPr>
      </p:pic>
      <p:sp>
        <p:nvSpPr>
          <p:cNvPr id="6" name="Espace réservé du texte 11">
            <a:extLst>
              <a:ext uri="{FF2B5EF4-FFF2-40B4-BE49-F238E27FC236}">
                <a16:creationId xmlns:a16="http://schemas.microsoft.com/office/drawing/2014/main" id="{B5DDA603-C410-2DA7-03CB-794B1F6E3A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0610" y="477722"/>
            <a:ext cx="5105400" cy="430887"/>
          </a:xfrm>
        </p:spPr>
        <p:txBody>
          <a:bodyPr/>
          <a:lstStyle>
            <a:lvl1pPr>
              <a:defRPr sz="28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TITRE DE LA DIAPO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DC2F51-8893-110E-42BD-863DD1468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EDAA3F53-821E-6A33-D3AC-74FBF0BB99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0610" y="1912202"/>
            <a:ext cx="5750981" cy="1902398"/>
          </a:xfrm>
        </p:spPr>
        <p:txBody>
          <a:bodyPr lIns="180000" tIns="180000" rIns="180000" bIns="180000"/>
          <a:lstStyle>
            <a:lvl1pPr>
              <a:defRPr sz="2000">
                <a:solidFill>
                  <a:srgbClr val="000000"/>
                </a:solidFill>
                <a:latin typeface="Marianne" panose="02000000000000000000" pitchFamily="2" charset="0"/>
              </a:defRPr>
            </a:lvl1pPr>
            <a:lvl2pPr>
              <a:defRPr sz="1800">
                <a:solidFill>
                  <a:srgbClr val="000000"/>
                </a:solidFill>
                <a:latin typeface="Marianne" panose="02000000000000000000" pitchFamily="2" charset="0"/>
              </a:defRPr>
            </a:lvl2pPr>
            <a:lvl3pPr>
              <a:defRPr sz="1600">
                <a:solidFill>
                  <a:srgbClr val="000000"/>
                </a:solidFill>
                <a:latin typeface="Marianne" panose="02000000000000000000" pitchFamily="2" charset="0"/>
              </a:defRPr>
            </a:lvl3pPr>
            <a:lvl4pPr>
              <a:defRPr sz="1400">
                <a:solidFill>
                  <a:srgbClr val="000000"/>
                </a:solidFill>
                <a:latin typeface="Marianne" panose="02000000000000000000" pitchFamily="2" charset="0"/>
              </a:defRPr>
            </a:lvl4pPr>
            <a:lvl5pPr>
              <a:defRPr sz="1200">
                <a:solidFill>
                  <a:srgbClr val="000000"/>
                </a:solidFill>
                <a:latin typeface="Marianne" panose="02000000000000000000" pitchFamily="2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pour une image  9">
            <a:extLst>
              <a:ext uri="{FF2B5EF4-FFF2-40B4-BE49-F238E27FC236}">
                <a16:creationId xmlns:a16="http://schemas.microsoft.com/office/drawing/2014/main" id="{CE49B21D-5599-DDC5-4C2B-893394FF0E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86619" y="477721"/>
            <a:ext cx="5636449" cy="5818303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95D3D818-617F-BA26-8A36-F649D4D9DA1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7669" y="6864225"/>
            <a:ext cx="2155633" cy="540000"/>
            <a:chOff x="397670" y="6749937"/>
            <a:chExt cx="2590799" cy="649012"/>
          </a:xfrm>
        </p:grpSpPr>
        <p:pic>
          <p:nvPicPr>
            <p:cNvPr id="15" name="Graphique 4">
              <a:extLst>
                <a:ext uri="{FF2B5EF4-FFF2-40B4-BE49-F238E27FC236}">
                  <a16:creationId xmlns:a16="http://schemas.microsoft.com/office/drawing/2014/main" id="{F8A68B59-15CB-9FB7-F8DB-844CE7E586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 bwMode="auto">
            <a:xfrm>
              <a:off x="397670" y="6749937"/>
              <a:ext cx="716570" cy="649012"/>
            </a:xfrm>
            <a:prstGeom prst="rect">
              <a:avLst/>
            </a:prstGeom>
          </p:spPr>
        </p:pic>
        <p:pic>
          <p:nvPicPr>
            <p:cNvPr id="17" name="Graphique 16">
              <a:extLst>
                <a:ext uri="{FF2B5EF4-FFF2-40B4-BE49-F238E27FC236}">
                  <a16:creationId xmlns:a16="http://schemas.microsoft.com/office/drawing/2014/main" id="{830F5C0C-0177-39E9-3918-FE0FF00425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 bwMode="auto">
            <a:xfrm>
              <a:off x="1312069" y="6822192"/>
              <a:ext cx="1676400" cy="491910"/>
            </a:xfrm>
            <a:prstGeom prst="rect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62295DD0-9F38-4FF7-94D1-5FEEBC39F53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717902" y="6913825"/>
            <a:ext cx="227117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528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ond vert E -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3"/>
            <a:ext cx="13444538" cy="6677013"/>
          </a:xfrm>
          <a:custGeom>
            <a:avLst/>
            <a:gdLst/>
            <a:ahLst/>
            <a:cxnLst/>
            <a:rect l="l" t="t" r="r" b="b"/>
            <a:pathLst>
              <a:path w="10692130" h="7200265">
                <a:moveTo>
                  <a:pt x="10692003" y="0"/>
                </a:moveTo>
                <a:lnTo>
                  <a:pt x="0" y="0"/>
                </a:lnTo>
                <a:lnTo>
                  <a:pt x="0" y="7199998"/>
                </a:lnTo>
                <a:lnTo>
                  <a:pt x="10692003" y="7199998"/>
                </a:lnTo>
                <a:lnTo>
                  <a:pt x="10692003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g object 18"/>
          <p:cNvSpPr/>
          <p:nvPr/>
        </p:nvSpPr>
        <p:spPr>
          <a:xfrm>
            <a:off x="6950394" y="7253390"/>
            <a:ext cx="5512740" cy="253365"/>
          </a:xfrm>
          <a:custGeom>
            <a:avLst/>
            <a:gdLst/>
            <a:ahLst/>
            <a:cxnLst/>
            <a:rect l="l" t="t" r="r" b="b"/>
            <a:pathLst>
              <a:path w="4384675" h="253365">
                <a:moveTo>
                  <a:pt x="4384459" y="0"/>
                </a:moveTo>
                <a:lnTo>
                  <a:pt x="0" y="0"/>
                </a:lnTo>
                <a:lnTo>
                  <a:pt x="0" y="253238"/>
                </a:lnTo>
                <a:lnTo>
                  <a:pt x="4384459" y="253238"/>
                </a:lnTo>
                <a:lnTo>
                  <a:pt x="43844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Holder 6">
            <a:extLst>
              <a:ext uri="{FF2B5EF4-FFF2-40B4-BE49-F238E27FC236}">
                <a16:creationId xmlns:a16="http://schemas.microsoft.com/office/drawing/2014/main" id="{3C3A20A3-AB96-58CE-A5B4-64CAEF800D0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2523963" y="7134225"/>
            <a:ext cx="371242" cy="13148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8100">
              <a:spcBef>
                <a:spcPts val="75"/>
              </a:spcBef>
            </a:pPr>
            <a:fld id="{81D60167-4931-47E6-BA6A-407CBD079E47}" type="slidenum">
              <a:rPr lang="fr-FR" spc="-35" smtClean="0"/>
              <a:pPr marL="38100">
                <a:spcBef>
                  <a:spcPts val="75"/>
                </a:spcBef>
              </a:pPr>
              <a:t>‹N°›</a:t>
            </a:fld>
            <a:endParaRPr lang="fr-FR" spc="-35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74E9927-8ACB-2E47-B13D-6F86B7FFEC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9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675253" y="-1061133"/>
            <a:ext cx="2969286" cy="2969286"/>
          </a:xfrm>
          <a:prstGeom prst="rect">
            <a:avLst/>
          </a:prstGeom>
        </p:spPr>
      </p:pic>
      <p:sp>
        <p:nvSpPr>
          <p:cNvPr id="6" name="Espace réservé du texte 11">
            <a:extLst>
              <a:ext uri="{FF2B5EF4-FFF2-40B4-BE49-F238E27FC236}">
                <a16:creationId xmlns:a16="http://schemas.microsoft.com/office/drawing/2014/main" id="{A22CB2FE-6159-E017-F35C-AE6922EC37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0610" y="477722"/>
            <a:ext cx="5105400" cy="430887"/>
          </a:xfrm>
        </p:spPr>
        <p:txBody>
          <a:bodyPr/>
          <a:lstStyle>
            <a:lvl1pPr>
              <a:defRPr sz="28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 dirty="0"/>
              <a:t>TITRE DE LA DIAPO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123621-6EAB-32F6-4B01-376B4452B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788BDC8E-F71A-A30D-A7FE-D2C50144E5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90610" y="1386331"/>
            <a:ext cx="11094259" cy="4909694"/>
          </a:xfrm>
        </p:spPr>
        <p:txBody>
          <a:bodyPr lIns="180000" tIns="180000" rIns="180000" bIns="180000"/>
          <a:lstStyle>
            <a:lvl1pPr>
              <a:defRPr sz="2000">
                <a:solidFill>
                  <a:srgbClr val="000000"/>
                </a:solidFill>
                <a:latin typeface="Marianne" panose="02000000000000000000" pitchFamily="2" charset="0"/>
              </a:defRPr>
            </a:lvl1pPr>
            <a:lvl2pPr>
              <a:defRPr sz="1800">
                <a:solidFill>
                  <a:srgbClr val="000000"/>
                </a:solidFill>
                <a:latin typeface="Marianne" panose="02000000000000000000" pitchFamily="2" charset="0"/>
              </a:defRPr>
            </a:lvl2pPr>
            <a:lvl3pPr>
              <a:defRPr sz="1600">
                <a:solidFill>
                  <a:srgbClr val="000000"/>
                </a:solidFill>
                <a:latin typeface="Marianne" panose="02000000000000000000" pitchFamily="2" charset="0"/>
              </a:defRPr>
            </a:lvl3pPr>
            <a:lvl4pPr>
              <a:defRPr sz="1400">
                <a:solidFill>
                  <a:srgbClr val="000000"/>
                </a:solidFill>
                <a:latin typeface="Marianne" panose="02000000000000000000" pitchFamily="2" charset="0"/>
              </a:defRPr>
            </a:lvl4pPr>
            <a:lvl5pPr>
              <a:defRPr sz="1200">
                <a:solidFill>
                  <a:srgbClr val="000000"/>
                </a:solidFill>
                <a:latin typeface="Marianne" panose="02000000000000000000" pitchFamily="2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20FF6ED0-8F19-C2F6-70CA-4DD85FBE717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7669" y="6864225"/>
            <a:ext cx="2155633" cy="540000"/>
            <a:chOff x="397670" y="6749937"/>
            <a:chExt cx="2590799" cy="649012"/>
          </a:xfrm>
        </p:grpSpPr>
        <p:pic>
          <p:nvPicPr>
            <p:cNvPr id="14" name="Graphique 4">
              <a:extLst>
                <a:ext uri="{FF2B5EF4-FFF2-40B4-BE49-F238E27FC236}">
                  <a16:creationId xmlns:a16="http://schemas.microsoft.com/office/drawing/2014/main" id="{A0D71EFC-9714-4C2E-0083-D32CAA249D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 bwMode="auto">
            <a:xfrm>
              <a:off x="397670" y="6749937"/>
              <a:ext cx="716570" cy="649012"/>
            </a:xfrm>
            <a:prstGeom prst="rect">
              <a:avLst/>
            </a:prstGeom>
          </p:spPr>
        </p:pic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F2B0853F-44BD-DF8D-5F19-308FF9C459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 bwMode="auto">
            <a:xfrm>
              <a:off x="1312069" y="6822192"/>
              <a:ext cx="1676400" cy="491910"/>
            </a:xfrm>
            <a:prstGeom prst="rect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E25E2BD8-0ECF-4BC7-8E0D-76ED4E2F105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717902" y="6913825"/>
            <a:ext cx="227117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727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fond vert E - 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3"/>
            <a:ext cx="13444538" cy="6677013"/>
          </a:xfrm>
          <a:custGeom>
            <a:avLst/>
            <a:gdLst/>
            <a:ahLst/>
            <a:cxnLst/>
            <a:rect l="l" t="t" r="r" b="b"/>
            <a:pathLst>
              <a:path w="10692130" h="7200265">
                <a:moveTo>
                  <a:pt x="10692003" y="0"/>
                </a:moveTo>
                <a:lnTo>
                  <a:pt x="0" y="0"/>
                </a:lnTo>
                <a:lnTo>
                  <a:pt x="0" y="7199998"/>
                </a:lnTo>
                <a:lnTo>
                  <a:pt x="10692003" y="7199998"/>
                </a:lnTo>
                <a:lnTo>
                  <a:pt x="10692003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g object 18"/>
          <p:cNvSpPr/>
          <p:nvPr/>
        </p:nvSpPr>
        <p:spPr>
          <a:xfrm>
            <a:off x="6950394" y="7253390"/>
            <a:ext cx="5512740" cy="253365"/>
          </a:xfrm>
          <a:custGeom>
            <a:avLst/>
            <a:gdLst/>
            <a:ahLst/>
            <a:cxnLst/>
            <a:rect l="l" t="t" r="r" b="b"/>
            <a:pathLst>
              <a:path w="4384675" h="253365">
                <a:moveTo>
                  <a:pt x="4384459" y="0"/>
                </a:moveTo>
                <a:lnTo>
                  <a:pt x="0" y="0"/>
                </a:lnTo>
                <a:lnTo>
                  <a:pt x="0" y="253238"/>
                </a:lnTo>
                <a:lnTo>
                  <a:pt x="4384459" y="253238"/>
                </a:lnTo>
                <a:lnTo>
                  <a:pt x="43844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Holder 6">
            <a:extLst>
              <a:ext uri="{FF2B5EF4-FFF2-40B4-BE49-F238E27FC236}">
                <a16:creationId xmlns:a16="http://schemas.microsoft.com/office/drawing/2014/main" id="{3C3A20A3-AB96-58CE-A5B4-64CAEF800D0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2523963" y="7134225"/>
            <a:ext cx="371242" cy="13148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8100">
              <a:spcBef>
                <a:spcPts val="75"/>
              </a:spcBef>
            </a:pPr>
            <a:fld id="{81D60167-4931-47E6-BA6A-407CBD079E47}" type="slidenum">
              <a:rPr lang="fr-FR" spc="-35" smtClean="0"/>
              <a:pPr marL="38100">
                <a:spcBef>
                  <a:spcPts val="75"/>
                </a:spcBef>
              </a:pPr>
              <a:t>‹N°›</a:t>
            </a:fld>
            <a:endParaRPr lang="fr-FR" spc="-35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74E9927-8ACB-2E47-B13D-6F86B7FFEC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9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675253" y="-1061133"/>
            <a:ext cx="2969286" cy="2969286"/>
          </a:xfrm>
          <a:prstGeom prst="rect">
            <a:avLst/>
          </a:prstGeom>
        </p:spPr>
      </p:pic>
      <p:sp>
        <p:nvSpPr>
          <p:cNvPr id="6" name="Espace réservé du texte 11">
            <a:extLst>
              <a:ext uri="{FF2B5EF4-FFF2-40B4-BE49-F238E27FC236}">
                <a16:creationId xmlns:a16="http://schemas.microsoft.com/office/drawing/2014/main" id="{A22CB2FE-6159-E017-F35C-AE6922EC37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0610" y="477722"/>
            <a:ext cx="5105400" cy="430887"/>
          </a:xfrm>
        </p:spPr>
        <p:txBody>
          <a:bodyPr/>
          <a:lstStyle>
            <a:lvl1pPr>
              <a:defRPr sz="28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 dirty="0"/>
              <a:t>TITRE DE LA DIAPO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123621-6EAB-32F6-4B01-376B4452B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F0925A3A-907B-90CC-4266-0FF39130B6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0610" y="1912202"/>
            <a:ext cx="5750981" cy="1902398"/>
          </a:xfrm>
        </p:spPr>
        <p:txBody>
          <a:bodyPr lIns="180000" tIns="180000" rIns="180000" bIns="180000"/>
          <a:lstStyle>
            <a:lvl1pPr>
              <a:defRPr sz="2000">
                <a:solidFill>
                  <a:srgbClr val="000000"/>
                </a:solidFill>
                <a:latin typeface="Marianne" panose="02000000000000000000" pitchFamily="2" charset="0"/>
              </a:defRPr>
            </a:lvl1pPr>
            <a:lvl2pPr>
              <a:defRPr sz="1800">
                <a:solidFill>
                  <a:srgbClr val="000000"/>
                </a:solidFill>
                <a:latin typeface="Marianne" panose="02000000000000000000" pitchFamily="2" charset="0"/>
              </a:defRPr>
            </a:lvl2pPr>
            <a:lvl3pPr>
              <a:defRPr sz="1600">
                <a:solidFill>
                  <a:srgbClr val="000000"/>
                </a:solidFill>
                <a:latin typeface="Marianne" panose="02000000000000000000" pitchFamily="2" charset="0"/>
              </a:defRPr>
            </a:lvl3pPr>
            <a:lvl4pPr>
              <a:defRPr sz="1400">
                <a:solidFill>
                  <a:srgbClr val="000000"/>
                </a:solidFill>
                <a:latin typeface="Marianne" panose="02000000000000000000" pitchFamily="2" charset="0"/>
              </a:defRPr>
            </a:lvl4pPr>
            <a:lvl5pPr>
              <a:defRPr sz="1200">
                <a:solidFill>
                  <a:srgbClr val="000000"/>
                </a:solidFill>
                <a:latin typeface="Marianne" panose="02000000000000000000" pitchFamily="2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pour une image  9">
            <a:extLst>
              <a:ext uri="{FF2B5EF4-FFF2-40B4-BE49-F238E27FC236}">
                <a16:creationId xmlns:a16="http://schemas.microsoft.com/office/drawing/2014/main" id="{F7985921-197B-38B8-F1EC-1D8B0546D8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86619" y="477721"/>
            <a:ext cx="5636449" cy="5818303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D40C6043-D66D-8D28-3808-925A75E6438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7669" y="6864225"/>
            <a:ext cx="2155633" cy="540000"/>
            <a:chOff x="397670" y="6749937"/>
            <a:chExt cx="2590799" cy="649012"/>
          </a:xfrm>
        </p:grpSpPr>
        <p:pic>
          <p:nvPicPr>
            <p:cNvPr id="15" name="Graphique 4">
              <a:extLst>
                <a:ext uri="{FF2B5EF4-FFF2-40B4-BE49-F238E27FC236}">
                  <a16:creationId xmlns:a16="http://schemas.microsoft.com/office/drawing/2014/main" id="{3646743C-7D4C-1FF1-4520-97955C71A9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 bwMode="auto">
            <a:xfrm>
              <a:off x="397670" y="6749937"/>
              <a:ext cx="716570" cy="649012"/>
            </a:xfrm>
            <a:prstGeom prst="rect">
              <a:avLst/>
            </a:prstGeom>
          </p:spPr>
        </p:pic>
        <p:pic>
          <p:nvPicPr>
            <p:cNvPr id="17" name="Graphique 16">
              <a:extLst>
                <a:ext uri="{FF2B5EF4-FFF2-40B4-BE49-F238E27FC236}">
                  <a16:creationId xmlns:a16="http://schemas.microsoft.com/office/drawing/2014/main" id="{5961D063-0063-C885-1943-5545E9E82E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 bwMode="auto">
            <a:xfrm>
              <a:off x="1312069" y="6822192"/>
              <a:ext cx="1676400" cy="491910"/>
            </a:xfrm>
            <a:prstGeom prst="rect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3FFB394C-99C4-4095-B758-2BC8C2C6420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717902" y="6913825"/>
            <a:ext cx="227117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241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ond bleu F -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3"/>
            <a:ext cx="13444538" cy="6677013"/>
          </a:xfrm>
          <a:custGeom>
            <a:avLst/>
            <a:gdLst/>
            <a:ahLst/>
            <a:cxnLst/>
            <a:rect l="l" t="t" r="r" b="b"/>
            <a:pathLst>
              <a:path w="10692130" h="7200265">
                <a:moveTo>
                  <a:pt x="10692003" y="0"/>
                </a:moveTo>
                <a:lnTo>
                  <a:pt x="0" y="0"/>
                </a:lnTo>
                <a:lnTo>
                  <a:pt x="0" y="7199998"/>
                </a:lnTo>
                <a:lnTo>
                  <a:pt x="10692003" y="7199998"/>
                </a:lnTo>
                <a:lnTo>
                  <a:pt x="10692003" y="0"/>
                </a:lnTo>
                <a:close/>
              </a:path>
            </a:pathLst>
          </a:custGeom>
          <a:solidFill>
            <a:schemeClr val="accent6">
              <a:alpha val="15565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950394" y="7253390"/>
            <a:ext cx="5512740" cy="253365"/>
          </a:xfrm>
          <a:custGeom>
            <a:avLst/>
            <a:gdLst/>
            <a:ahLst/>
            <a:cxnLst/>
            <a:rect l="l" t="t" r="r" b="b"/>
            <a:pathLst>
              <a:path w="4384675" h="253365">
                <a:moveTo>
                  <a:pt x="4384459" y="0"/>
                </a:moveTo>
                <a:lnTo>
                  <a:pt x="0" y="0"/>
                </a:lnTo>
                <a:lnTo>
                  <a:pt x="0" y="253238"/>
                </a:lnTo>
                <a:lnTo>
                  <a:pt x="4384459" y="253238"/>
                </a:lnTo>
                <a:lnTo>
                  <a:pt x="43844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Holder 6">
            <a:extLst>
              <a:ext uri="{FF2B5EF4-FFF2-40B4-BE49-F238E27FC236}">
                <a16:creationId xmlns:a16="http://schemas.microsoft.com/office/drawing/2014/main" id="{3C3A20A3-AB96-58CE-A5B4-64CAEF800D0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2523963" y="7134225"/>
            <a:ext cx="371242" cy="13148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8100">
              <a:spcBef>
                <a:spcPts val="75"/>
              </a:spcBef>
            </a:pPr>
            <a:fld id="{81D60167-4931-47E6-BA6A-407CBD079E47}" type="slidenum">
              <a:rPr lang="fr-FR" spc="-35" smtClean="0"/>
              <a:pPr marL="38100">
                <a:spcBef>
                  <a:spcPts val="75"/>
                </a:spcBef>
              </a:pPr>
              <a:t>‹N°›</a:t>
            </a:fld>
            <a:endParaRPr lang="fr-FR" spc="-35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CE7110B-2BBE-38FC-06B0-776A3B1CB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9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675253" y="-1061133"/>
            <a:ext cx="2969286" cy="2969286"/>
          </a:xfrm>
          <a:prstGeom prst="rect">
            <a:avLst/>
          </a:prstGeom>
        </p:spPr>
      </p:pic>
      <p:sp>
        <p:nvSpPr>
          <p:cNvPr id="6" name="Espace réservé du texte 11">
            <a:extLst>
              <a:ext uri="{FF2B5EF4-FFF2-40B4-BE49-F238E27FC236}">
                <a16:creationId xmlns:a16="http://schemas.microsoft.com/office/drawing/2014/main" id="{BD1E8A41-3D6E-C611-A7B6-38A5198934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0610" y="477722"/>
            <a:ext cx="5105400" cy="430887"/>
          </a:xfrm>
        </p:spPr>
        <p:txBody>
          <a:bodyPr/>
          <a:lstStyle>
            <a:lvl1pPr>
              <a:defRPr sz="2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 dirty="0"/>
              <a:t>TITRE DE LA DIAPO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3EC083-A2F0-CBAE-2D37-0F7CB3E58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477904E2-8576-0EC2-198E-16BB8F1071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90610" y="1386331"/>
            <a:ext cx="11094259" cy="4909694"/>
          </a:xfrm>
        </p:spPr>
        <p:txBody>
          <a:bodyPr lIns="180000" tIns="180000" rIns="180000" bIns="180000"/>
          <a:lstStyle>
            <a:lvl1pPr>
              <a:defRPr sz="2000">
                <a:solidFill>
                  <a:srgbClr val="000000"/>
                </a:solidFill>
                <a:latin typeface="Marianne" panose="02000000000000000000" pitchFamily="2" charset="0"/>
              </a:defRPr>
            </a:lvl1pPr>
            <a:lvl2pPr>
              <a:defRPr sz="1800">
                <a:solidFill>
                  <a:srgbClr val="000000"/>
                </a:solidFill>
                <a:latin typeface="Marianne" panose="02000000000000000000" pitchFamily="2" charset="0"/>
              </a:defRPr>
            </a:lvl2pPr>
            <a:lvl3pPr>
              <a:defRPr sz="1600">
                <a:solidFill>
                  <a:srgbClr val="000000"/>
                </a:solidFill>
                <a:latin typeface="Marianne" panose="02000000000000000000" pitchFamily="2" charset="0"/>
              </a:defRPr>
            </a:lvl3pPr>
            <a:lvl4pPr>
              <a:defRPr sz="1400">
                <a:solidFill>
                  <a:srgbClr val="000000"/>
                </a:solidFill>
                <a:latin typeface="Marianne" panose="02000000000000000000" pitchFamily="2" charset="0"/>
              </a:defRPr>
            </a:lvl4pPr>
            <a:lvl5pPr>
              <a:defRPr sz="1200">
                <a:solidFill>
                  <a:srgbClr val="000000"/>
                </a:solidFill>
                <a:latin typeface="Marianne" panose="02000000000000000000" pitchFamily="2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7D530321-5C14-84E8-637F-8FE97DF6924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7669" y="6864225"/>
            <a:ext cx="2155633" cy="540000"/>
            <a:chOff x="397670" y="6749937"/>
            <a:chExt cx="2590799" cy="649012"/>
          </a:xfrm>
        </p:grpSpPr>
        <p:pic>
          <p:nvPicPr>
            <p:cNvPr id="14" name="Graphique 4">
              <a:extLst>
                <a:ext uri="{FF2B5EF4-FFF2-40B4-BE49-F238E27FC236}">
                  <a16:creationId xmlns:a16="http://schemas.microsoft.com/office/drawing/2014/main" id="{95965F57-E731-AD02-9D34-F5A26B3405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 bwMode="auto">
            <a:xfrm>
              <a:off x="397670" y="6749937"/>
              <a:ext cx="716570" cy="649012"/>
            </a:xfrm>
            <a:prstGeom prst="rect">
              <a:avLst/>
            </a:prstGeom>
          </p:spPr>
        </p:pic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188F2F44-9F97-5ECF-CB95-FB410A8139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 bwMode="auto">
            <a:xfrm>
              <a:off x="1312069" y="6822192"/>
              <a:ext cx="1676400" cy="491910"/>
            </a:xfrm>
            <a:prstGeom prst="rect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6CBEFD87-5098-4225-A7F6-75A39C42D37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717902" y="6913825"/>
            <a:ext cx="227117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289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fond bleu F - 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3"/>
            <a:ext cx="13444538" cy="6677013"/>
          </a:xfrm>
          <a:custGeom>
            <a:avLst/>
            <a:gdLst/>
            <a:ahLst/>
            <a:cxnLst/>
            <a:rect l="l" t="t" r="r" b="b"/>
            <a:pathLst>
              <a:path w="10692130" h="7200265">
                <a:moveTo>
                  <a:pt x="10692003" y="0"/>
                </a:moveTo>
                <a:lnTo>
                  <a:pt x="0" y="0"/>
                </a:lnTo>
                <a:lnTo>
                  <a:pt x="0" y="7199998"/>
                </a:lnTo>
                <a:lnTo>
                  <a:pt x="10692003" y="7199998"/>
                </a:lnTo>
                <a:lnTo>
                  <a:pt x="10692003" y="0"/>
                </a:lnTo>
                <a:close/>
              </a:path>
            </a:pathLst>
          </a:custGeom>
          <a:solidFill>
            <a:schemeClr val="accent6">
              <a:alpha val="15565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950394" y="7253390"/>
            <a:ext cx="5512740" cy="253365"/>
          </a:xfrm>
          <a:custGeom>
            <a:avLst/>
            <a:gdLst/>
            <a:ahLst/>
            <a:cxnLst/>
            <a:rect l="l" t="t" r="r" b="b"/>
            <a:pathLst>
              <a:path w="4384675" h="253365">
                <a:moveTo>
                  <a:pt x="4384459" y="0"/>
                </a:moveTo>
                <a:lnTo>
                  <a:pt x="0" y="0"/>
                </a:lnTo>
                <a:lnTo>
                  <a:pt x="0" y="253238"/>
                </a:lnTo>
                <a:lnTo>
                  <a:pt x="4384459" y="253238"/>
                </a:lnTo>
                <a:lnTo>
                  <a:pt x="43844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Holder 6">
            <a:extLst>
              <a:ext uri="{FF2B5EF4-FFF2-40B4-BE49-F238E27FC236}">
                <a16:creationId xmlns:a16="http://schemas.microsoft.com/office/drawing/2014/main" id="{3C3A20A3-AB96-58CE-A5B4-64CAEF800D0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2523963" y="7134225"/>
            <a:ext cx="371242" cy="13148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8100">
              <a:spcBef>
                <a:spcPts val="75"/>
              </a:spcBef>
            </a:pPr>
            <a:fld id="{81D60167-4931-47E6-BA6A-407CBD079E47}" type="slidenum">
              <a:rPr lang="fr-FR" spc="-35" smtClean="0"/>
              <a:pPr marL="38100">
                <a:spcBef>
                  <a:spcPts val="75"/>
                </a:spcBef>
              </a:pPr>
              <a:t>‹N°›</a:t>
            </a:fld>
            <a:endParaRPr lang="fr-FR" spc="-35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CE7110B-2BBE-38FC-06B0-776A3B1CB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9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675253" y="-1061133"/>
            <a:ext cx="2969286" cy="2969286"/>
          </a:xfrm>
          <a:prstGeom prst="rect">
            <a:avLst/>
          </a:prstGeom>
        </p:spPr>
      </p:pic>
      <p:sp>
        <p:nvSpPr>
          <p:cNvPr id="6" name="Espace réservé du texte 11">
            <a:extLst>
              <a:ext uri="{FF2B5EF4-FFF2-40B4-BE49-F238E27FC236}">
                <a16:creationId xmlns:a16="http://schemas.microsoft.com/office/drawing/2014/main" id="{BD1E8A41-3D6E-C611-A7B6-38A5198934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0610" y="477722"/>
            <a:ext cx="5105400" cy="430887"/>
          </a:xfrm>
        </p:spPr>
        <p:txBody>
          <a:bodyPr/>
          <a:lstStyle>
            <a:lvl1pPr>
              <a:defRPr sz="2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 dirty="0"/>
              <a:t>TITRE DE LA DIAPO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3EC083-A2F0-CBAE-2D37-0F7CB3E58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55685179-A687-1217-3480-19309F8971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0610" y="1912202"/>
            <a:ext cx="5750981" cy="1902398"/>
          </a:xfrm>
        </p:spPr>
        <p:txBody>
          <a:bodyPr lIns="180000" tIns="180000" rIns="180000" bIns="180000"/>
          <a:lstStyle>
            <a:lvl1pPr>
              <a:defRPr sz="2000">
                <a:solidFill>
                  <a:srgbClr val="000000"/>
                </a:solidFill>
                <a:latin typeface="Marianne" panose="02000000000000000000" pitchFamily="2" charset="0"/>
              </a:defRPr>
            </a:lvl1pPr>
            <a:lvl2pPr>
              <a:defRPr sz="1800">
                <a:solidFill>
                  <a:srgbClr val="000000"/>
                </a:solidFill>
                <a:latin typeface="Marianne" panose="02000000000000000000" pitchFamily="2" charset="0"/>
              </a:defRPr>
            </a:lvl2pPr>
            <a:lvl3pPr>
              <a:defRPr sz="1600">
                <a:solidFill>
                  <a:srgbClr val="000000"/>
                </a:solidFill>
                <a:latin typeface="Marianne" panose="02000000000000000000" pitchFamily="2" charset="0"/>
              </a:defRPr>
            </a:lvl3pPr>
            <a:lvl4pPr>
              <a:defRPr sz="1400">
                <a:solidFill>
                  <a:srgbClr val="000000"/>
                </a:solidFill>
                <a:latin typeface="Marianne" panose="02000000000000000000" pitchFamily="2" charset="0"/>
              </a:defRPr>
            </a:lvl4pPr>
            <a:lvl5pPr>
              <a:defRPr sz="1200">
                <a:solidFill>
                  <a:srgbClr val="000000"/>
                </a:solidFill>
                <a:latin typeface="Marianne" panose="02000000000000000000" pitchFamily="2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pour une image  9">
            <a:extLst>
              <a:ext uri="{FF2B5EF4-FFF2-40B4-BE49-F238E27FC236}">
                <a16:creationId xmlns:a16="http://schemas.microsoft.com/office/drawing/2014/main" id="{A963BB20-D88E-CD05-9FA6-F2600F2498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86619" y="477721"/>
            <a:ext cx="5636449" cy="5818303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FEF3530B-641F-72BD-3613-56D1A12A113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7669" y="6864225"/>
            <a:ext cx="2155633" cy="540000"/>
            <a:chOff x="397670" y="6749937"/>
            <a:chExt cx="2590799" cy="649012"/>
          </a:xfrm>
        </p:grpSpPr>
        <p:pic>
          <p:nvPicPr>
            <p:cNvPr id="15" name="Graphique 4">
              <a:extLst>
                <a:ext uri="{FF2B5EF4-FFF2-40B4-BE49-F238E27FC236}">
                  <a16:creationId xmlns:a16="http://schemas.microsoft.com/office/drawing/2014/main" id="{18F1F00E-3A01-38F9-470E-0013C1D438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 bwMode="auto">
            <a:xfrm>
              <a:off x="397670" y="6749937"/>
              <a:ext cx="716570" cy="649012"/>
            </a:xfrm>
            <a:prstGeom prst="rect">
              <a:avLst/>
            </a:prstGeom>
          </p:spPr>
        </p:pic>
        <p:pic>
          <p:nvPicPr>
            <p:cNvPr id="17" name="Graphique 16">
              <a:extLst>
                <a:ext uri="{FF2B5EF4-FFF2-40B4-BE49-F238E27FC236}">
                  <a16:creationId xmlns:a16="http://schemas.microsoft.com/office/drawing/2014/main" id="{565850D7-9C2D-987C-4057-1C65E0C46D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 bwMode="auto">
            <a:xfrm>
              <a:off x="1312069" y="6822192"/>
              <a:ext cx="1676400" cy="491910"/>
            </a:xfrm>
            <a:prstGeom prst="rect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ADD3636E-C4D0-4C09-B28B-E7264DE2B7C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717902" y="6913825"/>
            <a:ext cx="227117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2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couv avec photo et parten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2">
            <a:extLst>
              <a:ext uri="{FF2B5EF4-FFF2-40B4-BE49-F238E27FC236}">
                <a16:creationId xmlns:a16="http://schemas.microsoft.com/office/drawing/2014/main" id="{C410312B-541F-DD12-CDDA-C0F10E8B2E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063" y="1828800"/>
            <a:ext cx="12115800" cy="5153025"/>
          </a:xfrm>
        </p:spPr>
        <p:txBody>
          <a:bodyPr/>
          <a:lstStyle/>
          <a:p>
            <a:r>
              <a:rPr lang="fr-FR" dirty="0"/>
              <a:t>Cliquez sur l'icône pour ajouter une image</a:t>
            </a: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44E45F95-8D0D-E151-392D-1A85011F8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099" t="7480" r="1893" b="83035"/>
          <a:stretch>
            <a:fillRect/>
          </a:stretch>
        </p:blipFill>
        <p:spPr>
          <a:xfrm>
            <a:off x="9609307" y="6600825"/>
            <a:ext cx="3471771" cy="539873"/>
          </a:xfrm>
          <a:prstGeom prst="rect">
            <a:avLst/>
          </a:prstGeom>
        </p:spPr>
      </p:pic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72BE2FA0-A948-278E-735C-5E84BECC47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31516" y="6441363"/>
            <a:ext cx="2133600" cy="318924"/>
          </a:xfrm>
          <a:solidFill>
            <a:schemeClr val="tx2">
              <a:lumMod val="20000"/>
              <a:lumOff val="80000"/>
            </a:schemeClr>
          </a:solidFill>
        </p:spPr>
        <p:txBody>
          <a:bodyPr lIns="180000" tIns="36000" rIns="180000" bIns="36000"/>
          <a:lstStyle>
            <a:lvl1pPr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24 juin 2026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115A5D5-CDEC-9669-48E4-34586D6A3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48000"/>
          </a:blip>
          <a:stretch>
            <a:fillRect/>
          </a:stretch>
        </p:blipFill>
        <p:spPr>
          <a:xfrm>
            <a:off x="-288131" y="1795823"/>
            <a:ext cx="2902785" cy="2902785"/>
          </a:xfrm>
          <a:prstGeom prst="rect">
            <a:avLst/>
          </a:prstGeom>
        </p:spPr>
      </p:pic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B6F77A94-C929-D2B3-F22F-EA713D07B1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26747" y="3565981"/>
            <a:ext cx="8759535" cy="934478"/>
          </a:xfrm>
          <a:solidFill>
            <a:schemeClr val="bg1"/>
          </a:solidFill>
        </p:spPr>
        <p:txBody>
          <a:bodyPr lIns="180000" tIns="36000" rIns="180000" bIns="36000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  De l’expérimentation à la préfiguration</a:t>
            </a:r>
          </a:p>
        </p:txBody>
      </p:sp>
      <p:sp>
        <p:nvSpPr>
          <p:cNvPr id="13" name="Espace réservé du texte 11">
            <a:extLst>
              <a:ext uri="{FF2B5EF4-FFF2-40B4-BE49-F238E27FC236}">
                <a16:creationId xmlns:a16="http://schemas.microsoft.com/office/drawing/2014/main" id="{0AFA43DF-FB57-F58D-8BD8-96BC92D432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26748" y="2587242"/>
            <a:ext cx="7471301" cy="626701"/>
          </a:xfrm>
          <a:solidFill>
            <a:schemeClr val="tx2"/>
          </a:solidFill>
        </p:spPr>
        <p:txBody>
          <a:bodyPr lIns="180000" tIns="36000" rIns="180000" bIns="36000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RADARS SONORES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0642028-8256-4811-A902-8136BC9AB643}"/>
              </a:ext>
            </a:extLst>
          </p:cNvPr>
          <p:cNvGrpSpPr/>
          <p:nvPr userDrawn="1"/>
        </p:nvGrpSpPr>
        <p:grpSpPr>
          <a:xfrm>
            <a:off x="473871" y="317857"/>
            <a:ext cx="12633342" cy="1081310"/>
            <a:chOff x="473871" y="317857"/>
            <a:chExt cx="12633342" cy="1081310"/>
          </a:xfrm>
        </p:grpSpPr>
        <p:pic>
          <p:nvPicPr>
            <p:cNvPr id="18" name="Graphique 4">
              <a:extLst>
                <a:ext uri="{FF2B5EF4-FFF2-40B4-BE49-F238E27FC236}">
                  <a16:creationId xmlns:a16="http://schemas.microsoft.com/office/drawing/2014/main" id="{FF5F0D1A-A01A-487E-AE33-FDE73C28BF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 bwMode="auto">
            <a:xfrm>
              <a:off x="473871" y="317857"/>
              <a:ext cx="1192421" cy="1080000"/>
            </a:xfrm>
            <a:prstGeom prst="rect">
              <a:avLst/>
            </a:prstGeom>
          </p:spPr>
        </p:pic>
        <p:pic>
          <p:nvPicPr>
            <p:cNvPr id="19" name="Graphique 18">
              <a:extLst>
                <a:ext uri="{FF2B5EF4-FFF2-40B4-BE49-F238E27FC236}">
                  <a16:creationId xmlns:a16="http://schemas.microsoft.com/office/drawing/2014/main" id="{88BD2EEA-1444-4D44-A4E2-7EE0A2121F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 bwMode="auto">
            <a:xfrm>
              <a:off x="1782916" y="363785"/>
              <a:ext cx="3067145" cy="900000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9BABCB6F-847A-4439-A7CD-52A3B064CA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5090926" y="407857"/>
              <a:ext cx="4367647" cy="900000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07DB5B26-6F21-4AF8-AAAA-95D7CC1A2E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10386283" y="499167"/>
              <a:ext cx="2720930" cy="9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16781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rnier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g object 16">
            <a:extLst>
              <a:ext uri="{FF2B5EF4-FFF2-40B4-BE49-F238E27FC236}">
                <a16:creationId xmlns:a16="http://schemas.microsoft.com/office/drawing/2014/main" id="{27B52124-4155-9E30-E9B4-66B68C990939}"/>
              </a:ext>
            </a:extLst>
          </p:cNvPr>
          <p:cNvSpPr/>
          <p:nvPr userDrawn="1"/>
        </p:nvSpPr>
        <p:spPr>
          <a:xfrm>
            <a:off x="0" y="3476625"/>
            <a:ext cx="13444538" cy="535912"/>
          </a:xfrm>
          <a:custGeom>
            <a:avLst/>
            <a:gdLst/>
            <a:ahLst/>
            <a:cxnLst/>
            <a:rect l="l" t="t" r="r" b="b"/>
            <a:pathLst>
              <a:path w="10692130" h="7200265">
                <a:moveTo>
                  <a:pt x="10692003" y="0"/>
                </a:moveTo>
                <a:lnTo>
                  <a:pt x="0" y="0"/>
                </a:lnTo>
                <a:lnTo>
                  <a:pt x="0" y="7199998"/>
                </a:lnTo>
                <a:lnTo>
                  <a:pt x="10692003" y="7199998"/>
                </a:lnTo>
                <a:lnTo>
                  <a:pt x="10692003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1">
                  <a:alpha val="73198"/>
                </a:schemeClr>
              </a:gs>
            </a:gsLst>
            <a:lin ang="0" scaled="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F5CDBB56-803F-FAD4-4C12-8DED9458ADF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0112" y="1800225"/>
            <a:ext cx="11644313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marL="0">
              <a:defRPr>
                <a:latin typeface="Marianne" panose="02000000000000000000" pitchFamily="50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arianne" panose="02000000000000000000" pitchFamily="50" charset="0"/>
                <a:ea typeface="+mn-ea"/>
                <a:cs typeface="Arial" panose="020B0604020202020204" pitchFamily="34" charset="0"/>
              </a:rPr>
              <a:t>Modifiez le style du titre</a:t>
            </a: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Marianne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B6E390A-D843-5CDC-2E2C-41E14EA251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40968" y="3606081"/>
            <a:ext cx="5562600" cy="27699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Marianne" panose="02000000000000000000" pitchFamily="2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D4A7E8A-FFD1-41BD-8EE8-E0AFB4EC82B8}"/>
              </a:ext>
            </a:extLst>
          </p:cNvPr>
          <p:cNvGrpSpPr/>
          <p:nvPr userDrawn="1"/>
        </p:nvGrpSpPr>
        <p:grpSpPr>
          <a:xfrm>
            <a:off x="2761829" y="5076825"/>
            <a:ext cx="8134586" cy="1080000"/>
            <a:chOff x="4566634" y="5076825"/>
            <a:chExt cx="8134586" cy="1080000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D2E338A-C8D0-65B3-2459-9B8706069D0B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4566634" y="5076825"/>
              <a:ext cx="4311268" cy="1080000"/>
              <a:chOff x="397670" y="6749937"/>
              <a:chExt cx="2590799" cy="649012"/>
            </a:xfrm>
          </p:grpSpPr>
          <p:pic>
            <p:nvPicPr>
              <p:cNvPr id="12" name="Graphique 4">
                <a:extLst>
                  <a:ext uri="{FF2B5EF4-FFF2-40B4-BE49-F238E27FC236}">
                    <a16:creationId xmlns:a16="http://schemas.microsoft.com/office/drawing/2014/main" id="{85600BE8-4696-C3A7-C571-8F6C6BCC8D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 bwMode="auto">
              <a:xfrm>
                <a:off x="397670" y="6749937"/>
                <a:ext cx="716570" cy="649012"/>
              </a:xfrm>
              <a:prstGeom prst="rect">
                <a:avLst/>
              </a:prstGeom>
            </p:spPr>
          </p:pic>
          <p:pic>
            <p:nvPicPr>
              <p:cNvPr id="13" name="Graphique 12">
                <a:extLst>
                  <a:ext uri="{FF2B5EF4-FFF2-40B4-BE49-F238E27FC236}">
                    <a16:creationId xmlns:a16="http://schemas.microsoft.com/office/drawing/2014/main" id="{C70F4AD7-B30D-A749-E3E2-C52F44CD5F5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 bwMode="auto">
              <a:xfrm>
                <a:off x="1312069" y="6822192"/>
                <a:ext cx="1676400" cy="491910"/>
              </a:xfrm>
              <a:prstGeom prst="rect">
                <a:avLst/>
              </a:prstGeom>
            </p:spPr>
          </p:pic>
        </p:grp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9480CDA-5112-44ED-937A-457D9BB15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9207103" y="5293673"/>
              <a:ext cx="3494117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7929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ond dégradé avec 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" y="581025"/>
            <a:ext cx="13444538" cy="6045000"/>
          </a:xfrm>
          <a:custGeom>
            <a:avLst/>
            <a:gdLst/>
            <a:ahLst/>
            <a:cxnLst/>
            <a:rect l="l" t="t" r="r" b="b"/>
            <a:pathLst>
              <a:path w="10692130" h="7200265">
                <a:moveTo>
                  <a:pt x="10692003" y="0"/>
                </a:moveTo>
                <a:lnTo>
                  <a:pt x="0" y="0"/>
                </a:lnTo>
                <a:lnTo>
                  <a:pt x="0" y="7199998"/>
                </a:lnTo>
                <a:lnTo>
                  <a:pt x="10692003" y="7199998"/>
                </a:lnTo>
                <a:lnTo>
                  <a:pt x="10692003" y="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0" scaled="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742096" y="7264793"/>
            <a:ext cx="5512740" cy="253365"/>
          </a:xfrm>
          <a:custGeom>
            <a:avLst/>
            <a:gdLst/>
            <a:ahLst/>
            <a:cxnLst/>
            <a:rect l="l" t="t" r="r" b="b"/>
            <a:pathLst>
              <a:path w="4384675" h="253365">
                <a:moveTo>
                  <a:pt x="4384459" y="0"/>
                </a:moveTo>
                <a:lnTo>
                  <a:pt x="0" y="0"/>
                </a:lnTo>
                <a:lnTo>
                  <a:pt x="0" y="253238"/>
                </a:lnTo>
                <a:lnTo>
                  <a:pt x="4384459" y="253238"/>
                </a:lnTo>
                <a:lnTo>
                  <a:pt x="43844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Holder 6">
            <a:extLst>
              <a:ext uri="{FF2B5EF4-FFF2-40B4-BE49-F238E27FC236}">
                <a16:creationId xmlns:a16="http://schemas.microsoft.com/office/drawing/2014/main" id="{24B21D7C-0A17-140E-5A73-B82A25C9667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2523963" y="7134225"/>
            <a:ext cx="371242" cy="13148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8100">
              <a:spcBef>
                <a:spcPts val="75"/>
              </a:spcBef>
            </a:pPr>
            <a:fld id="{81D60167-4931-47E6-BA6A-407CBD079E47}" type="slidenum">
              <a:rPr lang="fr-FR" spc="-35" smtClean="0"/>
              <a:pPr marL="38100">
                <a:spcBef>
                  <a:spcPts val="75"/>
                </a:spcBef>
              </a:pPr>
              <a:t>‹N°›</a:t>
            </a:fld>
            <a:endParaRPr lang="fr-FR" spc="-35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97EC45-B976-91BB-3877-363EEAF63984}"/>
              </a:ext>
            </a:extLst>
          </p:cNvPr>
          <p:cNvSpPr/>
          <p:nvPr userDrawn="1"/>
        </p:nvSpPr>
        <p:spPr>
          <a:xfrm>
            <a:off x="7408069" y="352425"/>
            <a:ext cx="3733800" cy="627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F7B6F57-46C3-CD06-E77B-C988B4FEBB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55010"/>
          <a:stretch>
            <a:fillRect/>
          </a:stretch>
        </p:blipFill>
        <p:spPr>
          <a:xfrm rot="16200000">
            <a:off x="8447826" y="-1044284"/>
            <a:ext cx="1654287" cy="3733800"/>
          </a:xfrm>
          <a:prstGeom prst="rect">
            <a:avLst/>
          </a:prstGeom>
        </p:spPr>
      </p:pic>
      <p:sp>
        <p:nvSpPr>
          <p:cNvPr id="7" name="Espace réservé du texte 11">
            <a:extLst>
              <a:ext uri="{FF2B5EF4-FFF2-40B4-BE49-F238E27FC236}">
                <a16:creationId xmlns:a16="http://schemas.microsoft.com/office/drawing/2014/main" id="{68924F9E-91E3-47FF-44FA-27C150772B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5946" y="2714625"/>
            <a:ext cx="5105400" cy="615553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 Chapitre 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E6516E67-620A-5A22-89D4-AA79493622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41470" y="4543425"/>
            <a:ext cx="2133600" cy="1723549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Sous-titre 1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Sous-titre 2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Sous-titre 3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Sous-titre 4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A75F74F-E35F-B240-FF80-F209B3B45C8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7669" y="6864225"/>
            <a:ext cx="2155633" cy="540000"/>
            <a:chOff x="397670" y="6749937"/>
            <a:chExt cx="2590799" cy="649012"/>
          </a:xfrm>
        </p:grpSpPr>
        <p:pic>
          <p:nvPicPr>
            <p:cNvPr id="15" name="Graphique 4">
              <a:extLst>
                <a:ext uri="{FF2B5EF4-FFF2-40B4-BE49-F238E27FC236}">
                  <a16:creationId xmlns:a16="http://schemas.microsoft.com/office/drawing/2014/main" id="{473B20AC-2C11-FF85-811A-473F728038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 bwMode="auto">
            <a:xfrm>
              <a:off x="397670" y="6749937"/>
              <a:ext cx="716570" cy="649012"/>
            </a:xfrm>
            <a:prstGeom prst="rect">
              <a:avLst/>
            </a:prstGeom>
          </p:spPr>
        </p:pic>
        <p:pic>
          <p:nvPicPr>
            <p:cNvPr id="17" name="Graphique 16">
              <a:extLst>
                <a:ext uri="{FF2B5EF4-FFF2-40B4-BE49-F238E27FC236}">
                  <a16:creationId xmlns:a16="http://schemas.microsoft.com/office/drawing/2014/main" id="{F97D394D-6C97-1692-4AEE-ABE3693BF0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 bwMode="auto">
            <a:xfrm>
              <a:off x="1312069" y="6822192"/>
              <a:ext cx="1676400" cy="491910"/>
            </a:xfrm>
            <a:prstGeom prst="rect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CF05EB1F-3451-41C1-85E6-74531E5D909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717902" y="6913825"/>
            <a:ext cx="227117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45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ond dégrad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" y="581025"/>
            <a:ext cx="13444538" cy="6045000"/>
          </a:xfrm>
          <a:custGeom>
            <a:avLst/>
            <a:gdLst/>
            <a:ahLst/>
            <a:cxnLst/>
            <a:rect l="l" t="t" r="r" b="b"/>
            <a:pathLst>
              <a:path w="10692130" h="7200265">
                <a:moveTo>
                  <a:pt x="10692003" y="0"/>
                </a:moveTo>
                <a:lnTo>
                  <a:pt x="0" y="0"/>
                </a:lnTo>
                <a:lnTo>
                  <a:pt x="0" y="7199998"/>
                </a:lnTo>
                <a:lnTo>
                  <a:pt x="10692003" y="7199998"/>
                </a:lnTo>
                <a:lnTo>
                  <a:pt x="10692003" y="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0" scaled="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950394" y="7253390"/>
            <a:ext cx="5512740" cy="253365"/>
          </a:xfrm>
          <a:custGeom>
            <a:avLst/>
            <a:gdLst/>
            <a:ahLst/>
            <a:cxnLst/>
            <a:rect l="l" t="t" r="r" b="b"/>
            <a:pathLst>
              <a:path w="4384675" h="253365">
                <a:moveTo>
                  <a:pt x="4384459" y="0"/>
                </a:moveTo>
                <a:lnTo>
                  <a:pt x="0" y="0"/>
                </a:lnTo>
                <a:lnTo>
                  <a:pt x="0" y="253238"/>
                </a:lnTo>
                <a:lnTo>
                  <a:pt x="4384459" y="253238"/>
                </a:lnTo>
                <a:lnTo>
                  <a:pt x="43844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Holder 6">
            <a:extLst>
              <a:ext uri="{FF2B5EF4-FFF2-40B4-BE49-F238E27FC236}">
                <a16:creationId xmlns:a16="http://schemas.microsoft.com/office/drawing/2014/main" id="{24B21D7C-0A17-140E-5A73-B82A25C9667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2523963" y="7134225"/>
            <a:ext cx="371242" cy="13148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8100">
              <a:spcBef>
                <a:spcPts val="75"/>
              </a:spcBef>
            </a:pPr>
            <a:fld id="{81D60167-4931-47E6-BA6A-407CBD079E47}" type="slidenum">
              <a:rPr lang="fr-FR" spc="-35" smtClean="0"/>
              <a:pPr marL="38100">
                <a:spcBef>
                  <a:spcPts val="75"/>
                </a:spcBef>
              </a:pPr>
              <a:t>‹N°›</a:t>
            </a:fld>
            <a:endParaRPr lang="fr-FR" spc="-35" dirty="0"/>
          </a:p>
        </p:txBody>
      </p:sp>
      <p:sp>
        <p:nvSpPr>
          <p:cNvPr id="5" name="Espace réservé du texte 11">
            <a:extLst>
              <a:ext uri="{FF2B5EF4-FFF2-40B4-BE49-F238E27FC236}">
                <a16:creationId xmlns:a16="http://schemas.microsoft.com/office/drawing/2014/main" id="{5CA86208-31E3-4E30-B1FF-2F847AC4F0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5946" y="2714625"/>
            <a:ext cx="5105400" cy="615553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 Chapitre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8EB1B389-D38B-13CA-8B4D-0597028A601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7669" y="6864225"/>
            <a:ext cx="2155633" cy="540000"/>
            <a:chOff x="397670" y="6749937"/>
            <a:chExt cx="2590799" cy="649012"/>
          </a:xfrm>
        </p:grpSpPr>
        <p:pic>
          <p:nvPicPr>
            <p:cNvPr id="21" name="Graphique 4">
              <a:extLst>
                <a:ext uri="{FF2B5EF4-FFF2-40B4-BE49-F238E27FC236}">
                  <a16:creationId xmlns:a16="http://schemas.microsoft.com/office/drawing/2014/main" id="{688A4AA0-47C4-47B6-930C-989F45A437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auto">
            <a:xfrm>
              <a:off x="397670" y="6749937"/>
              <a:ext cx="716570" cy="649012"/>
            </a:xfrm>
            <a:prstGeom prst="rect">
              <a:avLst/>
            </a:prstGeom>
          </p:spPr>
        </p:pic>
        <p:pic>
          <p:nvPicPr>
            <p:cNvPr id="22" name="Graphique 21">
              <a:extLst>
                <a:ext uri="{FF2B5EF4-FFF2-40B4-BE49-F238E27FC236}">
                  <a16:creationId xmlns:a16="http://schemas.microsoft.com/office/drawing/2014/main" id="{5D5BC4A1-0DF3-0A56-2FA0-DE041153AA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 bwMode="auto">
            <a:xfrm>
              <a:off x="1312069" y="6822192"/>
              <a:ext cx="1676400" cy="491910"/>
            </a:xfrm>
            <a:prstGeom prst="rect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4D34430E-7F80-42ED-8B2F-C955296C91E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17902" y="6913825"/>
            <a:ext cx="227117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26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ond blanc avec 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6">
            <a:extLst>
              <a:ext uri="{FF2B5EF4-FFF2-40B4-BE49-F238E27FC236}">
                <a16:creationId xmlns:a16="http://schemas.microsoft.com/office/drawing/2014/main" id="{CE4B37A5-359A-0C20-BCF8-683A54095BE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2523963" y="7134225"/>
            <a:ext cx="371242" cy="13148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8100">
              <a:spcBef>
                <a:spcPts val="75"/>
              </a:spcBef>
            </a:pPr>
            <a:fld id="{81D60167-4931-47E6-BA6A-407CBD079E47}" type="slidenum">
              <a:rPr lang="fr-FR" spc="-35" smtClean="0"/>
              <a:pPr marL="38100">
                <a:spcBef>
                  <a:spcPts val="75"/>
                </a:spcBef>
              </a:pPr>
              <a:t>‹N°›</a:t>
            </a:fld>
            <a:endParaRPr lang="fr-FR" spc="-35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61F7445-B17E-23F6-FC14-EB4A2B0809C9}"/>
              </a:ext>
            </a:extLst>
          </p:cNvPr>
          <p:cNvCxnSpPr>
            <a:cxnSpLocks/>
          </p:cNvCxnSpPr>
          <p:nvPr userDrawn="1"/>
        </p:nvCxnSpPr>
        <p:spPr>
          <a:xfrm>
            <a:off x="0" y="6677025"/>
            <a:ext cx="13444538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9330CD4A-5227-6129-F6D7-25D996C358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55010"/>
          <a:stretch>
            <a:fillRect/>
          </a:stretch>
        </p:blipFill>
        <p:spPr>
          <a:xfrm rot="16200000">
            <a:off x="8447826" y="-1044284"/>
            <a:ext cx="1654287" cy="3733800"/>
          </a:xfrm>
          <a:prstGeom prst="rect">
            <a:avLst/>
          </a:prstGeom>
        </p:spPr>
      </p:pic>
      <p:sp>
        <p:nvSpPr>
          <p:cNvPr id="7" name="Espace réservé du texte 11">
            <a:extLst>
              <a:ext uri="{FF2B5EF4-FFF2-40B4-BE49-F238E27FC236}">
                <a16:creationId xmlns:a16="http://schemas.microsoft.com/office/drawing/2014/main" id="{732811FC-D25E-D27F-3AAD-5C5464352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5946" y="2714625"/>
            <a:ext cx="5105400" cy="615553"/>
          </a:xfrm>
        </p:spPr>
        <p:txBody>
          <a:bodyPr/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Titre Chapitre </a:t>
            </a:r>
          </a:p>
        </p:txBody>
      </p:sp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9452D2BA-701F-5A8D-9E7C-67870761F4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41469" y="4437191"/>
            <a:ext cx="2133600" cy="1723549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Sous-titre 1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Sous-titre 2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Sous-titre 3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Sous-titre 4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966EB8F-3BAD-E7B8-DA1C-58575BDE7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560469" y="4314825"/>
            <a:ext cx="0" cy="19682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2ADEF6A5-EB47-FB19-6F8C-19B59C14F98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7669" y="6864225"/>
            <a:ext cx="2155633" cy="540000"/>
            <a:chOff x="397670" y="6749937"/>
            <a:chExt cx="2590799" cy="649012"/>
          </a:xfrm>
        </p:grpSpPr>
        <p:pic>
          <p:nvPicPr>
            <p:cNvPr id="23" name="Graphique 4">
              <a:extLst>
                <a:ext uri="{FF2B5EF4-FFF2-40B4-BE49-F238E27FC236}">
                  <a16:creationId xmlns:a16="http://schemas.microsoft.com/office/drawing/2014/main" id="{A29CE4E2-BEB9-C55F-69AE-EAA348ED4B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 bwMode="auto">
            <a:xfrm>
              <a:off x="397670" y="6749937"/>
              <a:ext cx="716570" cy="649012"/>
            </a:xfrm>
            <a:prstGeom prst="rect">
              <a:avLst/>
            </a:prstGeom>
          </p:spPr>
        </p:pic>
        <p:pic>
          <p:nvPicPr>
            <p:cNvPr id="24" name="Graphique 23">
              <a:extLst>
                <a:ext uri="{FF2B5EF4-FFF2-40B4-BE49-F238E27FC236}">
                  <a16:creationId xmlns:a16="http://schemas.microsoft.com/office/drawing/2014/main" id="{0E57BDEE-857A-27DB-FCF8-BCEABE3E56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 bwMode="auto">
            <a:xfrm>
              <a:off x="1312069" y="6822192"/>
              <a:ext cx="1676400" cy="491910"/>
            </a:xfrm>
            <a:prstGeom prst="rect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B3F3679A-14BD-4DF2-AF8F-A8E009C9AD7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717902" y="6913825"/>
            <a:ext cx="227117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59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fond blanc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6">
            <a:extLst>
              <a:ext uri="{FF2B5EF4-FFF2-40B4-BE49-F238E27FC236}">
                <a16:creationId xmlns:a16="http://schemas.microsoft.com/office/drawing/2014/main" id="{CE4B37A5-359A-0C20-BCF8-683A54095BE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2523963" y="7134225"/>
            <a:ext cx="371242" cy="13148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8100">
              <a:spcBef>
                <a:spcPts val="75"/>
              </a:spcBef>
            </a:pPr>
            <a:fld id="{81D60167-4931-47E6-BA6A-407CBD079E47}" type="slidenum">
              <a:rPr lang="fr-FR" spc="-35" smtClean="0"/>
              <a:pPr marL="38100">
                <a:spcBef>
                  <a:spcPts val="75"/>
                </a:spcBef>
              </a:pPr>
              <a:t>‹N°›</a:t>
            </a:fld>
            <a:endParaRPr lang="fr-FR" spc="-35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61F7445-B17E-23F6-FC14-EB4A2B0809C9}"/>
              </a:ext>
            </a:extLst>
          </p:cNvPr>
          <p:cNvCxnSpPr>
            <a:cxnSpLocks/>
          </p:cNvCxnSpPr>
          <p:nvPr userDrawn="1"/>
        </p:nvCxnSpPr>
        <p:spPr>
          <a:xfrm>
            <a:off x="0" y="6677025"/>
            <a:ext cx="13444538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texte 11">
            <a:extLst>
              <a:ext uri="{FF2B5EF4-FFF2-40B4-BE49-F238E27FC236}">
                <a16:creationId xmlns:a16="http://schemas.microsoft.com/office/drawing/2014/main" id="{732811FC-D25E-D27F-3AAD-5C5464352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5869" y="2714625"/>
            <a:ext cx="5105400" cy="615553"/>
          </a:xfrm>
        </p:spPr>
        <p:txBody>
          <a:bodyPr/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Titre Chapitre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9A27B43-12F5-1F97-1734-134E61FF80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9000"/>
          </a:blip>
          <a:stretch>
            <a:fillRect/>
          </a:stretch>
        </p:blipFill>
        <p:spPr>
          <a:xfrm>
            <a:off x="-1050131" y="1299358"/>
            <a:ext cx="2969286" cy="2969286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B11E84EF-E8CF-0B64-1694-8C7304061E0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7669" y="6864225"/>
            <a:ext cx="2155633" cy="540000"/>
            <a:chOff x="397670" y="6749937"/>
            <a:chExt cx="2590799" cy="649012"/>
          </a:xfrm>
        </p:grpSpPr>
        <p:pic>
          <p:nvPicPr>
            <p:cNvPr id="13" name="Graphique 4">
              <a:extLst>
                <a:ext uri="{FF2B5EF4-FFF2-40B4-BE49-F238E27FC236}">
                  <a16:creationId xmlns:a16="http://schemas.microsoft.com/office/drawing/2014/main" id="{EEF7C05E-22FB-7E91-74B4-3475C6597E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 bwMode="auto">
            <a:xfrm>
              <a:off x="397670" y="6749937"/>
              <a:ext cx="716570" cy="649012"/>
            </a:xfrm>
            <a:prstGeom prst="rect">
              <a:avLst/>
            </a:prstGeom>
          </p:spPr>
        </p:pic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B00422D6-4D68-E76B-16E5-6A0FBB2B00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 bwMode="auto">
            <a:xfrm>
              <a:off x="1312069" y="6822192"/>
              <a:ext cx="1676400" cy="491910"/>
            </a:xfrm>
            <a:prstGeom prst="rect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89063B38-BAEB-445B-909A-7A016FBB3BB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717902" y="6913825"/>
            <a:ext cx="227117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30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xte seu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que 8">
            <a:extLst>
              <a:ext uri="{FF2B5EF4-FFF2-40B4-BE49-F238E27FC236}">
                <a16:creationId xmlns:a16="http://schemas.microsoft.com/office/drawing/2014/main" id="{B743D3F2-A8DB-E741-005A-4E1EE2914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893" b="83035"/>
          <a:stretch/>
        </p:blipFill>
        <p:spPr>
          <a:xfrm rot="5400000">
            <a:off x="-143359" y="438721"/>
            <a:ext cx="3141774" cy="1997260"/>
          </a:xfrm>
          <a:prstGeom prst="rect">
            <a:avLst/>
          </a:prstGeom>
        </p:spPr>
      </p:pic>
      <p:sp>
        <p:nvSpPr>
          <p:cNvPr id="3" name="Holder 6">
            <a:extLst>
              <a:ext uri="{FF2B5EF4-FFF2-40B4-BE49-F238E27FC236}">
                <a16:creationId xmlns:a16="http://schemas.microsoft.com/office/drawing/2014/main" id="{CE4B37A5-359A-0C20-BCF8-683A54095BE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2523963" y="7134225"/>
            <a:ext cx="371242" cy="13148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00" b="0" i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8100">
              <a:spcBef>
                <a:spcPts val="75"/>
              </a:spcBef>
            </a:pPr>
            <a:fld id="{81D60167-4931-47E6-BA6A-407CBD079E47}" type="slidenum">
              <a:rPr lang="fr-FR" spc="-35" smtClean="0"/>
              <a:pPr marL="38100">
                <a:spcBef>
                  <a:spcPts val="75"/>
                </a:spcBef>
              </a:pPr>
              <a:t>‹N°›</a:t>
            </a:fld>
            <a:endParaRPr lang="fr-FR" spc="-35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61F7445-B17E-23F6-FC14-EB4A2B0809C9}"/>
              </a:ext>
            </a:extLst>
          </p:cNvPr>
          <p:cNvCxnSpPr>
            <a:cxnSpLocks/>
          </p:cNvCxnSpPr>
          <p:nvPr userDrawn="1"/>
        </p:nvCxnSpPr>
        <p:spPr>
          <a:xfrm>
            <a:off x="0" y="6677025"/>
            <a:ext cx="13444538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20B7C772-6A59-ED8B-18CF-026781392D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9000"/>
          </a:blip>
          <a:stretch>
            <a:fillRect/>
          </a:stretch>
        </p:blipFill>
        <p:spPr>
          <a:xfrm>
            <a:off x="11675253" y="-1061133"/>
            <a:ext cx="2969286" cy="29692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3AB84C-3F0A-BF19-036A-F68879599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F49E356B-AE9F-643A-8B22-D2C7283E2F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0610" y="477722"/>
            <a:ext cx="5105400" cy="430887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TITRE DE LA DIAPO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1FD6271D-9FB8-D3F2-2158-BF7C11E3DD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36863" y="1908175"/>
            <a:ext cx="7620000" cy="1231106"/>
          </a:xfrm>
        </p:spPr>
        <p:txBody>
          <a:bodyPr/>
          <a:lstStyle>
            <a:lvl1pPr>
              <a:defRPr sz="2000">
                <a:solidFill>
                  <a:srgbClr val="000000"/>
                </a:solidFill>
                <a:latin typeface="Marianne" panose="02000000000000000000" pitchFamily="2" charset="0"/>
              </a:defRPr>
            </a:lvl1pPr>
            <a:lvl2pPr>
              <a:defRPr sz="1800">
                <a:solidFill>
                  <a:srgbClr val="000000"/>
                </a:solidFill>
                <a:latin typeface="Marianne" panose="02000000000000000000" pitchFamily="2" charset="0"/>
              </a:defRPr>
            </a:lvl2pPr>
            <a:lvl3pPr>
              <a:defRPr sz="1600">
                <a:solidFill>
                  <a:srgbClr val="000000"/>
                </a:solidFill>
                <a:latin typeface="Marianne" panose="02000000000000000000" pitchFamily="2" charset="0"/>
              </a:defRPr>
            </a:lvl3pPr>
            <a:lvl4pPr>
              <a:defRPr sz="1400">
                <a:solidFill>
                  <a:srgbClr val="000000"/>
                </a:solidFill>
                <a:latin typeface="Marianne" panose="02000000000000000000" pitchFamily="2" charset="0"/>
              </a:defRPr>
            </a:lvl4pPr>
            <a:lvl5pPr>
              <a:defRPr sz="1200">
                <a:solidFill>
                  <a:srgbClr val="000000"/>
                </a:solidFill>
                <a:latin typeface="Marianne" panose="02000000000000000000" pitchFamily="2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F6E185C2-AA4F-6E0D-D63C-36C77B6B924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7669" y="6864225"/>
            <a:ext cx="2155633" cy="540000"/>
            <a:chOff x="397670" y="6749937"/>
            <a:chExt cx="2590799" cy="649012"/>
          </a:xfrm>
        </p:grpSpPr>
        <p:pic>
          <p:nvPicPr>
            <p:cNvPr id="19" name="Graphique 4">
              <a:extLst>
                <a:ext uri="{FF2B5EF4-FFF2-40B4-BE49-F238E27FC236}">
                  <a16:creationId xmlns:a16="http://schemas.microsoft.com/office/drawing/2014/main" id="{E41832D9-1A91-257E-817C-2E50857618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 bwMode="auto">
            <a:xfrm>
              <a:off x="397670" y="6749937"/>
              <a:ext cx="716570" cy="649012"/>
            </a:xfrm>
            <a:prstGeom prst="rect">
              <a:avLst/>
            </a:prstGeom>
          </p:spPr>
        </p:pic>
        <p:pic>
          <p:nvPicPr>
            <p:cNvPr id="20" name="Graphique 19">
              <a:extLst>
                <a:ext uri="{FF2B5EF4-FFF2-40B4-BE49-F238E27FC236}">
                  <a16:creationId xmlns:a16="http://schemas.microsoft.com/office/drawing/2014/main" id="{4FC25BFE-15F4-A5F5-1ADF-F3B5FED02B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 bwMode="auto">
            <a:xfrm>
              <a:off x="1312069" y="6822192"/>
              <a:ext cx="1676400" cy="491910"/>
            </a:xfrm>
            <a:prstGeom prst="rect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779BA24A-8294-4D8B-B9F6-D82096A56A8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717902" y="6913825"/>
            <a:ext cx="227117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07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6651" y="283806"/>
            <a:ext cx="612029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F2B74"/>
                </a:solidFill>
                <a:latin typeface="Tahoma"/>
                <a:cs typeface="Tahoma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72227" y="1739456"/>
            <a:ext cx="121000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3315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706" r:id="rId2"/>
    <p:sldLayoutId id="2147483688" r:id="rId3"/>
    <p:sldLayoutId id="2147483707" r:id="rId4"/>
    <p:sldLayoutId id="2147483682" r:id="rId5"/>
    <p:sldLayoutId id="2147483690" r:id="rId6"/>
    <p:sldLayoutId id="2147483691" r:id="rId7"/>
    <p:sldLayoutId id="2147483719" r:id="rId8"/>
    <p:sldLayoutId id="2147483677" r:id="rId9"/>
    <p:sldLayoutId id="2147483694" r:id="rId10"/>
    <p:sldLayoutId id="2147483696" r:id="rId11"/>
    <p:sldLayoutId id="2147483695" r:id="rId12"/>
    <p:sldLayoutId id="2147483692" r:id="rId13"/>
    <p:sldLayoutId id="2147483718" r:id="rId14"/>
    <p:sldLayoutId id="2147483717" r:id="rId15"/>
    <p:sldLayoutId id="2147483697" r:id="rId16"/>
    <p:sldLayoutId id="2147483693" r:id="rId17"/>
    <p:sldLayoutId id="2147483698" r:id="rId18"/>
    <p:sldLayoutId id="2147483700" r:id="rId19"/>
    <p:sldLayoutId id="2147483699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8" r:id="rId26"/>
    <p:sldLayoutId id="2147483709" r:id="rId27"/>
    <p:sldLayoutId id="2147483673" r:id="rId28"/>
    <p:sldLayoutId id="2147483710" r:id="rId29"/>
    <p:sldLayoutId id="2147483712" r:id="rId30"/>
    <p:sldLayoutId id="2147483713" r:id="rId31"/>
    <p:sldLayoutId id="2147483676" r:id="rId32"/>
    <p:sldLayoutId id="2147483711" r:id="rId33"/>
    <p:sldLayoutId id="2147483684" r:id="rId34"/>
    <p:sldLayoutId id="2147483714" r:id="rId35"/>
    <p:sldLayoutId id="2147483687" r:id="rId36"/>
    <p:sldLayoutId id="2147483715" r:id="rId37"/>
    <p:sldLayoutId id="2147483685" r:id="rId38"/>
    <p:sldLayoutId id="2147483716" r:id="rId39"/>
    <p:sldLayoutId id="2147483679" r:id="rId40"/>
  </p:sldLayoutIdLst>
  <p:hf hdr="0" dt="0"/>
  <p:txStyles>
    <p:titleStyle>
      <a:lvl1pPr eaLnBrk="1" hangingPunct="1">
        <a:defRPr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eaLnBrk="1" hangingPunct="1">
        <a:defRPr>
          <a:latin typeface="Marianne" panose="02000000000000000000" pitchFamily="50" charset="0"/>
          <a:ea typeface="+mn-ea"/>
          <a:cs typeface="Arial" panose="020B0604020202020204" pitchFamily="34" charset="0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18" Type="http://schemas.openxmlformats.org/officeDocument/2006/relationships/image" Target="../media/image54.png"/><Relationship Id="rId3" Type="http://schemas.openxmlformats.org/officeDocument/2006/relationships/image" Target="../media/image17.png"/><Relationship Id="rId7" Type="http://schemas.openxmlformats.org/officeDocument/2006/relationships/image" Target="../media/image43.jpeg"/><Relationship Id="rId12" Type="http://schemas.openxmlformats.org/officeDocument/2006/relationships/image" Target="../media/image48.png"/><Relationship Id="rId17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jpe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jpe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jpeg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png"/><Relationship Id="rId5" Type="http://schemas.openxmlformats.org/officeDocument/2006/relationships/image" Target="../media/image58.emf"/><Relationship Id="rId4" Type="http://schemas.openxmlformats.org/officeDocument/2006/relationships/image" Target="../media/image57.emf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philippe.dunez@cerema.fr" TargetMode="External"/><Relationship Id="rId2" Type="http://schemas.openxmlformats.org/officeDocument/2006/relationships/hyperlink" Target="mailto:raphael.leiba@univ-eiffel.fr" TargetMode="Externa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3" Type="http://schemas.openxmlformats.org/officeDocument/2006/relationships/image" Target="../media/image17.png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emf"/><Relationship Id="rId11" Type="http://schemas.openxmlformats.org/officeDocument/2006/relationships/image" Target="../media/image29.png"/><Relationship Id="rId5" Type="http://schemas.openxmlformats.org/officeDocument/2006/relationships/image" Target="../media/image23.emf"/><Relationship Id="rId15" Type="http://schemas.openxmlformats.org/officeDocument/2006/relationships/image" Target="../media/image33.pn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jpe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7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6F2BDFAE-E24F-4C62-9300-91241D42AB8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4" b="12194"/>
          <a:stretch>
            <a:fillRect/>
          </a:stretch>
        </p:blipFill>
        <p:spPr>
          <a:xfrm>
            <a:off x="627063" y="1828800"/>
            <a:ext cx="12115800" cy="5153025"/>
          </a:xfrm>
        </p:spPr>
      </p:pic>
      <p:pic>
        <p:nvPicPr>
          <p:cNvPr id="6" name="Graphique 5" descr="DATE&#10;">
            <a:extLst>
              <a:ext uri="{FF2B5EF4-FFF2-40B4-BE49-F238E27FC236}">
                <a16:creationId xmlns:a16="http://schemas.microsoft.com/office/drawing/2014/main" id="{96F5513B-631A-8BE9-F69D-257639625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099" t="-215" r="1893" b="83035"/>
          <a:stretch/>
        </p:blipFill>
        <p:spPr>
          <a:xfrm>
            <a:off x="9609307" y="6162803"/>
            <a:ext cx="3471771" cy="977895"/>
          </a:xfrm>
          <a:prstGeom prst="rect">
            <a:avLst/>
          </a:prstGeom>
        </p:spPr>
      </p:pic>
      <p:sp>
        <p:nvSpPr>
          <p:cNvPr id="10" name="object 5">
            <a:extLst>
              <a:ext uri="{FF2B5EF4-FFF2-40B4-BE49-F238E27FC236}">
                <a16:creationId xmlns:a16="http://schemas.microsoft.com/office/drawing/2014/main" id="{87EB825B-7992-AAE1-AB97-904B9FFA7016}"/>
              </a:ext>
            </a:extLst>
          </p:cNvPr>
          <p:cNvSpPr txBox="1">
            <a:spLocks/>
          </p:cNvSpPr>
          <p:nvPr/>
        </p:nvSpPr>
        <p:spPr>
          <a:xfrm>
            <a:off x="10083603" y="6452362"/>
            <a:ext cx="2371809" cy="3488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wrap="square" lIns="72000" tIns="180000" rIns="72000" bIns="180000" rtlCol="0" anchor="ctr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9525" algn="ctr">
              <a:spcBef>
                <a:spcPts val="1040"/>
              </a:spcBef>
            </a:pPr>
            <a:r>
              <a:rPr lang="fr-FR" sz="1400" b="1" dirty="0">
                <a:solidFill>
                  <a:schemeClr val="accent3"/>
                </a:solidFill>
                <a:latin typeface="Marianne" panose="02000000000000000000" pitchFamily="50" charset="0"/>
                <a:cs typeface="Arial" panose="020B0604020202020204" pitchFamily="34" charset="0"/>
              </a:rPr>
              <a:t>Date</a:t>
            </a:r>
            <a:endParaRPr lang="fr-FR" sz="300" b="1" spc="-10" dirty="0">
              <a:solidFill>
                <a:schemeClr val="accent3"/>
              </a:solidFill>
              <a:latin typeface="Marianne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3A298BB-B9ED-660C-DE9B-E973D07FBA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2692" y="3565981"/>
            <a:ext cx="4735481" cy="93552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B2BF449-61C2-331B-560D-3A8BF973D0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22692" y="2587242"/>
            <a:ext cx="4735481" cy="626701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8C33262-B51D-35B8-D254-6C7C1F1EA5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923069" y="5221585"/>
            <a:ext cx="2133600" cy="318924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F407DCF-A505-470C-B520-E342B761777E}"/>
              </a:ext>
            </a:extLst>
          </p:cNvPr>
          <p:cNvSpPr txBox="1"/>
          <p:nvPr/>
        </p:nvSpPr>
        <p:spPr>
          <a:xfrm>
            <a:off x="1122692" y="3574315"/>
            <a:ext cx="473548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tx1"/>
                </a:solidFill>
              </a:rPr>
              <a:t>De l’expérimentation à la préfiguration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EE20262-A486-4D34-BF1C-FE7CE971BC95}"/>
              </a:ext>
            </a:extLst>
          </p:cNvPr>
          <p:cNvSpPr txBox="1"/>
          <p:nvPr/>
        </p:nvSpPr>
        <p:spPr>
          <a:xfrm>
            <a:off x="1122691" y="2600882"/>
            <a:ext cx="4735481" cy="523220"/>
          </a:xfrm>
          <a:prstGeom prst="rect">
            <a:avLst/>
          </a:prstGeom>
          <a:solidFill>
            <a:srgbClr val="EF7757"/>
          </a:solidFill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RADARS SONORES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D92809E-275F-4399-B17D-76E7FDB447D7}"/>
              </a:ext>
            </a:extLst>
          </p:cNvPr>
          <p:cNvSpPr txBox="1"/>
          <p:nvPr/>
        </p:nvSpPr>
        <p:spPr>
          <a:xfrm>
            <a:off x="10083603" y="6457491"/>
            <a:ext cx="2324823" cy="338554"/>
          </a:xfrm>
          <a:prstGeom prst="rect">
            <a:avLst/>
          </a:prstGeom>
          <a:solidFill>
            <a:srgbClr val="FDEAE5"/>
          </a:solidFill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EF7757"/>
                </a:solidFill>
              </a:rPr>
              <a:t>   24 juin 2026</a:t>
            </a:r>
          </a:p>
        </p:txBody>
      </p:sp>
    </p:spTree>
    <p:extLst>
      <p:ext uri="{BB962C8B-B14F-4D97-AF65-F5344CB8AC3E}">
        <p14:creationId xmlns:p14="http://schemas.microsoft.com/office/powerpoint/2010/main" val="3144938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DDD3D-2AEB-E0D0-7E0E-26FDFF1B6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722966-E469-4D04-5A41-3C23B21D4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A98F8A65-1749-4253-B826-7AC211A666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184" t="3565" r="-454" b="-3565"/>
          <a:stretch/>
        </p:blipFill>
        <p:spPr>
          <a:xfrm>
            <a:off x="1095347" y="-846005"/>
            <a:ext cx="2736304" cy="403920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1FA7EFF0-42B4-4571-B4DA-B8BC5C4291D4}"/>
              </a:ext>
            </a:extLst>
          </p:cNvPr>
          <p:cNvGrpSpPr/>
          <p:nvPr/>
        </p:nvGrpSpPr>
        <p:grpSpPr>
          <a:xfrm>
            <a:off x="1095347" y="2845321"/>
            <a:ext cx="11100394" cy="3631517"/>
            <a:chOff x="198493" y="1901756"/>
            <a:chExt cx="12583610" cy="40082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49509014-EA00-407A-83F0-1F252E15AEB1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3771352" y="3269315"/>
              <a:ext cx="739582" cy="502185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24BDE1D2-6695-476B-91E4-AB65F776E2D0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198493" y="1985070"/>
              <a:ext cx="3113548" cy="3161187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BA5DA69-B707-4D34-A5C9-585D8F79CAF4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>
              <a:off x="11125488" y="2898135"/>
              <a:ext cx="1487897" cy="991667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7AEA84F-6291-4FE3-AAA7-F461381A0301}"/>
                </a:ext>
              </a:extLst>
            </p:cNvPr>
            <p:cNvPicPr/>
            <p:nvPr/>
          </p:nvPicPr>
          <p:blipFill>
            <a:blip r:embed="rId7"/>
            <a:stretch/>
          </p:blipFill>
          <p:spPr>
            <a:xfrm>
              <a:off x="4485923" y="2937833"/>
              <a:ext cx="952763" cy="952763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20E9C4D7-E3CD-498E-B93B-E5DD1735EE86}"/>
                </a:ext>
              </a:extLst>
            </p:cNvPr>
            <p:cNvGrpSpPr/>
            <p:nvPr/>
          </p:nvGrpSpPr>
          <p:grpSpPr>
            <a:xfrm>
              <a:off x="2050424" y="2582929"/>
              <a:ext cx="462090" cy="397381"/>
              <a:chOff x="1859400" y="2342160"/>
              <a:chExt cx="419040" cy="360360"/>
            </a:xfrm>
          </p:grpSpPr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7F956066-D208-44A1-AEDC-33B37FE7CA4F}"/>
                  </a:ext>
                </a:extLst>
              </p:cNvPr>
              <p:cNvPicPr/>
              <p:nvPr/>
            </p:nvPicPr>
            <p:blipFill>
              <a:blip r:embed="rId8"/>
              <a:stretch/>
            </p:blipFill>
            <p:spPr>
              <a:xfrm>
                <a:off x="1859400" y="2342160"/>
                <a:ext cx="288000" cy="36036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5AB54746-3428-4970-B945-99FD3CC3A1E1}"/>
                  </a:ext>
                </a:extLst>
              </p:cNvPr>
              <p:cNvPicPr/>
              <p:nvPr/>
            </p:nvPicPr>
            <p:blipFill>
              <a:blip r:embed="rId9"/>
              <a:stretch/>
            </p:blipFill>
            <p:spPr>
              <a:xfrm flipH="1">
                <a:off x="2049840" y="2451240"/>
                <a:ext cx="228600" cy="180000"/>
              </a:xfrm>
              <a:prstGeom prst="rect">
                <a:avLst/>
              </a:prstGeom>
              <a:ln w="0">
                <a:noFill/>
              </a:ln>
            </p:spPr>
          </p:pic>
        </p:grp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87D71349-536A-40CA-877C-3B7B01D542F8}"/>
                </a:ext>
              </a:extLst>
            </p:cNvPr>
            <p:cNvGrpSpPr/>
            <p:nvPr/>
          </p:nvGrpSpPr>
          <p:grpSpPr>
            <a:xfrm>
              <a:off x="1707033" y="2579356"/>
              <a:ext cx="462090" cy="397381"/>
              <a:chOff x="1548000" y="2338920"/>
              <a:chExt cx="419040" cy="360360"/>
            </a:xfrm>
          </p:grpSpPr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C76FC63F-812C-4A9D-B8F5-AD4BC297E890}"/>
                  </a:ext>
                </a:extLst>
              </p:cNvPr>
              <p:cNvPicPr/>
              <p:nvPr/>
            </p:nvPicPr>
            <p:blipFill>
              <a:blip r:embed="rId8"/>
              <a:stretch/>
            </p:blipFill>
            <p:spPr>
              <a:xfrm>
                <a:off x="1548000" y="2338920"/>
                <a:ext cx="288000" cy="36036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29797A2D-ECCE-45CE-A4CC-B97D1822CD6D}"/>
                  </a:ext>
                </a:extLst>
              </p:cNvPr>
              <p:cNvPicPr/>
              <p:nvPr/>
            </p:nvPicPr>
            <p:blipFill>
              <a:blip r:embed="rId9"/>
              <a:stretch/>
            </p:blipFill>
            <p:spPr>
              <a:xfrm flipH="1">
                <a:off x="1738440" y="2448000"/>
                <a:ext cx="228600" cy="180000"/>
              </a:xfrm>
              <a:prstGeom prst="rect">
                <a:avLst/>
              </a:prstGeom>
              <a:ln w="0">
                <a:noFill/>
              </a:ln>
            </p:spPr>
          </p:pic>
        </p:grp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26199C62-AA27-4B31-BFB9-2757D7784D3C}"/>
                </a:ext>
              </a:extLst>
            </p:cNvPr>
            <p:cNvGrpSpPr/>
            <p:nvPr/>
          </p:nvGrpSpPr>
          <p:grpSpPr>
            <a:xfrm>
              <a:off x="1389842" y="2698452"/>
              <a:ext cx="462090" cy="397381"/>
              <a:chOff x="1260360" y="2446920"/>
              <a:chExt cx="419040" cy="360360"/>
            </a:xfrm>
          </p:grpSpPr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id="{F8F5F6A7-1085-40DF-903E-72D76FC8BCD1}"/>
                  </a:ext>
                </a:extLst>
              </p:cNvPr>
              <p:cNvPicPr/>
              <p:nvPr/>
            </p:nvPicPr>
            <p:blipFill>
              <a:blip r:embed="rId8"/>
              <a:stretch/>
            </p:blipFill>
            <p:spPr>
              <a:xfrm>
                <a:off x="1260360" y="2446920"/>
                <a:ext cx="288000" cy="36036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B8FD4598-4CFD-4353-8FBB-C15029DCA0C3}"/>
                  </a:ext>
                </a:extLst>
              </p:cNvPr>
              <p:cNvPicPr/>
              <p:nvPr/>
            </p:nvPicPr>
            <p:blipFill>
              <a:blip r:embed="rId9"/>
              <a:stretch/>
            </p:blipFill>
            <p:spPr>
              <a:xfrm flipH="1">
                <a:off x="1450800" y="2556000"/>
                <a:ext cx="228600" cy="180000"/>
              </a:xfrm>
              <a:prstGeom prst="rect">
                <a:avLst/>
              </a:prstGeom>
              <a:ln w="0">
                <a:noFill/>
              </a:ln>
            </p:spPr>
          </p:pic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ADED8329-0538-461A-97F5-12BD4496AF8F}"/>
                </a:ext>
              </a:extLst>
            </p:cNvPr>
            <p:cNvGrpSpPr/>
            <p:nvPr/>
          </p:nvGrpSpPr>
          <p:grpSpPr>
            <a:xfrm>
              <a:off x="2145304" y="2981105"/>
              <a:ext cx="462090" cy="397381"/>
              <a:chOff x="1945440" y="2703240"/>
              <a:chExt cx="419040" cy="360360"/>
            </a:xfrm>
          </p:grpSpPr>
          <p:pic>
            <p:nvPicPr>
              <p:cNvPr id="21" name="Image 20">
                <a:extLst>
                  <a:ext uri="{FF2B5EF4-FFF2-40B4-BE49-F238E27FC236}">
                    <a16:creationId xmlns:a16="http://schemas.microsoft.com/office/drawing/2014/main" id="{473A8F31-5699-499B-A8DE-FF3F29742D46}"/>
                  </a:ext>
                </a:extLst>
              </p:cNvPr>
              <p:cNvPicPr/>
              <p:nvPr/>
            </p:nvPicPr>
            <p:blipFill>
              <a:blip r:embed="rId8"/>
              <a:stretch/>
            </p:blipFill>
            <p:spPr>
              <a:xfrm>
                <a:off x="1945440" y="2703240"/>
                <a:ext cx="288000" cy="36036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22" name="Image 21">
                <a:extLst>
                  <a:ext uri="{FF2B5EF4-FFF2-40B4-BE49-F238E27FC236}">
                    <a16:creationId xmlns:a16="http://schemas.microsoft.com/office/drawing/2014/main" id="{6292714A-D989-45C6-A747-89917ECD1FF5}"/>
                  </a:ext>
                </a:extLst>
              </p:cNvPr>
              <p:cNvPicPr/>
              <p:nvPr/>
            </p:nvPicPr>
            <p:blipFill>
              <a:blip r:embed="rId9"/>
              <a:stretch/>
            </p:blipFill>
            <p:spPr>
              <a:xfrm flipH="1">
                <a:off x="2135880" y="2812320"/>
                <a:ext cx="228600" cy="180000"/>
              </a:xfrm>
              <a:prstGeom prst="rect">
                <a:avLst/>
              </a:prstGeom>
              <a:ln w="0">
                <a:noFill/>
              </a:ln>
            </p:spPr>
          </p:pic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A662415B-4322-4039-A19C-38A3E4F245BF}"/>
                </a:ext>
              </a:extLst>
            </p:cNvPr>
            <p:cNvGrpSpPr/>
            <p:nvPr/>
          </p:nvGrpSpPr>
          <p:grpSpPr>
            <a:xfrm>
              <a:off x="1285435" y="3097818"/>
              <a:ext cx="1003577" cy="476778"/>
              <a:chOff x="1165680" y="2809080"/>
              <a:chExt cx="910080" cy="432360"/>
            </a:xfrm>
          </p:grpSpPr>
          <p:grpSp>
            <p:nvGrpSpPr>
              <p:cNvPr id="25" name="Groupe 24">
                <a:extLst>
                  <a:ext uri="{FF2B5EF4-FFF2-40B4-BE49-F238E27FC236}">
                    <a16:creationId xmlns:a16="http://schemas.microsoft.com/office/drawing/2014/main" id="{31A5B128-C096-474E-A32F-CD05204B04A4}"/>
                  </a:ext>
                </a:extLst>
              </p:cNvPr>
              <p:cNvGrpSpPr/>
              <p:nvPr/>
            </p:nvGrpSpPr>
            <p:grpSpPr>
              <a:xfrm>
                <a:off x="1656720" y="2881080"/>
                <a:ext cx="419040" cy="360360"/>
                <a:chOff x="1656720" y="2881080"/>
                <a:chExt cx="419040" cy="360360"/>
              </a:xfrm>
            </p:grpSpPr>
            <p:pic>
              <p:nvPicPr>
                <p:cNvPr id="32" name="Image 31">
                  <a:extLst>
                    <a:ext uri="{FF2B5EF4-FFF2-40B4-BE49-F238E27FC236}">
                      <a16:creationId xmlns:a16="http://schemas.microsoft.com/office/drawing/2014/main" id="{B32DDF78-D0A3-4952-A492-48C32E2687FD}"/>
                    </a:ext>
                  </a:extLst>
                </p:cNvPr>
                <p:cNvPicPr/>
                <p:nvPr/>
              </p:nvPicPr>
              <p:blipFill>
                <a:blip r:embed="rId8"/>
                <a:stretch/>
              </p:blipFill>
              <p:spPr>
                <a:xfrm>
                  <a:off x="1656720" y="2881080"/>
                  <a:ext cx="288000" cy="36036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33" name="Image 32">
                  <a:extLst>
                    <a:ext uri="{FF2B5EF4-FFF2-40B4-BE49-F238E27FC236}">
                      <a16:creationId xmlns:a16="http://schemas.microsoft.com/office/drawing/2014/main" id="{B9B0DDA3-35A1-4774-B790-ACDDB879775F}"/>
                    </a:ext>
                  </a:extLst>
                </p:cNvPr>
                <p:cNvPicPr/>
                <p:nvPr/>
              </p:nvPicPr>
              <p:blipFill>
                <a:blip r:embed="rId9"/>
                <a:stretch/>
              </p:blipFill>
              <p:spPr>
                <a:xfrm flipH="1">
                  <a:off x="1847160" y="2990160"/>
                  <a:ext cx="228600" cy="180000"/>
                </a:xfrm>
                <a:prstGeom prst="rect">
                  <a:avLst/>
                </a:prstGeom>
                <a:ln w="0">
                  <a:noFill/>
                </a:ln>
              </p:spPr>
            </p:pic>
          </p:grpSp>
          <p:grpSp>
            <p:nvGrpSpPr>
              <p:cNvPr id="26" name="Groupe 25">
                <a:extLst>
                  <a:ext uri="{FF2B5EF4-FFF2-40B4-BE49-F238E27FC236}">
                    <a16:creationId xmlns:a16="http://schemas.microsoft.com/office/drawing/2014/main" id="{24F86A43-331C-4C1E-A786-5DF052A30544}"/>
                  </a:ext>
                </a:extLst>
              </p:cNvPr>
              <p:cNvGrpSpPr/>
              <p:nvPr/>
            </p:nvGrpSpPr>
            <p:grpSpPr>
              <a:xfrm>
                <a:off x="1440000" y="2809080"/>
                <a:ext cx="419040" cy="360360"/>
                <a:chOff x="1440000" y="2809080"/>
                <a:chExt cx="419040" cy="360360"/>
              </a:xfrm>
            </p:grpSpPr>
            <p:pic>
              <p:nvPicPr>
                <p:cNvPr id="30" name="Image 29">
                  <a:extLst>
                    <a:ext uri="{FF2B5EF4-FFF2-40B4-BE49-F238E27FC236}">
                      <a16:creationId xmlns:a16="http://schemas.microsoft.com/office/drawing/2014/main" id="{33899458-8BCE-4853-A0E6-5C4BB20BFE83}"/>
                    </a:ext>
                  </a:extLst>
                </p:cNvPr>
                <p:cNvPicPr/>
                <p:nvPr/>
              </p:nvPicPr>
              <p:blipFill>
                <a:blip r:embed="rId8"/>
                <a:stretch/>
              </p:blipFill>
              <p:spPr>
                <a:xfrm>
                  <a:off x="1440000" y="2809080"/>
                  <a:ext cx="288000" cy="36036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31" name="Image 30">
                  <a:extLst>
                    <a:ext uri="{FF2B5EF4-FFF2-40B4-BE49-F238E27FC236}">
                      <a16:creationId xmlns:a16="http://schemas.microsoft.com/office/drawing/2014/main" id="{8B61CCDD-16B2-4336-9B1B-CF3BED2EA093}"/>
                    </a:ext>
                  </a:extLst>
                </p:cNvPr>
                <p:cNvPicPr/>
                <p:nvPr/>
              </p:nvPicPr>
              <p:blipFill>
                <a:blip r:embed="rId9"/>
                <a:stretch/>
              </p:blipFill>
              <p:spPr>
                <a:xfrm flipH="1">
                  <a:off x="1630440" y="2918160"/>
                  <a:ext cx="228600" cy="180000"/>
                </a:xfrm>
                <a:prstGeom prst="rect">
                  <a:avLst/>
                </a:prstGeom>
                <a:ln w="0">
                  <a:noFill/>
                </a:ln>
              </p:spPr>
            </p:pic>
          </p:grpSp>
          <p:grpSp>
            <p:nvGrpSpPr>
              <p:cNvPr id="27" name="Groupe 26">
                <a:extLst>
                  <a:ext uri="{FF2B5EF4-FFF2-40B4-BE49-F238E27FC236}">
                    <a16:creationId xmlns:a16="http://schemas.microsoft.com/office/drawing/2014/main" id="{2452FE85-96A3-49F0-99B5-866328A831FA}"/>
                  </a:ext>
                </a:extLst>
              </p:cNvPr>
              <p:cNvGrpSpPr/>
              <p:nvPr/>
            </p:nvGrpSpPr>
            <p:grpSpPr>
              <a:xfrm>
                <a:off x="1165680" y="2844720"/>
                <a:ext cx="419040" cy="360360"/>
                <a:chOff x="1165680" y="2844720"/>
                <a:chExt cx="419040" cy="360360"/>
              </a:xfrm>
            </p:grpSpPr>
            <p:pic>
              <p:nvPicPr>
                <p:cNvPr id="28" name="Image 27">
                  <a:extLst>
                    <a:ext uri="{FF2B5EF4-FFF2-40B4-BE49-F238E27FC236}">
                      <a16:creationId xmlns:a16="http://schemas.microsoft.com/office/drawing/2014/main" id="{1B4539F1-DB3C-4926-88D9-0B54D24B6E19}"/>
                    </a:ext>
                  </a:extLst>
                </p:cNvPr>
                <p:cNvPicPr/>
                <p:nvPr/>
              </p:nvPicPr>
              <p:blipFill>
                <a:blip r:embed="rId8"/>
                <a:stretch/>
              </p:blipFill>
              <p:spPr>
                <a:xfrm>
                  <a:off x="1165680" y="2844720"/>
                  <a:ext cx="288000" cy="360360"/>
                </a:xfrm>
                <a:prstGeom prst="rect">
                  <a:avLst/>
                </a:prstGeom>
                <a:ln w="0">
                  <a:noFill/>
                </a:ln>
              </p:spPr>
            </p:pic>
            <p:pic>
              <p:nvPicPr>
                <p:cNvPr id="29" name="Image 28">
                  <a:extLst>
                    <a:ext uri="{FF2B5EF4-FFF2-40B4-BE49-F238E27FC236}">
                      <a16:creationId xmlns:a16="http://schemas.microsoft.com/office/drawing/2014/main" id="{92DCC264-5947-4F68-B6CF-AD46180DF8B9}"/>
                    </a:ext>
                  </a:extLst>
                </p:cNvPr>
                <p:cNvPicPr/>
                <p:nvPr/>
              </p:nvPicPr>
              <p:blipFill>
                <a:blip r:embed="rId9"/>
                <a:stretch/>
              </p:blipFill>
              <p:spPr>
                <a:xfrm flipH="1">
                  <a:off x="1356120" y="2953800"/>
                  <a:ext cx="228600" cy="180000"/>
                </a:xfrm>
                <a:prstGeom prst="rect">
                  <a:avLst/>
                </a:prstGeom>
                <a:ln w="0">
                  <a:noFill/>
                </a:ln>
              </p:spPr>
            </p:pic>
          </p:grpSp>
        </p:grpSp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D64857E7-9FA3-425B-B842-B38FE65E07C6}"/>
                </a:ext>
              </a:extLst>
            </p:cNvPr>
            <p:cNvGrpSpPr/>
            <p:nvPr/>
          </p:nvGrpSpPr>
          <p:grpSpPr>
            <a:xfrm>
              <a:off x="2183414" y="3571817"/>
              <a:ext cx="462090" cy="397381"/>
              <a:chOff x="1980000" y="3238920"/>
              <a:chExt cx="419040" cy="360360"/>
            </a:xfrm>
          </p:grpSpPr>
          <p:pic>
            <p:nvPicPr>
              <p:cNvPr id="35" name="Image 34">
                <a:extLst>
                  <a:ext uri="{FF2B5EF4-FFF2-40B4-BE49-F238E27FC236}">
                    <a16:creationId xmlns:a16="http://schemas.microsoft.com/office/drawing/2014/main" id="{D0CA3B17-BF8F-4501-B670-0D2EEF45EB73}"/>
                  </a:ext>
                </a:extLst>
              </p:cNvPr>
              <p:cNvPicPr/>
              <p:nvPr/>
            </p:nvPicPr>
            <p:blipFill>
              <a:blip r:embed="rId8"/>
              <a:stretch/>
            </p:blipFill>
            <p:spPr>
              <a:xfrm>
                <a:off x="1980000" y="3238920"/>
                <a:ext cx="288000" cy="36036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36" name="Image 35">
                <a:extLst>
                  <a:ext uri="{FF2B5EF4-FFF2-40B4-BE49-F238E27FC236}">
                    <a16:creationId xmlns:a16="http://schemas.microsoft.com/office/drawing/2014/main" id="{CF2FAB89-94E9-4806-BF78-9F34BE460F1A}"/>
                  </a:ext>
                </a:extLst>
              </p:cNvPr>
              <p:cNvPicPr/>
              <p:nvPr/>
            </p:nvPicPr>
            <p:blipFill>
              <a:blip r:embed="rId9"/>
              <a:stretch/>
            </p:blipFill>
            <p:spPr>
              <a:xfrm flipH="1">
                <a:off x="2170440" y="3348000"/>
                <a:ext cx="228600" cy="180000"/>
              </a:xfrm>
              <a:prstGeom prst="rect">
                <a:avLst/>
              </a:prstGeom>
              <a:ln w="0">
                <a:noFill/>
              </a:ln>
            </p:spPr>
          </p:pic>
        </p:grpSp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87AF4F9B-EA6E-44B5-BA24-EF2F0313CA65}"/>
                </a:ext>
              </a:extLst>
            </p:cNvPr>
            <p:cNvGrpSpPr/>
            <p:nvPr/>
          </p:nvGrpSpPr>
          <p:grpSpPr>
            <a:xfrm>
              <a:off x="1324340" y="4365786"/>
              <a:ext cx="462090" cy="397381"/>
              <a:chOff x="1200960" y="3958920"/>
              <a:chExt cx="419040" cy="360360"/>
            </a:xfrm>
          </p:grpSpPr>
          <p:pic>
            <p:nvPicPr>
              <p:cNvPr id="38" name="Image 37">
                <a:extLst>
                  <a:ext uri="{FF2B5EF4-FFF2-40B4-BE49-F238E27FC236}">
                    <a16:creationId xmlns:a16="http://schemas.microsoft.com/office/drawing/2014/main" id="{B74EC7E8-72A2-47F5-8B96-A2AE5C1E7EC3}"/>
                  </a:ext>
                </a:extLst>
              </p:cNvPr>
              <p:cNvPicPr/>
              <p:nvPr/>
            </p:nvPicPr>
            <p:blipFill>
              <a:blip r:embed="rId8"/>
              <a:stretch/>
            </p:blipFill>
            <p:spPr>
              <a:xfrm>
                <a:off x="1200960" y="3958920"/>
                <a:ext cx="288000" cy="36036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39" name="Image 38">
                <a:extLst>
                  <a:ext uri="{FF2B5EF4-FFF2-40B4-BE49-F238E27FC236}">
                    <a16:creationId xmlns:a16="http://schemas.microsoft.com/office/drawing/2014/main" id="{D0D555F6-6A9A-4801-A483-4473D360F94C}"/>
                  </a:ext>
                </a:extLst>
              </p:cNvPr>
              <p:cNvPicPr/>
              <p:nvPr/>
            </p:nvPicPr>
            <p:blipFill>
              <a:blip r:embed="rId9"/>
              <a:stretch/>
            </p:blipFill>
            <p:spPr>
              <a:xfrm flipH="1">
                <a:off x="1391400" y="4068000"/>
                <a:ext cx="228600" cy="180000"/>
              </a:xfrm>
              <a:prstGeom prst="rect">
                <a:avLst/>
              </a:prstGeom>
              <a:ln w="0">
                <a:noFill/>
              </a:ln>
            </p:spPr>
          </p:pic>
        </p:grpSp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DA13CD08-DB03-477F-893A-37802BBEAA89}"/>
                </a:ext>
              </a:extLst>
            </p:cNvPr>
            <p:cNvPicPr/>
            <p:nvPr/>
          </p:nvPicPr>
          <p:blipFill>
            <a:blip r:embed="rId10"/>
            <a:stretch/>
          </p:blipFill>
          <p:spPr>
            <a:xfrm>
              <a:off x="2559755" y="2758396"/>
              <a:ext cx="388648" cy="293371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C38F00D1-A027-4999-8D28-12FE42B76639}"/>
                </a:ext>
              </a:extLst>
            </p:cNvPr>
            <p:cNvPicPr/>
            <p:nvPr/>
          </p:nvPicPr>
          <p:blipFill>
            <a:blip r:embed="rId10"/>
            <a:stretch/>
          </p:blipFill>
          <p:spPr>
            <a:xfrm>
              <a:off x="1841611" y="4414218"/>
              <a:ext cx="388648" cy="293371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53AE67A0-1E3E-44FC-8242-89015448C981}"/>
                </a:ext>
              </a:extLst>
            </p:cNvPr>
            <p:cNvPicPr/>
            <p:nvPr/>
          </p:nvPicPr>
          <p:blipFill>
            <a:blip r:embed="rId10"/>
            <a:stretch/>
          </p:blipFill>
          <p:spPr>
            <a:xfrm>
              <a:off x="2595087" y="3108140"/>
              <a:ext cx="388648" cy="293371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D176F417-2215-4ADB-8529-18083BAB06E2}"/>
                </a:ext>
              </a:extLst>
            </p:cNvPr>
            <p:cNvPicPr/>
            <p:nvPr/>
          </p:nvPicPr>
          <p:blipFill>
            <a:blip r:embed="rId10"/>
            <a:stretch/>
          </p:blipFill>
          <p:spPr>
            <a:xfrm>
              <a:off x="3128237" y="4659158"/>
              <a:ext cx="388648" cy="293371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5A912FB0-502C-4709-BB6C-FAB2374F92E7}"/>
                </a:ext>
              </a:extLst>
            </p:cNvPr>
            <p:cNvGrpSpPr/>
            <p:nvPr/>
          </p:nvGrpSpPr>
          <p:grpSpPr>
            <a:xfrm>
              <a:off x="2713785" y="4365786"/>
              <a:ext cx="462090" cy="397381"/>
              <a:chOff x="2460960" y="3958920"/>
              <a:chExt cx="419040" cy="360360"/>
            </a:xfrm>
          </p:grpSpPr>
          <p:pic>
            <p:nvPicPr>
              <p:cNvPr id="45" name="Image 44">
                <a:extLst>
                  <a:ext uri="{FF2B5EF4-FFF2-40B4-BE49-F238E27FC236}">
                    <a16:creationId xmlns:a16="http://schemas.microsoft.com/office/drawing/2014/main" id="{7B23D9A2-7240-4F74-8776-3B0895D60F69}"/>
                  </a:ext>
                </a:extLst>
              </p:cNvPr>
              <p:cNvPicPr/>
              <p:nvPr/>
            </p:nvPicPr>
            <p:blipFill>
              <a:blip r:embed="rId8"/>
              <a:stretch/>
            </p:blipFill>
            <p:spPr>
              <a:xfrm>
                <a:off x="2460960" y="3958920"/>
                <a:ext cx="288000" cy="36036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46" name="Image 45">
                <a:extLst>
                  <a:ext uri="{FF2B5EF4-FFF2-40B4-BE49-F238E27FC236}">
                    <a16:creationId xmlns:a16="http://schemas.microsoft.com/office/drawing/2014/main" id="{78361C40-4E43-49B5-8607-C1A053776E51}"/>
                  </a:ext>
                </a:extLst>
              </p:cNvPr>
              <p:cNvPicPr/>
              <p:nvPr/>
            </p:nvPicPr>
            <p:blipFill>
              <a:blip r:embed="rId9"/>
              <a:stretch/>
            </p:blipFill>
            <p:spPr>
              <a:xfrm flipH="1">
                <a:off x="2651400" y="4068000"/>
                <a:ext cx="228600" cy="180000"/>
              </a:xfrm>
              <a:prstGeom prst="rect">
                <a:avLst/>
              </a:prstGeom>
              <a:ln w="0">
                <a:noFill/>
              </a:ln>
            </p:spPr>
          </p:pic>
        </p:grpSp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92AD4AF5-F10B-4AC1-8DFC-CEE580712C4B}"/>
                </a:ext>
              </a:extLst>
            </p:cNvPr>
            <p:cNvPicPr/>
            <p:nvPr/>
          </p:nvPicPr>
          <p:blipFill>
            <a:blip r:embed="rId10"/>
            <a:stretch/>
          </p:blipFill>
          <p:spPr>
            <a:xfrm>
              <a:off x="2556579" y="3906078"/>
              <a:ext cx="388648" cy="293371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8" name="Connecteur droit 47">
              <a:extLst>
                <a:ext uri="{FF2B5EF4-FFF2-40B4-BE49-F238E27FC236}">
                  <a16:creationId xmlns:a16="http://schemas.microsoft.com/office/drawing/2014/main" id="{1AE2D0DF-4604-48BB-AE80-404A3DF8EF5E}"/>
                </a:ext>
              </a:extLst>
            </p:cNvPr>
            <p:cNvSpPr/>
            <p:nvPr/>
          </p:nvSpPr>
          <p:spPr>
            <a:xfrm>
              <a:off x="5557781" y="3334421"/>
              <a:ext cx="5795972" cy="397"/>
            </a:xfrm>
            <a:prstGeom prst="line">
              <a:avLst/>
            </a:prstGeom>
            <a:ln w="3600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" name="Connecteur droit 48">
              <a:extLst>
                <a:ext uri="{FF2B5EF4-FFF2-40B4-BE49-F238E27FC236}">
                  <a16:creationId xmlns:a16="http://schemas.microsoft.com/office/drawing/2014/main" id="{E761B51A-FCDB-48A2-AA71-7C0B49AED88E}"/>
                </a:ext>
              </a:extLst>
            </p:cNvPr>
            <p:cNvSpPr/>
            <p:nvPr/>
          </p:nvSpPr>
          <p:spPr>
            <a:xfrm>
              <a:off x="8296974" y="3334818"/>
              <a:ext cx="397" cy="476381"/>
            </a:xfrm>
            <a:prstGeom prst="line">
              <a:avLst/>
            </a:prstGeom>
            <a:ln w="3600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F5644B48-C3D7-480C-AF31-5E314FDDBD8A}"/>
                </a:ext>
              </a:extLst>
            </p:cNvPr>
            <p:cNvPicPr/>
            <p:nvPr/>
          </p:nvPicPr>
          <p:blipFill>
            <a:blip r:embed="rId11"/>
            <a:stretch/>
          </p:blipFill>
          <p:spPr>
            <a:xfrm>
              <a:off x="8035361" y="3811199"/>
              <a:ext cx="499009" cy="318381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B3D95E1E-71A3-4701-8D01-EB1EA65CED2F}"/>
                </a:ext>
              </a:extLst>
            </p:cNvPr>
            <p:cNvPicPr/>
            <p:nvPr/>
          </p:nvPicPr>
          <p:blipFill>
            <a:blip r:embed="rId12"/>
            <a:stretch/>
          </p:blipFill>
          <p:spPr>
            <a:xfrm>
              <a:off x="7780894" y="3586902"/>
              <a:ext cx="342598" cy="342598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5A1E9E3C-7E78-406F-B9C0-FAB37D1F237F}"/>
                </a:ext>
              </a:extLst>
            </p:cNvPr>
            <p:cNvPicPr/>
            <p:nvPr/>
          </p:nvPicPr>
          <p:blipFill>
            <a:blip r:embed="rId13"/>
            <a:stretch/>
          </p:blipFill>
          <p:spPr>
            <a:xfrm>
              <a:off x="9329133" y="3508697"/>
              <a:ext cx="1016280" cy="1016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3" name="Forme libre 138">
              <a:extLst>
                <a:ext uri="{FF2B5EF4-FFF2-40B4-BE49-F238E27FC236}">
                  <a16:creationId xmlns:a16="http://schemas.microsoft.com/office/drawing/2014/main" id="{581ADCDA-9847-4F0A-8FD2-BF427C73986E}"/>
                </a:ext>
              </a:extLst>
            </p:cNvPr>
            <p:cNvSpPr/>
            <p:nvPr/>
          </p:nvSpPr>
          <p:spPr>
            <a:xfrm>
              <a:off x="8624486" y="3533310"/>
              <a:ext cx="2887267" cy="450974"/>
            </a:xfrm>
            <a:custGeom>
              <a:avLst/>
              <a:gdLst/>
              <a:ahLst/>
              <a:cxnLst/>
              <a:rect l="l" t="t" r="r" b="b"/>
              <a:pathLst>
                <a:path w="7275" h="1138">
                  <a:moveTo>
                    <a:pt x="7275" y="0"/>
                  </a:moveTo>
                  <a:cubicBezTo>
                    <a:pt x="0" y="0"/>
                    <a:pt x="0" y="1138"/>
                    <a:pt x="0" y="1138"/>
                  </a:cubicBezTo>
                </a:path>
              </a:pathLst>
            </a:custGeom>
            <a:noFill/>
            <a:ln w="36000">
              <a:solidFill>
                <a:srgbClr val="000000"/>
              </a:solidFill>
              <a:prstDash val="sysDash"/>
              <a:round/>
              <a:head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5F16304D-F8BE-4C55-AD4A-59460A4C8719}"/>
                </a:ext>
              </a:extLst>
            </p:cNvPr>
            <p:cNvPicPr/>
            <p:nvPr/>
          </p:nvPicPr>
          <p:blipFill>
            <a:blip r:embed="rId10"/>
            <a:stretch/>
          </p:blipFill>
          <p:spPr>
            <a:xfrm>
              <a:off x="1523626" y="3584918"/>
              <a:ext cx="388648" cy="293371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500CA707-2117-4C1B-B6C1-DC151184274D}"/>
                </a:ext>
              </a:extLst>
            </p:cNvPr>
            <p:cNvPicPr/>
            <p:nvPr/>
          </p:nvPicPr>
          <p:blipFill>
            <a:blip r:embed="rId14"/>
            <a:stretch/>
          </p:blipFill>
          <p:spPr>
            <a:xfrm>
              <a:off x="7875377" y="4898142"/>
              <a:ext cx="420803" cy="420803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128E64D3-2833-494A-B66F-EBF29763E492}"/>
                </a:ext>
              </a:extLst>
            </p:cNvPr>
            <p:cNvPicPr/>
            <p:nvPr/>
          </p:nvPicPr>
          <p:blipFill>
            <a:blip r:embed="rId14"/>
            <a:stretch/>
          </p:blipFill>
          <p:spPr>
            <a:xfrm>
              <a:off x="8073869" y="4620253"/>
              <a:ext cx="420803" cy="420803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27167640-B85B-4966-9B9A-9CAA7FC82502}"/>
                </a:ext>
              </a:extLst>
            </p:cNvPr>
            <p:cNvPicPr/>
            <p:nvPr/>
          </p:nvPicPr>
          <p:blipFill>
            <a:blip r:embed="rId13"/>
            <a:srcRect t="50188" b="20823"/>
            <a:stretch/>
          </p:blipFill>
          <p:spPr>
            <a:xfrm>
              <a:off x="8510551" y="4972378"/>
              <a:ext cx="1016280" cy="293371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9" name="Connecteur droit 58">
              <a:extLst>
                <a:ext uri="{FF2B5EF4-FFF2-40B4-BE49-F238E27FC236}">
                  <a16:creationId xmlns:a16="http://schemas.microsoft.com/office/drawing/2014/main" id="{A3056465-A521-4595-B81B-A9FC21600ED2}"/>
                </a:ext>
              </a:extLst>
            </p:cNvPr>
            <p:cNvSpPr/>
            <p:nvPr/>
          </p:nvSpPr>
          <p:spPr>
            <a:xfrm>
              <a:off x="6153258" y="4525771"/>
              <a:ext cx="5359289" cy="397"/>
            </a:xfrm>
            <a:prstGeom prst="line">
              <a:avLst/>
            </a:prstGeom>
            <a:ln w="36000">
              <a:solidFill>
                <a:srgbClr val="000000"/>
              </a:solidFill>
              <a:prstDash val="sysDash"/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ED27BD50-DAB3-4E42-AE14-678CEBEDF58A}"/>
                </a:ext>
              </a:extLst>
            </p:cNvPr>
            <p:cNvSpPr/>
            <p:nvPr/>
          </p:nvSpPr>
          <p:spPr>
            <a:xfrm>
              <a:off x="3810861" y="1985071"/>
              <a:ext cx="2185002" cy="945617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9246" tIns="49623" rIns="99246" bIns="49623" anchor="t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fr-FR" sz="1985" spc="-1" dirty="0">
                  <a:solidFill>
                    <a:srgbClr val="000000"/>
                  </a:solidFill>
                  <a:latin typeface="Arial"/>
                  <a:ea typeface="DejaVu Sans"/>
                </a:rPr>
                <a:t>Serveurs Cerema (équipe mobilité intelligente)</a:t>
              </a:r>
              <a:endParaRPr lang="fr-FR" sz="1985" spc="-1" dirty="0">
                <a:latin typeface="Arial"/>
              </a:endParaRPr>
            </a:p>
          </p:txBody>
        </p:sp>
        <p:sp>
          <p:nvSpPr>
            <p:cNvPr id="61" name="Forme libre 145">
              <a:extLst>
                <a:ext uri="{FF2B5EF4-FFF2-40B4-BE49-F238E27FC236}">
                  <a16:creationId xmlns:a16="http://schemas.microsoft.com/office/drawing/2014/main" id="{23E0BD33-4004-4FC0-9429-DA6B24EBE70E}"/>
                </a:ext>
              </a:extLst>
            </p:cNvPr>
            <p:cNvSpPr/>
            <p:nvPr/>
          </p:nvSpPr>
          <p:spPr>
            <a:xfrm>
              <a:off x="6033766" y="3612707"/>
              <a:ext cx="1905128" cy="450974"/>
            </a:xfrm>
            <a:custGeom>
              <a:avLst/>
              <a:gdLst/>
              <a:ahLst/>
              <a:cxnLst/>
              <a:rect l="l" t="t" r="r" b="b"/>
              <a:pathLst>
                <a:path w="4801" h="1138">
                  <a:moveTo>
                    <a:pt x="0" y="0"/>
                  </a:moveTo>
                  <a:cubicBezTo>
                    <a:pt x="4801" y="0"/>
                    <a:pt x="4801" y="1138"/>
                    <a:pt x="4801" y="1138"/>
                  </a:cubicBezTo>
                </a:path>
              </a:pathLst>
            </a:custGeom>
            <a:noFill/>
            <a:ln w="36000">
              <a:solidFill>
                <a:srgbClr val="000000"/>
              </a:solidFill>
              <a:prstDash val="sysDash"/>
              <a:round/>
              <a:head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6449C651-1D2B-4A5A-A74D-AD646511C204}"/>
                </a:ext>
              </a:extLst>
            </p:cNvPr>
            <p:cNvSpPr/>
            <p:nvPr/>
          </p:nvSpPr>
          <p:spPr>
            <a:xfrm>
              <a:off x="7402365" y="5513863"/>
              <a:ext cx="1946811" cy="39619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9246" tIns="49623" rIns="99246" bIns="49623" anchor="t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fr-FR" sz="1985" spc="-1">
                  <a:solidFill>
                    <a:srgbClr val="000000"/>
                  </a:solidFill>
                  <a:latin typeface="Arial"/>
                  <a:ea typeface="DejaVu Sans"/>
                </a:rPr>
                <a:t>Postes agents</a:t>
              </a:r>
              <a:endParaRPr lang="fr-FR" sz="1985" spc="-1">
                <a:latin typeface="Arial"/>
              </a:endParaRPr>
            </a:p>
          </p:txBody>
        </p:sp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313957C7-85BA-4E5A-BEAC-A7C8CD7C23BB}"/>
                </a:ext>
              </a:extLst>
            </p:cNvPr>
            <p:cNvPicPr/>
            <p:nvPr/>
          </p:nvPicPr>
          <p:blipFill>
            <a:blip r:embed="rId15"/>
            <a:stretch/>
          </p:blipFill>
          <p:spPr>
            <a:xfrm>
              <a:off x="7499035" y="2659944"/>
              <a:ext cx="558954" cy="558954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41BFCD05-DB56-48E8-9AEE-E83A0A9D4426}"/>
                </a:ext>
              </a:extLst>
            </p:cNvPr>
            <p:cNvPicPr/>
            <p:nvPr/>
          </p:nvPicPr>
          <p:blipFill>
            <a:blip r:embed="rId16"/>
            <a:stretch/>
          </p:blipFill>
          <p:spPr>
            <a:xfrm>
              <a:off x="8777722" y="2761969"/>
              <a:ext cx="312427" cy="333864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95B8A6E2-7458-4236-90A4-1B159242B47C}"/>
                </a:ext>
              </a:extLst>
            </p:cNvPr>
            <p:cNvPicPr/>
            <p:nvPr/>
          </p:nvPicPr>
          <p:blipFill>
            <a:blip r:embed="rId17"/>
            <a:stretch/>
          </p:blipFill>
          <p:spPr>
            <a:xfrm>
              <a:off x="3370398" y="3256612"/>
              <a:ext cx="400954" cy="514889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758B9CC-4931-4E5A-A6CD-7B7766961C52}"/>
                </a:ext>
              </a:extLst>
            </p:cNvPr>
            <p:cNvSpPr/>
            <p:nvPr/>
          </p:nvSpPr>
          <p:spPr>
            <a:xfrm>
              <a:off x="7259303" y="1901756"/>
              <a:ext cx="2145304" cy="44978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9246" tIns="49623" rIns="99246" bIns="49623" anchor="t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fr-FR" sz="1985" spc="-1" dirty="0">
                  <a:solidFill>
                    <a:srgbClr val="000000"/>
                  </a:solidFill>
                  <a:latin typeface="Arial"/>
                  <a:ea typeface="DejaVu Sans"/>
                </a:rPr>
                <a:t>Intranet </a:t>
              </a:r>
              <a:r>
                <a:rPr lang="fr-FR" sz="1985" spc="-1" dirty="0" err="1">
                  <a:solidFill>
                    <a:srgbClr val="000000"/>
                  </a:solidFill>
                  <a:latin typeface="Arial"/>
                  <a:ea typeface="DejaVu Sans"/>
                </a:rPr>
                <a:t>Cerema</a:t>
              </a:r>
              <a:endParaRPr lang="fr-FR" sz="1985" spc="-1" dirty="0">
                <a:latin typeface="Arial"/>
              </a:endParaRPr>
            </a:p>
          </p:txBody>
        </p:sp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D1CD74E4-4418-41C6-91BF-C263A8D84D5E}"/>
                </a:ext>
              </a:extLst>
            </p:cNvPr>
            <p:cNvPicPr/>
            <p:nvPr/>
          </p:nvPicPr>
          <p:blipFill>
            <a:blip r:embed="rId18"/>
            <a:stretch/>
          </p:blipFill>
          <p:spPr>
            <a:xfrm>
              <a:off x="11621718" y="4158560"/>
              <a:ext cx="760225" cy="587537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8" name="Connecteur droit 67">
              <a:extLst>
                <a:ext uri="{FF2B5EF4-FFF2-40B4-BE49-F238E27FC236}">
                  <a16:creationId xmlns:a16="http://schemas.microsoft.com/office/drawing/2014/main" id="{B5FE6608-DC28-48EB-A73F-4D32AEA62C14}"/>
                </a:ext>
              </a:extLst>
            </p:cNvPr>
            <p:cNvSpPr/>
            <p:nvPr/>
          </p:nvSpPr>
          <p:spPr>
            <a:xfrm>
              <a:off x="11750738" y="3781425"/>
              <a:ext cx="397" cy="38706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" name="Connecteur droit 68">
              <a:extLst>
                <a:ext uri="{FF2B5EF4-FFF2-40B4-BE49-F238E27FC236}">
                  <a16:creationId xmlns:a16="http://schemas.microsoft.com/office/drawing/2014/main" id="{1358EE02-3031-45CB-96E8-695898F9E5FE}"/>
                </a:ext>
              </a:extLst>
            </p:cNvPr>
            <p:cNvSpPr/>
            <p:nvPr/>
          </p:nvSpPr>
          <p:spPr>
            <a:xfrm flipH="1">
              <a:off x="9090943" y="4406675"/>
              <a:ext cx="2381906" cy="397"/>
            </a:xfrm>
            <a:prstGeom prst="line">
              <a:avLst/>
            </a:prstGeom>
            <a:ln w="36000">
              <a:solidFill>
                <a:srgbClr val="000000"/>
              </a:solidFill>
              <a:prstDash val="sysDash"/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41F390F-AA78-4FDA-9653-A55D6DF8C235}"/>
                </a:ext>
              </a:extLst>
            </p:cNvPr>
            <p:cNvSpPr/>
            <p:nvPr/>
          </p:nvSpPr>
          <p:spPr>
            <a:xfrm>
              <a:off x="10874990" y="1981235"/>
              <a:ext cx="1907113" cy="663361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9246" tIns="49623" rIns="99246" bIns="49623" anchor="t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fr-FR" sz="1985" spc="-1" dirty="0">
                  <a:solidFill>
                    <a:srgbClr val="000000"/>
                  </a:solidFill>
                  <a:latin typeface="Arial"/>
                  <a:ea typeface="DejaVu Sans"/>
                </a:rPr>
                <a:t>Cloud Cerema sauvegarde</a:t>
              </a:r>
              <a:endParaRPr lang="fr-FR" sz="1985" spc="-1" dirty="0">
                <a:latin typeface="Arial"/>
              </a:endParaRPr>
            </a:p>
          </p:txBody>
        </p:sp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343C25A4-87ED-467A-BE28-74F6D1FD7230}"/>
                </a:ext>
              </a:extLst>
            </p:cNvPr>
            <p:cNvPicPr/>
            <p:nvPr/>
          </p:nvPicPr>
          <p:blipFill>
            <a:blip r:embed="rId19"/>
            <a:stretch/>
          </p:blipFill>
          <p:spPr>
            <a:xfrm>
              <a:off x="4286241" y="3176024"/>
              <a:ext cx="255261" cy="517271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68852DF6-985F-442B-983D-F8C7C807F8BD}"/>
                </a:ext>
              </a:extLst>
            </p:cNvPr>
            <p:cNvPicPr/>
            <p:nvPr/>
          </p:nvPicPr>
          <p:blipFill>
            <a:blip r:embed="rId19"/>
            <a:stretch/>
          </p:blipFill>
          <p:spPr>
            <a:xfrm>
              <a:off x="5359289" y="3176024"/>
              <a:ext cx="255261" cy="517271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C204FF4D-1C58-4533-BFFA-87B1903040CA}"/>
                </a:ext>
              </a:extLst>
            </p:cNvPr>
            <p:cNvPicPr/>
            <p:nvPr/>
          </p:nvPicPr>
          <p:blipFill>
            <a:blip r:embed="rId17"/>
            <a:stretch/>
          </p:blipFill>
          <p:spPr>
            <a:xfrm>
              <a:off x="8386639" y="2701520"/>
              <a:ext cx="400954" cy="514889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4" name="PlaceHolder 3">
            <a:extLst>
              <a:ext uri="{FF2B5EF4-FFF2-40B4-BE49-F238E27FC236}">
                <a16:creationId xmlns:a16="http://schemas.microsoft.com/office/drawing/2014/main" id="{D4035324-B419-4B0A-9A76-C0EEDA1A5199}"/>
              </a:ext>
            </a:extLst>
          </p:cNvPr>
          <p:cNvSpPr txBox="1">
            <a:spLocks/>
          </p:cNvSpPr>
          <p:nvPr/>
        </p:nvSpPr>
        <p:spPr>
          <a:xfrm>
            <a:off x="4877422" y="886571"/>
            <a:ext cx="6551930" cy="1132137"/>
          </a:xfrm>
          <a:prstGeom prst="rect">
            <a:avLst/>
          </a:prstGeom>
          <a:noFill/>
          <a:ln w="0">
            <a:noFill/>
          </a:ln>
        </p:spPr>
        <p:txBody>
          <a:bodyPr lIns="99246" tIns="49623" rIns="99246" bIns="49623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828" lvl="1" indent="0" defTabSz="1008309">
              <a:lnSpc>
                <a:spcPct val="100000"/>
              </a:lnSpc>
              <a:spcBef>
                <a:spcPts val="550"/>
              </a:spcBef>
              <a:buClr>
                <a:srgbClr val="292574"/>
              </a:buClr>
              <a:buNone/>
              <a:tabLst>
                <a:tab pos="198486" algn="l"/>
              </a:tabLst>
              <a:defRPr/>
            </a:pPr>
            <a:r>
              <a:rPr lang="fr-FR" spc="-1" dirty="0">
                <a:solidFill>
                  <a:srgbClr val="292574"/>
                </a:solidFill>
                <a:latin typeface="Marianne" panose="02000000000000000000" pitchFamily="50" charset="0"/>
                <a:ea typeface="DejaVu Sans"/>
                <a:cs typeface="DejaVu Sans"/>
              </a:rPr>
              <a:t>Sécurisation des données</a:t>
            </a:r>
          </a:p>
          <a:p>
            <a:pPr marL="179828" lvl="1" indent="0" defTabSz="1008309">
              <a:lnSpc>
                <a:spcPct val="100000"/>
              </a:lnSpc>
              <a:spcBef>
                <a:spcPts val="550"/>
              </a:spcBef>
              <a:buClr>
                <a:srgbClr val="292574"/>
              </a:buClr>
              <a:buNone/>
              <a:tabLst>
                <a:tab pos="198486" algn="l"/>
              </a:tabLst>
              <a:defRPr/>
            </a:pPr>
            <a:endParaRPr lang="fr-FR" spc="-1" dirty="0">
              <a:solidFill>
                <a:srgbClr val="292574"/>
              </a:solidFill>
              <a:latin typeface="Marianne" panose="02000000000000000000" pitchFamily="50" charset="0"/>
              <a:ea typeface="DejaVu Sans"/>
              <a:cs typeface="DejaVu Sans"/>
            </a:endParaRPr>
          </a:p>
          <a:p>
            <a:pPr marL="179828" lvl="1" indent="0" defTabSz="1008309">
              <a:lnSpc>
                <a:spcPct val="100000"/>
              </a:lnSpc>
              <a:spcBef>
                <a:spcPts val="550"/>
              </a:spcBef>
              <a:buClr>
                <a:srgbClr val="292574"/>
              </a:buClr>
              <a:buNone/>
              <a:tabLst>
                <a:tab pos="198486" algn="l"/>
              </a:tabLst>
              <a:defRPr/>
            </a:pPr>
            <a:r>
              <a:rPr lang="fr-FR" sz="2000" spc="-1" dirty="0">
                <a:solidFill>
                  <a:srgbClr val="292574"/>
                </a:solidFill>
                <a:latin typeface="Marianne" panose="02000000000000000000" pitchFamily="50" charset="0"/>
                <a:ea typeface="DejaVu Sans"/>
                <a:cs typeface="DejaVu Sans"/>
              </a:rPr>
              <a:t>(architecture à réécrire entre industriels et collectivités pour la phase avec verbalisation)</a:t>
            </a:r>
            <a:endParaRPr lang="fr-FR" sz="2000" spc="-1" dirty="0">
              <a:solidFill>
                <a:srgbClr val="292574"/>
              </a:solidFill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931079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DDD3D-2AEB-E0D0-7E0E-26FDFF1B6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722966-E469-4D04-5A41-3C23B21D4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4" name="PlaceHolder 3">
            <a:extLst>
              <a:ext uri="{FF2B5EF4-FFF2-40B4-BE49-F238E27FC236}">
                <a16:creationId xmlns:a16="http://schemas.microsoft.com/office/drawing/2014/main" id="{D4035324-B419-4B0A-9A76-C0EEDA1A5199}"/>
              </a:ext>
            </a:extLst>
          </p:cNvPr>
          <p:cNvSpPr txBox="1">
            <a:spLocks/>
          </p:cNvSpPr>
          <p:nvPr/>
        </p:nvSpPr>
        <p:spPr>
          <a:xfrm>
            <a:off x="8810501" y="5974721"/>
            <a:ext cx="4248472" cy="1044688"/>
          </a:xfrm>
          <a:prstGeom prst="rect">
            <a:avLst/>
          </a:prstGeom>
          <a:noFill/>
          <a:ln w="0">
            <a:solidFill>
              <a:schemeClr val="accent1"/>
            </a:solidFill>
          </a:ln>
        </p:spPr>
        <p:txBody>
          <a:bodyPr lIns="99246" tIns="49623" rIns="99246" bIns="49623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828" lvl="1" indent="0" defTabSz="1008309">
              <a:lnSpc>
                <a:spcPct val="100000"/>
              </a:lnSpc>
              <a:spcBef>
                <a:spcPts val="550"/>
              </a:spcBef>
              <a:buClr>
                <a:srgbClr val="292574"/>
              </a:buClr>
              <a:buNone/>
              <a:tabLst>
                <a:tab pos="198486" algn="l"/>
              </a:tabLst>
              <a:defRPr/>
            </a:pPr>
            <a:r>
              <a:rPr lang="fr-FR" sz="1600" spc="-1" dirty="0">
                <a:solidFill>
                  <a:schemeClr val="accent1"/>
                </a:solidFill>
                <a:latin typeface="Arial"/>
                <a:ea typeface="DejaVu Sans"/>
                <a:cs typeface="DejaVu Sans"/>
              </a:rPr>
              <a:t>Acoem se désengage de l’expérimentation avec homologation et verbalisation (maintien d’une activité de radars sonores pédagogiques)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6EDFEC9-40D0-4702-B168-B666211AAD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3609"/>
          <a:stretch/>
        </p:blipFill>
        <p:spPr>
          <a:xfrm>
            <a:off x="1105645" y="-611063"/>
            <a:ext cx="2736303" cy="3173645"/>
          </a:xfrm>
          <a:prstGeom prst="rect">
            <a:avLst/>
          </a:prstGeom>
        </p:spPr>
      </p:pic>
      <p:sp>
        <p:nvSpPr>
          <p:cNvPr id="76" name="PlaceHolder 3">
            <a:extLst>
              <a:ext uri="{FF2B5EF4-FFF2-40B4-BE49-F238E27FC236}">
                <a16:creationId xmlns:a16="http://schemas.microsoft.com/office/drawing/2014/main" id="{64B0FD7D-4B78-4EC2-97B3-E8E232976280}"/>
              </a:ext>
            </a:extLst>
          </p:cNvPr>
          <p:cNvSpPr txBox="1">
            <a:spLocks/>
          </p:cNvSpPr>
          <p:nvPr/>
        </p:nvSpPr>
        <p:spPr>
          <a:xfrm>
            <a:off x="691049" y="2345811"/>
            <a:ext cx="11521280" cy="3173645"/>
          </a:xfrm>
          <a:prstGeom prst="rect">
            <a:avLst/>
          </a:prstGeom>
          <a:noFill/>
          <a:ln w="0">
            <a:noFill/>
          </a:ln>
        </p:spPr>
        <p:txBody>
          <a:bodyPr lIns="99246" tIns="49623" rIns="99246" bIns="49623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828" lvl="1" indent="0" defTabSz="1008309">
              <a:lnSpc>
                <a:spcPct val="100000"/>
              </a:lnSpc>
              <a:spcBef>
                <a:spcPts val="550"/>
              </a:spcBef>
              <a:buClr>
                <a:srgbClr val="292574"/>
              </a:buClr>
              <a:buNone/>
              <a:tabLst>
                <a:tab pos="198486" algn="l"/>
              </a:tabLst>
              <a:defRPr/>
            </a:pPr>
            <a:r>
              <a:rPr lang="fr-FR" sz="1800" spc="-1" dirty="0">
                <a:solidFill>
                  <a:srgbClr val="292574"/>
                </a:solidFill>
                <a:latin typeface="Marianne" panose="02000000000000000000" pitchFamily="50" charset="0"/>
                <a:ea typeface="DejaVu Sans"/>
                <a:cs typeface="DejaVu Sans"/>
              </a:rPr>
              <a:t>Arrêté du 7 juillet 2023 pris en application du décret n° 2022-1 du 3 janvier 2022 pris en application du cinquième alinéa de l'article L. 130-9 du code de la route fixant la procédure d'expérimentation de la constatation des niveaux d'émissions sonores des véhicules en mouvement par des appareils de contrôle automatique fixes et mobiles.</a:t>
            </a:r>
          </a:p>
          <a:p>
            <a:pPr marL="179828" lvl="1" indent="0" defTabSz="1008309">
              <a:lnSpc>
                <a:spcPct val="100000"/>
              </a:lnSpc>
              <a:spcBef>
                <a:spcPts val="550"/>
              </a:spcBef>
              <a:buClr>
                <a:srgbClr val="292574"/>
              </a:buClr>
              <a:buNone/>
              <a:tabLst>
                <a:tab pos="198486" algn="l"/>
              </a:tabLst>
              <a:defRPr/>
            </a:pPr>
            <a:endParaRPr lang="fr-FR" sz="1800" spc="-1" dirty="0">
              <a:solidFill>
                <a:srgbClr val="292574"/>
              </a:solidFill>
              <a:latin typeface="Marianne" panose="02000000000000000000" pitchFamily="50" charset="0"/>
              <a:ea typeface="DejaVu Sans"/>
              <a:cs typeface="DejaVu Sans"/>
            </a:endParaRPr>
          </a:p>
          <a:p>
            <a:pPr marL="179828" lvl="1" indent="0" defTabSz="1008309">
              <a:lnSpc>
                <a:spcPct val="100000"/>
              </a:lnSpc>
              <a:spcBef>
                <a:spcPts val="550"/>
              </a:spcBef>
              <a:buClr>
                <a:srgbClr val="292574"/>
              </a:buClr>
              <a:buNone/>
              <a:tabLst>
                <a:tab pos="198486" algn="l"/>
              </a:tabLst>
              <a:defRPr/>
            </a:pPr>
            <a:r>
              <a:rPr lang="fr-FR" sz="2000" i="1" spc="-1" dirty="0">
                <a:solidFill>
                  <a:schemeClr val="accent3"/>
                </a:solidFill>
                <a:ea typeface="DejaVu Sans"/>
                <a:cs typeface="DejaVu Sans"/>
              </a:rPr>
              <a:t>Le niveau d'émissions sonores à respecter pour les véhicules à moteur circulant sur une voie située à l'intérieur d'une agglomération et où la vitesse maximale autorisée des véhicules n'excède pas 50 km/h, en application du deuxième alinéa de l'article R. 318-3 du code de la route, est fixé à </a:t>
            </a:r>
            <a:r>
              <a:rPr lang="fr-FR" sz="2000" b="1" i="1" spc="-1" dirty="0">
                <a:solidFill>
                  <a:schemeClr val="accent3"/>
                </a:solidFill>
                <a:ea typeface="DejaVu Sans"/>
                <a:cs typeface="DejaVu Sans"/>
              </a:rPr>
              <a:t>85 décibels pondérés A</a:t>
            </a:r>
            <a:r>
              <a:rPr lang="fr-FR" sz="2000" i="1" spc="-1" dirty="0">
                <a:solidFill>
                  <a:schemeClr val="accent3"/>
                </a:solidFill>
                <a:ea typeface="DejaVu Sans"/>
                <a:cs typeface="DejaVu Sans"/>
              </a:rPr>
              <a:t>.</a:t>
            </a:r>
          </a:p>
          <a:p>
            <a:pPr marL="179828" lvl="1" indent="0" defTabSz="1008309">
              <a:lnSpc>
                <a:spcPct val="100000"/>
              </a:lnSpc>
              <a:spcBef>
                <a:spcPts val="550"/>
              </a:spcBef>
              <a:buClr>
                <a:srgbClr val="292574"/>
              </a:buClr>
              <a:buNone/>
              <a:tabLst>
                <a:tab pos="198486" algn="l"/>
              </a:tabLst>
              <a:defRPr/>
            </a:pPr>
            <a:endParaRPr lang="fr-FR" sz="2000" spc="-1" dirty="0">
              <a:solidFill>
                <a:schemeClr val="accent3"/>
              </a:solidFill>
              <a:ea typeface="DejaVu Sans"/>
              <a:cs typeface="DejaVu Sans"/>
            </a:endParaRPr>
          </a:p>
          <a:p>
            <a:pPr marL="179828" lvl="1" indent="0" defTabSz="1008309">
              <a:lnSpc>
                <a:spcPct val="100000"/>
              </a:lnSpc>
              <a:spcBef>
                <a:spcPts val="550"/>
              </a:spcBef>
              <a:buClr>
                <a:srgbClr val="292574"/>
              </a:buClr>
              <a:buNone/>
              <a:tabLst>
                <a:tab pos="198486" algn="l"/>
              </a:tabLst>
              <a:defRPr/>
            </a:pPr>
            <a:r>
              <a:rPr lang="fr-FR" sz="2000" i="1" spc="-1" dirty="0">
                <a:solidFill>
                  <a:schemeClr val="accent1"/>
                </a:solidFill>
                <a:ea typeface="DejaVu Sans"/>
                <a:cs typeface="DejaVu Sans"/>
              </a:rPr>
              <a:t>(Exceptions pour certains véhicules précisées dans l’arrêté)</a:t>
            </a:r>
            <a:endParaRPr lang="fr-FR" sz="2000" i="1" spc="-1" dirty="0">
              <a:solidFill>
                <a:schemeClr val="accent1"/>
              </a:solidFill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154138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DDD3D-2AEB-E0D0-7E0E-26FDFF1B6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722966-E469-4D04-5A41-3C23B21D4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4" name="PlaceHolder 3">
            <a:extLst>
              <a:ext uri="{FF2B5EF4-FFF2-40B4-BE49-F238E27FC236}">
                <a16:creationId xmlns:a16="http://schemas.microsoft.com/office/drawing/2014/main" id="{D4035324-B419-4B0A-9A76-C0EEDA1A5199}"/>
              </a:ext>
            </a:extLst>
          </p:cNvPr>
          <p:cNvSpPr txBox="1">
            <a:spLocks/>
          </p:cNvSpPr>
          <p:nvPr/>
        </p:nvSpPr>
        <p:spPr>
          <a:xfrm>
            <a:off x="2005985" y="2094859"/>
            <a:ext cx="9432567" cy="2808312"/>
          </a:xfrm>
          <a:prstGeom prst="rect">
            <a:avLst/>
          </a:prstGeom>
          <a:noFill/>
          <a:ln w="0">
            <a:noFill/>
          </a:ln>
        </p:spPr>
        <p:txBody>
          <a:bodyPr lIns="99246" tIns="49623" rIns="99246" bIns="49623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828" lvl="1" indent="0" defTabSz="1008309">
              <a:lnSpc>
                <a:spcPct val="100000"/>
              </a:lnSpc>
              <a:spcBef>
                <a:spcPts val="550"/>
              </a:spcBef>
              <a:buClr>
                <a:srgbClr val="292574"/>
              </a:buClr>
              <a:buNone/>
              <a:tabLst>
                <a:tab pos="198486" algn="l"/>
              </a:tabLst>
              <a:defRPr/>
            </a:pPr>
            <a:r>
              <a:rPr lang="fr-FR" sz="1800" spc="-1" dirty="0">
                <a:solidFill>
                  <a:srgbClr val="292574"/>
                </a:solidFill>
                <a:latin typeface="Marianne" panose="02000000000000000000" pitchFamily="50" charset="0"/>
                <a:ea typeface="DejaVu Sans"/>
                <a:cs typeface="DejaVu Sans"/>
              </a:rPr>
              <a:t>Mener une expérimentation dans le cadre de la phase 2 (avec verbalisation) visant à qualifier l’incidence du déploiement des radars sur l’environnement sonore à proximité immédiate de leur implantation.</a:t>
            </a:r>
          </a:p>
          <a:p>
            <a:pPr marL="179828" lvl="1" indent="0" defTabSz="1008309">
              <a:lnSpc>
                <a:spcPct val="100000"/>
              </a:lnSpc>
              <a:spcBef>
                <a:spcPts val="550"/>
              </a:spcBef>
              <a:buClr>
                <a:srgbClr val="292574"/>
              </a:buClr>
              <a:buNone/>
              <a:tabLst>
                <a:tab pos="198486" algn="l"/>
              </a:tabLst>
              <a:defRPr/>
            </a:pPr>
            <a:r>
              <a:rPr lang="fr-FR" sz="1800" spc="-1" dirty="0">
                <a:solidFill>
                  <a:srgbClr val="292574"/>
                </a:solidFill>
                <a:latin typeface="Marianne" panose="02000000000000000000" pitchFamily="50" charset="0"/>
                <a:ea typeface="DejaVu Sans"/>
                <a:cs typeface="DejaVu Sans"/>
              </a:rPr>
              <a:t>L’évaluation est réalisée à partir de relevés sonométriques à proximité des radars sonores afin de déterminer les ambiances sonores.</a:t>
            </a:r>
          </a:p>
          <a:p>
            <a:pPr marL="179828" lvl="1" indent="0" defTabSz="1008309">
              <a:lnSpc>
                <a:spcPct val="100000"/>
              </a:lnSpc>
              <a:spcBef>
                <a:spcPts val="550"/>
              </a:spcBef>
              <a:buClr>
                <a:srgbClr val="292574"/>
              </a:buClr>
              <a:buNone/>
              <a:tabLst>
                <a:tab pos="198486" algn="l"/>
              </a:tabLst>
              <a:defRPr/>
            </a:pPr>
            <a:endParaRPr lang="fr-FR" sz="1800" spc="-1" dirty="0">
              <a:solidFill>
                <a:srgbClr val="292574"/>
              </a:solidFill>
              <a:latin typeface="Marianne" panose="02000000000000000000" pitchFamily="50" charset="0"/>
              <a:ea typeface="DejaVu Sans"/>
              <a:cs typeface="DejaVu Sans"/>
            </a:endParaRPr>
          </a:p>
          <a:p>
            <a:pPr marL="179828" lvl="1" indent="0" defTabSz="1008309">
              <a:lnSpc>
                <a:spcPct val="100000"/>
              </a:lnSpc>
              <a:spcBef>
                <a:spcPts val="550"/>
              </a:spcBef>
              <a:buClr>
                <a:srgbClr val="292574"/>
              </a:buClr>
              <a:buNone/>
              <a:tabLst>
                <a:tab pos="198486" algn="l"/>
              </a:tabLst>
              <a:defRPr/>
            </a:pPr>
            <a:r>
              <a:rPr lang="fr-FR" sz="1800" spc="-1" dirty="0">
                <a:solidFill>
                  <a:srgbClr val="292574"/>
                </a:solidFill>
                <a:latin typeface="Marianne" panose="02000000000000000000" pitchFamily="50" charset="0"/>
                <a:ea typeface="DejaVu Sans"/>
                <a:cs typeface="DejaVu Sans"/>
              </a:rPr>
              <a:t>Paramètres mesurés :</a:t>
            </a:r>
          </a:p>
          <a:p>
            <a:pPr marL="465578" lvl="1" indent="-285750" defTabSz="1008309">
              <a:lnSpc>
                <a:spcPct val="100000"/>
              </a:lnSpc>
              <a:spcBef>
                <a:spcPts val="550"/>
              </a:spcBef>
              <a:buClr>
                <a:srgbClr val="292574"/>
              </a:buClr>
              <a:tabLst>
                <a:tab pos="198486" algn="l"/>
              </a:tabLst>
              <a:defRPr/>
            </a:pPr>
            <a:r>
              <a:rPr lang="fr-FR" sz="1800" spc="-1" dirty="0">
                <a:solidFill>
                  <a:srgbClr val="292574"/>
                </a:solidFill>
                <a:latin typeface="Marianne" panose="02000000000000000000" pitchFamily="50" charset="0"/>
                <a:ea typeface="DejaVu Sans"/>
                <a:cs typeface="DejaVu Sans"/>
              </a:rPr>
              <a:t>Mesures acoustiques de longue durée (LAeq 15 min sur 6 mois) : avant, pendant </a:t>
            </a:r>
            <a:r>
              <a:rPr lang="fr-FR" sz="1800" strike="sngStrike" spc="-1" dirty="0">
                <a:solidFill>
                  <a:srgbClr val="292574"/>
                </a:solidFill>
                <a:latin typeface="Marianne" panose="02000000000000000000" pitchFamily="50" charset="0"/>
                <a:ea typeface="DejaVu Sans"/>
                <a:cs typeface="DejaVu Sans"/>
              </a:rPr>
              <a:t>et après la pose des radars sonores</a:t>
            </a:r>
          </a:p>
          <a:p>
            <a:pPr marL="465578" lvl="1" indent="-285750" defTabSz="1008309">
              <a:lnSpc>
                <a:spcPct val="100000"/>
              </a:lnSpc>
              <a:spcBef>
                <a:spcPts val="550"/>
              </a:spcBef>
              <a:buClr>
                <a:srgbClr val="292574"/>
              </a:buClr>
              <a:tabLst>
                <a:tab pos="198486" algn="l"/>
              </a:tabLst>
              <a:defRPr/>
            </a:pPr>
            <a:r>
              <a:rPr lang="fr-FR" sz="1800" spc="-1" dirty="0">
                <a:solidFill>
                  <a:srgbClr val="292574"/>
                </a:solidFill>
                <a:latin typeface="Marianne" panose="02000000000000000000" pitchFamily="50" charset="0"/>
                <a:ea typeface="DejaVu Sans"/>
                <a:cs typeface="DejaVu Sans"/>
              </a:rPr>
              <a:t>Mesures acoustiques sur 2 semaines (LAeq 1s sur 2 semaines avec relevés de trafic)</a:t>
            </a:r>
          </a:p>
          <a:p>
            <a:pPr marL="465578" lvl="1" indent="-285750" defTabSz="1008309">
              <a:lnSpc>
                <a:spcPct val="100000"/>
              </a:lnSpc>
              <a:spcBef>
                <a:spcPts val="550"/>
              </a:spcBef>
              <a:buClr>
                <a:srgbClr val="292574"/>
              </a:buClr>
              <a:tabLst>
                <a:tab pos="198486" algn="l"/>
              </a:tabLst>
              <a:defRPr/>
            </a:pPr>
            <a:r>
              <a:rPr lang="fr-FR" sz="1800" spc="-1" dirty="0">
                <a:solidFill>
                  <a:srgbClr val="292574"/>
                </a:solidFill>
                <a:latin typeface="Marianne" panose="02000000000000000000" pitchFamily="50" charset="0"/>
                <a:ea typeface="DejaVu Sans"/>
                <a:cs typeface="DejaVu Sans"/>
              </a:rPr>
              <a:t>Relevés météorologiques</a:t>
            </a:r>
            <a:endParaRPr lang="fr-FR" sz="2000" i="1" spc="-1" dirty="0">
              <a:solidFill>
                <a:schemeClr val="accent1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03ACF3B-0E3E-4762-A858-5B8C7A6886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72" t="2269" r="66837" b="-2269"/>
          <a:stretch/>
        </p:blipFill>
        <p:spPr>
          <a:xfrm>
            <a:off x="1105645" y="-539055"/>
            <a:ext cx="2736303" cy="3173645"/>
          </a:xfrm>
          <a:prstGeom prst="rect">
            <a:avLst/>
          </a:prstGeom>
        </p:spPr>
      </p:pic>
      <p:sp>
        <p:nvSpPr>
          <p:cNvPr id="10" name="PlaceHolder 3">
            <a:extLst>
              <a:ext uri="{FF2B5EF4-FFF2-40B4-BE49-F238E27FC236}">
                <a16:creationId xmlns:a16="http://schemas.microsoft.com/office/drawing/2014/main" id="{2737F349-D77D-46CF-9089-6CBCA7F06BC0}"/>
              </a:ext>
            </a:extLst>
          </p:cNvPr>
          <p:cNvSpPr txBox="1">
            <a:spLocks/>
          </p:cNvSpPr>
          <p:nvPr/>
        </p:nvSpPr>
        <p:spPr>
          <a:xfrm>
            <a:off x="6290221" y="5725641"/>
            <a:ext cx="6408231" cy="1152128"/>
          </a:xfrm>
          <a:prstGeom prst="rect">
            <a:avLst/>
          </a:prstGeom>
          <a:noFill/>
          <a:ln w="0">
            <a:noFill/>
          </a:ln>
        </p:spPr>
        <p:txBody>
          <a:bodyPr lIns="99246" tIns="49623" rIns="99246" bIns="49623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828" lvl="1" indent="0" defTabSz="1008309">
              <a:lnSpc>
                <a:spcPct val="100000"/>
              </a:lnSpc>
              <a:spcBef>
                <a:spcPts val="550"/>
              </a:spcBef>
              <a:buClr>
                <a:srgbClr val="292574"/>
              </a:buClr>
              <a:buNone/>
              <a:tabLst>
                <a:tab pos="198486" algn="l"/>
              </a:tabLst>
              <a:defRPr/>
            </a:pPr>
            <a:r>
              <a:rPr lang="fr-FR" sz="1800" spc="-1" dirty="0">
                <a:solidFill>
                  <a:schemeClr val="tx2"/>
                </a:solidFill>
                <a:latin typeface="Marianne" panose="02000000000000000000" pitchFamily="50" charset="0"/>
                <a:ea typeface="DejaVu Sans"/>
                <a:cs typeface="DejaVu Sans"/>
              </a:rPr>
              <a:t>Les partenaires pour cette évaluation sont Bruitparif et Acoucité pour les relevés acoustiques et de trafic assistés des collectivités. Les analyses sont réalisées par le Cerema et l’UGE.</a:t>
            </a:r>
          </a:p>
          <a:p>
            <a:pPr marL="179828" lvl="1" indent="0" defTabSz="1008309">
              <a:lnSpc>
                <a:spcPct val="100000"/>
              </a:lnSpc>
              <a:spcBef>
                <a:spcPts val="550"/>
              </a:spcBef>
              <a:buClr>
                <a:srgbClr val="292574"/>
              </a:buClr>
              <a:buNone/>
              <a:tabLst>
                <a:tab pos="198486" algn="l"/>
              </a:tabLst>
              <a:defRPr/>
            </a:pPr>
            <a:endParaRPr lang="fr-FR" sz="2000" i="1" spc="-1" dirty="0">
              <a:solidFill>
                <a:schemeClr val="accent1"/>
              </a:solidFill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187088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DDD3D-2AEB-E0D0-7E0E-26FDFF1B6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722966-E469-4D04-5A41-3C23B21D4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03ACF3B-0E3E-4762-A858-5B8C7A6886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72" t="2269" r="66837" b="-2269"/>
          <a:stretch/>
        </p:blipFill>
        <p:spPr>
          <a:xfrm>
            <a:off x="1108369" y="-539055"/>
            <a:ext cx="2736303" cy="317364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1D51A8E-B131-4511-A3F8-589E13059E37}"/>
              </a:ext>
            </a:extLst>
          </p:cNvPr>
          <p:cNvSpPr/>
          <p:nvPr/>
        </p:nvSpPr>
        <p:spPr>
          <a:xfrm>
            <a:off x="385565" y="2003855"/>
            <a:ext cx="6264695" cy="4795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u="sng" dirty="0">
                <a:solidFill>
                  <a:schemeClr val="tx1"/>
                </a:solidFill>
                <a:latin typeface="Marianne" panose="02000000000000000000" pitchFamily="50" charset="0"/>
              </a:rPr>
              <a:t>Mesures sur 6 mois (LAeq 15 min)</a:t>
            </a:r>
          </a:p>
          <a:p>
            <a:r>
              <a:rPr lang="fr-FR" sz="1600" dirty="0">
                <a:solidFill>
                  <a:schemeClr val="tx1"/>
                </a:solidFill>
                <a:latin typeface="Marianne" panose="02000000000000000000" pitchFamily="50" charset="0"/>
              </a:rPr>
              <a:t>Présentations sous forme :</a:t>
            </a:r>
          </a:p>
          <a:p>
            <a:pPr marL="315097" indent="-315097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/>
                </a:solidFill>
                <a:latin typeface="Marianne" panose="02000000000000000000" pitchFamily="50" charset="0"/>
              </a:rPr>
              <a:t>d’évolutions temporelles par semaine, au pas de temps de 15 min</a:t>
            </a:r>
          </a:p>
          <a:p>
            <a:pPr marL="315097" indent="-315097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/>
                </a:solidFill>
                <a:latin typeface="Marianne" panose="02000000000000000000" pitchFamily="50" charset="0"/>
              </a:rPr>
              <a:t>de boites de </a:t>
            </a:r>
            <a:r>
              <a:rPr lang="fr-FR" sz="1600" dirty="0" err="1">
                <a:solidFill>
                  <a:schemeClr val="tx1"/>
                </a:solidFill>
                <a:latin typeface="Marianne" panose="02000000000000000000" pitchFamily="50" charset="0"/>
              </a:rPr>
              <a:t>Tukey</a:t>
            </a:r>
            <a:r>
              <a:rPr lang="fr-FR" sz="1600" dirty="0">
                <a:solidFill>
                  <a:schemeClr val="tx1"/>
                </a:solidFill>
                <a:latin typeface="Marianne" panose="02000000000000000000" pitchFamily="50" charset="0"/>
              </a:rPr>
              <a:t> journalières, par semaine</a:t>
            </a:r>
          </a:p>
          <a:p>
            <a:endParaRPr lang="fr-FR" sz="1600" dirty="0">
              <a:solidFill>
                <a:schemeClr val="tx1"/>
              </a:solidFill>
              <a:latin typeface="Marianne" panose="02000000000000000000" pitchFamily="50" charset="0"/>
            </a:endParaRPr>
          </a:p>
          <a:p>
            <a:endParaRPr lang="fr-FR" sz="1600" dirty="0">
              <a:solidFill>
                <a:schemeClr val="tx1"/>
              </a:solidFill>
              <a:latin typeface="Marianne" panose="02000000000000000000" pitchFamily="50" charset="0"/>
            </a:endParaRPr>
          </a:p>
          <a:p>
            <a:r>
              <a:rPr lang="fr-FR" sz="1600" u="sng" dirty="0">
                <a:solidFill>
                  <a:schemeClr val="tx1"/>
                </a:solidFill>
                <a:latin typeface="Marianne" panose="02000000000000000000" pitchFamily="50" charset="0"/>
              </a:rPr>
              <a:t>Mesures sur 2 semaines (LAeq 1s)</a:t>
            </a:r>
          </a:p>
          <a:p>
            <a:r>
              <a:rPr lang="fr-FR" sz="1600" dirty="0">
                <a:solidFill>
                  <a:schemeClr val="tx1"/>
                </a:solidFill>
                <a:latin typeface="Marianne" panose="02000000000000000000" pitchFamily="50" charset="0"/>
              </a:rPr>
              <a:t>Présentation sous forme :</a:t>
            </a:r>
          </a:p>
          <a:p>
            <a:pPr marL="315097" indent="-315097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/>
                </a:solidFill>
                <a:latin typeface="Marianne" panose="02000000000000000000" pitchFamily="50" charset="0"/>
              </a:rPr>
              <a:t>de boites de </a:t>
            </a:r>
            <a:r>
              <a:rPr lang="fr-FR" sz="1600" dirty="0" err="1">
                <a:solidFill>
                  <a:schemeClr val="tx1"/>
                </a:solidFill>
                <a:latin typeface="Marianne" panose="02000000000000000000" pitchFamily="50" charset="0"/>
              </a:rPr>
              <a:t>Tukey</a:t>
            </a:r>
            <a:r>
              <a:rPr lang="fr-FR" sz="1600" dirty="0">
                <a:solidFill>
                  <a:schemeClr val="tx1"/>
                </a:solidFill>
                <a:latin typeface="Marianne" panose="02000000000000000000" pitchFamily="50" charset="0"/>
              </a:rPr>
              <a:t> 1min toutes les 15 min</a:t>
            </a:r>
          </a:p>
          <a:p>
            <a:pPr marL="315097" indent="-315097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/>
                </a:solidFill>
                <a:latin typeface="Marianne" panose="02000000000000000000" pitchFamily="50" charset="0"/>
              </a:rPr>
              <a:t>détection des événements bruyants : passages de véhicule ou non</a:t>
            </a:r>
          </a:p>
          <a:p>
            <a:pPr marL="315097" indent="-315097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/>
                </a:solidFill>
                <a:latin typeface="Marianne" panose="02000000000000000000" pitchFamily="50" charset="0"/>
              </a:rPr>
              <a:t>représentation hebdomadaire des valeurs moyennes pour les médianes et les Q3 (+ ou – écart type)</a:t>
            </a:r>
          </a:p>
          <a:p>
            <a:pPr marL="315097" indent="-315097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/>
                </a:solidFill>
                <a:latin typeface="Marianne" panose="02000000000000000000" pitchFamily="50" charset="0"/>
              </a:rPr>
              <a:t>évaluation du bruit de fond nocturne</a:t>
            </a:r>
          </a:p>
          <a:p>
            <a:pPr marL="315097" indent="-315097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/>
                </a:solidFill>
                <a:latin typeface="Marianne" panose="02000000000000000000" pitchFamily="50" charset="0"/>
              </a:rPr>
              <a:t>estimation du nombre de PV (nbre d’événements &gt; 85 dB(A))</a:t>
            </a:r>
          </a:p>
          <a:p>
            <a:pPr marL="315097" indent="-315097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/>
                </a:solidFill>
                <a:latin typeface="Marianne" panose="02000000000000000000" pitchFamily="50" charset="0"/>
              </a:rPr>
              <a:t>caractérisation du trafic (débit et vitesse)</a:t>
            </a:r>
          </a:p>
          <a:p>
            <a:endParaRPr lang="fr-FR" sz="1764" dirty="0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813D3428-A691-4C08-89E9-92AA689370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25" t="26712" r="6190" b="24588"/>
          <a:stretch/>
        </p:blipFill>
        <p:spPr>
          <a:xfrm>
            <a:off x="7129895" y="2047835"/>
            <a:ext cx="2065068" cy="1680557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98AED7DF-1347-4302-A3D0-6069D42AEB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98" t="26508" r="10466" b="26032"/>
          <a:stretch/>
        </p:blipFill>
        <p:spPr>
          <a:xfrm>
            <a:off x="9397956" y="2020089"/>
            <a:ext cx="1879833" cy="1577484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B3919DC8-BE11-4F40-AB19-382A888138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8518"/>
          <a:stretch/>
        </p:blipFill>
        <p:spPr>
          <a:xfrm>
            <a:off x="7057871" y="3834460"/>
            <a:ext cx="2209115" cy="955078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AA908BA0-A0C4-4145-8E2F-1143CECC0F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4777" y="3908944"/>
            <a:ext cx="2525393" cy="985622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857897AE-F71C-415D-9DB9-1DA3C7A604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5694" y="5166542"/>
            <a:ext cx="2939078" cy="1252861"/>
          </a:xfrm>
          <a:prstGeom prst="rect">
            <a:avLst/>
          </a:prstGeom>
        </p:spPr>
      </p:pic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488EC748-D50F-493E-A38E-ACD4C73425A3}"/>
              </a:ext>
            </a:extLst>
          </p:cNvPr>
          <p:cNvCxnSpPr/>
          <p:nvPr/>
        </p:nvCxnSpPr>
        <p:spPr>
          <a:xfrm>
            <a:off x="6938293" y="1463247"/>
            <a:ext cx="0" cy="56218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E6C1DEF4-941D-488A-847C-8A010465ED6C}"/>
              </a:ext>
            </a:extLst>
          </p:cNvPr>
          <p:cNvCxnSpPr/>
          <p:nvPr/>
        </p:nvCxnSpPr>
        <p:spPr>
          <a:xfrm>
            <a:off x="6938293" y="3781425"/>
            <a:ext cx="52025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Image 40">
            <a:extLst>
              <a:ext uri="{FF2B5EF4-FFF2-40B4-BE49-F238E27FC236}">
                <a16:creationId xmlns:a16="http://schemas.microsoft.com/office/drawing/2014/main" id="{3568E65C-292F-47C5-9B11-7630CFE0FE93}"/>
              </a:ext>
            </a:extLst>
          </p:cNvPr>
          <p:cNvPicPr/>
          <p:nvPr/>
        </p:nvPicPr>
        <p:blipFill rotWithShape="1">
          <a:blip r:embed="rId9"/>
          <a:srcRect l="51564"/>
          <a:stretch/>
        </p:blipFill>
        <p:spPr bwMode="auto">
          <a:xfrm>
            <a:off x="7070689" y="4952937"/>
            <a:ext cx="2364088" cy="16800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8F005DF7-C365-410F-B7E0-60836BD3F7ED}"/>
              </a:ext>
            </a:extLst>
          </p:cNvPr>
          <p:cNvSpPr/>
          <p:nvPr/>
        </p:nvSpPr>
        <p:spPr>
          <a:xfrm>
            <a:off x="7315314" y="1134644"/>
            <a:ext cx="5433201" cy="856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tx1"/>
                </a:solidFill>
                <a:latin typeface="Marianne" panose="02000000000000000000" pitchFamily="50" charset="0"/>
              </a:rPr>
              <a:t>Différentes représentations des premiers résultats sur Bron et Nice</a:t>
            </a:r>
          </a:p>
          <a:p>
            <a:endParaRPr lang="fr-FR" sz="1764" dirty="0"/>
          </a:p>
        </p:txBody>
      </p:sp>
    </p:spTree>
    <p:extLst>
      <p:ext uri="{BB962C8B-B14F-4D97-AF65-F5344CB8AC3E}">
        <p14:creationId xmlns:p14="http://schemas.microsoft.com/office/powerpoint/2010/main" val="1828398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DDD3D-2AEB-E0D0-7E0E-26FDFF1B6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722966-E469-4D04-5A41-3C23B21D4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03ACF3B-0E3E-4762-A858-5B8C7A6886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72" t="2269" r="66837" b="-2269"/>
          <a:stretch/>
        </p:blipFill>
        <p:spPr>
          <a:xfrm>
            <a:off x="1033637" y="-541702"/>
            <a:ext cx="2736303" cy="3173645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8F005DF7-C365-410F-B7E0-60836BD3F7ED}"/>
              </a:ext>
            </a:extLst>
          </p:cNvPr>
          <p:cNvSpPr/>
          <p:nvPr/>
        </p:nvSpPr>
        <p:spPr>
          <a:xfrm>
            <a:off x="4706045" y="1045121"/>
            <a:ext cx="7867102" cy="1102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tx1"/>
                </a:solidFill>
                <a:latin typeface="Marianne" panose="02000000000000000000" pitchFamily="50" charset="0"/>
              </a:rPr>
              <a:t>Généralisations à tous les sites avec notamment les représentations de boîtes de </a:t>
            </a:r>
            <a:r>
              <a:rPr lang="fr-FR" sz="1600" dirty="0" err="1">
                <a:solidFill>
                  <a:schemeClr val="tx1"/>
                </a:solidFill>
                <a:latin typeface="Marianne" panose="02000000000000000000" pitchFamily="50" charset="0"/>
              </a:rPr>
              <a:t>Tukey</a:t>
            </a:r>
            <a:r>
              <a:rPr lang="fr-FR" sz="1600" dirty="0">
                <a:solidFill>
                  <a:schemeClr val="tx1"/>
                </a:solidFill>
                <a:latin typeface="Marianne" panose="02000000000000000000" pitchFamily="50" charset="0"/>
              </a:rPr>
              <a:t>, des évolutions  temporelles et des médianes avec analyse par site (</a:t>
            </a:r>
            <a:r>
              <a:rPr lang="fr-FR" sz="1600" dirty="0" err="1">
                <a:solidFill>
                  <a:schemeClr val="tx1"/>
                </a:solidFill>
                <a:latin typeface="Marianne" panose="02000000000000000000" pitchFamily="50" charset="0"/>
              </a:rPr>
              <a:t>we</a:t>
            </a:r>
            <a:r>
              <a:rPr lang="fr-FR" sz="1600" dirty="0">
                <a:solidFill>
                  <a:schemeClr val="tx1"/>
                </a:solidFill>
                <a:latin typeface="Marianne" panose="02000000000000000000" pitchFamily="50" charset="0"/>
              </a:rPr>
              <a:t>, jours fériés, évènements acoustiques atypiques, météo…)</a:t>
            </a:r>
          </a:p>
          <a:p>
            <a:endParaRPr lang="fr-FR" sz="1764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CA24B26-E1B7-4554-8C86-A367AAF52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0909" y="2557289"/>
            <a:ext cx="7506056" cy="410219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842E50B-CA25-45DA-89F3-6B6179925EC7}"/>
              </a:ext>
            </a:extLst>
          </p:cNvPr>
          <p:cNvSpPr/>
          <p:nvPr/>
        </p:nvSpPr>
        <p:spPr>
          <a:xfrm>
            <a:off x="727391" y="4058117"/>
            <a:ext cx="4519281" cy="1348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tx1"/>
                </a:solidFill>
                <a:latin typeface="Marianne" panose="02000000000000000000" pitchFamily="50" charset="0"/>
              </a:rPr>
              <a:t>Les médianes et les écarts types sur 5 sites, à partir des données 15 min.</a:t>
            </a:r>
          </a:p>
          <a:p>
            <a:r>
              <a:rPr lang="fr-FR" sz="1600" dirty="0">
                <a:solidFill>
                  <a:schemeClr val="tx1"/>
                </a:solidFill>
                <a:latin typeface="Marianne" panose="02000000000000000000" pitchFamily="50" charset="0"/>
              </a:rPr>
              <a:t>Comportement différents suivant la typologie du site.</a:t>
            </a:r>
          </a:p>
          <a:p>
            <a:endParaRPr lang="fr-FR" sz="1764" dirty="0"/>
          </a:p>
        </p:txBody>
      </p:sp>
    </p:spTree>
    <p:extLst>
      <p:ext uri="{BB962C8B-B14F-4D97-AF65-F5344CB8AC3E}">
        <p14:creationId xmlns:p14="http://schemas.microsoft.com/office/powerpoint/2010/main" val="308152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DDD3D-2AEB-E0D0-7E0E-26FDFF1B6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722966-E469-4D04-5A41-3C23B21D4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03ACF3B-0E3E-4762-A858-5B8C7A6886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72" t="2269" r="66837" b="-2269"/>
          <a:stretch/>
        </p:blipFill>
        <p:spPr>
          <a:xfrm>
            <a:off x="1033637" y="-539055"/>
            <a:ext cx="2736303" cy="317364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842E50B-CA25-45DA-89F3-6B6179925EC7}"/>
              </a:ext>
            </a:extLst>
          </p:cNvPr>
          <p:cNvSpPr/>
          <p:nvPr/>
        </p:nvSpPr>
        <p:spPr>
          <a:xfrm>
            <a:off x="4418013" y="883172"/>
            <a:ext cx="7560840" cy="2333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tx1"/>
                </a:solidFill>
                <a:latin typeface="Marianne" panose="02000000000000000000" pitchFamily="50" charset="0"/>
              </a:rPr>
              <a:t>Répartition horaire et journalière des événements dépassant les 85 dB(A) sur les 2 semaines d’analyse des LAeq 1sec (site CCHVC).</a:t>
            </a:r>
          </a:p>
          <a:p>
            <a:endParaRPr lang="fr-FR" sz="1600" dirty="0">
              <a:solidFill>
                <a:schemeClr val="tx1"/>
              </a:solidFill>
              <a:latin typeface="Marianne" panose="02000000000000000000" pitchFamily="50" charset="0"/>
            </a:endParaRPr>
          </a:p>
          <a:p>
            <a:r>
              <a:rPr lang="fr-FR" sz="1600" dirty="0">
                <a:solidFill>
                  <a:schemeClr val="tx1"/>
                </a:solidFill>
                <a:latin typeface="Marianne" panose="02000000000000000000" pitchFamily="50" charset="0"/>
              </a:rPr>
              <a:t>Analyse comparative à prévoir entre les différentes situations : avant – pendant </a:t>
            </a:r>
            <a:r>
              <a:rPr lang="fr-FR" sz="1600" i="1" dirty="0">
                <a:solidFill>
                  <a:schemeClr val="tx1"/>
                </a:solidFill>
                <a:latin typeface="Marianne" panose="02000000000000000000" pitchFamily="50" charset="0"/>
              </a:rPr>
              <a:t>(- après)</a:t>
            </a:r>
            <a:r>
              <a:rPr lang="fr-FR" sz="1600" dirty="0">
                <a:solidFill>
                  <a:schemeClr val="tx1"/>
                </a:solidFill>
                <a:latin typeface="Marianne" panose="02000000000000000000" pitchFamily="50" charset="0"/>
              </a:rPr>
              <a:t> </a:t>
            </a:r>
          </a:p>
          <a:p>
            <a:endParaRPr lang="fr-FR" sz="1600" dirty="0">
              <a:solidFill>
                <a:schemeClr val="tx1"/>
              </a:solidFill>
              <a:latin typeface="Marianne" panose="02000000000000000000" pitchFamily="50" charset="0"/>
            </a:endParaRPr>
          </a:p>
          <a:p>
            <a:r>
              <a:rPr lang="fr-FR" sz="1600" i="1" dirty="0">
                <a:solidFill>
                  <a:schemeClr val="tx1"/>
                </a:solidFill>
                <a:latin typeface="Marianne" panose="02000000000000000000" pitchFamily="50" charset="0"/>
              </a:rPr>
              <a:t>Attention : cette analyse ne remplace pas un retour des données d’un radar sonore (indicateur différent, distance à la source). </a:t>
            </a:r>
          </a:p>
          <a:p>
            <a:endParaRPr lang="fr-FR" sz="1764" dirty="0"/>
          </a:p>
        </p:txBody>
      </p:sp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301D4166-0D23-4483-82BB-5045CAB61C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0051783"/>
              </p:ext>
            </p:extLst>
          </p:nvPr>
        </p:nvGraphicFramePr>
        <p:xfrm>
          <a:off x="1236236" y="3394877"/>
          <a:ext cx="4875076" cy="3122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7C1B35A2-0C7A-45F1-A211-941515A316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5188176"/>
              </p:ext>
            </p:extLst>
          </p:nvPr>
        </p:nvGraphicFramePr>
        <p:xfrm>
          <a:off x="6959761" y="3394876"/>
          <a:ext cx="4875076" cy="3122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583895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DDD3D-2AEB-E0D0-7E0E-26FDFF1B6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722966-E469-4D04-5A41-3C23B21D4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03ACF3B-0E3E-4762-A858-5B8C7A6886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72" t="2269" r="66837" b="-2269"/>
          <a:stretch/>
        </p:blipFill>
        <p:spPr>
          <a:xfrm>
            <a:off x="1110002" y="-511700"/>
            <a:ext cx="2736303" cy="317364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842E50B-CA25-45DA-89F3-6B6179925EC7}"/>
              </a:ext>
            </a:extLst>
          </p:cNvPr>
          <p:cNvSpPr/>
          <p:nvPr/>
        </p:nvSpPr>
        <p:spPr>
          <a:xfrm>
            <a:off x="126790" y="1821772"/>
            <a:ext cx="6346653" cy="3072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tx1"/>
                </a:solidFill>
                <a:latin typeface="Marianne" panose="02000000000000000000" pitchFamily="50" charset="0"/>
              </a:rPr>
              <a:t>En plus de la quantification du nombre d'événements sonores dépassants les 85 dB(A), il pourra être intéressant de tenter de qualifier l'évolution de l'environnement sonore.</a:t>
            </a:r>
          </a:p>
          <a:p>
            <a:endParaRPr lang="fr-FR" sz="1600" dirty="0">
              <a:solidFill>
                <a:schemeClr val="tx1"/>
              </a:solidFill>
              <a:latin typeface="Marianne" panose="02000000000000000000" pitchFamily="50" charset="0"/>
            </a:endParaRPr>
          </a:p>
          <a:p>
            <a:r>
              <a:rPr lang="fr-FR" sz="1600" dirty="0">
                <a:solidFill>
                  <a:schemeClr val="tx1"/>
                </a:solidFill>
                <a:latin typeface="Marianne" panose="02000000000000000000" pitchFamily="50" charset="0"/>
              </a:rPr>
              <a:t>Analyse des évolutions statistiques de trois moments des données (LAeq 15 min)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/>
                </a:solidFill>
                <a:latin typeface="Marianne" panose="02000000000000000000" pitchFamily="50" charset="0"/>
              </a:rPr>
              <a:t>la moyenne​ journalière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/>
                </a:solidFill>
                <a:latin typeface="Marianne" panose="02000000000000000000" pitchFamily="50" charset="0"/>
              </a:rPr>
              <a:t>l'écart type (traduit la variation inter-journées)​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/>
                </a:solidFill>
                <a:latin typeface="Marianne" panose="02000000000000000000" pitchFamily="50" charset="0"/>
              </a:rPr>
              <a:t>le kurtosis (traduit l'impulsivité de la donnée : événement saillant)</a:t>
            </a:r>
          </a:p>
          <a:p>
            <a:endParaRPr lang="fr-FR" sz="1600" dirty="0">
              <a:solidFill>
                <a:schemeClr val="tx1"/>
              </a:solidFill>
              <a:latin typeface="Marianne" panose="02000000000000000000" pitchFamily="50" charset="0"/>
            </a:endParaRPr>
          </a:p>
          <a:p>
            <a:endParaRPr lang="fr-FR" sz="1764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91793CE-7D61-4B77-97B8-10BFD65C1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251" y="1962959"/>
            <a:ext cx="6199731" cy="278987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1068E84-3DB2-4506-B05F-B63298CC31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3117" y="4680255"/>
            <a:ext cx="3121879" cy="1337948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B0214493-488D-4DD6-BE55-240686C45B9D}"/>
              </a:ext>
            </a:extLst>
          </p:cNvPr>
          <p:cNvGrpSpPr/>
          <p:nvPr/>
        </p:nvGrpSpPr>
        <p:grpSpPr>
          <a:xfrm>
            <a:off x="877231" y="4285481"/>
            <a:ext cx="4726142" cy="2570758"/>
            <a:chOff x="267935" y="3952228"/>
            <a:chExt cx="5464799" cy="2732400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EF14649-1F04-4062-94B7-58571A8DF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7935" y="3952228"/>
              <a:ext cx="5464799" cy="2732400"/>
            </a:xfrm>
            <a:prstGeom prst="rect">
              <a:avLst/>
            </a:prstGeom>
          </p:spPr>
        </p:pic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ACBDED06-974D-4886-A680-777FE6C4B87E}"/>
                </a:ext>
              </a:extLst>
            </p:cNvPr>
            <p:cNvSpPr/>
            <p:nvPr/>
          </p:nvSpPr>
          <p:spPr>
            <a:xfrm>
              <a:off x="1898658" y="5710327"/>
              <a:ext cx="343341" cy="36141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93E4CBBF-521E-4DF6-B1D6-EE75CA603BA8}"/>
                </a:ext>
              </a:extLst>
            </p:cNvPr>
            <p:cNvSpPr/>
            <p:nvPr/>
          </p:nvSpPr>
          <p:spPr>
            <a:xfrm>
              <a:off x="3049799" y="5529621"/>
              <a:ext cx="343341" cy="36141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091F0B50-3E9A-4833-91A9-018828772752}"/>
                </a:ext>
              </a:extLst>
            </p:cNvPr>
            <p:cNvSpPr/>
            <p:nvPr/>
          </p:nvSpPr>
          <p:spPr>
            <a:xfrm>
              <a:off x="3529381" y="5629753"/>
              <a:ext cx="343341" cy="36141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F35C4C9-C3FE-4F31-A926-040236A1C60F}"/>
              </a:ext>
            </a:extLst>
          </p:cNvPr>
          <p:cNvSpPr/>
          <p:nvPr/>
        </p:nvSpPr>
        <p:spPr>
          <a:xfrm>
            <a:off x="6704245" y="901105"/>
            <a:ext cx="65282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tx1"/>
                </a:solidFill>
                <a:latin typeface="Marianne" panose="02000000000000000000" pitchFamily="50" charset="0"/>
              </a:rPr>
              <a:t>Sur les données LAeq 1sec :</a:t>
            </a:r>
          </a:p>
          <a:p>
            <a:r>
              <a:rPr lang="fr-FR" sz="1600" dirty="0">
                <a:solidFill>
                  <a:schemeClr val="tx1"/>
                </a:solidFill>
                <a:latin typeface="Marianne" panose="02000000000000000000" pitchFamily="50" charset="0"/>
              </a:rPr>
              <a:t>Analyse de l'évolution du nombre d'événements saillants (sans forcément dépasser 85 dB(A)) en utilisant également les moments d'ordre élevés (asymétrie ou kurtosis)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631D4CBC-36B9-4046-BC2B-19C9F04285E9}"/>
              </a:ext>
            </a:extLst>
          </p:cNvPr>
          <p:cNvCxnSpPr/>
          <p:nvPr/>
        </p:nvCxnSpPr>
        <p:spPr>
          <a:xfrm>
            <a:off x="6578253" y="901105"/>
            <a:ext cx="0" cy="56218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5EA163FC-FA5F-4DC0-8EF4-7EDBC7A1EDA8}"/>
              </a:ext>
            </a:extLst>
          </p:cNvPr>
          <p:cNvSpPr/>
          <p:nvPr/>
        </p:nvSpPr>
        <p:spPr>
          <a:xfrm>
            <a:off x="8594477" y="2197249"/>
            <a:ext cx="130775" cy="164141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028B2786-BB11-45C3-9D29-00A43DB6643E}"/>
              </a:ext>
            </a:extLst>
          </p:cNvPr>
          <p:cNvCxnSpPr/>
          <p:nvPr/>
        </p:nvCxnSpPr>
        <p:spPr>
          <a:xfrm>
            <a:off x="8725252" y="3838668"/>
            <a:ext cx="1427865" cy="115212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714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DDD3D-2AEB-E0D0-7E0E-26FDFF1B6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722966-E469-4D04-5A41-3C23B21D4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03ACF3B-0E3E-4762-A858-5B8C7A6886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09" t="2269" r="50000" b="-2269"/>
          <a:stretch/>
        </p:blipFill>
        <p:spPr>
          <a:xfrm>
            <a:off x="1105645" y="-539055"/>
            <a:ext cx="2736303" cy="317364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842E50B-CA25-45DA-89F3-6B6179925EC7}"/>
              </a:ext>
            </a:extLst>
          </p:cNvPr>
          <p:cNvSpPr/>
          <p:nvPr/>
        </p:nvSpPr>
        <p:spPr>
          <a:xfrm>
            <a:off x="7718953" y="5509617"/>
            <a:ext cx="5256584" cy="825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>
                <a:solidFill>
                  <a:schemeClr val="tx1"/>
                </a:solidFill>
                <a:latin typeface="Marianne" panose="02000000000000000000" pitchFamily="50" charset="0"/>
              </a:rPr>
              <a:t>Visite ministérielle sur le site de l’UTAC lors d’essais sur piste</a:t>
            </a:r>
          </a:p>
          <a:p>
            <a:endParaRPr lang="fr-FR" sz="1600" dirty="0">
              <a:solidFill>
                <a:schemeClr val="tx1"/>
              </a:solidFill>
              <a:latin typeface="Marianne" panose="02000000000000000000" pitchFamily="50" charset="0"/>
            </a:endParaRPr>
          </a:p>
          <a:p>
            <a:endParaRPr lang="fr-FR" sz="1764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210F9FE-C5F6-4C61-B728-23C40DA6C3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47" t="17627" r="27789" b="18580"/>
          <a:stretch/>
        </p:blipFill>
        <p:spPr>
          <a:xfrm>
            <a:off x="7586365" y="1909217"/>
            <a:ext cx="5389172" cy="350557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BCA9979-AA63-4C17-B20B-B2FFBA2B8D23}"/>
              </a:ext>
            </a:extLst>
          </p:cNvPr>
          <p:cNvSpPr/>
          <p:nvPr/>
        </p:nvSpPr>
        <p:spPr>
          <a:xfrm>
            <a:off x="989604" y="3012177"/>
            <a:ext cx="6119649" cy="2702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  <a:latin typeface="Marianne" panose="02000000000000000000" pitchFamily="50" charset="0"/>
              </a:rPr>
              <a:t>Echanges LNE-Cerema-UGE sur le protocole d’essai mis en place pour les essais sur piste de 2020 et 2021 à Nantes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  <a:latin typeface="Marianne" panose="02000000000000000000" pitchFamily="50" charset="0"/>
              </a:rPr>
              <a:t>Essais en laboratoire (LNE)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  <a:latin typeface="Marianne" panose="02000000000000000000" pitchFamily="50" charset="0"/>
              </a:rPr>
              <a:t>Essais sur piste (LNE, piste UTAC)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  <a:latin typeface="Marianne" panose="02000000000000000000" pitchFamily="50" charset="0"/>
              </a:rPr>
              <a:t>Montage de dossier pour passage en CTS</a:t>
            </a:r>
          </a:p>
          <a:p>
            <a:endParaRPr lang="fr-FR" sz="1600" dirty="0">
              <a:solidFill>
                <a:schemeClr val="tx1"/>
              </a:solidFill>
              <a:latin typeface="Marianne" panose="02000000000000000000" pitchFamily="50" charset="0"/>
            </a:endParaRPr>
          </a:p>
          <a:p>
            <a:endParaRPr lang="fr-FR" sz="1600" dirty="0">
              <a:solidFill>
                <a:schemeClr val="tx1"/>
              </a:solidFill>
              <a:latin typeface="Marianne" panose="02000000000000000000" pitchFamily="50" charset="0"/>
            </a:endParaRPr>
          </a:p>
          <a:p>
            <a:endParaRPr lang="fr-FR" sz="1764" dirty="0"/>
          </a:p>
        </p:txBody>
      </p:sp>
    </p:spTree>
    <p:extLst>
      <p:ext uri="{BB962C8B-B14F-4D97-AF65-F5344CB8AC3E}">
        <p14:creationId xmlns:p14="http://schemas.microsoft.com/office/powerpoint/2010/main" val="1775756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DDD3D-2AEB-E0D0-7E0E-26FDFF1B6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722966-E469-4D04-5A41-3C23B21D4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03ACF3B-0E3E-4762-A858-5B8C7A6886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88" t="1038" r="33290" b="-1038"/>
          <a:stretch/>
        </p:blipFill>
        <p:spPr>
          <a:xfrm>
            <a:off x="1033637" y="-539055"/>
            <a:ext cx="2808312" cy="317364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BCA9979-AA63-4C17-B20B-B2FFBA2B8D23}"/>
              </a:ext>
            </a:extLst>
          </p:cNvPr>
          <p:cNvSpPr/>
          <p:nvPr/>
        </p:nvSpPr>
        <p:spPr>
          <a:xfrm>
            <a:off x="1464200" y="3066638"/>
            <a:ext cx="1051613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tx1"/>
                </a:solidFill>
                <a:latin typeface="Marianne" panose="02000000000000000000" pitchFamily="50" charset="0"/>
              </a:rPr>
              <a:t>Echanges réguliers avec différents intervenants sur les sujets en lien avec l’homologation, la verbalisation, le déploiement des radars sonores, le RGPD…</a:t>
            </a:r>
          </a:p>
          <a:p>
            <a:r>
              <a:rPr lang="fr-FR" sz="2800" dirty="0">
                <a:solidFill>
                  <a:schemeClr val="tx1"/>
                </a:solidFill>
                <a:latin typeface="Marianne" panose="02000000000000000000" pitchFamily="50" charset="0"/>
              </a:rPr>
              <a:t>=&gt; Ministère des finances, ministère de l’intérieur, la DGPR, les collectivités, les industriels, l’UGE et le Cerema.</a:t>
            </a:r>
            <a:endParaRPr lang="fr-FR" sz="1764" dirty="0"/>
          </a:p>
        </p:txBody>
      </p:sp>
    </p:spTree>
    <p:extLst>
      <p:ext uri="{BB962C8B-B14F-4D97-AF65-F5344CB8AC3E}">
        <p14:creationId xmlns:p14="http://schemas.microsoft.com/office/powerpoint/2010/main" val="3920394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DDD3D-2AEB-E0D0-7E0E-26FDFF1B6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722966-E469-4D04-5A41-3C23B21D4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03ACF3B-0E3E-4762-A858-5B8C7A6886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57" t="932" r="16321" b="-932"/>
          <a:stretch/>
        </p:blipFill>
        <p:spPr>
          <a:xfrm>
            <a:off x="1033637" y="-611063"/>
            <a:ext cx="2808312" cy="317364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BCA9979-AA63-4C17-B20B-B2FFBA2B8D23}"/>
              </a:ext>
            </a:extLst>
          </p:cNvPr>
          <p:cNvSpPr/>
          <p:nvPr/>
        </p:nvSpPr>
        <p:spPr>
          <a:xfrm>
            <a:off x="1249661" y="3205361"/>
            <a:ext cx="113772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tx1"/>
                </a:solidFill>
                <a:latin typeface="Marianne" panose="02000000000000000000" pitchFamily="50" charset="0"/>
              </a:rPr>
              <a:t>Point bloquant : modification du code de la route hors cadre de l’expérimentation</a:t>
            </a:r>
          </a:p>
          <a:p>
            <a:endParaRPr lang="fr-FR" sz="2800" dirty="0">
              <a:solidFill>
                <a:schemeClr val="tx1"/>
              </a:solidFill>
              <a:latin typeface="Marianne" panose="02000000000000000000" pitchFamily="50" charset="0"/>
            </a:endParaRPr>
          </a:p>
          <a:p>
            <a:r>
              <a:rPr lang="fr-FR" sz="2800" dirty="0">
                <a:solidFill>
                  <a:schemeClr val="tx1"/>
                </a:solidFill>
                <a:latin typeface="Marianne" panose="02000000000000000000" pitchFamily="50" charset="0"/>
              </a:rPr>
              <a:t>=&gt; Dépendant de l’agenda politique à l’AN et/ou Sénat :</a:t>
            </a:r>
          </a:p>
          <a:p>
            <a:r>
              <a:rPr lang="fr-FR" sz="2800" dirty="0">
                <a:solidFill>
                  <a:schemeClr val="tx1"/>
                </a:solidFill>
                <a:latin typeface="Marianne" panose="02000000000000000000" pitchFamily="50" charset="0"/>
              </a:rPr>
              <a:t>PPL </a:t>
            </a:r>
            <a:r>
              <a:rPr lang="fr-FR" sz="2800" dirty="0" err="1">
                <a:solidFill>
                  <a:schemeClr val="tx1"/>
                </a:solidFill>
                <a:latin typeface="Marianne" panose="02000000000000000000" pitchFamily="50" charset="0"/>
              </a:rPr>
              <a:t>Chevrollier</a:t>
            </a:r>
            <a:r>
              <a:rPr lang="fr-FR" sz="2800" dirty="0">
                <a:solidFill>
                  <a:schemeClr val="tx1"/>
                </a:solidFill>
                <a:latin typeface="Marianne" panose="02000000000000000000" pitchFamily="50" charset="0"/>
              </a:rPr>
              <a:t> (09/2025), PJL Polices municipales et Gardes champêtres, PJL RIPOST,…</a:t>
            </a:r>
            <a:endParaRPr lang="fr-FR" sz="1764" dirty="0"/>
          </a:p>
        </p:txBody>
      </p:sp>
    </p:spTree>
    <p:extLst>
      <p:ext uri="{BB962C8B-B14F-4D97-AF65-F5344CB8AC3E}">
        <p14:creationId xmlns:p14="http://schemas.microsoft.com/office/powerpoint/2010/main" val="2730822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866E3-C594-F9B5-7687-D408A07BD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EFF7BEDA-EFE7-FF24-4ED6-4F8D3FF2931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/>
          <a:lstStyle/>
          <a:p>
            <a:pPr marL="38100">
              <a:spcBef>
                <a:spcPts val="75"/>
              </a:spcBef>
            </a:pPr>
            <a:fld id="{81D60167-4931-47E6-BA6A-407CBD079E47}" type="slidenum">
              <a:rPr lang="fr-FR" sz="1100" spc="-35">
                <a:latin typeface="Marianne" panose="02000000000000000000" pitchFamily="2" charset="0"/>
              </a:rPr>
              <a:pPr marL="38100">
                <a:spcBef>
                  <a:spcPts val="75"/>
                </a:spcBef>
              </a:pPr>
              <a:t>2</a:t>
            </a:fld>
            <a:endParaRPr lang="fr-FR" sz="1100" spc="-35" dirty="0">
              <a:latin typeface="Marianne" panose="02000000000000000000" pitchFamily="2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7D06B0B-B9E3-A31F-BF6B-A72811D7D6F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54264" y="260323"/>
            <a:ext cx="11740941" cy="86177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 sz="2000" b="1" i="0">
                <a:solidFill>
                  <a:srgbClr val="2F2B74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956" lvl="0" algn="l" rtl="0">
              <a:spcBef>
                <a:spcPts val="1415"/>
              </a:spcBef>
              <a:defRPr/>
            </a:pPr>
            <a:r>
              <a:rPr lang="fr-FR" sz="2800" kern="1200" dirty="0">
                <a:solidFill>
                  <a:schemeClr val="accent3"/>
                </a:solidFill>
                <a:effectLst>
                  <a:outerShdw dist="50800" sx="1000" sy="1000" algn="ctr" rotWithShape="0">
                    <a:srgbClr val="000000"/>
                  </a:outerShdw>
                </a:effectLst>
                <a:latin typeface="Marianne" panose="02000000000000000000" pitchFamily="50" charset="0"/>
                <a:cs typeface="Arial" panose="020B0604020202020204" pitchFamily="34" charset="0"/>
              </a:rPr>
              <a:t>Équipe projet du Cerema / UGE</a:t>
            </a:r>
            <a:br>
              <a:rPr lang="fr-FR" sz="2800" kern="1200" dirty="0">
                <a:solidFill>
                  <a:schemeClr val="accent3"/>
                </a:solidFill>
                <a:effectLst>
                  <a:outerShdw dist="50800" sx="1000" sy="1000" algn="ctr" rotWithShape="0">
                    <a:srgbClr val="000000"/>
                  </a:outerShdw>
                </a:effectLst>
                <a:latin typeface="Marianne" panose="02000000000000000000" pitchFamily="50" charset="0"/>
                <a:cs typeface="Arial" panose="020B0604020202020204" pitchFamily="34" charset="0"/>
              </a:rPr>
            </a:b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>
                <a:outerShdw dist="50800" sx="1000" sy="1000" algn="ctr" rotWithShape="0">
                  <a:srgbClr val="000000"/>
                </a:outerShdw>
              </a:effectLst>
              <a:uLnTx/>
              <a:uFillTx/>
              <a:latin typeface="Marianne" panose="02000000000000000000" pitchFamily="50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PlaceHolder 4">
            <a:extLst>
              <a:ext uri="{FF2B5EF4-FFF2-40B4-BE49-F238E27FC236}">
                <a16:creationId xmlns:a16="http://schemas.microsoft.com/office/drawing/2014/main" id="{2E00AB09-873C-40E0-A036-C3E6D75C0568}"/>
              </a:ext>
            </a:extLst>
          </p:cNvPr>
          <p:cNvSpPr txBox="1">
            <a:spLocks/>
          </p:cNvSpPr>
          <p:nvPr/>
        </p:nvSpPr>
        <p:spPr>
          <a:xfrm>
            <a:off x="1393677" y="1333153"/>
            <a:ext cx="11010007" cy="5159606"/>
          </a:xfrm>
          <a:prstGeom prst="rect">
            <a:avLst/>
          </a:prstGeom>
          <a:noFill/>
          <a:ln w="0">
            <a:noFill/>
          </a:ln>
        </p:spPr>
        <p:txBody>
          <a:bodyPr lIns="99246" tIns="49623" rIns="99246" bIns="49623" anchor="t">
            <a:noAutofit/>
          </a:bodyPr>
          <a:lstStyle>
            <a:lvl1pPr marL="0" eaLnBrk="1" hangingPunct="1">
              <a:defRPr>
                <a:latin typeface="Marianne" panose="02000000000000000000" pitchFamily="50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198486" indent="-252077" algn="just">
              <a:spcBef>
                <a:spcPts val="479"/>
              </a:spcBef>
              <a:tabLst>
                <a:tab pos="0" algn="l"/>
              </a:tabLst>
            </a:pPr>
            <a:r>
              <a:rPr lang="fr-FR" sz="2000" spc="-1" dirty="0">
                <a:solidFill>
                  <a:srgbClr val="EF7757"/>
                </a:solidFill>
                <a:latin typeface="Arial"/>
                <a:ea typeface="DejaVu Sans"/>
              </a:rPr>
              <a:t> </a:t>
            </a:r>
            <a:r>
              <a:rPr lang="fr-FR" sz="2000" b="1" spc="-1" dirty="0">
                <a:solidFill>
                  <a:srgbClr val="292574"/>
                </a:solidFill>
                <a:latin typeface="Arial"/>
                <a:ea typeface="Microsoft YaHei"/>
              </a:rPr>
              <a:t>Pilotage général</a:t>
            </a:r>
            <a:endParaRPr lang="fr-FR" sz="2000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198486" indent="-357275" algn="just"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fr-FR" sz="2000" spc="-1" dirty="0">
                <a:solidFill>
                  <a:srgbClr val="292574"/>
                </a:solidFill>
                <a:latin typeface="Arial"/>
                <a:ea typeface="Microsoft YaHei"/>
              </a:rPr>
              <a:t>initialement à la </a:t>
            </a:r>
            <a:r>
              <a:rPr lang="fr-FR" sz="2000" spc="-1" dirty="0" err="1">
                <a:solidFill>
                  <a:srgbClr val="292574"/>
                </a:solidFill>
                <a:latin typeface="Arial"/>
                <a:ea typeface="Microsoft YaHei"/>
              </a:rPr>
              <a:t>Dtec</a:t>
            </a:r>
            <a:r>
              <a:rPr lang="fr-FR" sz="2000" spc="-1" dirty="0">
                <a:solidFill>
                  <a:srgbClr val="292574"/>
                </a:solidFill>
                <a:latin typeface="Arial"/>
                <a:ea typeface="Microsoft YaHei"/>
              </a:rPr>
              <a:t> ITM : Fabrice </a:t>
            </a:r>
            <a:r>
              <a:rPr lang="fr-FR" sz="2000" spc="-1" dirty="0" err="1">
                <a:solidFill>
                  <a:srgbClr val="292574"/>
                </a:solidFill>
                <a:latin typeface="Arial"/>
                <a:ea typeface="Microsoft YaHei"/>
              </a:rPr>
              <a:t>Boblique</a:t>
            </a:r>
            <a:r>
              <a:rPr lang="fr-FR" sz="2000" spc="-1" dirty="0">
                <a:solidFill>
                  <a:srgbClr val="292574"/>
                </a:solidFill>
                <a:latin typeface="Arial"/>
                <a:ea typeface="Microsoft YaHei"/>
              </a:rPr>
              <a:t> accompagné de Sophie </a:t>
            </a:r>
            <a:r>
              <a:rPr lang="fr-FR" sz="2000" spc="-1" dirty="0" err="1">
                <a:solidFill>
                  <a:srgbClr val="292574"/>
                </a:solidFill>
                <a:latin typeface="Arial"/>
                <a:ea typeface="Microsoft YaHei"/>
              </a:rPr>
              <a:t>Cariou</a:t>
            </a:r>
            <a:endParaRPr lang="fr-FR" sz="2000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198486" indent="-357275" algn="just"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fr-FR" sz="2000" spc="-1" dirty="0">
                <a:solidFill>
                  <a:srgbClr val="292574"/>
                </a:solidFill>
                <a:latin typeface="Arial"/>
                <a:ea typeface="Microsoft YaHei"/>
              </a:rPr>
              <a:t>depuis septembre 2021 par la </a:t>
            </a:r>
            <a:r>
              <a:rPr lang="fr-FR" sz="2000" spc="-1" dirty="0" err="1">
                <a:solidFill>
                  <a:srgbClr val="292574"/>
                </a:solidFill>
                <a:latin typeface="Arial"/>
                <a:ea typeface="Microsoft YaHei"/>
              </a:rPr>
              <a:t>Dter</a:t>
            </a:r>
            <a:r>
              <a:rPr lang="fr-FR" sz="2000" spc="-1" dirty="0">
                <a:solidFill>
                  <a:srgbClr val="292574"/>
                </a:solidFill>
                <a:latin typeface="Arial"/>
                <a:ea typeface="Microsoft YaHei"/>
              </a:rPr>
              <a:t> HdF : Christine Bugajny, Philippe Dunez et Geoffrey Pot et Raphaël </a:t>
            </a:r>
            <a:r>
              <a:rPr lang="fr-FR" sz="2000" spc="-1" dirty="0" err="1">
                <a:solidFill>
                  <a:srgbClr val="292574"/>
                </a:solidFill>
                <a:latin typeface="Arial"/>
                <a:ea typeface="Microsoft YaHei"/>
              </a:rPr>
              <a:t>Leiba</a:t>
            </a:r>
            <a:r>
              <a:rPr lang="fr-FR" sz="2000" spc="-1" dirty="0">
                <a:solidFill>
                  <a:srgbClr val="292574"/>
                </a:solidFill>
                <a:latin typeface="Arial"/>
                <a:ea typeface="Microsoft YaHei"/>
              </a:rPr>
              <a:t> pour l’UGE</a:t>
            </a:r>
            <a:endParaRPr lang="fr-FR" sz="2000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252077" indent="-252077" algn="just">
              <a:tabLst>
                <a:tab pos="0" algn="l"/>
              </a:tabLst>
            </a:pPr>
            <a:endParaRPr lang="fr-FR" sz="2000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252077" indent="-252077" algn="just">
              <a:tabLst>
                <a:tab pos="0" algn="l"/>
              </a:tabLst>
            </a:pPr>
            <a:r>
              <a:rPr lang="fr-FR" sz="2000" b="1" spc="-1" dirty="0">
                <a:solidFill>
                  <a:srgbClr val="292574"/>
                </a:solidFill>
                <a:latin typeface="Arial"/>
                <a:ea typeface="Microsoft YaHei"/>
              </a:rPr>
              <a:t>Équipe acoustique</a:t>
            </a:r>
            <a:endParaRPr lang="fr-FR" sz="2000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198486" indent="-357275" algn="just"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fr-FR" sz="2000" spc="-1" dirty="0" err="1">
                <a:solidFill>
                  <a:srgbClr val="292574"/>
                </a:solidFill>
                <a:latin typeface="Arial"/>
                <a:ea typeface="Microsoft YaHei"/>
              </a:rPr>
              <a:t>Dter</a:t>
            </a:r>
            <a:r>
              <a:rPr lang="fr-FR" sz="2000" spc="-1" dirty="0">
                <a:solidFill>
                  <a:srgbClr val="292574"/>
                </a:solidFill>
                <a:latin typeface="Arial"/>
                <a:ea typeface="Microsoft YaHei"/>
              </a:rPr>
              <a:t> SO : Laurent Fritz et Matthieu </a:t>
            </a:r>
            <a:r>
              <a:rPr lang="fr-FR" sz="2000" spc="-1" dirty="0" err="1">
                <a:solidFill>
                  <a:srgbClr val="292574"/>
                </a:solidFill>
                <a:latin typeface="Arial"/>
                <a:ea typeface="Microsoft YaHei"/>
              </a:rPr>
              <a:t>Laulom</a:t>
            </a:r>
            <a:endParaRPr lang="fr-FR" sz="2000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198486" indent="-357275" algn="just"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fr-FR" sz="2000" spc="-1" dirty="0" err="1">
                <a:solidFill>
                  <a:srgbClr val="292574"/>
                </a:solidFill>
                <a:latin typeface="Arial"/>
                <a:ea typeface="Microsoft YaHei"/>
              </a:rPr>
              <a:t>Dter</a:t>
            </a:r>
            <a:r>
              <a:rPr lang="fr-FR" sz="2000" spc="-1" dirty="0">
                <a:solidFill>
                  <a:srgbClr val="292574"/>
                </a:solidFill>
                <a:latin typeface="Arial"/>
                <a:ea typeface="Microsoft YaHei"/>
              </a:rPr>
              <a:t> NC : Guillaume </a:t>
            </a:r>
            <a:r>
              <a:rPr lang="fr-FR" sz="2000" spc="-1" dirty="0" err="1">
                <a:solidFill>
                  <a:srgbClr val="292574"/>
                </a:solidFill>
                <a:latin typeface="Arial"/>
                <a:ea typeface="Microsoft YaHei"/>
              </a:rPr>
              <a:t>Litou</a:t>
            </a:r>
            <a:r>
              <a:rPr lang="fr-FR" sz="2000" spc="-1" dirty="0">
                <a:solidFill>
                  <a:srgbClr val="292574"/>
                </a:solidFill>
                <a:latin typeface="Arial"/>
                <a:ea typeface="Microsoft YaHei"/>
              </a:rPr>
              <a:t>, Lionel </a:t>
            </a:r>
            <a:r>
              <a:rPr lang="fr-FR" sz="2000" spc="-1" dirty="0" err="1">
                <a:solidFill>
                  <a:srgbClr val="292574"/>
                </a:solidFill>
                <a:latin typeface="Arial"/>
                <a:ea typeface="Microsoft YaHei"/>
              </a:rPr>
              <a:t>Segaud</a:t>
            </a:r>
            <a:r>
              <a:rPr lang="fr-FR" sz="2000" spc="-1" dirty="0">
                <a:solidFill>
                  <a:srgbClr val="292574"/>
                </a:solidFill>
                <a:latin typeface="Arial"/>
                <a:ea typeface="Microsoft YaHei"/>
              </a:rPr>
              <a:t> et Hugues </a:t>
            </a:r>
            <a:r>
              <a:rPr lang="fr-FR" sz="2000" spc="-1" dirty="0" err="1">
                <a:solidFill>
                  <a:srgbClr val="292574"/>
                </a:solidFill>
                <a:latin typeface="Arial"/>
                <a:ea typeface="Microsoft YaHei"/>
              </a:rPr>
              <a:t>Boutfol</a:t>
            </a:r>
            <a:endParaRPr lang="fr-FR" sz="2000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198486" indent="-357275" algn="just"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fr-FR" sz="2000" spc="-1" dirty="0">
                <a:solidFill>
                  <a:srgbClr val="292574"/>
                </a:solidFill>
                <a:latin typeface="Arial"/>
                <a:ea typeface="Microsoft YaHei"/>
              </a:rPr>
              <a:t>UGE : Joël Lelong puis Raphaël </a:t>
            </a:r>
            <a:r>
              <a:rPr lang="fr-FR" sz="2000" spc="-1" dirty="0" err="1">
                <a:solidFill>
                  <a:srgbClr val="292574"/>
                </a:solidFill>
                <a:latin typeface="Arial"/>
                <a:ea typeface="Microsoft YaHei"/>
              </a:rPr>
              <a:t>Leiba</a:t>
            </a:r>
            <a:endParaRPr lang="fr-FR" sz="2000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252077" indent="-252077" algn="just">
              <a:tabLst>
                <a:tab pos="0" algn="l"/>
              </a:tabLst>
            </a:pPr>
            <a:endParaRPr lang="fr-FR" sz="2000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252077" indent="-252077" algn="just">
              <a:tabLst>
                <a:tab pos="0" algn="l"/>
              </a:tabLst>
            </a:pPr>
            <a:r>
              <a:rPr lang="fr-FR" sz="2000" b="1" spc="-1" dirty="0">
                <a:solidFill>
                  <a:srgbClr val="292574"/>
                </a:solidFill>
                <a:latin typeface="Arial"/>
                <a:ea typeface="Microsoft YaHei"/>
              </a:rPr>
              <a:t>Équipe serveur</a:t>
            </a:r>
            <a:endParaRPr lang="fr-FR" sz="2000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198486" indent="-357275" algn="just"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fr-FR" sz="2000" spc="-1" dirty="0" err="1">
                <a:solidFill>
                  <a:srgbClr val="292574"/>
                </a:solidFill>
                <a:latin typeface="Arial"/>
                <a:ea typeface="Microsoft YaHei"/>
              </a:rPr>
              <a:t>Dter</a:t>
            </a:r>
            <a:r>
              <a:rPr lang="fr-FR" sz="2000" spc="-1" dirty="0">
                <a:solidFill>
                  <a:srgbClr val="292574"/>
                </a:solidFill>
                <a:latin typeface="Arial"/>
                <a:ea typeface="Microsoft YaHei"/>
              </a:rPr>
              <a:t> SO : Pierre-Yves </a:t>
            </a:r>
            <a:r>
              <a:rPr lang="fr-FR" sz="2000" spc="-1" dirty="0" err="1">
                <a:solidFill>
                  <a:srgbClr val="292574"/>
                </a:solidFill>
                <a:latin typeface="Arial"/>
                <a:ea typeface="Microsoft YaHei"/>
              </a:rPr>
              <a:t>Tanniou</a:t>
            </a:r>
            <a:r>
              <a:rPr lang="fr-FR" sz="2000" spc="-1" dirty="0">
                <a:solidFill>
                  <a:srgbClr val="292574"/>
                </a:solidFill>
                <a:latin typeface="Arial"/>
                <a:ea typeface="Microsoft YaHei"/>
              </a:rPr>
              <a:t>, Christophe Nunes et Damien </a:t>
            </a:r>
            <a:r>
              <a:rPr lang="fr-FR" sz="2000" spc="-1" dirty="0" err="1">
                <a:solidFill>
                  <a:srgbClr val="292574"/>
                </a:solidFill>
                <a:latin typeface="Arial"/>
                <a:ea typeface="Microsoft YaHei"/>
              </a:rPr>
              <a:t>Duchassin</a:t>
            </a:r>
            <a:endParaRPr lang="fr-FR" sz="2000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252077" indent="-252077" algn="just">
              <a:tabLst>
                <a:tab pos="0" algn="l"/>
              </a:tabLst>
            </a:pPr>
            <a:endParaRPr lang="fr-FR" sz="2000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252077" indent="-252077" algn="just">
              <a:tabLst>
                <a:tab pos="0" algn="l"/>
              </a:tabLst>
            </a:pPr>
            <a:r>
              <a:rPr lang="fr-FR" sz="2000" b="1" spc="-1" dirty="0">
                <a:solidFill>
                  <a:srgbClr val="292574"/>
                </a:solidFill>
                <a:latin typeface="Arial"/>
                <a:ea typeface="Microsoft YaHei"/>
              </a:rPr>
              <a:t>Équipe imagerie / panneaux</a:t>
            </a:r>
            <a:endParaRPr lang="fr-FR" sz="2000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198486" indent="-357275" algn="just"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fr-FR" sz="2000" spc="-1" dirty="0" err="1">
                <a:solidFill>
                  <a:srgbClr val="292574"/>
                </a:solidFill>
                <a:latin typeface="Arial"/>
                <a:ea typeface="Microsoft YaHei"/>
              </a:rPr>
              <a:t>Dter</a:t>
            </a:r>
            <a:r>
              <a:rPr lang="fr-FR" sz="2000" spc="-1" dirty="0">
                <a:solidFill>
                  <a:srgbClr val="292574"/>
                </a:solidFill>
                <a:latin typeface="Arial"/>
                <a:ea typeface="Microsoft YaHei"/>
              </a:rPr>
              <a:t> CE : Alexis </a:t>
            </a:r>
            <a:r>
              <a:rPr lang="fr-FR" sz="2000" spc="-1" dirty="0" err="1">
                <a:solidFill>
                  <a:srgbClr val="292574"/>
                </a:solidFill>
                <a:latin typeface="Arial"/>
                <a:ea typeface="Microsoft YaHei"/>
              </a:rPr>
              <a:t>Bacelar</a:t>
            </a:r>
            <a:r>
              <a:rPr lang="fr-FR" sz="2000" spc="-1" dirty="0">
                <a:solidFill>
                  <a:srgbClr val="292574"/>
                </a:solidFill>
                <a:latin typeface="Arial"/>
                <a:ea typeface="Microsoft YaHei"/>
              </a:rPr>
              <a:t>, Frédéric </a:t>
            </a:r>
            <a:r>
              <a:rPr lang="fr-FR" sz="2000" spc="-1" dirty="0" err="1">
                <a:solidFill>
                  <a:srgbClr val="292574"/>
                </a:solidFill>
                <a:latin typeface="Arial"/>
                <a:ea typeface="Microsoft YaHei"/>
              </a:rPr>
              <a:t>Aliaga</a:t>
            </a:r>
            <a:r>
              <a:rPr lang="fr-FR" sz="2000" spc="-1" dirty="0">
                <a:solidFill>
                  <a:srgbClr val="292574"/>
                </a:solidFill>
                <a:latin typeface="Arial"/>
                <a:ea typeface="Microsoft YaHei"/>
              </a:rPr>
              <a:t> et Sylvie </a:t>
            </a:r>
            <a:r>
              <a:rPr lang="fr-FR" sz="2000" spc="-1" dirty="0" err="1">
                <a:solidFill>
                  <a:srgbClr val="292574"/>
                </a:solidFill>
                <a:latin typeface="Arial"/>
                <a:ea typeface="Microsoft YaHei"/>
              </a:rPr>
              <a:t>Deyris</a:t>
            </a:r>
            <a:endParaRPr lang="fr-FR" sz="2000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198486" indent="-357275" algn="just"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fr-FR" sz="2000" spc="-1" dirty="0" err="1">
                <a:solidFill>
                  <a:srgbClr val="292574"/>
                </a:solidFill>
                <a:latin typeface="Arial"/>
                <a:ea typeface="Microsoft YaHei"/>
              </a:rPr>
              <a:t>Dtec</a:t>
            </a:r>
            <a:r>
              <a:rPr lang="fr-FR" sz="2000" spc="-1" dirty="0">
                <a:solidFill>
                  <a:srgbClr val="292574"/>
                </a:solidFill>
                <a:latin typeface="Arial"/>
                <a:ea typeface="Microsoft YaHei"/>
              </a:rPr>
              <a:t> TV : Daniel Lemoine </a:t>
            </a:r>
            <a:endParaRPr lang="fr-FR" sz="2000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014046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DDD3D-2AEB-E0D0-7E0E-26FDFF1B6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722966-E469-4D04-5A41-3C23B21D4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03ACF3B-0E3E-4762-A858-5B8C7A6886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604" t="996" r="-426" b="-996"/>
          <a:stretch/>
        </p:blipFill>
        <p:spPr>
          <a:xfrm>
            <a:off x="1033637" y="-611063"/>
            <a:ext cx="2808312" cy="317364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BCA9979-AA63-4C17-B20B-B2FFBA2B8D23}"/>
              </a:ext>
            </a:extLst>
          </p:cNvPr>
          <p:cNvSpPr/>
          <p:nvPr/>
        </p:nvSpPr>
        <p:spPr>
          <a:xfrm>
            <a:off x="1393677" y="3349377"/>
            <a:ext cx="106571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tx1"/>
                </a:solidFill>
                <a:latin typeface="Marianne" panose="02000000000000000000" pitchFamily="50" charset="0"/>
              </a:rPr>
              <a:t>La Commission Technique Spécialisée doit délivrer une dérogation pour les radars sonores suite à la dépose des dossiers des industriels après les essais et conclusions du LNE</a:t>
            </a:r>
            <a:endParaRPr lang="fr-FR" sz="1764" dirty="0"/>
          </a:p>
        </p:txBody>
      </p:sp>
    </p:spTree>
    <p:extLst>
      <p:ext uri="{BB962C8B-B14F-4D97-AF65-F5344CB8AC3E}">
        <p14:creationId xmlns:p14="http://schemas.microsoft.com/office/powerpoint/2010/main" val="106071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DDD3D-2AEB-E0D0-7E0E-26FDFF1B6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722966-E469-4D04-5A41-3C23B21D4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CA9979-AA63-4C17-B20B-B2FFBA2B8D23}"/>
              </a:ext>
            </a:extLst>
          </p:cNvPr>
          <p:cNvSpPr/>
          <p:nvPr/>
        </p:nvSpPr>
        <p:spPr>
          <a:xfrm>
            <a:off x="1537693" y="3205361"/>
            <a:ext cx="1065656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tx1"/>
                </a:solidFill>
                <a:latin typeface="Marianne" panose="02000000000000000000" pitchFamily="50" charset="0"/>
              </a:rPr>
              <a:t>Début de la phase 2 avec verbalisation après passage en CTS, modification du code de la route, accord CNIL et mise en place des architectures systèmes de verbalisation par les collectivités : fin d’année 2026 ?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F313ED0-DF03-4078-8C73-F0AF9E2D67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603"/>
          <a:stretch/>
        </p:blipFill>
        <p:spPr>
          <a:xfrm>
            <a:off x="1033637" y="-683071"/>
            <a:ext cx="2808312" cy="337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872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DDD3D-2AEB-E0D0-7E0E-26FDFF1B6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722966-E469-4D04-5A41-3C23B21D4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CA9979-AA63-4C17-B20B-B2FFBA2B8D23}"/>
              </a:ext>
            </a:extLst>
          </p:cNvPr>
          <p:cNvSpPr/>
          <p:nvPr/>
        </p:nvSpPr>
        <p:spPr>
          <a:xfrm>
            <a:off x="1033637" y="3349377"/>
            <a:ext cx="119975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tx1"/>
                </a:solidFill>
                <a:latin typeface="Marianne" panose="02000000000000000000" pitchFamily="50" charset="0"/>
              </a:rPr>
              <a:t>Evaluation des ambiances sonores avec les radars sonores en place et comparaison avec la situation initiale.</a:t>
            </a:r>
          </a:p>
          <a:p>
            <a:endParaRPr lang="fr-FR" sz="2800" dirty="0">
              <a:solidFill>
                <a:schemeClr val="tx1"/>
              </a:solidFill>
              <a:latin typeface="Marianne" panose="02000000000000000000" pitchFamily="50" charset="0"/>
            </a:endParaRPr>
          </a:p>
          <a:p>
            <a:r>
              <a:rPr lang="fr-FR" sz="2800" dirty="0">
                <a:solidFill>
                  <a:schemeClr val="tx1"/>
                </a:solidFill>
                <a:latin typeface="Marianne" panose="02000000000000000000" pitchFamily="50" charset="0"/>
              </a:rPr>
              <a:t>=&gt; Amélioration de la qualité des vies des riverains ?</a:t>
            </a:r>
            <a:endParaRPr lang="fr-FR" sz="1764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03338DE-5698-449E-BE9F-DF87E46F0B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17" t="-2715" r="433" b="2715"/>
          <a:stretch/>
        </p:blipFill>
        <p:spPr>
          <a:xfrm>
            <a:off x="1004522" y="-715886"/>
            <a:ext cx="2731468" cy="31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4598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A305658-4BB2-1809-873C-E0C74CBD69B5}"/>
              </a:ext>
            </a:extLst>
          </p:cNvPr>
          <p:cNvSpPr txBox="1"/>
          <p:nvPr/>
        </p:nvSpPr>
        <p:spPr>
          <a:xfrm>
            <a:off x="5007768" y="3552825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  <a:cs typeface="Arial" panose="020B0604020202020204" pitchFamily="34" charset="0"/>
              </a:rPr>
              <a:t>www.cerema.fr</a:t>
            </a:r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45FECD67-AFBD-757A-AA04-EA1DA9ED0E4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0111" y="973113"/>
            <a:ext cx="11644313" cy="22159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marL="0">
              <a:defRPr>
                <a:latin typeface="Marianne" panose="02000000000000000000" pitchFamily="50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arianne" panose="02000000000000000000" pitchFamily="50" charset="0"/>
                <a:ea typeface="+mn-ea"/>
                <a:cs typeface="Arial" panose="020B0604020202020204" pitchFamily="34" charset="0"/>
              </a:rPr>
              <a:t>Merci pour votre attention</a:t>
            </a:r>
            <a:b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arianne" panose="02000000000000000000" pitchFamily="50" charset="0"/>
                <a:ea typeface="+mn-ea"/>
                <a:cs typeface="Arial" panose="020B0604020202020204" pitchFamily="34" charset="0"/>
              </a:rPr>
            </a:br>
            <a:br>
              <a:rPr lang="fr-FR" sz="2400" dirty="0">
                <a:solidFill>
                  <a:schemeClr val="accent1"/>
                </a:solidFill>
              </a:rPr>
            </a:br>
            <a:r>
              <a:rPr lang="fr-FR" sz="2400" dirty="0">
                <a:solidFill>
                  <a:schemeClr val="accent1"/>
                </a:solidFill>
                <a:hlinkClick r:id="rId2"/>
              </a:rPr>
              <a:t>raphael.leiba@univ-eiffel.fr</a:t>
            </a:r>
            <a:br>
              <a:rPr lang="fr-FR" sz="2400" dirty="0">
                <a:solidFill>
                  <a:schemeClr val="accent1"/>
                </a:solidFill>
              </a:rPr>
            </a:br>
            <a:r>
              <a:rPr lang="fr-FR" sz="2400" dirty="0">
                <a:solidFill>
                  <a:schemeClr val="accent1"/>
                </a:solidFill>
                <a:hlinkClick r:id="rId3"/>
              </a:rPr>
              <a:t>philippe.dunez@cerema.fr</a:t>
            </a:r>
            <a:br>
              <a:rPr lang="fr-FR" sz="2400" dirty="0">
                <a:solidFill>
                  <a:schemeClr val="accent1"/>
                </a:solidFill>
              </a:rPr>
            </a:br>
            <a:br>
              <a:rPr lang="fr-FR" sz="2400" dirty="0">
                <a:solidFill>
                  <a:schemeClr val="accent1"/>
                </a:solidFill>
              </a:rPr>
            </a:br>
            <a:r>
              <a:rPr lang="fr-FR" sz="2400" dirty="0">
                <a:solidFill>
                  <a:schemeClr val="accent1"/>
                </a:solidFill>
              </a:rPr>
              <a:t>et toute l’équipe projet </a:t>
            </a: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Marianne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625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DDD3D-2AEB-E0D0-7E0E-26FDFF1B6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B39FBC6F-A368-4C52-F2A1-92C2E8B2DA8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/>
          <a:lstStyle/>
          <a:p>
            <a:pPr marL="38100">
              <a:spcBef>
                <a:spcPts val="75"/>
              </a:spcBef>
            </a:pPr>
            <a:fld id="{81D60167-4931-47E6-BA6A-407CBD079E47}" type="slidenum">
              <a:rPr lang="fr-FR" sz="1100" spc="-35">
                <a:latin typeface="Marianne" panose="02000000000000000000" pitchFamily="2" charset="0"/>
              </a:rPr>
              <a:pPr marL="38100">
                <a:spcBef>
                  <a:spcPts val="75"/>
                </a:spcBef>
              </a:pPr>
              <a:t>3</a:t>
            </a:fld>
            <a:endParaRPr lang="fr-FR" sz="1100" spc="-35" dirty="0">
              <a:latin typeface="Marianne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722966-E469-4D04-5A41-3C23B21D4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DCBDD30D-2BF3-498D-B874-405B49C3CE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0329007"/>
              </p:ext>
            </p:extLst>
          </p:nvPr>
        </p:nvGraphicFramePr>
        <p:xfrm>
          <a:off x="0" y="5739"/>
          <a:ext cx="4795875" cy="1939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75046F90-D75E-4820-88ED-3892E72C3D99}"/>
              </a:ext>
            </a:extLst>
          </p:cNvPr>
          <p:cNvSpPr/>
          <p:nvPr/>
        </p:nvSpPr>
        <p:spPr>
          <a:xfrm>
            <a:off x="5816568" y="1580822"/>
            <a:ext cx="707863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dirty="0">
                <a:solidFill>
                  <a:schemeClr val="tx1"/>
                </a:solidFill>
                <a:latin typeface="Marianne" panose="02000000000000000000" pitchFamily="2" charset="0"/>
              </a:rPr>
              <a:t>La loi d'orientation des mobilités (LOM) de 2019 prévoit la mise en œuvre de dispositifs de contrôle automatisé des niveaux sonores des véhicules, visant à limiter la pollution sonore. </a:t>
            </a:r>
          </a:p>
          <a:p>
            <a:pPr algn="just"/>
            <a:endParaRPr lang="fr-FR" sz="2000" dirty="0">
              <a:solidFill>
                <a:srgbClr val="000000"/>
              </a:solidFill>
              <a:latin typeface="Marianne" panose="02000000000000000000" pitchFamily="2" charset="0"/>
            </a:endParaRPr>
          </a:p>
          <a:p>
            <a:pPr algn="just"/>
            <a:endParaRPr lang="fr-FR" sz="2000" dirty="0">
              <a:solidFill>
                <a:srgbClr val="000000"/>
              </a:solidFill>
              <a:latin typeface="Marianne" panose="02000000000000000000" pitchFamily="2" charset="0"/>
            </a:endParaRPr>
          </a:p>
          <a:p>
            <a:pPr algn="just"/>
            <a:r>
              <a:rPr lang="fr-FR" sz="2000" i="1" dirty="0">
                <a:solidFill>
                  <a:schemeClr val="tx2"/>
                </a:solidFill>
                <a:latin typeface="Marianne" panose="02000000000000000000" pitchFamily="2" charset="0"/>
              </a:rPr>
              <a:t>Article 92 : « l’article L 130 9 du code de la route est complété par un alinéa ainsi rédigé « Un décret en Conseil d’État fixe la procédure pour l'expérimentation de la constatation des niveaux d'émissions sonores des</a:t>
            </a:r>
          </a:p>
          <a:p>
            <a:pPr algn="just"/>
            <a:r>
              <a:rPr lang="fr-FR" sz="2000" i="1" dirty="0">
                <a:solidFill>
                  <a:schemeClr val="tx2"/>
                </a:solidFill>
                <a:latin typeface="Marianne" panose="02000000000000000000" pitchFamily="2" charset="0"/>
              </a:rPr>
              <a:t>véhicules par des appareils de contrôle automatique fixes et mobiles Cette expérimentation est de deux ans »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FCA8970-22B1-40D9-BB02-A712B10EE2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384" y="3205361"/>
            <a:ext cx="4864540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22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DDD3D-2AEB-E0D0-7E0E-26FDFF1B6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722966-E469-4D04-5A41-3C23B21D4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00D546D-6A11-4D35-AA1C-4ED71315F0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77" r="71757"/>
          <a:stretch/>
        </p:blipFill>
        <p:spPr>
          <a:xfrm>
            <a:off x="1004809" y="-1031846"/>
            <a:ext cx="2909148" cy="4140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833B250-AF7F-4F8E-9498-A96D37015FBA}"/>
              </a:ext>
            </a:extLst>
          </p:cNvPr>
          <p:cNvSpPr/>
          <p:nvPr/>
        </p:nvSpPr>
        <p:spPr>
          <a:xfrm>
            <a:off x="5959408" y="1116149"/>
            <a:ext cx="65317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Marianne" panose="02000000000000000000" pitchFamily="2" charset="0"/>
              </a:rPr>
              <a:t>3 industriels ont répondu positivement pour participer à l’expérimentation</a:t>
            </a:r>
            <a:endParaRPr lang="fr-FR" sz="2000" i="1" dirty="0">
              <a:solidFill>
                <a:schemeClr val="tx2"/>
              </a:solidFill>
              <a:latin typeface="Marianne" panose="02000000000000000000" pitchFamily="2" charset="0"/>
            </a:endParaRPr>
          </a:p>
        </p:txBody>
      </p:sp>
      <p:sp>
        <p:nvSpPr>
          <p:cNvPr id="15" name="PlaceHolder 3">
            <a:extLst>
              <a:ext uri="{FF2B5EF4-FFF2-40B4-BE49-F238E27FC236}">
                <a16:creationId xmlns:a16="http://schemas.microsoft.com/office/drawing/2014/main" id="{22077108-7CFC-4840-88FA-08218F71EA14}"/>
              </a:ext>
            </a:extLst>
          </p:cNvPr>
          <p:cNvSpPr txBox="1">
            <a:spLocks/>
          </p:cNvSpPr>
          <p:nvPr/>
        </p:nvSpPr>
        <p:spPr>
          <a:xfrm>
            <a:off x="1115762" y="2372354"/>
            <a:ext cx="3137744" cy="616984"/>
          </a:xfrm>
          <a:prstGeom prst="rect">
            <a:avLst/>
          </a:prstGeom>
          <a:noFill/>
          <a:ln w="0">
            <a:noFill/>
          </a:ln>
        </p:spPr>
        <p:txBody>
          <a:bodyPr lIns="99246" tIns="49623" rIns="99246" bIns="49623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77" lvl="1" indent="-252077" algn="ctr" defTabSz="1008309">
              <a:lnSpc>
                <a:spcPct val="100000"/>
              </a:lnSpc>
              <a:spcBef>
                <a:spcPts val="1104"/>
              </a:spcBef>
              <a:buClr>
                <a:srgbClr val="292574"/>
              </a:buClr>
              <a:buNone/>
              <a:tabLst>
                <a:tab pos="0" algn="l"/>
              </a:tabLst>
              <a:defRPr/>
            </a:pPr>
            <a:r>
              <a:rPr lang="fr-FR" u="sng" spc="-1" dirty="0">
                <a:solidFill>
                  <a:srgbClr val="EF7757"/>
                </a:solidFill>
                <a:latin typeface="Marianne" panose="02000000000000000000" pitchFamily="50" charset="0"/>
                <a:ea typeface="DejaVu Sans"/>
                <a:cs typeface="DejaVu Sans"/>
              </a:rPr>
              <a:t>ACOEM</a:t>
            </a:r>
            <a:r>
              <a:rPr lang="fr-FR" sz="3088" u="sng" spc="-1" dirty="0">
                <a:solidFill>
                  <a:srgbClr val="EF7757"/>
                </a:solidFill>
                <a:latin typeface="Arial"/>
                <a:ea typeface="DejaVu Sans"/>
                <a:cs typeface="DejaVu Sans"/>
              </a:rPr>
              <a:t> </a:t>
            </a:r>
            <a:endParaRPr lang="fr-FR" sz="1764" spc="-1" dirty="0">
              <a:solidFill>
                <a:srgbClr val="292574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642BB00-8AB5-4F3A-8E55-34F2472679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4635" y="3505721"/>
            <a:ext cx="3359999" cy="2520000"/>
          </a:xfrm>
          <a:prstGeom prst="rect">
            <a:avLst/>
          </a:prstGeom>
        </p:spPr>
      </p:pic>
      <p:sp>
        <p:nvSpPr>
          <p:cNvPr id="18" name="PlaceHolder 3">
            <a:extLst>
              <a:ext uri="{FF2B5EF4-FFF2-40B4-BE49-F238E27FC236}">
                <a16:creationId xmlns:a16="http://schemas.microsoft.com/office/drawing/2014/main" id="{1AB535DE-21FB-4FB9-ACB4-954C14F962A7}"/>
              </a:ext>
            </a:extLst>
          </p:cNvPr>
          <p:cNvSpPr txBox="1">
            <a:spLocks/>
          </p:cNvSpPr>
          <p:nvPr/>
        </p:nvSpPr>
        <p:spPr>
          <a:xfrm>
            <a:off x="5086298" y="2372353"/>
            <a:ext cx="3137744" cy="616985"/>
          </a:xfrm>
          <a:prstGeom prst="rect">
            <a:avLst/>
          </a:prstGeom>
          <a:noFill/>
          <a:ln w="0">
            <a:noFill/>
          </a:ln>
        </p:spPr>
        <p:txBody>
          <a:bodyPr lIns="99246" tIns="49623" rIns="99246" bIns="49623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77" lvl="1" indent="-252077" algn="ctr" defTabSz="1008309">
              <a:lnSpc>
                <a:spcPct val="100000"/>
              </a:lnSpc>
              <a:spcBef>
                <a:spcPts val="1104"/>
              </a:spcBef>
              <a:buClr>
                <a:srgbClr val="292574"/>
              </a:buClr>
              <a:buNone/>
              <a:tabLst>
                <a:tab pos="0" algn="l"/>
              </a:tabLst>
              <a:defRPr/>
            </a:pPr>
            <a:r>
              <a:rPr lang="fr-FR" u="sng" spc="-1" dirty="0">
                <a:solidFill>
                  <a:srgbClr val="EF7757"/>
                </a:solidFill>
                <a:latin typeface="Marianne" panose="02000000000000000000" pitchFamily="50" charset="0"/>
                <a:ea typeface="DejaVu Sans"/>
                <a:cs typeface="DejaVu Sans"/>
              </a:rPr>
              <a:t>MICRODB</a:t>
            </a:r>
            <a:r>
              <a:rPr lang="fr-FR" sz="3088" u="sng" spc="-1" dirty="0">
                <a:solidFill>
                  <a:srgbClr val="EF7757"/>
                </a:solidFill>
                <a:latin typeface="Marianne" panose="02000000000000000000" pitchFamily="50" charset="0"/>
                <a:ea typeface="DejaVu Sans"/>
                <a:cs typeface="DejaVu Sans"/>
              </a:rPr>
              <a:t> </a:t>
            </a:r>
          </a:p>
          <a:p>
            <a:pPr marL="179828" lvl="1" indent="0" defTabSz="1008309">
              <a:lnSpc>
                <a:spcPct val="100000"/>
              </a:lnSpc>
              <a:spcBef>
                <a:spcPts val="550"/>
              </a:spcBef>
              <a:buClr>
                <a:srgbClr val="292574"/>
              </a:buClr>
              <a:buNone/>
              <a:tabLst>
                <a:tab pos="198486" algn="l"/>
              </a:tabLst>
              <a:defRPr/>
            </a:pPr>
            <a:endParaRPr lang="fr-FR" sz="1764" spc="-1" dirty="0">
              <a:solidFill>
                <a:srgbClr val="292574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9" name="PlaceHolder 3">
            <a:extLst>
              <a:ext uri="{FF2B5EF4-FFF2-40B4-BE49-F238E27FC236}">
                <a16:creationId xmlns:a16="http://schemas.microsoft.com/office/drawing/2014/main" id="{5C851048-87E2-45A7-8B75-AA2ABF9EE39B}"/>
              </a:ext>
            </a:extLst>
          </p:cNvPr>
          <p:cNvSpPr txBox="1">
            <a:spLocks/>
          </p:cNvSpPr>
          <p:nvPr/>
        </p:nvSpPr>
        <p:spPr>
          <a:xfrm>
            <a:off x="9181558" y="2372353"/>
            <a:ext cx="3137744" cy="616985"/>
          </a:xfrm>
          <a:prstGeom prst="rect">
            <a:avLst/>
          </a:prstGeom>
          <a:noFill/>
          <a:ln w="0">
            <a:noFill/>
          </a:ln>
        </p:spPr>
        <p:txBody>
          <a:bodyPr lIns="99246" tIns="49623" rIns="99246" bIns="49623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77" lvl="1" indent="-252077" algn="ctr" defTabSz="1008309">
              <a:lnSpc>
                <a:spcPct val="100000"/>
              </a:lnSpc>
              <a:spcBef>
                <a:spcPts val="1104"/>
              </a:spcBef>
              <a:buClr>
                <a:srgbClr val="292574"/>
              </a:buClr>
              <a:buNone/>
              <a:tabLst>
                <a:tab pos="0" algn="l"/>
              </a:tabLst>
              <a:defRPr/>
            </a:pPr>
            <a:r>
              <a:rPr lang="fr-FR" u="sng" spc="-1" dirty="0">
                <a:solidFill>
                  <a:srgbClr val="EF7757"/>
                </a:solidFill>
                <a:latin typeface="Marianne" panose="02000000000000000000" pitchFamily="50" charset="0"/>
                <a:ea typeface="DejaVu Sans"/>
                <a:cs typeface="DejaVu Sans"/>
              </a:rPr>
              <a:t>BRUITPARIF</a:t>
            </a:r>
            <a:r>
              <a:rPr lang="fr-FR" sz="3088" u="sng" spc="-1" dirty="0">
                <a:solidFill>
                  <a:srgbClr val="EF7757"/>
                </a:solidFill>
                <a:latin typeface="Marianne" panose="02000000000000000000" pitchFamily="50" charset="0"/>
                <a:ea typeface="DejaVu Sans"/>
                <a:cs typeface="DejaVu Sans"/>
              </a:rPr>
              <a:t> </a:t>
            </a:r>
          </a:p>
          <a:p>
            <a:pPr marL="179828" lvl="1" indent="0" defTabSz="1008309">
              <a:lnSpc>
                <a:spcPct val="100000"/>
              </a:lnSpc>
              <a:spcBef>
                <a:spcPts val="550"/>
              </a:spcBef>
              <a:buClr>
                <a:srgbClr val="292574"/>
              </a:buClr>
              <a:buNone/>
              <a:tabLst>
                <a:tab pos="198486" algn="l"/>
              </a:tabLst>
              <a:defRPr/>
            </a:pPr>
            <a:endParaRPr lang="fr-FR" sz="1764" spc="-1" dirty="0">
              <a:solidFill>
                <a:srgbClr val="292574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BB7795D4-484A-4514-A5A6-D883DE7F0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5726" y="3505721"/>
            <a:ext cx="3359999" cy="2520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2929596-E08D-4479-AF53-6D79E91FCF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70431" y="3505721"/>
            <a:ext cx="3359999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61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DDD3D-2AEB-E0D0-7E0E-26FDFF1B6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722966-E469-4D04-5A41-3C23B21D4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704F6C3-73FA-49CE-87AF-0757677FCD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27" r="57434"/>
          <a:stretch/>
        </p:blipFill>
        <p:spPr>
          <a:xfrm>
            <a:off x="916768" y="-971103"/>
            <a:ext cx="2990768" cy="4040372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71B0469-0264-4EA0-A8E3-9BD8355E5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250" y="2485281"/>
            <a:ext cx="6753779" cy="416795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2A0023D-4157-491A-9527-9D31D43DE447}"/>
              </a:ext>
            </a:extLst>
          </p:cNvPr>
          <p:cNvSpPr/>
          <p:nvPr/>
        </p:nvSpPr>
        <p:spPr>
          <a:xfrm>
            <a:off x="7252608" y="1273046"/>
            <a:ext cx="596500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2000" dirty="0">
                <a:solidFill>
                  <a:schemeClr val="tx1"/>
                </a:solidFill>
                <a:latin typeface="Marianne" panose="02000000000000000000" pitchFamily="2" charset="0"/>
              </a:rPr>
              <a:t>Comparaison des niveaux de bruit au passage entre les dispositifs évalués (prototypes industriels) et évaluateur (sonomètre du Cerema)</a:t>
            </a:r>
          </a:p>
          <a:p>
            <a:pPr algn="l"/>
            <a:endParaRPr lang="fr-FR" sz="2000" dirty="0">
              <a:solidFill>
                <a:schemeClr val="tx1"/>
              </a:solidFill>
              <a:latin typeface="Marianne" panose="02000000000000000000" pitchFamily="2" charset="0"/>
            </a:endParaRPr>
          </a:p>
          <a:p>
            <a:pPr algn="l"/>
            <a:r>
              <a:rPr lang="fr-FR" sz="2000" dirty="0">
                <a:solidFill>
                  <a:schemeClr val="tx1"/>
                </a:solidFill>
                <a:latin typeface="Marianne" panose="02000000000000000000" pitchFamily="2" charset="0"/>
              </a:rPr>
              <a:t>Tous les passages sont répétés 3 fois </a:t>
            </a:r>
          </a:p>
          <a:p>
            <a:pPr algn="l"/>
            <a:endParaRPr lang="fr-FR" sz="2000" dirty="0">
              <a:solidFill>
                <a:schemeClr val="tx1"/>
              </a:solidFill>
              <a:latin typeface="Marianne" panose="02000000000000000000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  <a:latin typeface="Marianne" panose="02000000000000000000" pitchFamily="2" charset="0"/>
              </a:rPr>
              <a:t>4 catégories de véhicules : deux roues motorisées (2RM), motocyclette légère (MTL), véhicule léger (VL) et poids lourds (PL),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  <a:latin typeface="Marianne" panose="02000000000000000000" pitchFamily="2" charset="0"/>
              </a:rPr>
              <a:t>1 zone d’essais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  <a:latin typeface="Marianne" panose="02000000000000000000" pitchFamily="2" charset="0"/>
              </a:rPr>
              <a:t>5 types d’essais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tx1"/>
              </a:solidFill>
              <a:latin typeface="Marianne" panose="02000000000000000000" pitchFamily="2" charset="0"/>
            </a:endParaRPr>
          </a:p>
          <a:p>
            <a:pPr algn="l"/>
            <a:r>
              <a:rPr lang="fr-FR" sz="2000" dirty="0">
                <a:solidFill>
                  <a:schemeClr val="tx1"/>
                </a:solidFill>
                <a:latin typeface="Marianne" panose="02000000000000000000" pitchFamily="2" charset="0"/>
              </a:rPr>
              <a:t>=&gt; 100 passages réalisés / session</a:t>
            </a:r>
          </a:p>
          <a:p>
            <a:pPr algn="ctr"/>
            <a:endParaRPr lang="fr-FR" sz="2000" i="1" dirty="0">
              <a:solidFill>
                <a:schemeClr val="tx2"/>
              </a:solidFill>
              <a:latin typeface="Mariann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590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DDD3D-2AEB-E0D0-7E0E-26FDFF1B6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722966-E469-4D04-5A41-3C23B21D4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14946D4-F461-4814-B8D4-5D48A1D957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384" r="42912"/>
          <a:stretch/>
        </p:blipFill>
        <p:spPr>
          <a:xfrm>
            <a:off x="1033829" y="-1033956"/>
            <a:ext cx="2819559" cy="4039200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2D9487C9-D25E-4E5B-B5FB-8D48A7002887}"/>
              </a:ext>
            </a:extLst>
          </p:cNvPr>
          <p:cNvGrpSpPr>
            <a:grpSpLocks noChangeAspect="1"/>
          </p:cNvGrpSpPr>
          <p:nvPr/>
        </p:nvGrpSpPr>
        <p:grpSpPr>
          <a:xfrm>
            <a:off x="3337893" y="1448267"/>
            <a:ext cx="9352513" cy="5760000"/>
            <a:chOff x="980972" y="40820"/>
            <a:chExt cx="10859525" cy="6688135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FF1385A-4F21-49AB-AC2C-4F60284955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684" t="4482" r="3218" b="7385"/>
            <a:stretch/>
          </p:blipFill>
          <p:spPr>
            <a:xfrm>
              <a:off x="3774522" y="1817160"/>
              <a:ext cx="4275724" cy="3897127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B2139941-0E72-45F3-A922-10400DE289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1179"/>
            <a:stretch/>
          </p:blipFill>
          <p:spPr>
            <a:xfrm>
              <a:off x="9425141" y="40820"/>
              <a:ext cx="2199987" cy="1463681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4C085969-BF08-4774-8ABB-EC79E43C6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7948"/>
            <a:stretch/>
          </p:blipFill>
          <p:spPr>
            <a:xfrm>
              <a:off x="980972" y="4052093"/>
              <a:ext cx="2540501" cy="1716714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69F877-2C4B-416B-85BA-F376699CA66E}"/>
                </a:ext>
              </a:extLst>
            </p:cNvPr>
            <p:cNvPicPr/>
            <p:nvPr/>
          </p:nvPicPr>
          <p:blipFill>
            <a:blip r:embed="rId7"/>
            <a:stretch/>
          </p:blipFill>
          <p:spPr>
            <a:xfrm rot="5400000">
              <a:off x="9452399" y="1881258"/>
              <a:ext cx="2106021" cy="1649106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76A4FCF0-8D6B-479C-BE67-109A1FF2CE9A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9680857" y="3910324"/>
              <a:ext cx="2159640" cy="1619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B2B65269-0A28-4A66-9FBB-E4EAA00D1AED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7654899" y="5012241"/>
              <a:ext cx="1575798" cy="1716714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863C68C8-CCC8-451B-9829-F51771F7639E}"/>
                </a:ext>
              </a:extLst>
            </p:cNvPr>
            <p:cNvPicPr/>
            <p:nvPr/>
          </p:nvPicPr>
          <p:blipFill>
            <a:blip r:embed="rId10"/>
            <a:stretch/>
          </p:blipFill>
          <p:spPr>
            <a:xfrm>
              <a:off x="1083562" y="2007421"/>
              <a:ext cx="2335320" cy="17514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CCBF2B3E-EACE-4F63-92FA-B43575D5D55E}"/>
                </a:ext>
              </a:extLst>
            </p:cNvPr>
            <p:cNvPicPr/>
            <p:nvPr/>
          </p:nvPicPr>
          <p:blipFill>
            <a:blip r:embed="rId11"/>
            <a:stretch/>
          </p:blipFill>
          <p:spPr>
            <a:xfrm>
              <a:off x="5980506" y="129045"/>
              <a:ext cx="2462292" cy="1287233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93E53ED9-CCCE-4BED-87FC-1794936C344B}"/>
                </a:ext>
              </a:extLst>
            </p:cNvPr>
            <p:cNvPicPr/>
            <p:nvPr/>
          </p:nvPicPr>
          <p:blipFill>
            <a:blip r:embed="rId12"/>
            <a:stretch/>
          </p:blipFill>
          <p:spPr>
            <a:xfrm>
              <a:off x="1094870" y="288769"/>
              <a:ext cx="2734375" cy="1401169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0C6ED617-2364-45B5-B497-867776E95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792627" y="288769"/>
              <a:ext cx="1040806" cy="324935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FBB8B5F9-1A7E-4987-B96E-A24970091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378076" y="2003790"/>
              <a:ext cx="1040806" cy="324935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D5F7AD4-D140-4092-9570-41A8520DD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189891" y="6404020"/>
              <a:ext cx="1040806" cy="324935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D5088BAC-3480-4FD6-BDB5-8664A433F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378076" y="2339437"/>
              <a:ext cx="1040806" cy="198787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F7583E3C-6BDE-41F3-AA58-BAD2623CD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372761" y="1217491"/>
              <a:ext cx="1040806" cy="198787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853EDF70-AC73-4780-A933-45E905996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799691" y="5321724"/>
              <a:ext cx="1040806" cy="198787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D86F1957-6DA9-450A-842E-81787B8D0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1097129" y="853756"/>
              <a:ext cx="505083" cy="647542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8CB4239C-B6B4-4904-B586-5732128BC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971643" y="2573766"/>
              <a:ext cx="447239" cy="573383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0ED71C8D-2F5A-482C-BF3A-CAC5A753D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844589" y="3116007"/>
              <a:ext cx="505082" cy="647541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6BBB950A-3F24-4AF3-9768-8976986C3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462057" y="5389352"/>
              <a:ext cx="1040806" cy="324935"/>
            </a:xfrm>
            <a:prstGeom prst="rect">
              <a:avLst/>
            </a:prstGeom>
          </p:spPr>
        </p:pic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056CB0EF-5B0B-4ACF-BE86-824E6E58AC94}"/>
                </a:ext>
              </a:extLst>
            </p:cNvPr>
            <p:cNvCxnSpPr>
              <a:cxnSpLocks/>
            </p:cNvCxnSpPr>
            <p:nvPr/>
          </p:nvCxnSpPr>
          <p:spPr>
            <a:xfrm>
              <a:off x="3829245" y="1316884"/>
              <a:ext cx="33498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>
              <a:extLst>
                <a:ext uri="{FF2B5EF4-FFF2-40B4-BE49-F238E27FC236}">
                  <a16:creationId xmlns:a16="http://schemas.microsoft.com/office/drawing/2014/main" id="{824A6546-C13C-439A-9B5F-A2D8F4C03EE4}"/>
                </a:ext>
              </a:extLst>
            </p:cNvPr>
            <p:cNvCxnSpPr/>
            <p:nvPr/>
          </p:nvCxnSpPr>
          <p:spPr>
            <a:xfrm>
              <a:off x="4164227" y="1316884"/>
              <a:ext cx="0" cy="125688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2F827C9-213A-4850-84E8-736B519A024C}"/>
                </a:ext>
              </a:extLst>
            </p:cNvPr>
            <p:cNvSpPr/>
            <p:nvPr/>
          </p:nvSpPr>
          <p:spPr>
            <a:xfrm>
              <a:off x="4028303" y="2573766"/>
              <a:ext cx="1025611" cy="309355"/>
            </a:xfrm>
            <a:prstGeom prst="rect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21081BB-9BB6-440A-BD33-5635D164E402}"/>
                </a:ext>
              </a:extLst>
            </p:cNvPr>
            <p:cNvSpPr/>
            <p:nvPr/>
          </p:nvSpPr>
          <p:spPr>
            <a:xfrm>
              <a:off x="4093397" y="4646141"/>
              <a:ext cx="895421" cy="276807"/>
            </a:xfrm>
            <a:prstGeom prst="rect">
              <a:avLst/>
            </a:prstGeom>
            <a:noFill/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80031D6-E949-48A3-BBB2-702DB35E8A05}"/>
                </a:ext>
              </a:extLst>
            </p:cNvPr>
            <p:cNvSpPr/>
            <p:nvPr/>
          </p:nvSpPr>
          <p:spPr>
            <a:xfrm>
              <a:off x="3774522" y="3771208"/>
              <a:ext cx="1025611" cy="442446"/>
            </a:xfrm>
            <a:prstGeom prst="rect">
              <a:avLst/>
            </a:prstGeom>
            <a:no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6C24C1F-A9C7-4955-850D-D52137E074A7}"/>
                </a:ext>
              </a:extLst>
            </p:cNvPr>
            <p:cNvSpPr/>
            <p:nvPr/>
          </p:nvSpPr>
          <p:spPr>
            <a:xfrm>
              <a:off x="6200372" y="2594918"/>
              <a:ext cx="1025611" cy="383059"/>
            </a:xfrm>
            <a:prstGeom prst="rect">
              <a:avLst/>
            </a:prstGeom>
            <a:noFill/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7943C4B-253D-40B4-B0B6-87D8128856E3}"/>
                </a:ext>
              </a:extLst>
            </p:cNvPr>
            <p:cNvSpPr/>
            <p:nvPr/>
          </p:nvSpPr>
          <p:spPr>
            <a:xfrm>
              <a:off x="6649463" y="3781167"/>
              <a:ext cx="1025612" cy="270925"/>
            </a:xfrm>
            <a:prstGeom prst="rect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         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584586C-6433-45B1-BFFE-9605F045E713}"/>
                </a:ext>
              </a:extLst>
            </p:cNvPr>
            <p:cNvSpPr/>
            <p:nvPr/>
          </p:nvSpPr>
          <p:spPr>
            <a:xfrm>
              <a:off x="6859955" y="4115343"/>
              <a:ext cx="1025612" cy="308376"/>
            </a:xfrm>
            <a:prstGeom prst="rect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3C7FE82-2138-4D8E-A043-EF5811032425}"/>
                </a:ext>
              </a:extLst>
            </p:cNvPr>
            <p:cNvSpPr/>
            <p:nvPr/>
          </p:nvSpPr>
          <p:spPr>
            <a:xfrm>
              <a:off x="6964379" y="4640254"/>
              <a:ext cx="921188" cy="308376"/>
            </a:xfrm>
            <a:prstGeom prst="rect">
              <a:avLst/>
            </a:prstGeom>
            <a:noFill/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3" name="Connecteur droit avec flèche 42">
              <a:extLst>
                <a:ext uri="{FF2B5EF4-FFF2-40B4-BE49-F238E27FC236}">
                  <a16:creationId xmlns:a16="http://schemas.microsoft.com/office/drawing/2014/main" id="{69ABF68F-DCB9-4E64-B86A-74772B5B1D76}"/>
                </a:ext>
              </a:extLst>
            </p:cNvPr>
            <p:cNvCxnSpPr/>
            <p:nvPr/>
          </p:nvCxnSpPr>
          <p:spPr>
            <a:xfrm flipH="1">
              <a:off x="7885567" y="4213654"/>
              <a:ext cx="179528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95915F13-640E-4667-B306-FF7A008D5D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25983" y="3425176"/>
              <a:ext cx="2428775" cy="38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avec flèche 44">
              <a:extLst>
                <a:ext uri="{FF2B5EF4-FFF2-40B4-BE49-F238E27FC236}">
                  <a16:creationId xmlns:a16="http://schemas.microsoft.com/office/drawing/2014/main" id="{6DB50999-3B8C-4A32-AC12-A6E13867EBF5}"/>
                </a:ext>
              </a:extLst>
            </p:cNvPr>
            <p:cNvCxnSpPr>
              <a:cxnSpLocks/>
            </p:cNvCxnSpPr>
            <p:nvPr/>
          </p:nvCxnSpPr>
          <p:spPr>
            <a:xfrm>
              <a:off x="7225983" y="3425176"/>
              <a:ext cx="0" cy="3830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9F3CFD2B-196A-4969-B306-6C2BE70F25E9}"/>
                </a:ext>
              </a:extLst>
            </p:cNvPr>
            <p:cNvCxnSpPr>
              <a:cxnSpLocks/>
            </p:cNvCxnSpPr>
            <p:nvPr/>
          </p:nvCxnSpPr>
          <p:spPr>
            <a:xfrm>
              <a:off x="3418882" y="5520511"/>
              <a:ext cx="1118220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>
              <a:extLst>
                <a:ext uri="{FF2B5EF4-FFF2-40B4-BE49-F238E27FC236}">
                  <a16:creationId xmlns:a16="http://schemas.microsoft.com/office/drawing/2014/main" id="{6F181C5D-5A57-4E36-9608-2C628F934358}"/>
                </a:ext>
              </a:extLst>
            </p:cNvPr>
            <p:cNvCxnSpPr>
              <a:cxnSpLocks/>
              <a:endCxn id="37" idx="2"/>
            </p:cNvCxnSpPr>
            <p:nvPr/>
          </p:nvCxnSpPr>
          <p:spPr>
            <a:xfrm flipV="1">
              <a:off x="4541108" y="4922948"/>
              <a:ext cx="0" cy="607016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01047026-2266-4B69-8C62-F7F17CDAD814}"/>
                </a:ext>
              </a:extLst>
            </p:cNvPr>
            <p:cNvCxnSpPr/>
            <p:nvPr/>
          </p:nvCxnSpPr>
          <p:spPr>
            <a:xfrm>
              <a:off x="3418882" y="3425176"/>
              <a:ext cx="674515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>
              <a:extLst>
                <a:ext uri="{FF2B5EF4-FFF2-40B4-BE49-F238E27FC236}">
                  <a16:creationId xmlns:a16="http://schemas.microsoft.com/office/drawing/2014/main" id="{E7661D86-DAB6-498D-A634-7B9FDACEEB6E}"/>
                </a:ext>
              </a:extLst>
            </p:cNvPr>
            <p:cNvCxnSpPr/>
            <p:nvPr/>
          </p:nvCxnSpPr>
          <p:spPr>
            <a:xfrm>
              <a:off x="4093397" y="3425176"/>
              <a:ext cx="0" cy="355991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842D5998-0FCB-4160-9455-1E341FD2A8AA}"/>
                </a:ext>
              </a:extLst>
            </p:cNvPr>
            <p:cNvCxnSpPr/>
            <p:nvPr/>
          </p:nvCxnSpPr>
          <p:spPr>
            <a:xfrm>
              <a:off x="8050246" y="1416278"/>
              <a:ext cx="0" cy="1370169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avec flèche 50">
              <a:extLst>
                <a:ext uri="{FF2B5EF4-FFF2-40B4-BE49-F238E27FC236}">
                  <a16:creationId xmlns:a16="http://schemas.microsoft.com/office/drawing/2014/main" id="{2666AFB8-5A94-46B6-80BE-BFF868277841}"/>
                </a:ext>
              </a:extLst>
            </p:cNvPr>
            <p:cNvCxnSpPr/>
            <p:nvPr/>
          </p:nvCxnSpPr>
          <p:spPr>
            <a:xfrm flipH="1">
              <a:off x="6964379" y="2786447"/>
              <a:ext cx="1085867" cy="0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>
              <a:extLst>
                <a:ext uri="{FF2B5EF4-FFF2-40B4-BE49-F238E27FC236}">
                  <a16:creationId xmlns:a16="http://schemas.microsoft.com/office/drawing/2014/main" id="{FCD45D85-02FC-473F-87DA-4DA9065AC3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32985" y="1316884"/>
              <a:ext cx="519419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D0A7C263-B8F1-4122-BFB7-66A43AFB6D83}"/>
                </a:ext>
              </a:extLst>
            </p:cNvPr>
            <p:cNvCxnSpPr/>
            <p:nvPr/>
          </p:nvCxnSpPr>
          <p:spPr>
            <a:xfrm>
              <a:off x="8932985" y="1316884"/>
              <a:ext cx="0" cy="1566237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avec flèche 53">
              <a:extLst>
                <a:ext uri="{FF2B5EF4-FFF2-40B4-BE49-F238E27FC236}">
                  <a16:creationId xmlns:a16="http://schemas.microsoft.com/office/drawing/2014/main" id="{678B9040-8931-49EA-89CA-5A2BEFEE17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64379" y="2883121"/>
              <a:ext cx="1968606" cy="0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>
              <a:extLst>
                <a:ext uri="{FF2B5EF4-FFF2-40B4-BE49-F238E27FC236}">
                  <a16:creationId xmlns:a16="http://schemas.microsoft.com/office/drawing/2014/main" id="{849420B7-B870-441E-AE05-817AA4725697}"/>
                </a:ext>
              </a:extLst>
            </p:cNvPr>
            <p:cNvCxnSpPr>
              <a:stCxn id="16" idx="0"/>
            </p:cNvCxnSpPr>
            <p:nvPr/>
          </p:nvCxnSpPr>
          <p:spPr>
            <a:xfrm flipH="1" flipV="1">
              <a:off x="8440370" y="4794442"/>
              <a:ext cx="2428" cy="217799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avec flèche 55">
              <a:extLst>
                <a:ext uri="{FF2B5EF4-FFF2-40B4-BE49-F238E27FC236}">
                  <a16:creationId xmlns:a16="http://schemas.microsoft.com/office/drawing/2014/main" id="{CA4F7771-0D30-46F2-A108-C8C5ED20D847}"/>
                </a:ext>
              </a:extLst>
            </p:cNvPr>
            <p:cNvCxnSpPr>
              <a:cxnSpLocks/>
              <a:endCxn id="42" idx="3"/>
            </p:cNvCxnSpPr>
            <p:nvPr/>
          </p:nvCxnSpPr>
          <p:spPr>
            <a:xfrm flipH="1">
              <a:off x="7885567" y="4794442"/>
              <a:ext cx="554803" cy="0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34993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DDD3D-2AEB-E0D0-7E0E-26FDFF1B6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722966-E469-4D04-5A41-3C23B21D4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A98F8A65-1749-4253-B826-7AC211A666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030" r="28325"/>
          <a:stretch/>
        </p:blipFill>
        <p:spPr>
          <a:xfrm>
            <a:off x="1036322" y="-1043111"/>
            <a:ext cx="2808312" cy="4039200"/>
          </a:xfrm>
          <a:prstGeom prst="rect">
            <a:avLst/>
          </a:prstGeom>
        </p:spPr>
      </p:pic>
      <p:pic>
        <p:nvPicPr>
          <p:cNvPr id="58" name="20210427_163549">
            <a:hlinkClick r:id="" action="ppaction://media"/>
            <a:extLst>
              <a:ext uri="{FF2B5EF4-FFF2-40B4-BE49-F238E27FC236}">
                <a16:creationId xmlns:a16="http://schemas.microsoft.com/office/drawing/2014/main" id="{81EEFE12-ECAC-4AC8-B333-5DF61E9F46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8285" y="2413273"/>
            <a:ext cx="6272698" cy="3528392"/>
          </a:xfrm>
          <a:prstGeom prst="rect">
            <a:avLst/>
          </a:prstGeom>
        </p:spPr>
      </p:pic>
      <p:sp>
        <p:nvSpPr>
          <p:cNvPr id="59" name="PlaceHolder 3">
            <a:extLst>
              <a:ext uri="{FF2B5EF4-FFF2-40B4-BE49-F238E27FC236}">
                <a16:creationId xmlns:a16="http://schemas.microsoft.com/office/drawing/2014/main" id="{D77ABC20-9759-4714-9F98-63714E4B04F5}"/>
              </a:ext>
            </a:extLst>
          </p:cNvPr>
          <p:cNvSpPr txBox="1">
            <a:spLocks/>
          </p:cNvSpPr>
          <p:nvPr/>
        </p:nvSpPr>
        <p:spPr>
          <a:xfrm>
            <a:off x="7874397" y="4753901"/>
            <a:ext cx="4680520" cy="1656184"/>
          </a:xfrm>
          <a:prstGeom prst="rect">
            <a:avLst/>
          </a:prstGeom>
          <a:noFill/>
          <a:ln w="0">
            <a:noFill/>
          </a:ln>
        </p:spPr>
        <p:txBody>
          <a:bodyPr lIns="99246" tIns="49623" rIns="99246" bIns="49623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77" indent="-252077" defTabSz="1008309">
              <a:lnSpc>
                <a:spcPct val="100000"/>
              </a:lnSpc>
              <a:spcBef>
                <a:spcPts val="1104"/>
              </a:spcBef>
              <a:buNone/>
              <a:tabLst>
                <a:tab pos="0" algn="l"/>
              </a:tabLst>
              <a:defRPr/>
            </a:pPr>
            <a:r>
              <a:rPr lang="fr-FR" sz="1800" spc="-1" dirty="0">
                <a:latin typeface="Marianne" panose="02000000000000000000" pitchFamily="50" charset="0"/>
                <a:ea typeface="DejaVu Sans"/>
                <a:cs typeface="DejaVu Sans"/>
              </a:rPr>
              <a:t>Ont pu être identifiés et par industriels : </a:t>
            </a:r>
          </a:p>
          <a:p>
            <a:pPr defTabSz="1008309">
              <a:lnSpc>
                <a:spcPct val="100000"/>
              </a:lnSpc>
              <a:spcBef>
                <a:spcPts val="1104"/>
              </a:spcBef>
              <a:tabLst>
                <a:tab pos="0" algn="l"/>
              </a:tabLst>
              <a:defRPr/>
            </a:pPr>
            <a:r>
              <a:rPr lang="fr-FR" sz="1800" spc="-1" dirty="0">
                <a:latin typeface="Marianne" panose="02000000000000000000" pitchFamily="50" charset="0"/>
                <a:ea typeface="DejaVu Sans"/>
                <a:cs typeface="DejaVu Sans"/>
              </a:rPr>
              <a:t>Les points positifs,</a:t>
            </a:r>
          </a:p>
          <a:p>
            <a:pPr defTabSz="1008309">
              <a:lnSpc>
                <a:spcPct val="100000"/>
              </a:lnSpc>
              <a:spcBef>
                <a:spcPts val="1104"/>
              </a:spcBef>
              <a:tabLst>
                <a:tab pos="0" algn="l"/>
              </a:tabLst>
              <a:defRPr/>
            </a:pPr>
            <a:r>
              <a:rPr lang="fr-FR" sz="1800" spc="-1" dirty="0">
                <a:latin typeface="Marianne" panose="02000000000000000000" pitchFamily="50" charset="0"/>
                <a:ea typeface="DejaVu Sans"/>
                <a:cs typeface="DejaVu Sans"/>
              </a:rPr>
              <a:t>Les points négatifs,</a:t>
            </a:r>
          </a:p>
          <a:p>
            <a:pPr defTabSz="1008309">
              <a:lnSpc>
                <a:spcPct val="100000"/>
              </a:lnSpc>
              <a:spcBef>
                <a:spcPts val="1104"/>
              </a:spcBef>
              <a:tabLst>
                <a:tab pos="0" algn="l"/>
              </a:tabLst>
              <a:defRPr/>
            </a:pPr>
            <a:r>
              <a:rPr lang="fr-FR" sz="1800" spc="-1" dirty="0">
                <a:latin typeface="Marianne" panose="02000000000000000000" pitchFamily="50" charset="0"/>
                <a:ea typeface="DejaVu Sans"/>
                <a:cs typeface="DejaVu Sans"/>
              </a:rPr>
              <a:t>Les Axes de progression.</a:t>
            </a:r>
            <a:endParaRPr lang="fr-FR" sz="1800" spc="-1" dirty="0">
              <a:solidFill>
                <a:srgbClr val="292574"/>
              </a:solidFill>
              <a:latin typeface="Marianne" panose="02000000000000000000" pitchFamily="50" charset="0"/>
              <a:ea typeface="DejaVu Sans"/>
              <a:cs typeface="DejaVu Sans"/>
            </a:endParaRPr>
          </a:p>
          <a:p>
            <a:pPr marL="378314" lvl="1" indent="-198486" defTabSz="1008309">
              <a:lnSpc>
                <a:spcPct val="100000"/>
              </a:lnSpc>
              <a:spcBef>
                <a:spcPts val="550"/>
              </a:spcBef>
              <a:buClr>
                <a:srgbClr val="292574"/>
              </a:buClr>
              <a:buFont typeface="Arial"/>
              <a:buChar char="•"/>
              <a:tabLst>
                <a:tab pos="198486" algn="l"/>
              </a:tabLst>
              <a:defRPr/>
            </a:pPr>
            <a:endParaRPr lang="fr-FR" sz="1764" spc="-1" dirty="0">
              <a:solidFill>
                <a:srgbClr val="292574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60" name="PlaceHolder 3">
            <a:extLst>
              <a:ext uri="{FF2B5EF4-FFF2-40B4-BE49-F238E27FC236}">
                <a16:creationId xmlns:a16="http://schemas.microsoft.com/office/drawing/2014/main" id="{6430B965-0312-4852-8B97-57BD8678DCF5}"/>
              </a:ext>
            </a:extLst>
          </p:cNvPr>
          <p:cNvSpPr txBox="1">
            <a:spLocks/>
          </p:cNvSpPr>
          <p:nvPr/>
        </p:nvSpPr>
        <p:spPr>
          <a:xfrm>
            <a:off x="7334337" y="2441393"/>
            <a:ext cx="5760640" cy="2016224"/>
          </a:xfrm>
          <a:prstGeom prst="rect">
            <a:avLst/>
          </a:prstGeom>
          <a:noFill/>
          <a:ln w="0">
            <a:noFill/>
          </a:ln>
        </p:spPr>
        <p:txBody>
          <a:bodyPr lIns="99246" tIns="49623" rIns="99246" bIns="49623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828" lvl="1" indent="0" defTabSz="1008309">
              <a:lnSpc>
                <a:spcPct val="100000"/>
              </a:lnSpc>
              <a:spcBef>
                <a:spcPts val="550"/>
              </a:spcBef>
              <a:buClr>
                <a:srgbClr val="292574"/>
              </a:buClr>
              <a:buNone/>
              <a:tabLst>
                <a:tab pos="198486" algn="l"/>
              </a:tabLst>
              <a:defRPr/>
            </a:pPr>
            <a:r>
              <a:rPr lang="fr-FR" sz="1800" spc="-1" dirty="0">
                <a:solidFill>
                  <a:srgbClr val="292574"/>
                </a:solidFill>
                <a:latin typeface="Marianne" panose="02000000000000000000" pitchFamily="50" charset="0"/>
                <a:ea typeface="DejaVu Sans"/>
                <a:cs typeface="DejaVu Sans"/>
              </a:rPr>
              <a:t>Vérification de </a:t>
            </a:r>
            <a:r>
              <a:rPr lang="fr-FR" sz="1800" b="1" spc="-1" dirty="0">
                <a:solidFill>
                  <a:srgbClr val="292574"/>
                </a:solidFill>
                <a:latin typeface="Marianne" panose="02000000000000000000" pitchFamily="50" charset="0"/>
                <a:ea typeface="DejaVu Sans"/>
                <a:cs typeface="DejaVu Sans"/>
              </a:rPr>
              <a:t>l’absence de fausses détections ou faux positif </a:t>
            </a:r>
            <a:r>
              <a:rPr lang="fr-FR" sz="1800" spc="-1" dirty="0">
                <a:solidFill>
                  <a:srgbClr val="292574"/>
                </a:solidFill>
                <a:latin typeface="Marianne" panose="02000000000000000000" pitchFamily="50" charset="0"/>
                <a:ea typeface="DejaVu Sans"/>
                <a:cs typeface="DejaVu Sans"/>
              </a:rPr>
              <a:t>(véhicule non bruyant qui serait verbalisé),</a:t>
            </a:r>
          </a:p>
          <a:p>
            <a:pPr marL="179828" lvl="1" indent="0" defTabSz="1008309">
              <a:lnSpc>
                <a:spcPct val="100000"/>
              </a:lnSpc>
              <a:spcBef>
                <a:spcPts val="550"/>
              </a:spcBef>
              <a:buClr>
                <a:srgbClr val="292574"/>
              </a:buClr>
              <a:buNone/>
              <a:tabLst>
                <a:tab pos="198486" algn="l"/>
              </a:tabLst>
              <a:defRPr/>
            </a:pPr>
            <a:r>
              <a:rPr lang="fr-FR" sz="1800" spc="-1" dirty="0">
                <a:solidFill>
                  <a:srgbClr val="292574"/>
                </a:solidFill>
                <a:latin typeface="Marianne" panose="02000000000000000000" pitchFamily="50" charset="0"/>
                <a:ea typeface="DejaVu Sans"/>
                <a:cs typeface="DejaVu Sans"/>
              </a:rPr>
              <a:t>Vérification de </a:t>
            </a:r>
            <a:r>
              <a:rPr lang="fr-FR" sz="1800" b="1" spc="-1" dirty="0">
                <a:solidFill>
                  <a:srgbClr val="292574"/>
                </a:solidFill>
                <a:latin typeface="Marianne" panose="02000000000000000000" pitchFamily="50" charset="0"/>
                <a:ea typeface="DejaVu Sans"/>
                <a:cs typeface="DejaVu Sans"/>
              </a:rPr>
              <a:t>l’absence de non-détections ou faux négatif</a:t>
            </a:r>
            <a:r>
              <a:rPr lang="fr-FR" sz="1800" spc="-1" dirty="0">
                <a:solidFill>
                  <a:srgbClr val="292574"/>
                </a:solidFill>
                <a:latin typeface="Marianne" panose="02000000000000000000" pitchFamily="50" charset="0"/>
                <a:ea typeface="DejaVu Sans"/>
                <a:cs typeface="DejaVu Sans"/>
              </a:rPr>
              <a:t> (véhicule bruyant qui ne serait pas verbalisé).</a:t>
            </a:r>
            <a:endParaRPr lang="fr-FR" sz="1764" spc="-1" dirty="0">
              <a:solidFill>
                <a:srgbClr val="292574"/>
              </a:solidFill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4553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DDD3D-2AEB-E0D0-7E0E-26FDFF1B6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722966-E469-4D04-5A41-3C23B21D4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A98F8A65-1749-4253-B826-7AC211A666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300" r="14430"/>
          <a:stretch/>
        </p:blipFill>
        <p:spPr>
          <a:xfrm>
            <a:off x="1033637" y="-971103"/>
            <a:ext cx="2736304" cy="4039200"/>
          </a:xfrm>
          <a:prstGeom prst="rect">
            <a:avLst/>
          </a:prstGeom>
        </p:spPr>
      </p:pic>
      <p:sp>
        <p:nvSpPr>
          <p:cNvPr id="60" name="PlaceHolder 3">
            <a:extLst>
              <a:ext uri="{FF2B5EF4-FFF2-40B4-BE49-F238E27FC236}">
                <a16:creationId xmlns:a16="http://schemas.microsoft.com/office/drawing/2014/main" id="{6430B965-0312-4852-8B97-57BD8678DCF5}"/>
              </a:ext>
            </a:extLst>
          </p:cNvPr>
          <p:cNvSpPr txBox="1">
            <a:spLocks/>
          </p:cNvSpPr>
          <p:nvPr/>
        </p:nvSpPr>
        <p:spPr>
          <a:xfrm>
            <a:off x="470651" y="2399771"/>
            <a:ext cx="12228282" cy="3325111"/>
          </a:xfrm>
          <a:prstGeom prst="rect">
            <a:avLst/>
          </a:prstGeom>
          <a:noFill/>
          <a:ln w="0">
            <a:noFill/>
          </a:ln>
        </p:spPr>
        <p:txBody>
          <a:bodyPr lIns="99246" tIns="49623" rIns="99246" bIns="49623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5578" lvl="1" indent="-285750" defTabSz="1008309">
              <a:lnSpc>
                <a:spcPct val="100000"/>
              </a:lnSpc>
              <a:spcBef>
                <a:spcPts val="550"/>
              </a:spcBef>
              <a:buClr>
                <a:srgbClr val="292574"/>
              </a:buClr>
              <a:tabLst>
                <a:tab pos="198486" algn="l"/>
              </a:tabLst>
              <a:defRPr/>
            </a:pPr>
            <a:r>
              <a:rPr lang="fr-FR" spc="-1" dirty="0">
                <a:solidFill>
                  <a:srgbClr val="292574"/>
                </a:solidFill>
                <a:latin typeface="Marianne" panose="02000000000000000000" pitchFamily="50" charset="0"/>
                <a:ea typeface="DejaVu Sans"/>
                <a:cs typeface="DejaVu Sans"/>
              </a:rPr>
              <a:t>Évaluation à distance par échantillonnage parmi le volume des passages transmis pendant 3 mois → via un fichier journal (1 ligne de données par passage transmis) et les fichiers transmis par les industriels (photos, diagrammes, vidéos, sons)</a:t>
            </a:r>
          </a:p>
          <a:p>
            <a:pPr marL="465578" lvl="1" indent="-285750" defTabSz="1008309">
              <a:lnSpc>
                <a:spcPct val="100000"/>
              </a:lnSpc>
              <a:spcBef>
                <a:spcPts val="550"/>
              </a:spcBef>
              <a:buClr>
                <a:srgbClr val="292574"/>
              </a:buClr>
              <a:tabLst>
                <a:tab pos="198486" algn="l"/>
              </a:tabLst>
              <a:defRPr/>
            </a:pPr>
            <a:r>
              <a:rPr lang="fr-FR" spc="-1" dirty="0">
                <a:solidFill>
                  <a:srgbClr val="292574"/>
                </a:solidFill>
                <a:latin typeface="Marianne" panose="02000000000000000000" pitchFamily="50" charset="0"/>
                <a:ea typeface="DejaVu Sans"/>
                <a:cs typeface="DejaVu Sans"/>
              </a:rPr>
              <a:t>Évaluation à distance de manière statistique sur l’ensemble des passages transmis pendant 3 mois</a:t>
            </a:r>
          </a:p>
          <a:p>
            <a:pPr marL="465578" lvl="1" indent="-285750" defTabSz="1008309">
              <a:lnSpc>
                <a:spcPct val="100000"/>
              </a:lnSpc>
              <a:spcBef>
                <a:spcPts val="550"/>
              </a:spcBef>
              <a:buClr>
                <a:srgbClr val="292574"/>
              </a:buClr>
              <a:tabLst>
                <a:tab pos="198486" algn="l"/>
              </a:tabLst>
              <a:defRPr/>
            </a:pPr>
            <a:r>
              <a:rPr lang="fr-FR" spc="-1" dirty="0">
                <a:solidFill>
                  <a:srgbClr val="292574"/>
                </a:solidFill>
                <a:latin typeface="Marianne" panose="02000000000000000000" pitchFamily="50" charset="0"/>
                <a:ea typeface="DejaVu Sans"/>
                <a:cs typeface="DejaVu Sans"/>
              </a:rPr>
              <a:t>Évaluation sur site avec sonomètre comparateur et véhicule maîtrisé sur 2 journées (début et fin d’expérimentation)</a:t>
            </a:r>
          </a:p>
          <a:p>
            <a:pPr marL="465578" lvl="1" indent="-285750" defTabSz="1008309">
              <a:lnSpc>
                <a:spcPct val="100000"/>
              </a:lnSpc>
              <a:spcBef>
                <a:spcPts val="550"/>
              </a:spcBef>
              <a:buClr>
                <a:srgbClr val="292574"/>
              </a:buClr>
              <a:tabLst>
                <a:tab pos="198486" algn="l"/>
              </a:tabLst>
              <a:defRPr/>
            </a:pPr>
            <a:r>
              <a:rPr lang="fr-FR" spc="-1" dirty="0">
                <a:solidFill>
                  <a:srgbClr val="292574"/>
                </a:solidFill>
                <a:latin typeface="Marianne" panose="02000000000000000000" pitchFamily="50" charset="0"/>
                <a:ea typeface="DejaVu Sans"/>
                <a:cs typeface="DejaVu Sans"/>
              </a:rPr>
              <a:t>Évaluation sur site avec sonomètre comparateur et véhicule isolé du trafic</a:t>
            </a:r>
            <a:endParaRPr lang="fr-FR" sz="2000" spc="-1" dirty="0">
              <a:solidFill>
                <a:srgbClr val="292574"/>
              </a:solidFill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168241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DDD3D-2AEB-E0D0-7E0E-26FDFF1B6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722966-E469-4D04-5A41-3C23B21D4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-1" y="477722"/>
            <a:ext cx="916769" cy="401191"/>
          </a:xfrm>
          <a:prstGeom prst="rect">
            <a:avLst/>
          </a:prstGeom>
          <a:solidFill>
            <a:srgbClr val="EF7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A98F8A65-1749-4253-B826-7AC211A666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184" t="3565" r="-454" b="-3565"/>
          <a:stretch/>
        </p:blipFill>
        <p:spPr>
          <a:xfrm>
            <a:off x="1138815" y="-827087"/>
            <a:ext cx="2736304" cy="4039200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98899887-4888-48E6-86FC-52CC4E3BB43D}"/>
              </a:ext>
            </a:extLst>
          </p:cNvPr>
          <p:cNvGrpSpPr/>
          <p:nvPr/>
        </p:nvGrpSpPr>
        <p:grpSpPr>
          <a:xfrm>
            <a:off x="400935" y="2208650"/>
            <a:ext cx="6887362" cy="3897330"/>
            <a:chOff x="299724" y="1315358"/>
            <a:chExt cx="12839665" cy="5432731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29A42DF4-43A1-43D4-9E26-FD7155B438F0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299724" y="1315358"/>
              <a:ext cx="6368820" cy="2653841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5BC2FA9F-845B-4833-BF98-AA38804F691F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6770172" y="1315358"/>
              <a:ext cx="6369217" cy="2653841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C2B67E6A-8A04-44A0-9DB8-FE7B5B32EB93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>
              <a:off x="299724" y="4054550"/>
              <a:ext cx="6369217" cy="2653841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DAD20F2D-B98E-409A-9255-F38E996DD871}"/>
                </a:ext>
              </a:extLst>
            </p:cNvPr>
            <p:cNvPicPr/>
            <p:nvPr/>
          </p:nvPicPr>
          <p:blipFill>
            <a:blip r:embed="rId7"/>
            <a:stretch/>
          </p:blipFill>
          <p:spPr>
            <a:xfrm>
              <a:off x="7145719" y="4038274"/>
              <a:ext cx="4673697" cy="2709815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084D18EF-F17A-49C9-9D23-6987A03649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7987" y="2208650"/>
            <a:ext cx="5644976" cy="2443586"/>
          </a:xfrm>
          <a:prstGeom prst="rect">
            <a:avLst/>
          </a:prstGeom>
        </p:spPr>
      </p:pic>
      <p:sp>
        <p:nvSpPr>
          <p:cNvPr id="23" name="PlaceHolder 3">
            <a:extLst>
              <a:ext uri="{FF2B5EF4-FFF2-40B4-BE49-F238E27FC236}">
                <a16:creationId xmlns:a16="http://schemas.microsoft.com/office/drawing/2014/main" id="{A1958A2D-2784-4569-9F44-505A5417A7DA}"/>
              </a:ext>
            </a:extLst>
          </p:cNvPr>
          <p:cNvSpPr txBox="1">
            <a:spLocks/>
          </p:cNvSpPr>
          <p:nvPr/>
        </p:nvSpPr>
        <p:spPr>
          <a:xfrm>
            <a:off x="8258247" y="4939706"/>
            <a:ext cx="4104456" cy="1217983"/>
          </a:xfrm>
          <a:prstGeom prst="rect">
            <a:avLst/>
          </a:prstGeom>
          <a:noFill/>
          <a:ln w="0">
            <a:noFill/>
          </a:ln>
        </p:spPr>
        <p:txBody>
          <a:bodyPr lIns="99246" tIns="49623" rIns="99246" bIns="49623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52077" defTabSz="1008309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  <a:defRPr/>
            </a:pPr>
            <a:r>
              <a:rPr lang="fr-FR" sz="2400" spc="-1" dirty="0">
                <a:latin typeface="Marianne" panose="02000000000000000000" pitchFamily="50" charset="0"/>
                <a:ea typeface="DejaVu Sans"/>
                <a:cs typeface="DejaVu Sans"/>
              </a:rPr>
              <a:t>Livrable des résultats et des pistes d’améliorations par industriel</a:t>
            </a:r>
            <a:endParaRPr lang="fr-FR" sz="2400" spc="-1" dirty="0">
              <a:solidFill>
                <a:srgbClr val="292574"/>
              </a:solidFill>
              <a:latin typeface="Marianne" panose="02000000000000000000" pitchFamily="50" charset="0"/>
              <a:ea typeface="DejaVu Sans"/>
              <a:cs typeface="DejaVu Sans"/>
            </a:endParaRPr>
          </a:p>
          <a:p>
            <a:pPr marL="378314" lvl="1" indent="-198486" defTabSz="1008309">
              <a:lnSpc>
                <a:spcPct val="100000"/>
              </a:lnSpc>
              <a:spcBef>
                <a:spcPts val="550"/>
              </a:spcBef>
              <a:buClr>
                <a:srgbClr val="292574"/>
              </a:buClr>
              <a:buFont typeface="Arial"/>
              <a:buChar char="•"/>
              <a:tabLst>
                <a:tab pos="198486" algn="l"/>
              </a:tabLst>
              <a:defRPr/>
            </a:pPr>
            <a:endParaRPr lang="fr-FR" sz="1764" spc="-1" dirty="0">
              <a:solidFill>
                <a:srgbClr val="292574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25" name="PlaceHolder 3">
            <a:extLst>
              <a:ext uri="{FF2B5EF4-FFF2-40B4-BE49-F238E27FC236}">
                <a16:creationId xmlns:a16="http://schemas.microsoft.com/office/drawing/2014/main" id="{90A00822-E34D-4FCF-B2CC-5166D7B2AFB4}"/>
              </a:ext>
            </a:extLst>
          </p:cNvPr>
          <p:cNvSpPr txBox="1">
            <a:spLocks/>
          </p:cNvSpPr>
          <p:nvPr/>
        </p:nvSpPr>
        <p:spPr>
          <a:xfrm>
            <a:off x="4144162" y="578987"/>
            <a:ext cx="1462447" cy="851976"/>
          </a:xfrm>
          <a:prstGeom prst="rect">
            <a:avLst/>
          </a:prstGeom>
          <a:noFill/>
          <a:ln w="0">
            <a:noFill/>
          </a:ln>
        </p:spPr>
        <p:txBody>
          <a:bodyPr lIns="99246" tIns="49623" rIns="99246" bIns="49623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52077" defTabSz="1008309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  <a:defRPr/>
            </a:pPr>
            <a:r>
              <a:rPr lang="fr-FR" sz="1600" spc="-1" dirty="0">
                <a:solidFill>
                  <a:schemeClr val="accent3"/>
                </a:solidFill>
                <a:latin typeface="Marianne" panose="02000000000000000000" pitchFamily="50" charset="0"/>
                <a:ea typeface="DejaVu Sans"/>
                <a:cs typeface="DejaVu Sans"/>
              </a:rPr>
              <a:t>Présentation aux JTAV 2022</a:t>
            </a:r>
          </a:p>
          <a:p>
            <a:pPr marL="378314" lvl="1" indent="-198486" defTabSz="1008309">
              <a:lnSpc>
                <a:spcPct val="100000"/>
              </a:lnSpc>
              <a:spcBef>
                <a:spcPts val="550"/>
              </a:spcBef>
              <a:buClr>
                <a:srgbClr val="292574"/>
              </a:buClr>
              <a:buFont typeface="Arial"/>
              <a:buChar char="•"/>
              <a:tabLst>
                <a:tab pos="198486" algn="l"/>
              </a:tabLst>
              <a:defRPr/>
            </a:pPr>
            <a:endParaRPr lang="fr-FR" sz="1764" spc="-1" dirty="0">
              <a:solidFill>
                <a:srgbClr val="292574"/>
              </a:solidFill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622824585"/>
      </p:ext>
    </p:extLst>
  </p:cSld>
  <p:clrMapOvr>
    <a:masterClrMapping/>
  </p:clrMapOvr>
</p:sld>
</file>

<file path=ppt/theme/theme1.xml><?xml version="1.0" encoding="utf-8"?>
<a:theme xmlns:a="http://schemas.openxmlformats.org/drawingml/2006/main" name="Diaporama Cerema Carnot 2025">
  <a:themeElements>
    <a:clrScheme name="Cerema">
      <a:dk1>
        <a:srgbClr val="282474"/>
      </a:dk1>
      <a:lt1>
        <a:srgbClr val="FFFFFF"/>
      </a:lt1>
      <a:dk2>
        <a:srgbClr val="EF7757"/>
      </a:dk2>
      <a:lt2>
        <a:srgbClr val="E7E6E6"/>
      </a:lt2>
      <a:accent1>
        <a:srgbClr val="262069"/>
      </a:accent1>
      <a:accent2>
        <a:srgbClr val="F7D05C"/>
      </a:accent2>
      <a:accent3>
        <a:srgbClr val="EF7757"/>
      </a:accent3>
      <a:accent4>
        <a:srgbClr val="96AB5B"/>
      </a:accent4>
      <a:accent5>
        <a:srgbClr val="448D60"/>
      </a:accent5>
      <a:accent6>
        <a:srgbClr val="5971B3"/>
      </a:accent6>
      <a:hlink>
        <a:srgbClr val="282474"/>
      </a:hlink>
      <a:folHlink>
        <a:srgbClr val="28247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e_Diaporama_Carnot_2026" id="{53D7F50F-D533-0B4B-AA0A-5BA2D2776001}" vid="{869D25A2-1C4D-7B42-83C7-D57FAA88AC0C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532F2F76EA124E812FA2E3043485F9" ma:contentTypeVersion="15" ma:contentTypeDescription="Crée un document." ma:contentTypeScope="" ma:versionID="125a30784a0db44869ac14c2eb083b46">
  <xsd:schema xmlns:xsd="http://www.w3.org/2001/XMLSchema" xmlns:xs="http://www.w3.org/2001/XMLSchema" xmlns:p="http://schemas.microsoft.com/office/2006/metadata/properties" xmlns:ns2="f7c8d63b-f1c7-4f8b-9352-d8c1f02ac330" xmlns:ns3="806d6700-a96a-4033-8efd-832755f0c557" targetNamespace="http://schemas.microsoft.com/office/2006/metadata/properties" ma:root="true" ma:fieldsID="4fea4dd3a9f35c1a424c65e225000056" ns2:_="" ns3:_="">
    <xsd:import namespace="f7c8d63b-f1c7-4f8b-9352-d8c1f02ac330"/>
    <xsd:import namespace="806d6700-a96a-4033-8efd-832755f0c5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c8d63b-f1c7-4f8b-9352-d8c1f02ac3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8f0f899d-8c39-495d-befa-698fd195a98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6d6700-a96a-4033-8efd-832755f0c557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d80c363-6438-48eb-bd1a-e61fc59d76a7}" ma:internalName="TaxCatchAll" ma:showField="CatchAllData" ma:web="806d6700-a96a-4033-8efd-832755f0c5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7c8d63b-f1c7-4f8b-9352-d8c1f02ac330">
      <Terms xmlns="http://schemas.microsoft.com/office/infopath/2007/PartnerControls"/>
    </lcf76f155ced4ddcb4097134ff3c332f>
    <TaxCatchAll xmlns="806d6700-a96a-4033-8efd-832755f0c557" xsi:nil="true"/>
  </documentManagement>
</p:properties>
</file>

<file path=customXml/itemProps1.xml><?xml version="1.0" encoding="utf-8"?>
<ds:datastoreItem xmlns:ds="http://schemas.openxmlformats.org/officeDocument/2006/customXml" ds:itemID="{9940D207-6E1D-41DF-B0C1-2F7BD87528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c8d63b-f1c7-4f8b-9352-d8c1f02ac330"/>
    <ds:schemaRef ds:uri="806d6700-a96a-4033-8efd-832755f0c5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CE334C8-F8CA-463C-9DEA-A8070857877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C31623-2D3C-4CAF-ABB2-5006E8FB4CA2}">
  <ds:schemaRefs>
    <ds:schemaRef ds:uri="http://purl.org/dc/terms/"/>
    <ds:schemaRef ds:uri="http://schemas.openxmlformats.org/package/2006/metadata/core-properties"/>
    <ds:schemaRef ds:uri="http://purl.org/dc/dcmitype/"/>
    <ds:schemaRef ds:uri="806d6700-a96a-4033-8efd-832755f0c557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f7c8d63b-f1c7-4f8b-9352-d8c1f02ac330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Modele_Diaporama_2026(1)</Template>
  <TotalTime>1964</TotalTime>
  <Words>1397</Words>
  <Application>Microsoft Office PowerPoint</Application>
  <PresentationFormat>Personnalisé</PresentationFormat>
  <Paragraphs>149</Paragraphs>
  <Slides>23</Slides>
  <Notes>22</Notes>
  <HiddenSlides>0</HiddenSlides>
  <MMClips>1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2" baseType="lpstr">
      <vt:lpstr>Microsoft YaHei</vt:lpstr>
      <vt:lpstr>Arial</vt:lpstr>
      <vt:lpstr>Calibri</vt:lpstr>
      <vt:lpstr>DejaVu Sans</vt:lpstr>
      <vt:lpstr>Marianne</vt:lpstr>
      <vt:lpstr>Spectral</vt:lpstr>
      <vt:lpstr>Tahoma</vt:lpstr>
      <vt:lpstr>Wingdings</vt:lpstr>
      <vt:lpstr>Diaporama Cerema Carnot 2025</vt:lpstr>
      <vt:lpstr>Présentation PowerPoint</vt:lpstr>
      <vt:lpstr>Équipe projet du Cerema / UGE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pour votre attention  raphael.leiba@univ-eiffel.fr philippe.dunez@cerema.fr  et toute l’équipe projet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M. Philippe DUNEZ</dc:creator>
  <cp:keywords/>
  <dc:description/>
  <cp:lastModifiedBy>UGE</cp:lastModifiedBy>
  <cp:revision>55</cp:revision>
  <cp:lastPrinted>2025-05-27T09:07:27Z</cp:lastPrinted>
  <dcterms:created xsi:type="dcterms:W3CDTF">2026-06-01T08:12:45Z</dcterms:created>
  <dcterms:modified xsi:type="dcterms:W3CDTF">2026-06-24T12:18:19Z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2024-04-15T10:00:00Z</vt:filetime>
  </property>
  <property fmtid="{D5CDD505-2E9C-101B-9397-08002B2CF9AE}" pid="3" name="Creator">
    <vt:lpwstr>Adobe InDesign 19.3 (Macintosh)</vt:lpwstr>
  </property>
  <property fmtid="{D5CDD505-2E9C-101B-9397-08002B2CF9AE}" pid="4" name="LastSaved">
    <vt:filetime>2025-02-11T10:00:00Z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0x01010074532F2F76EA124E812FA2E3043485F9</vt:lpwstr>
  </property>
</Properties>
</file>