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6" r:id="rId4"/>
  </p:sldMasterIdLst>
  <p:notesMasterIdLst>
    <p:notesMasterId r:id="rId22"/>
  </p:notesMasterIdLst>
  <p:handoutMasterIdLst>
    <p:handoutMasterId r:id="rId23"/>
  </p:handoutMasterIdLst>
  <p:sldIdLst>
    <p:sldId id="2147475725" r:id="rId5"/>
    <p:sldId id="2147475794" r:id="rId6"/>
    <p:sldId id="2147475795" r:id="rId7"/>
    <p:sldId id="2147475797" r:id="rId8"/>
    <p:sldId id="2147475800" r:id="rId9"/>
    <p:sldId id="2147475801" r:id="rId10"/>
    <p:sldId id="2147475802" r:id="rId11"/>
    <p:sldId id="2147475803" r:id="rId12"/>
    <p:sldId id="2147475804" r:id="rId13"/>
    <p:sldId id="2147475805" r:id="rId14"/>
    <p:sldId id="2147475806" r:id="rId15"/>
    <p:sldId id="2147475807" r:id="rId16"/>
    <p:sldId id="2147475809" r:id="rId17"/>
    <p:sldId id="2147475811" r:id="rId18"/>
    <p:sldId id="2147475812" r:id="rId19"/>
    <p:sldId id="2147475813" r:id="rId20"/>
    <p:sldId id="2147475810" r:id="rId21"/>
  </p:sldIdLst>
  <p:sldSz cx="12192000" cy="6858000"/>
  <p:notesSz cx="7099300" cy="10234613"/>
  <p:defaultTextStyle>
    <a:defPPr>
      <a:defRPr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83" userDrawn="1">
          <p15:clr>
            <a:srgbClr val="A4A3A4"/>
          </p15:clr>
        </p15:guide>
        <p15:guide id="2" pos="4021" userDrawn="1">
          <p15:clr>
            <a:srgbClr val="A4A3A4"/>
          </p15:clr>
        </p15:guide>
        <p15:guide id="3" pos="3659" userDrawn="1">
          <p15:clr>
            <a:srgbClr val="A4A3A4"/>
          </p15:clr>
        </p15:guide>
        <p15:guide id="4" pos="7226" userDrawn="1">
          <p15:clr>
            <a:srgbClr val="A4A3A4"/>
          </p15:clr>
        </p15:guide>
        <p15:guide id="5" orient="horz" pos="24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BC00B7B-A53F-D652-9230-284BB04AA44D}" name="Philip Hall" initials="PH" userId="ae615b6aba3faf98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339933"/>
    <a:srgbClr val="FF9900"/>
    <a:srgbClr val="062C3A"/>
    <a:srgbClr val="97B8BB"/>
    <a:srgbClr val="5D858B"/>
    <a:srgbClr val="00617E"/>
    <a:srgbClr val="96B0B4"/>
    <a:srgbClr val="E2EBEC"/>
    <a:srgbClr val="DDE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1D9D45-62A2-44DE-9941-1791F583813A}" v="16" dt="2026-06-23T06:00:11.6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2" autoAdjust="0"/>
    <p:restoredTop sz="75875" autoAdjust="0"/>
  </p:normalViewPr>
  <p:slideViewPr>
    <p:cSldViewPr>
      <p:cViewPr varScale="1">
        <p:scale>
          <a:sx n="45" d="100"/>
          <a:sy n="45" d="100"/>
        </p:scale>
        <p:origin x="909" y="27"/>
      </p:cViewPr>
      <p:guideLst>
        <p:guide pos="483"/>
        <p:guide pos="4021"/>
        <p:guide pos="3659"/>
        <p:guide pos="7226"/>
        <p:guide orient="horz" pos="24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" d="2"/>
          <a:sy n="1" d="2"/>
        </p:scale>
        <p:origin x="3654" y="8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91360A-4539-4F9F-9351-ED1A5B7313DA}" type="doc">
      <dgm:prSet loTypeId="urn:microsoft.com/office/officeart/2009/3/layout/PlusandMinus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39BC4BB-80E6-44B4-9214-EFD445341B6E}">
      <dgm:prSet phldrT="[Texte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dirty="0"/>
            <a:t>Limites</a:t>
          </a:r>
        </a:p>
      </dgm:t>
    </dgm:pt>
    <dgm:pt modelId="{52A9209E-8BA6-418F-86B1-104BC042BCC6}" type="parTrans" cxnId="{5984AE60-6560-420E-A8B3-8AD7CC92B67F}">
      <dgm:prSet/>
      <dgm:spPr/>
      <dgm:t>
        <a:bodyPr/>
        <a:lstStyle/>
        <a:p>
          <a:endParaRPr lang="fr-FR"/>
        </a:p>
      </dgm:t>
    </dgm:pt>
    <dgm:pt modelId="{B0A41B64-B6FF-413E-AC76-B0F9B23F7517}" type="sibTrans" cxnId="{5984AE60-6560-420E-A8B3-8AD7CC92B67F}">
      <dgm:prSet/>
      <dgm:spPr/>
      <dgm:t>
        <a:bodyPr/>
        <a:lstStyle/>
        <a:p>
          <a:endParaRPr lang="fr-FR"/>
        </a:p>
      </dgm:t>
    </dgm:pt>
    <dgm:pt modelId="{00905BBE-C1F0-49D4-848B-596BE17DB100}">
      <dgm:prSet phldrT="[Texte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dirty="0"/>
            <a:t>Opportunités</a:t>
          </a:r>
        </a:p>
      </dgm:t>
    </dgm:pt>
    <dgm:pt modelId="{43EE51CB-62BC-46D8-AB66-2B0FE3E2785B}" type="parTrans" cxnId="{88A02062-E117-4EE0-B757-21FB2ADF0FD0}">
      <dgm:prSet/>
      <dgm:spPr/>
      <dgm:t>
        <a:bodyPr/>
        <a:lstStyle/>
        <a:p>
          <a:endParaRPr lang="fr-FR"/>
        </a:p>
      </dgm:t>
    </dgm:pt>
    <dgm:pt modelId="{57F45BEC-04F8-4564-810F-94384370230E}" type="sibTrans" cxnId="{88A02062-E117-4EE0-B757-21FB2ADF0FD0}">
      <dgm:prSet/>
      <dgm:spPr/>
      <dgm:t>
        <a:bodyPr/>
        <a:lstStyle/>
        <a:p>
          <a:endParaRPr lang="fr-FR"/>
        </a:p>
      </dgm:t>
    </dgm:pt>
    <dgm:pt modelId="{2FFA6C26-E853-46C6-91D2-D488DB069F7C}">
      <dgm:prSet phldrT="[Texte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dirty="0"/>
            <a:t>Filtrer géographiquement</a:t>
          </a:r>
        </a:p>
      </dgm:t>
    </dgm:pt>
    <dgm:pt modelId="{D6D23DEB-3703-4148-A12B-15BF25F45DD4}" type="parTrans" cxnId="{C589041C-26D4-4656-A83E-BC228FBAD05E}">
      <dgm:prSet/>
      <dgm:spPr/>
      <dgm:t>
        <a:bodyPr/>
        <a:lstStyle/>
        <a:p>
          <a:endParaRPr lang="fr-FR"/>
        </a:p>
      </dgm:t>
    </dgm:pt>
    <dgm:pt modelId="{6B47B24C-DB6C-47F4-8A53-9DF71343822E}" type="sibTrans" cxnId="{C589041C-26D4-4656-A83E-BC228FBAD05E}">
      <dgm:prSet/>
      <dgm:spPr/>
      <dgm:t>
        <a:bodyPr/>
        <a:lstStyle/>
        <a:p>
          <a:endParaRPr lang="fr-FR"/>
        </a:p>
      </dgm:t>
    </dgm:pt>
    <dgm:pt modelId="{EA321DD5-035E-4201-BBEB-68A677B88F7B}">
      <dgm:prSet phldrT="[Texte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dirty="0"/>
            <a:t>Traitement automatisé</a:t>
          </a:r>
        </a:p>
      </dgm:t>
    </dgm:pt>
    <dgm:pt modelId="{2CD78367-BEA9-4386-BAA7-8A5DDE7FC7F5}" type="parTrans" cxnId="{BA287776-752D-409C-864B-F6BC598E183B}">
      <dgm:prSet/>
      <dgm:spPr/>
      <dgm:t>
        <a:bodyPr/>
        <a:lstStyle/>
        <a:p>
          <a:endParaRPr lang="fr-FR"/>
        </a:p>
      </dgm:t>
    </dgm:pt>
    <dgm:pt modelId="{B680BBFC-1A86-40D2-81DA-60D0AC2B04B8}" type="sibTrans" cxnId="{BA287776-752D-409C-864B-F6BC598E183B}">
      <dgm:prSet/>
      <dgm:spPr/>
      <dgm:t>
        <a:bodyPr/>
        <a:lstStyle/>
        <a:p>
          <a:endParaRPr lang="fr-FR"/>
        </a:p>
      </dgm:t>
    </dgm:pt>
    <dgm:pt modelId="{5BBBC3BE-600C-4BCC-BA4C-036CBC5475C9}">
      <dgm:prSet/>
      <dgm:spPr/>
      <dgm:t>
        <a:bodyPr/>
        <a:lstStyle/>
        <a:p>
          <a:r>
            <a:rPr lang="fr-FR" dirty="0"/>
            <a:t>Gain de temps par rapport à écoute au bureau</a:t>
          </a:r>
        </a:p>
      </dgm:t>
    </dgm:pt>
    <dgm:pt modelId="{A7216FEE-443A-4D39-B9BA-97EB0A912EAA}" type="parTrans" cxnId="{D0F47B04-638D-4019-A40F-59980D3551B2}">
      <dgm:prSet/>
      <dgm:spPr/>
      <dgm:t>
        <a:bodyPr/>
        <a:lstStyle/>
        <a:p>
          <a:endParaRPr lang="fr-FR"/>
        </a:p>
      </dgm:t>
    </dgm:pt>
    <dgm:pt modelId="{3DAD710F-A402-4405-9D11-33CF9D599A50}" type="sibTrans" cxnId="{D0F47B04-638D-4019-A40F-59980D3551B2}">
      <dgm:prSet/>
      <dgm:spPr/>
      <dgm:t>
        <a:bodyPr/>
        <a:lstStyle/>
        <a:p>
          <a:endParaRPr lang="fr-FR"/>
        </a:p>
      </dgm:t>
    </dgm:pt>
    <dgm:pt modelId="{2C1071E8-3B9B-4093-B22E-98BE025DBF53}">
      <dgm:prSet/>
      <dgm:spPr/>
      <dgm:t>
        <a:bodyPr/>
        <a:lstStyle/>
        <a:p>
          <a:r>
            <a:rPr lang="fr-FR" dirty="0"/>
            <a:t>Pas d’amphibiens reconnus</a:t>
          </a:r>
        </a:p>
      </dgm:t>
    </dgm:pt>
    <dgm:pt modelId="{AE56BD07-88EA-4897-9C39-05A97A152787}" type="parTrans" cxnId="{48334065-D406-48A0-A008-45217CD92C8A}">
      <dgm:prSet/>
      <dgm:spPr/>
      <dgm:t>
        <a:bodyPr/>
        <a:lstStyle/>
        <a:p>
          <a:endParaRPr lang="fr-FR"/>
        </a:p>
      </dgm:t>
    </dgm:pt>
    <dgm:pt modelId="{B6CDE95C-7475-4EC4-A116-054747593C1E}" type="sibTrans" cxnId="{48334065-D406-48A0-A008-45217CD92C8A}">
      <dgm:prSet/>
      <dgm:spPr/>
      <dgm:t>
        <a:bodyPr/>
        <a:lstStyle/>
        <a:p>
          <a:endParaRPr lang="fr-FR"/>
        </a:p>
      </dgm:t>
    </dgm:pt>
    <dgm:pt modelId="{38FC3A89-1DE8-4326-AC3C-CB1560AFF842}">
      <dgm:prSet phldrT="[Texte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/>
            <a:t>L’écologue a vu quelques espèces silencieuses</a:t>
          </a:r>
          <a:endParaRPr lang="fr-FR" dirty="0"/>
        </a:p>
      </dgm:t>
    </dgm:pt>
    <dgm:pt modelId="{E7105BF8-16A3-4A8F-B2B4-ED6BF1251343}" type="parTrans" cxnId="{7450FD7A-983E-4EA0-9AA7-BF397753CA94}">
      <dgm:prSet/>
      <dgm:spPr/>
      <dgm:t>
        <a:bodyPr/>
        <a:lstStyle/>
        <a:p>
          <a:endParaRPr lang="fr-FR"/>
        </a:p>
      </dgm:t>
    </dgm:pt>
    <dgm:pt modelId="{DECEC1C9-C47B-454F-AB7E-810F626D719A}" type="sibTrans" cxnId="{7450FD7A-983E-4EA0-9AA7-BF397753CA94}">
      <dgm:prSet/>
      <dgm:spPr/>
      <dgm:t>
        <a:bodyPr/>
        <a:lstStyle/>
        <a:p>
          <a:endParaRPr lang="fr-FR"/>
        </a:p>
      </dgm:t>
    </dgm:pt>
    <dgm:pt modelId="{3862A629-59A7-46B5-8176-EC508DB3C168}">
      <dgm:prSet phldrT="[Texte]"/>
      <dgm:spPr/>
      <dgm:t>
        <a:bodyPr/>
        <a:lstStyle/>
        <a:p>
          <a:r>
            <a:rPr lang="fr-FR" dirty="0"/>
            <a:t>Longue durée d’acquisition</a:t>
          </a:r>
        </a:p>
      </dgm:t>
    </dgm:pt>
    <dgm:pt modelId="{2BFF441C-94D2-43AA-A175-3851775997B2}" type="parTrans" cxnId="{13B11256-7F75-4550-9B56-BF41A087FDF5}">
      <dgm:prSet/>
      <dgm:spPr/>
      <dgm:t>
        <a:bodyPr/>
        <a:lstStyle/>
        <a:p>
          <a:endParaRPr lang="fr-FR"/>
        </a:p>
      </dgm:t>
    </dgm:pt>
    <dgm:pt modelId="{079F8621-32E0-4CAA-8181-07D89AA5933B}" type="sibTrans" cxnId="{13B11256-7F75-4550-9B56-BF41A087FDF5}">
      <dgm:prSet/>
      <dgm:spPr/>
      <dgm:t>
        <a:bodyPr/>
        <a:lstStyle/>
        <a:p>
          <a:endParaRPr lang="fr-FR"/>
        </a:p>
      </dgm:t>
    </dgm:pt>
    <dgm:pt modelId="{35CF1061-03C7-478B-89F9-F16B8F2F52F9}" type="pres">
      <dgm:prSet presAssocID="{6691360A-4539-4F9F-9351-ED1A5B7313DA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</dgm:pt>
    <dgm:pt modelId="{386BB18C-41C5-4214-B278-95EEF4E1BA26}" type="pres">
      <dgm:prSet presAssocID="{6691360A-4539-4F9F-9351-ED1A5B7313DA}" presName="Background" presStyleLbl="bgImgPlace1" presStyleIdx="0" presStyleCnt="1"/>
      <dgm:spPr/>
    </dgm:pt>
    <dgm:pt modelId="{97BA66B3-7554-4336-B6A6-DC339E9DC6F6}" type="pres">
      <dgm:prSet presAssocID="{6691360A-4539-4F9F-9351-ED1A5B7313DA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63B3E7D3-1290-4494-8D46-D834E27E6F48}" type="pres">
      <dgm:prSet presAssocID="{6691360A-4539-4F9F-9351-ED1A5B7313DA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52A39276-03C0-4945-8BC3-8FFCD99C97A8}" type="pres">
      <dgm:prSet presAssocID="{6691360A-4539-4F9F-9351-ED1A5B7313DA}" presName="Plus" presStyleLbl="alignNode1" presStyleIdx="0" presStyleCnt="2"/>
      <dgm:spPr/>
    </dgm:pt>
    <dgm:pt modelId="{72DDD0F3-71C5-4565-8A68-90AC5A955061}" type="pres">
      <dgm:prSet presAssocID="{6691360A-4539-4F9F-9351-ED1A5B7313DA}" presName="Minus" presStyleLbl="alignNode1" presStyleIdx="1" presStyleCnt="2"/>
      <dgm:spPr/>
    </dgm:pt>
    <dgm:pt modelId="{E1F124D1-B91A-4AE1-8DD5-1C400D01A61D}" type="pres">
      <dgm:prSet presAssocID="{6691360A-4539-4F9F-9351-ED1A5B7313DA}" presName="Divider" presStyleLbl="parChTrans1D1" presStyleIdx="0" presStyleCnt="1"/>
      <dgm:spPr/>
    </dgm:pt>
  </dgm:ptLst>
  <dgm:cxnLst>
    <dgm:cxn modelId="{D0F47B04-638D-4019-A40F-59980D3551B2}" srcId="{00905BBE-C1F0-49D4-848B-596BE17DB100}" destId="{5BBBC3BE-600C-4BCC-BA4C-036CBC5475C9}" srcOrd="2" destOrd="0" parTransId="{A7216FEE-443A-4D39-B9BA-97EB0A912EAA}" sibTransId="{3DAD710F-A402-4405-9D11-33CF9D599A50}"/>
    <dgm:cxn modelId="{628EAB18-40C4-4767-A017-6DB676BD3105}" type="presOf" srcId="{2FFA6C26-E853-46C6-91D2-D488DB069F7C}" destId="{63B3E7D3-1290-4494-8D46-D834E27E6F48}" srcOrd="0" destOrd="1" presId="urn:microsoft.com/office/officeart/2009/3/layout/PlusandMinus"/>
    <dgm:cxn modelId="{C589041C-26D4-4656-A83E-BC228FBAD05E}" srcId="{D39BC4BB-80E6-44B4-9214-EFD445341B6E}" destId="{2FFA6C26-E853-46C6-91D2-D488DB069F7C}" srcOrd="0" destOrd="0" parTransId="{D6D23DEB-3703-4148-A12B-15BF25F45DD4}" sibTransId="{6B47B24C-DB6C-47F4-8A53-9DF71343822E}"/>
    <dgm:cxn modelId="{3C68582C-C073-4B6C-B576-5392A76E9172}" type="presOf" srcId="{D39BC4BB-80E6-44B4-9214-EFD445341B6E}" destId="{63B3E7D3-1290-4494-8D46-D834E27E6F48}" srcOrd="0" destOrd="0" presId="urn:microsoft.com/office/officeart/2009/3/layout/PlusandMinus"/>
    <dgm:cxn modelId="{F4F27E2F-7E2A-4E96-BFB6-0B03C01D483A}" type="presOf" srcId="{5BBBC3BE-600C-4BCC-BA4C-036CBC5475C9}" destId="{97BA66B3-7554-4336-B6A6-DC339E9DC6F6}" srcOrd="0" destOrd="3" presId="urn:microsoft.com/office/officeart/2009/3/layout/PlusandMinus"/>
    <dgm:cxn modelId="{5984AE60-6560-420E-A8B3-8AD7CC92B67F}" srcId="{6691360A-4539-4F9F-9351-ED1A5B7313DA}" destId="{D39BC4BB-80E6-44B4-9214-EFD445341B6E}" srcOrd="1" destOrd="0" parTransId="{52A9209E-8BA6-418F-86B1-104BC042BCC6}" sibTransId="{B0A41B64-B6FF-413E-AC76-B0F9B23F7517}"/>
    <dgm:cxn modelId="{88A02062-E117-4EE0-B757-21FB2ADF0FD0}" srcId="{6691360A-4539-4F9F-9351-ED1A5B7313DA}" destId="{00905BBE-C1F0-49D4-848B-596BE17DB100}" srcOrd="0" destOrd="0" parTransId="{43EE51CB-62BC-46D8-AB66-2B0FE3E2785B}" sibTransId="{57F45BEC-04F8-4564-810F-94384370230E}"/>
    <dgm:cxn modelId="{3170F844-1739-419A-840D-32F09804C7CD}" type="presOf" srcId="{6691360A-4539-4F9F-9351-ED1A5B7313DA}" destId="{35CF1061-03C7-478B-89F9-F16B8F2F52F9}" srcOrd="0" destOrd="0" presId="urn:microsoft.com/office/officeart/2009/3/layout/PlusandMinus"/>
    <dgm:cxn modelId="{48334065-D406-48A0-A008-45217CD92C8A}" srcId="{D39BC4BB-80E6-44B4-9214-EFD445341B6E}" destId="{2C1071E8-3B9B-4093-B22E-98BE025DBF53}" srcOrd="2" destOrd="0" parTransId="{AE56BD07-88EA-4897-9C39-05A97A152787}" sibTransId="{B6CDE95C-7475-4EC4-A116-054747593C1E}"/>
    <dgm:cxn modelId="{B29DD052-CAAA-464E-86C1-EE01559DB5D9}" type="presOf" srcId="{2C1071E8-3B9B-4093-B22E-98BE025DBF53}" destId="{63B3E7D3-1290-4494-8D46-D834E27E6F48}" srcOrd="0" destOrd="3" presId="urn:microsoft.com/office/officeart/2009/3/layout/PlusandMinus"/>
    <dgm:cxn modelId="{13B11256-7F75-4550-9B56-BF41A087FDF5}" srcId="{00905BBE-C1F0-49D4-848B-596BE17DB100}" destId="{3862A629-59A7-46B5-8176-EC508DB3C168}" srcOrd="1" destOrd="0" parTransId="{2BFF441C-94D2-43AA-A175-3851775997B2}" sibTransId="{079F8621-32E0-4CAA-8181-07D89AA5933B}"/>
    <dgm:cxn modelId="{BA287776-752D-409C-864B-F6BC598E183B}" srcId="{00905BBE-C1F0-49D4-848B-596BE17DB100}" destId="{EA321DD5-035E-4201-BBEB-68A677B88F7B}" srcOrd="0" destOrd="0" parTransId="{2CD78367-BEA9-4386-BAA7-8A5DDE7FC7F5}" sibTransId="{B680BBFC-1A86-40D2-81DA-60D0AC2B04B8}"/>
    <dgm:cxn modelId="{7450FD7A-983E-4EA0-9AA7-BF397753CA94}" srcId="{D39BC4BB-80E6-44B4-9214-EFD445341B6E}" destId="{38FC3A89-1DE8-4326-AC3C-CB1560AFF842}" srcOrd="1" destOrd="0" parTransId="{E7105BF8-16A3-4A8F-B2B4-ED6BF1251343}" sibTransId="{DECEC1C9-C47B-454F-AB7E-810F626D719A}"/>
    <dgm:cxn modelId="{B181147B-FBD6-45D5-A9E2-9870BDA39F79}" type="presOf" srcId="{38FC3A89-1DE8-4326-AC3C-CB1560AFF842}" destId="{63B3E7D3-1290-4494-8D46-D834E27E6F48}" srcOrd="0" destOrd="2" presId="urn:microsoft.com/office/officeart/2009/3/layout/PlusandMinus"/>
    <dgm:cxn modelId="{84C1F5CE-DC00-4D19-A954-22F1EC45134A}" type="presOf" srcId="{3862A629-59A7-46B5-8176-EC508DB3C168}" destId="{97BA66B3-7554-4336-B6A6-DC339E9DC6F6}" srcOrd="0" destOrd="2" presId="urn:microsoft.com/office/officeart/2009/3/layout/PlusandMinus"/>
    <dgm:cxn modelId="{8CABEDE0-FBA1-44FF-8BCE-BCBB13FA2A1E}" type="presOf" srcId="{EA321DD5-035E-4201-BBEB-68A677B88F7B}" destId="{97BA66B3-7554-4336-B6A6-DC339E9DC6F6}" srcOrd="0" destOrd="1" presId="urn:microsoft.com/office/officeart/2009/3/layout/PlusandMinus"/>
    <dgm:cxn modelId="{6DB611E6-EB26-444A-86CC-A16801767F0D}" type="presOf" srcId="{00905BBE-C1F0-49D4-848B-596BE17DB100}" destId="{97BA66B3-7554-4336-B6A6-DC339E9DC6F6}" srcOrd="0" destOrd="0" presId="urn:microsoft.com/office/officeart/2009/3/layout/PlusandMinus"/>
    <dgm:cxn modelId="{DD0CF713-1C5D-443E-BF5A-071A8468DC8D}" type="presParOf" srcId="{35CF1061-03C7-478B-89F9-F16B8F2F52F9}" destId="{386BB18C-41C5-4214-B278-95EEF4E1BA26}" srcOrd="0" destOrd="0" presId="urn:microsoft.com/office/officeart/2009/3/layout/PlusandMinus"/>
    <dgm:cxn modelId="{0C84CC5C-0BD0-4BA1-AA98-1EE853CB3082}" type="presParOf" srcId="{35CF1061-03C7-478B-89F9-F16B8F2F52F9}" destId="{97BA66B3-7554-4336-B6A6-DC339E9DC6F6}" srcOrd="1" destOrd="0" presId="urn:microsoft.com/office/officeart/2009/3/layout/PlusandMinus"/>
    <dgm:cxn modelId="{59450933-7185-4CC4-AF38-182B3CCDB19A}" type="presParOf" srcId="{35CF1061-03C7-478B-89F9-F16B8F2F52F9}" destId="{63B3E7D3-1290-4494-8D46-D834E27E6F48}" srcOrd="2" destOrd="0" presId="urn:microsoft.com/office/officeart/2009/3/layout/PlusandMinus"/>
    <dgm:cxn modelId="{46495574-27C4-44BC-9D11-867951FD0458}" type="presParOf" srcId="{35CF1061-03C7-478B-89F9-F16B8F2F52F9}" destId="{52A39276-03C0-4945-8BC3-8FFCD99C97A8}" srcOrd="3" destOrd="0" presId="urn:microsoft.com/office/officeart/2009/3/layout/PlusandMinus"/>
    <dgm:cxn modelId="{09770710-2367-4971-85B0-B9C9D2F168C3}" type="presParOf" srcId="{35CF1061-03C7-478B-89F9-F16B8F2F52F9}" destId="{72DDD0F3-71C5-4565-8A68-90AC5A955061}" srcOrd="4" destOrd="0" presId="urn:microsoft.com/office/officeart/2009/3/layout/PlusandMinus"/>
    <dgm:cxn modelId="{DA11022D-3E94-4A93-BB9E-35088AB2C5FB}" type="presParOf" srcId="{35CF1061-03C7-478B-89F9-F16B8F2F52F9}" destId="{E1F124D1-B91A-4AE1-8DD5-1C400D01A61D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BB18C-41C5-4214-B278-95EEF4E1BA26}">
      <dsp:nvSpPr>
        <dsp:cNvPr id="0" name=""/>
        <dsp:cNvSpPr/>
      </dsp:nvSpPr>
      <dsp:spPr>
        <a:xfrm>
          <a:off x="462006" y="412519"/>
          <a:ext cx="3804400" cy="196609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7BA66B3-7554-4336-B6A6-DC339E9DC6F6}">
      <dsp:nvSpPr>
        <dsp:cNvPr id="0" name=""/>
        <dsp:cNvSpPr/>
      </dsp:nvSpPr>
      <dsp:spPr>
        <a:xfrm>
          <a:off x="575701" y="642456"/>
          <a:ext cx="1766641" cy="1681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1400" kern="1200" dirty="0"/>
            <a:t>Opportunités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100" kern="1200" dirty="0"/>
            <a:t>Traitement automatisé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100" kern="1200" dirty="0"/>
            <a:t>Longue durée d’acquisition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100" kern="1200" dirty="0"/>
            <a:t>Gain de temps par rapport à écoute au bureau</a:t>
          </a:r>
        </a:p>
      </dsp:txBody>
      <dsp:txXfrm>
        <a:off x="575701" y="642456"/>
        <a:ext cx="1766641" cy="1681966"/>
      </dsp:txXfrm>
    </dsp:sp>
    <dsp:sp modelId="{63B3E7D3-1290-4494-8D46-D834E27E6F48}">
      <dsp:nvSpPr>
        <dsp:cNvPr id="0" name=""/>
        <dsp:cNvSpPr/>
      </dsp:nvSpPr>
      <dsp:spPr>
        <a:xfrm>
          <a:off x="2381698" y="642456"/>
          <a:ext cx="1766641" cy="1681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1400" kern="1200" dirty="0"/>
            <a:t>Limites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100" kern="1200" dirty="0"/>
            <a:t>Filtrer géographiquement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100" kern="1200"/>
            <a:t>L’écologue a vu quelques espèces silencieuses</a:t>
          </a:r>
          <a:endParaRPr lang="fr-FR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100" kern="1200" dirty="0"/>
            <a:t>Pas d’amphibiens reconnus</a:t>
          </a:r>
        </a:p>
      </dsp:txBody>
      <dsp:txXfrm>
        <a:off x="2381698" y="642456"/>
        <a:ext cx="1766641" cy="1681966"/>
      </dsp:txXfrm>
    </dsp:sp>
    <dsp:sp modelId="{52A39276-03C0-4945-8BC3-8FFCD99C97A8}">
      <dsp:nvSpPr>
        <dsp:cNvPr id="0" name=""/>
        <dsp:cNvSpPr/>
      </dsp:nvSpPr>
      <dsp:spPr>
        <a:xfrm>
          <a:off x="68447" y="19061"/>
          <a:ext cx="743388" cy="743388"/>
        </a:xfrm>
        <a:prstGeom prst="plus">
          <a:avLst>
            <a:gd name="adj" fmla="val 328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2DDD0F3-71C5-4565-8A68-90AC5A955061}">
      <dsp:nvSpPr>
        <dsp:cNvPr id="0" name=""/>
        <dsp:cNvSpPr/>
      </dsp:nvSpPr>
      <dsp:spPr>
        <a:xfrm>
          <a:off x="3741662" y="286401"/>
          <a:ext cx="699659" cy="2397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1F124D1-B91A-4AE1-8DD5-1C400D01A61D}">
      <dsp:nvSpPr>
        <dsp:cNvPr id="0" name=""/>
        <dsp:cNvSpPr/>
      </dsp:nvSpPr>
      <dsp:spPr>
        <a:xfrm>
          <a:off x="2364206" y="646052"/>
          <a:ext cx="437" cy="160644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FB80F8F-1246-4BC6-A7FF-2EA1A9BB9A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F3BF5B9-8138-4E4A-85AC-DEECAC2A78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BE245C-B75B-4F45-B64E-2B1FE7C2925E}" type="datetimeFigureOut">
              <a:rPr lang="fr-FR" smtClean="0"/>
              <a:t>26/06/2026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D36F9C5-0D94-44CD-8875-ECFAB63392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3B9B66C-2A45-495C-8D84-4504C20586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0BF9C-060E-47E1-85DD-DAF389B1CD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64503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223" userDrawn="1">
          <p15:clr>
            <a:srgbClr val="F26B43"/>
          </p15:clr>
        </p15:guide>
        <p15:guide id="2" pos="2236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4" cy="513509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>
              <a:defRPr sz="1300">
                <a:latin typeface="Segoe UI" panose="020B0502040204020203" pitchFamily="34" charset="0"/>
              </a:defRPr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4" cy="513509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>
              <a:defRPr sz="1300">
                <a:latin typeface="Segoe UI" panose="020B0502040204020203" pitchFamily="34" charset="0"/>
              </a:defRPr>
            </a:lvl1pPr>
          </a:lstStyle>
          <a:p>
            <a:fld id="{3727338D-78BA-4139-8590-7402DA196ED2}" type="datetimeFigureOut">
              <a:rPr lang="fr-FR" smtClean="0"/>
              <a:pPr/>
              <a:t>26/06/2026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0" tIns="49520" rIns="99040" bIns="495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925408"/>
            <a:ext cx="5679440" cy="4029879"/>
          </a:xfrm>
          <a:prstGeom prst="rect">
            <a:avLst/>
          </a:prstGeom>
        </p:spPr>
        <p:txBody>
          <a:bodyPr vert="horz" lIns="99040" tIns="49520" rIns="99040" bIns="49520" rtlCol="0"/>
          <a:lstStyle/>
          <a:p>
            <a:pPr lvl="0"/>
            <a:r>
              <a:rPr lang="fr-FR"/>
              <a:t>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4" cy="513506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>
              <a:defRPr sz="1300">
                <a:latin typeface="Segoe UI" panose="020B0502040204020203" pitchFamily="34" charset="0"/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4" cy="513506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>
              <a:defRPr sz="1300">
                <a:latin typeface="Segoe UI" panose="020B0502040204020203" pitchFamily="34" charset="0"/>
              </a:defRPr>
            </a:lvl1pPr>
          </a:lstStyle>
          <a:p>
            <a:fld id="{A4371B15-78C6-4559-9FAD-D917DED118E3}" type="slidenum">
              <a:rPr smtClean="0"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2058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71B15-78C6-4559-9FAD-D917DED118E3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3429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r-FR" sz="1200" b="0" i="0" dirty="0">
                <a:solidFill>
                  <a:srgbClr val="242424"/>
                </a:solidFill>
                <a:effectLst/>
                <a:latin typeface="inherit"/>
              </a:rPr>
              <a:t>un Rossignol </a:t>
            </a:r>
            <a:r>
              <a:rPr lang="fr-FR" sz="1200" b="0" i="0" dirty="0" err="1">
                <a:solidFill>
                  <a:srgbClr val="242424"/>
                </a:solidFill>
                <a:effectLst/>
                <a:latin typeface="inherit"/>
              </a:rPr>
              <a:t>philomèle</a:t>
            </a:r>
            <a:r>
              <a:rPr lang="fr-FR" sz="1200" b="0" i="0" dirty="0">
                <a:solidFill>
                  <a:srgbClr val="242424"/>
                </a:solidFill>
                <a:effectLst/>
                <a:latin typeface="inherit"/>
              </a:rPr>
              <a:t> (2 types de cris et 2 phrases du chant) ;</a:t>
            </a:r>
            <a:endParaRPr lang="fr-FR" sz="1050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r-FR" sz="1200" b="0" i="0" dirty="0">
                <a:solidFill>
                  <a:srgbClr val="242424"/>
                </a:solidFill>
                <a:effectLst/>
                <a:latin typeface="inherit"/>
              </a:rPr>
              <a:t>un bref cri d’alarme d’Etourneau sansonnet ;</a:t>
            </a:r>
            <a:endParaRPr lang="fr-FR" sz="1050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r-FR" sz="1200" b="0" i="0" dirty="0">
                <a:solidFill>
                  <a:srgbClr val="242424"/>
                </a:solidFill>
                <a:effectLst/>
                <a:latin typeface="inherit"/>
              </a:rPr>
              <a:t>2 sons brefs indéterminés après l’étourneau, probablement d’origine anthropique ;</a:t>
            </a:r>
            <a:endParaRPr lang="fr-FR" sz="1050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r-FR" sz="1200" b="0" i="0" dirty="0">
                <a:solidFill>
                  <a:srgbClr val="242424"/>
                </a:solidFill>
                <a:effectLst/>
                <a:latin typeface="inherit"/>
              </a:rPr>
              <a:t>Un Grillon des champs pendant les 3 premières secondes </a:t>
            </a:r>
            <a:r>
              <a:rPr lang="fr-FR" sz="1200" dirty="0">
                <a:effectLst/>
              </a:rPr>
              <a:t>(pas hyper facile à entendre car un peu loin et caché par le camion, mais se voit bien sur le sonogramme.</a:t>
            </a:r>
            <a:endParaRPr lang="fr-FR" sz="1050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71B15-78C6-4559-9FAD-D917DED118E3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5317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50025-D3DB-49BC-67C0-4024E2419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651223-E6A4-E226-37C1-116E8E893D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38A518-464F-A092-0592-1E21A78A6A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N'oubliez pas de mettre le copyright et d'ajouter le nom de la présentation au bas de chaque page.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DF1B2-C7FF-10D7-31AD-454D698801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71B15-78C6-4559-9FAD-D917DED118E3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1726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F9503B-942F-3306-41DE-AAE794EE8747}"/>
              </a:ext>
            </a:extLst>
          </p:cNvPr>
          <p:cNvSpPr/>
          <p:nvPr userDrawn="1"/>
        </p:nvSpPr>
        <p:spPr>
          <a:xfrm>
            <a:off x="4079776" y="-10510"/>
            <a:ext cx="4893161" cy="6868510"/>
          </a:xfrm>
          <a:prstGeom prst="rect">
            <a:avLst/>
          </a:prstGeom>
          <a:solidFill>
            <a:srgbClr val="062C3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5F00492-4782-861D-9AF5-5892B75DFC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171"/>
            <a:ext cx="47778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96D97B-6440-C86B-CB24-FBA205DC636F}"/>
              </a:ext>
            </a:extLst>
          </p:cNvPr>
          <p:cNvSpPr/>
          <p:nvPr userDrawn="1"/>
        </p:nvSpPr>
        <p:spPr>
          <a:xfrm>
            <a:off x="1" y="1"/>
            <a:ext cx="4079776" cy="6858000"/>
          </a:xfrm>
          <a:prstGeom prst="rect">
            <a:avLst/>
          </a:prstGeom>
          <a:solidFill>
            <a:srgbClr val="062C3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695567E8-B532-7E95-2F58-EF811B0ABC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06916" y="2889516"/>
            <a:ext cx="2757486" cy="1077218"/>
          </a:xfrm>
        </p:spPr>
        <p:txBody>
          <a:bodyPr>
            <a:spAutoFit/>
          </a:bodyPr>
          <a:lstStyle>
            <a:lvl1pPr algn="l">
              <a:spcAft>
                <a:spcPts val="600"/>
              </a:spcAft>
              <a:defRPr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T</a:t>
            </a:r>
            <a:r>
              <a:rPr lang="es-419" noProof="0" dirty="0" err="1"/>
              <a:t>itle</a:t>
            </a:r>
            <a:r>
              <a:rPr lang="es-419" noProof="0" dirty="0"/>
              <a:t> </a:t>
            </a:r>
            <a:r>
              <a:rPr lang="es-419" noProof="0" dirty="0" err="1"/>
              <a:t>of</a:t>
            </a:r>
            <a:r>
              <a:rPr lang="es-419" noProof="0" dirty="0"/>
              <a:t> </a:t>
            </a:r>
            <a:r>
              <a:rPr lang="es-419" noProof="0" dirty="0" err="1"/>
              <a:t>the</a:t>
            </a:r>
            <a:r>
              <a:rPr lang="es-419" noProof="0" dirty="0"/>
              <a:t> </a:t>
            </a:r>
            <a:br>
              <a:rPr lang="es-419" noProof="0" dirty="0"/>
            </a:br>
            <a:r>
              <a:rPr lang="es-419" noProof="0" dirty="0" err="1"/>
              <a:t>presentation</a:t>
            </a:r>
            <a:endParaRPr lang="fr-FR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49EB0B-753D-8953-1690-FC97913161BF}"/>
              </a:ext>
            </a:extLst>
          </p:cNvPr>
          <p:cNvCxnSpPr>
            <a:cxnSpLocks/>
          </p:cNvCxnSpPr>
          <p:nvPr userDrawn="1"/>
        </p:nvCxnSpPr>
        <p:spPr>
          <a:xfrm>
            <a:off x="4079776" y="-40400"/>
            <a:ext cx="0" cy="69563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7">
            <a:extLst>
              <a:ext uri="{FF2B5EF4-FFF2-40B4-BE49-F238E27FC236}">
                <a16:creationId xmlns:a16="http://schemas.microsoft.com/office/drawing/2014/main" id="{16C9D9E2-88DE-B88A-F32A-2615916DF483}"/>
              </a:ext>
            </a:extLst>
          </p:cNvPr>
          <p:cNvGrpSpPr/>
          <p:nvPr userDrawn="1"/>
        </p:nvGrpSpPr>
        <p:grpSpPr>
          <a:xfrm>
            <a:off x="407368" y="1092771"/>
            <a:ext cx="956972" cy="360040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2" name="Freeform 47">
              <a:extLst>
                <a:ext uri="{FF2B5EF4-FFF2-40B4-BE49-F238E27FC236}">
                  <a16:creationId xmlns:a16="http://schemas.microsoft.com/office/drawing/2014/main" id="{E87A372B-7FD3-6C46-C2AF-7A9568EFDE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" name="Freeform 48">
              <a:extLst>
                <a:ext uri="{FF2B5EF4-FFF2-40B4-BE49-F238E27FC236}">
                  <a16:creationId xmlns:a16="http://schemas.microsoft.com/office/drawing/2014/main" id="{D6C0AC37-8A5C-8C53-A6BA-55A154ECF3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" name="Freeform 49">
              <a:extLst>
                <a:ext uri="{FF2B5EF4-FFF2-40B4-BE49-F238E27FC236}">
                  <a16:creationId xmlns:a16="http://schemas.microsoft.com/office/drawing/2014/main" id="{00EEEA59-37B1-383C-D233-B14C54C3C3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50">
              <a:extLst>
                <a:ext uri="{FF2B5EF4-FFF2-40B4-BE49-F238E27FC236}">
                  <a16:creationId xmlns:a16="http://schemas.microsoft.com/office/drawing/2014/main" id="{E8E7407E-7CBE-112C-56C8-25B6B3AEA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51">
              <a:extLst>
                <a:ext uri="{FF2B5EF4-FFF2-40B4-BE49-F238E27FC236}">
                  <a16:creationId xmlns:a16="http://schemas.microsoft.com/office/drawing/2014/main" id="{22823B64-DB07-399F-B53D-C183FB7BB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4" name="Group 13">
            <a:extLst>
              <a:ext uri="{FF2B5EF4-FFF2-40B4-BE49-F238E27FC236}">
                <a16:creationId xmlns:a16="http://schemas.microsoft.com/office/drawing/2014/main" id="{16A268EF-F1C5-95E3-E0E0-EEBB09778D3F}"/>
              </a:ext>
            </a:extLst>
          </p:cNvPr>
          <p:cNvGrpSpPr/>
          <p:nvPr userDrawn="1"/>
        </p:nvGrpSpPr>
        <p:grpSpPr>
          <a:xfrm>
            <a:off x="194213" y="6093295"/>
            <a:ext cx="3169150" cy="557357"/>
            <a:chOff x="0" y="0"/>
            <a:chExt cx="5852596" cy="1029294"/>
          </a:xfrm>
        </p:grpSpPr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0618E37C-33F3-B8D1-7885-55AB137A95A6}"/>
                </a:ext>
              </a:extLst>
            </p:cNvPr>
            <p:cNvSpPr/>
            <p:nvPr/>
          </p:nvSpPr>
          <p:spPr>
            <a:xfrm>
              <a:off x="1654442" y="0"/>
              <a:ext cx="1105740" cy="973078"/>
            </a:xfrm>
            <a:custGeom>
              <a:avLst/>
              <a:gdLst/>
              <a:ahLst/>
              <a:cxnLst/>
              <a:rect l="l" t="t" r="r" b="b"/>
              <a:pathLst>
                <a:path w="1105740" h="973078">
                  <a:moveTo>
                    <a:pt x="0" y="0"/>
                  </a:moveTo>
                  <a:lnTo>
                    <a:pt x="1105740" y="0"/>
                  </a:lnTo>
                  <a:lnTo>
                    <a:pt x="1105740" y="973078"/>
                  </a:lnTo>
                  <a:lnTo>
                    <a:pt x="0" y="973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49623" r="-279669" b="-42108"/>
              </a:stretch>
            </a:blipFill>
          </p:spPr>
        </p:sp>
        <p:sp>
          <p:nvSpPr>
            <p:cNvPr id="8" name="Freeform 15">
              <a:extLst>
                <a:ext uri="{FF2B5EF4-FFF2-40B4-BE49-F238E27FC236}">
                  <a16:creationId xmlns:a16="http://schemas.microsoft.com/office/drawing/2014/main" id="{4A197446-CF13-9627-CF77-E655D5ED8871}"/>
                </a:ext>
              </a:extLst>
            </p:cNvPr>
            <p:cNvSpPr/>
            <p:nvPr/>
          </p:nvSpPr>
          <p:spPr>
            <a:xfrm>
              <a:off x="0" y="0"/>
              <a:ext cx="5852596" cy="1029294"/>
            </a:xfrm>
            <a:custGeom>
              <a:avLst/>
              <a:gdLst/>
              <a:ahLst/>
              <a:cxnLst/>
              <a:rect l="l" t="t" r="r" b="b"/>
              <a:pathLst>
                <a:path w="5852596" h="1029294">
                  <a:moveTo>
                    <a:pt x="0" y="0"/>
                  </a:moveTo>
                  <a:lnTo>
                    <a:pt x="5852596" y="0"/>
                  </a:lnTo>
                  <a:lnTo>
                    <a:pt x="5852596" y="1029294"/>
                  </a:lnTo>
                  <a:lnTo>
                    <a:pt x="0" y="10292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34346"/>
              </a:stretch>
            </a:blipFill>
          </p:spPr>
        </p:sp>
      </p:grpSp>
      <p:pic>
        <p:nvPicPr>
          <p:cNvPr id="9" name="图片 8" descr="文本&#10;&#10;描述已自动生成">
            <a:extLst>
              <a:ext uri="{FF2B5EF4-FFF2-40B4-BE49-F238E27FC236}">
                <a16:creationId xmlns:a16="http://schemas.microsoft.com/office/drawing/2014/main" id="{D7274073-4F3D-5FDE-16C4-BDD1020431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50950" y="4509120"/>
            <a:ext cx="3384376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73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01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left image/Text+image gauche/Texto+imagen izqui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E14B844-7ECD-952B-3B10-8A65F470A792}"/>
              </a:ext>
            </a:extLst>
          </p:cNvPr>
          <p:cNvSpPr>
            <a:spLocks/>
          </p:cNvSpPr>
          <p:nvPr userDrawn="1"/>
        </p:nvSpPr>
        <p:spPr>
          <a:xfrm>
            <a:off x="3654549" y="0"/>
            <a:ext cx="8571833" cy="6894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5760" y="635678"/>
            <a:ext cx="7554970" cy="3662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8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s-419" noProof="0" dirty="0" err="1"/>
              <a:t>Title</a:t>
            </a:r>
            <a:r>
              <a:rPr lang="es-419" noProof="0" dirty="0"/>
              <a:t>/</a:t>
            </a:r>
            <a:r>
              <a:rPr lang="es-419" noProof="0" dirty="0" err="1"/>
              <a:t>Titre</a:t>
            </a:r>
            <a:r>
              <a:rPr lang="es-419" noProof="0" dirty="0"/>
              <a:t>/Título</a:t>
            </a:r>
            <a:endParaRPr lang="fr-FR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5ABBF0-F3B5-92EC-1A4F-41F609F61A83}"/>
              </a:ext>
            </a:extLst>
          </p:cNvPr>
          <p:cNvSpPr>
            <a:spLocks/>
          </p:cNvSpPr>
          <p:nvPr userDrawn="1"/>
        </p:nvSpPr>
        <p:spPr>
          <a:xfrm>
            <a:off x="124" y="1558"/>
            <a:ext cx="3654425" cy="6856442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AA6D87A-57FC-A2F3-9738-67AAE54157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332000"/>
            <a:ext cx="2239159" cy="584775"/>
          </a:xfrm>
          <a:prstGeom prst="rect">
            <a:avLst/>
          </a:prstGeom>
        </p:spPr>
        <p:txBody>
          <a:bodyPr wrap="square" numCol="1" spcCol="360000">
            <a:spAutoFit/>
          </a:bodyPr>
          <a:lstStyle>
            <a:lvl1pPr algn="ctr">
              <a:defRPr sz="3200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1800"/>
            </a:lvl3pPr>
            <a:lvl4pPr marL="342900" indent="-342900">
              <a:defRPr sz="1800"/>
            </a:lvl4pPr>
            <a:lvl5pPr marL="622300" indent="-254000">
              <a:defRPr sz="1600"/>
            </a:lvl5pPr>
          </a:lstStyle>
          <a:p>
            <a:pPr lvl="0"/>
            <a:r>
              <a:rPr lang="fr-FR" dirty="0"/>
              <a:t>Info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9BED372-A716-8107-7AA0-80DD051E44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6600" y="2688335"/>
            <a:ext cx="1822935" cy="123110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  <a:p>
            <a:pPr lvl="0"/>
            <a:r>
              <a:rPr lang="fr-FR" dirty="0"/>
              <a:t>Votre texte ici</a:t>
            </a:r>
          </a:p>
          <a:p>
            <a:pPr lvl="0"/>
            <a:r>
              <a:rPr lang="fr-FR" dirty="0"/>
              <a:t>Su texto </a:t>
            </a:r>
            <a:r>
              <a:rPr lang="fr-FR" dirty="0" err="1"/>
              <a:t>aqui</a:t>
            </a:r>
            <a:endParaRPr lang="fr-FR" dirty="0"/>
          </a:p>
        </p:txBody>
      </p:sp>
      <p:sp>
        <p:nvSpPr>
          <p:cNvPr id="1024" name="Freeform: Shape 4">
            <a:extLst>
              <a:ext uri="{FF2B5EF4-FFF2-40B4-BE49-F238E27FC236}">
                <a16:creationId xmlns:a16="http://schemas.microsoft.com/office/drawing/2014/main" id="{C34250D4-064A-9810-5E15-0944AAB0AFE0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094718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1025" name="Freeform: Shape 5">
            <a:extLst>
              <a:ext uri="{FF2B5EF4-FFF2-40B4-BE49-F238E27FC236}">
                <a16:creationId xmlns:a16="http://schemas.microsoft.com/office/drawing/2014/main" id="{69BEB38B-7DDB-21EF-C1D7-D66EECF2C9C3}"/>
              </a:ext>
            </a:extLst>
          </p:cNvPr>
          <p:cNvSpPr/>
          <p:nvPr userDrawn="1"/>
        </p:nvSpPr>
        <p:spPr>
          <a:xfrm flipH="1">
            <a:off x="11490730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1027" name="TextBox 14">
            <a:extLst>
              <a:ext uri="{FF2B5EF4-FFF2-40B4-BE49-F238E27FC236}">
                <a16:creationId xmlns:a16="http://schemas.microsoft.com/office/drawing/2014/main" id="{96AE8DEA-DEDB-1B95-4562-180D29458AD8}"/>
              </a:ext>
            </a:extLst>
          </p:cNvPr>
          <p:cNvSpPr txBox="1"/>
          <p:nvPr userDrawn="1"/>
        </p:nvSpPr>
        <p:spPr>
          <a:xfrm>
            <a:off x="11776552" y="6582166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baseline="0" noProof="0" smtClean="0">
                <a:solidFill>
                  <a:schemeClr val="accent2"/>
                </a:solidFill>
              </a:rPr>
              <a:pPr algn="ctr"/>
              <a:t>‹N°›</a:t>
            </a:fld>
            <a:endParaRPr lang="fr-FR" sz="1000" b="1" baseline="0" noProof="0" dirty="0">
              <a:solidFill>
                <a:schemeClr val="accent2"/>
              </a:solidFill>
            </a:endParaRPr>
          </a:p>
        </p:txBody>
      </p:sp>
      <p:pic>
        <p:nvPicPr>
          <p:cNvPr id="11" name="Image 10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0CE74DE2-F29D-359D-C2F6-1A912A0127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650757"/>
            <a:ext cx="619125" cy="836621"/>
          </a:xfrm>
          <a:prstGeom prst="rect">
            <a:avLst/>
          </a:prstGeom>
        </p:spPr>
      </p:pic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D91FBA4-86C6-C278-E889-A58D94F7CB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3405" y="1278394"/>
            <a:ext cx="7417171" cy="503210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 dirty="0"/>
              <a:t>Header/En-tête/</a:t>
            </a:r>
            <a:r>
              <a:rPr lang="en-US" dirty="0"/>
              <a:t>Cabecera</a:t>
            </a:r>
          </a:p>
          <a:p>
            <a:pPr lvl="1"/>
            <a:r>
              <a:rPr lang="en-US" dirty="0"/>
              <a:t>Level 2/</a:t>
            </a:r>
            <a:r>
              <a:rPr lang="en-US" dirty="0" err="1"/>
              <a:t>Niveau</a:t>
            </a:r>
            <a:r>
              <a:rPr lang="en-US" dirty="0"/>
              <a:t> 2/Nivel 2</a:t>
            </a:r>
          </a:p>
          <a:p>
            <a:pPr lvl="2"/>
            <a:r>
              <a:rPr lang="en-US" dirty="0"/>
              <a:t>Level 3/</a:t>
            </a:r>
            <a:r>
              <a:rPr lang="en-US" dirty="0" err="1"/>
              <a:t>Niveau</a:t>
            </a:r>
            <a:r>
              <a:rPr lang="en-US" dirty="0"/>
              <a:t> 3/Nivel 3</a:t>
            </a:r>
          </a:p>
          <a:p>
            <a:pPr lvl="3"/>
            <a:r>
              <a:rPr lang="en-US" dirty="0"/>
              <a:t>Level 4/</a:t>
            </a:r>
            <a:r>
              <a:rPr lang="en-US" dirty="0" err="1"/>
              <a:t>Niveau</a:t>
            </a:r>
            <a:r>
              <a:rPr lang="en-US" dirty="0"/>
              <a:t> 4/Nivel 4</a:t>
            </a:r>
          </a:p>
          <a:p>
            <a:pPr lvl="4"/>
            <a:r>
              <a:rPr lang="en-US" dirty="0"/>
              <a:t>Level 5/</a:t>
            </a:r>
            <a:r>
              <a:rPr lang="en-US" dirty="0" err="1"/>
              <a:t>Niveau</a:t>
            </a:r>
            <a:r>
              <a:rPr lang="en-US" dirty="0"/>
              <a:t> 5/Nivel 5</a:t>
            </a:r>
          </a:p>
          <a:p>
            <a:pPr lvl="0"/>
            <a:endParaRPr lang="fr-FR" dirty="0"/>
          </a:p>
        </p:txBody>
      </p:sp>
      <p:pic>
        <p:nvPicPr>
          <p:cNvPr id="4" name="图片 3" descr="卡通画&#10;&#10;中度可信度描述已自动生成">
            <a:extLst>
              <a:ext uri="{FF2B5EF4-FFF2-40B4-BE49-F238E27FC236}">
                <a16:creationId xmlns:a16="http://schemas.microsoft.com/office/drawing/2014/main" id="{C93D5ECE-9582-5653-6759-FCD899033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25380"/>
          <a:stretch/>
        </p:blipFill>
        <p:spPr>
          <a:xfrm>
            <a:off x="1376534" y="6306846"/>
            <a:ext cx="1451471" cy="25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1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47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right image/Texte+ image droite/Texto+imagen derec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2A2750-C6DC-1FC9-615B-F6550A037367}"/>
              </a:ext>
            </a:extLst>
          </p:cNvPr>
          <p:cNvSpPr/>
          <p:nvPr userDrawn="1"/>
        </p:nvSpPr>
        <p:spPr>
          <a:xfrm>
            <a:off x="-1" y="0"/>
            <a:ext cx="854088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27384"/>
            <a:ext cx="7521303" cy="3662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8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s-419" noProof="0" dirty="0" err="1"/>
              <a:t>Title</a:t>
            </a:r>
            <a:r>
              <a:rPr lang="es-419" noProof="0" dirty="0"/>
              <a:t>/</a:t>
            </a:r>
            <a:r>
              <a:rPr lang="es-419" noProof="0" dirty="0" err="1"/>
              <a:t>Titre</a:t>
            </a:r>
            <a:r>
              <a:rPr lang="es-419" noProof="0" dirty="0"/>
              <a:t>/Título</a:t>
            </a:r>
            <a:endParaRPr lang="fr-FR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5ABBF0-F3B5-92EC-1A4F-41F609F61A83}"/>
              </a:ext>
            </a:extLst>
          </p:cNvPr>
          <p:cNvSpPr>
            <a:spLocks/>
          </p:cNvSpPr>
          <p:nvPr userDrawn="1"/>
        </p:nvSpPr>
        <p:spPr>
          <a:xfrm>
            <a:off x="8537575" y="1558"/>
            <a:ext cx="3654425" cy="6856442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AA6D87A-57FC-A2F3-9738-67AAE54157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42649" y="1291846"/>
            <a:ext cx="2239159" cy="584775"/>
          </a:xfrm>
          <a:prstGeom prst="rect">
            <a:avLst/>
          </a:prstGeom>
        </p:spPr>
        <p:txBody>
          <a:bodyPr wrap="square" numCol="1" spcCol="360000">
            <a:spAutoFit/>
          </a:bodyPr>
          <a:lstStyle>
            <a:lvl1pPr algn="ctr">
              <a:defRPr sz="3200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1800"/>
            </a:lvl3pPr>
            <a:lvl4pPr marL="342900" indent="-342900">
              <a:defRPr sz="1800"/>
            </a:lvl4pPr>
            <a:lvl5pPr marL="622300" indent="-254000">
              <a:defRPr sz="1600"/>
            </a:lvl5pPr>
          </a:lstStyle>
          <a:p>
            <a:pPr lvl="0"/>
            <a:r>
              <a:rPr lang="fr-FR" dirty="0"/>
              <a:t>Info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9BED372-A716-8107-7AA0-80DD051E44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43622" y="2688335"/>
            <a:ext cx="1822935" cy="123110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 dirty="0"/>
              <a:t>Votre texte ici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 dirty="0"/>
              <a:t>Su texto </a:t>
            </a:r>
            <a:r>
              <a:rPr lang="fr-FR" dirty="0" err="1"/>
              <a:t>aqui</a:t>
            </a:r>
            <a:endParaRPr lang="fr-FR" dirty="0"/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D4AC6093-5260-A5FE-1CD9-ED8F52D4803C}"/>
              </a:ext>
            </a:extLst>
          </p:cNvPr>
          <p:cNvGrpSpPr/>
          <p:nvPr userDrawn="1"/>
        </p:nvGrpSpPr>
        <p:grpSpPr>
          <a:xfrm>
            <a:off x="491019" y="64204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6E26737A-C174-70E6-E374-E8D51FFF4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9B8D8C93-14D2-3B36-7833-293128F192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" name="Freeform 49">
              <a:extLst>
                <a:ext uri="{FF2B5EF4-FFF2-40B4-BE49-F238E27FC236}">
                  <a16:creationId xmlns:a16="http://schemas.microsoft.com/office/drawing/2014/main" id="{D6F343AC-33AC-7468-FFD4-4435930A7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6F80BF1B-1F60-D4A0-2A32-DDBAB8BD64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BA0E8F8F-6575-CB9B-0C46-F3BE999FF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5" name="Group 7">
            <a:extLst>
              <a:ext uri="{FF2B5EF4-FFF2-40B4-BE49-F238E27FC236}">
                <a16:creationId xmlns:a16="http://schemas.microsoft.com/office/drawing/2014/main" id="{B148B197-FFB6-8B2D-0F44-76DC15DA9A5A}"/>
              </a:ext>
            </a:extLst>
          </p:cNvPr>
          <p:cNvGrpSpPr/>
          <p:nvPr userDrawn="1"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F178CBF9-D7FB-0D5D-7805-46F6CD9E4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782FD0A1-A11D-E326-4BD2-3DF7AD176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21454ED2-C924-7B56-5892-6849581C5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222BD233-376E-8691-BBFD-F607DAC093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35EBCCE7-91F2-FA2E-59E6-6FE0F30E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</p:grpSp>
      <p:sp>
        <p:nvSpPr>
          <p:cNvPr id="36" name="Freeform: Shape 4">
            <a:extLst>
              <a:ext uri="{FF2B5EF4-FFF2-40B4-BE49-F238E27FC236}">
                <a16:creationId xmlns:a16="http://schemas.microsoft.com/office/drawing/2014/main" id="{40AC25AF-EA2E-5822-C8A4-24ABEF12A44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37" name="Freeform: Shape 5">
            <a:extLst>
              <a:ext uri="{FF2B5EF4-FFF2-40B4-BE49-F238E27FC236}">
                <a16:creationId xmlns:a16="http://schemas.microsoft.com/office/drawing/2014/main" id="{94AF3BF9-0005-D6F6-E11E-5B0F2BB9EEB4}"/>
              </a:ext>
            </a:extLst>
          </p:cNvPr>
          <p:cNvSpPr/>
          <p:nvPr userDrawn="1"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F9D264D7-A6CF-01AE-2862-B383319262DD}"/>
              </a:ext>
            </a:extLst>
          </p:cNvPr>
          <p:cNvSpPr txBox="1"/>
          <p:nvPr userDrawn="1"/>
        </p:nvSpPr>
        <p:spPr>
          <a:xfrm>
            <a:off x="11757890" y="6582166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baseline="0" noProof="0" smtClean="0">
                <a:solidFill>
                  <a:schemeClr val="accent2"/>
                </a:solidFill>
              </a:rPr>
              <a:pPr algn="ctr"/>
              <a:t>‹N°›</a:t>
            </a:fld>
            <a:endParaRPr lang="fr-FR" sz="1000" b="1" baseline="0" noProof="0" dirty="0">
              <a:solidFill>
                <a:schemeClr val="accent2"/>
              </a:solidFill>
            </a:endParaRPr>
          </a:p>
        </p:txBody>
      </p:sp>
      <p:pic>
        <p:nvPicPr>
          <p:cNvPr id="7" name="Image 6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CF762446-2635-AD15-D53A-D857F2F735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650757"/>
            <a:ext cx="619125" cy="836621"/>
          </a:xfrm>
          <a:prstGeom prst="rect">
            <a:avLst/>
          </a:prstGeom>
        </p:spPr>
      </p:pic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59F6D414-8B5C-3241-1884-8905F8A435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877" y="1262410"/>
            <a:ext cx="7570788" cy="48815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Header/En tête/Cabecera</a:t>
            </a:r>
          </a:p>
          <a:p>
            <a:pPr lvl="1"/>
            <a:r>
              <a:rPr lang="en-US" dirty="0"/>
              <a:t>Level 2/</a:t>
            </a:r>
            <a:r>
              <a:rPr lang="en-US" dirty="0" err="1"/>
              <a:t>Niveau</a:t>
            </a:r>
            <a:r>
              <a:rPr lang="en-US" dirty="0"/>
              <a:t> 2/Nivel 2</a:t>
            </a:r>
          </a:p>
          <a:p>
            <a:pPr lvl="2"/>
            <a:r>
              <a:rPr lang="en-US" dirty="0"/>
              <a:t>Level 3/</a:t>
            </a:r>
            <a:r>
              <a:rPr lang="en-US" dirty="0" err="1"/>
              <a:t>Niveau</a:t>
            </a:r>
            <a:r>
              <a:rPr lang="en-US" dirty="0"/>
              <a:t> 3/Nivel 3</a:t>
            </a:r>
          </a:p>
          <a:p>
            <a:pPr lvl="3"/>
            <a:r>
              <a:rPr lang="en-US" dirty="0"/>
              <a:t>Level 4/</a:t>
            </a:r>
            <a:r>
              <a:rPr lang="en-US" dirty="0" err="1"/>
              <a:t>Niveau</a:t>
            </a:r>
            <a:r>
              <a:rPr lang="en-US" dirty="0"/>
              <a:t> 4/Nivel 4</a:t>
            </a:r>
          </a:p>
          <a:p>
            <a:pPr lvl="4"/>
            <a:r>
              <a:rPr lang="en-US" dirty="0"/>
              <a:t>Level 5/</a:t>
            </a:r>
            <a:r>
              <a:rPr lang="en-US" dirty="0" err="1"/>
              <a:t>Niveau</a:t>
            </a:r>
            <a:r>
              <a:rPr lang="en-US" dirty="0"/>
              <a:t> 5/Nivel 5</a:t>
            </a:r>
          </a:p>
          <a:p>
            <a:pPr lvl="0"/>
            <a:endParaRPr lang="fr-FR" dirty="0"/>
          </a:p>
        </p:txBody>
      </p:sp>
      <p:pic>
        <p:nvPicPr>
          <p:cNvPr id="23" name="图片 22" descr="卡通人物&#10;&#10;中度可信度">
            <a:extLst>
              <a:ext uri="{FF2B5EF4-FFF2-40B4-BE49-F238E27FC236}">
                <a16:creationId xmlns:a16="http://schemas.microsoft.com/office/drawing/2014/main" id="{A1927F75-D19C-E328-01CB-48D8D6FBD6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32541"/>
          <a:stretch/>
        </p:blipFill>
        <p:spPr>
          <a:xfrm>
            <a:off x="1405487" y="6335146"/>
            <a:ext cx="1506155" cy="24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3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image top/Texte+image top/Texto+imagen arri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B2B77D2-7E63-3778-F3C2-3FEFDE5C8E63}"/>
              </a:ext>
            </a:extLst>
          </p:cNvPr>
          <p:cNvSpPr>
            <a:spLocks/>
          </p:cNvSpPr>
          <p:nvPr userDrawn="1"/>
        </p:nvSpPr>
        <p:spPr>
          <a:xfrm>
            <a:off x="0" y="2471118"/>
            <a:ext cx="12218212" cy="4386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BF5B3D-C1EC-539A-B04E-E677C32D99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" y="2471690"/>
            <a:ext cx="12192000" cy="4386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D5ABBF0-F3B5-92EC-1A4F-41F609F61A83}"/>
              </a:ext>
            </a:extLst>
          </p:cNvPr>
          <p:cNvSpPr>
            <a:spLocks/>
          </p:cNvSpPr>
          <p:nvPr userDrawn="1"/>
        </p:nvSpPr>
        <p:spPr>
          <a:xfrm>
            <a:off x="0" y="-21695"/>
            <a:ext cx="12192000" cy="2492813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D4AC6093-5260-A5FE-1CD9-ED8F52D4803C}"/>
              </a:ext>
            </a:extLst>
          </p:cNvPr>
          <p:cNvGrpSpPr/>
          <p:nvPr userDrawn="1"/>
        </p:nvGrpSpPr>
        <p:grpSpPr>
          <a:xfrm>
            <a:off x="491019" y="64204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6E26737A-C174-70E6-E374-E8D51FFF4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9B8D8C93-14D2-3B36-7833-293128F192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" name="Freeform 49">
              <a:extLst>
                <a:ext uri="{FF2B5EF4-FFF2-40B4-BE49-F238E27FC236}">
                  <a16:creationId xmlns:a16="http://schemas.microsoft.com/office/drawing/2014/main" id="{D6F343AC-33AC-7468-FFD4-4435930A7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6F80BF1B-1F60-D4A0-2A32-DDBAB8BD64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BA0E8F8F-6575-CB9B-0C46-F3BE999FF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6010"/>
            <a:ext cx="10752000" cy="3662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800" cap="none" baseline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s-419" noProof="0" dirty="0" err="1"/>
              <a:t>Title</a:t>
            </a:r>
            <a:r>
              <a:rPr lang="es-419" noProof="0" dirty="0"/>
              <a:t>/</a:t>
            </a:r>
            <a:r>
              <a:rPr lang="es-419" noProof="0" dirty="0" err="1"/>
              <a:t>Titre</a:t>
            </a:r>
            <a:r>
              <a:rPr lang="es-419" noProof="0" dirty="0"/>
              <a:t>/Título</a:t>
            </a:r>
            <a:endParaRPr lang="fr-FR" noProof="0" dirty="0"/>
          </a:p>
        </p:txBody>
      </p:sp>
      <p:grpSp>
        <p:nvGrpSpPr>
          <p:cNvPr id="11" name="Group 7">
            <a:extLst>
              <a:ext uri="{FF2B5EF4-FFF2-40B4-BE49-F238E27FC236}">
                <a16:creationId xmlns:a16="http://schemas.microsoft.com/office/drawing/2014/main" id="{C3F5F32F-49F2-B67E-D53A-A825ADB3CB5B}"/>
              </a:ext>
            </a:extLst>
          </p:cNvPr>
          <p:cNvGrpSpPr/>
          <p:nvPr userDrawn="1"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12" name="Freeform 47">
              <a:extLst>
                <a:ext uri="{FF2B5EF4-FFF2-40B4-BE49-F238E27FC236}">
                  <a16:creationId xmlns:a16="http://schemas.microsoft.com/office/drawing/2014/main" id="{B701FD8F-DDEF-B006-8870-8E858970FA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3" name="Freeform 48">
              <a:extLst>
                <a:ext uri="{FF2B5EF4-FFF2-40B4-BE49-F238E27FC236}">
                  <a16:creationId xmlns:a16="http://schemas.microsoft.com/office/drawing/2014/main" id="{5690FA1F-6DB6-BFB9-8CD9-710822251F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9" name="Freeform 49">
              <a:extLst>
                <a:ext uri="{FF2B5EF4-FFF2-40B4-BE49-F238E27FC236}">
                  <a16:creationId xmlns:a16="http://schemas.microsoft.com/office/drawing/2014/main" id="{54863EBB-D5CE-F66D-4865-A80B44FF90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30" name="Freeform 50">
              <a:extLst>
                <a:ext uri="{FF2B5EF4-FFF2-40B4-BE49-F238E27FC236}">
                  <a16:creationId xmlns:a16="http://schemas.microsoft.com/office/drawing/2014/main" id="{1AA9D388-AED5-356E-CF55-DAD04B8755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31" name="Freeform 51">
              <a:extLst>
                <a:ext uri="{FF2B5EF4-FFF2-40B4-BE49-F238E27FC236}">
                  <a16:creationId xmlns:a16="http://schemas.microsoft.com/office/drawing/2014/main" id="{2CCE996A-9AEF-0BC1-E5F1-ED4848FAA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</p:grpSp>
      <p:sp>
        <p:nvSpPr>
          <p:cNvPr id="33" name="Freeform: Shape 4">
            <a:extLst>
              <a:ext uri="{FF2B5EF4-FFF2-40B4-BE49-F238E27FC236}">
                <a16:creationId xmlns:a16="http://schemas.microsoft.com/office/drawing/2014/main" id="{22B6640B-5969-1DCA-1B5F-73B6A9BE839D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34" name="Freeform: Shape 5">
            <a:extLst>
              <a:ext uri="{FF2B5EF4-FFF2-40B4-BE49-F238E27FC236}">
                <a16:creationId xmlns:a16="http://schemas.microsoft.com/office/drawing/2014/main" id="{2FB53646-D73B-B74B-A06D-2F24071F7422}"/>
              </a:ext>
            </a:extLst>
          </p:cNvPr>
          <p:cNvSpPr/>
          <p:nvPr userDrawn="1"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B8CDE96C-EC5B-D93C-CEF0-9D8A764E1CB4}"/>
              </a:ext>
            </a:extLst>
          </p:cNvPr>
          <p:cNvSpPr txBox="1"/>
          <p:nvPr userDrawn="1"/>
        </p:nvSpPr>
        <p:spPr>
          <a:xfrm>
            <a:off x="11757890" y="6582166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baseline="0" noProof="0" smtClean="0">
                <a:solidFill>
                  <a:schemeClr val="accent2"/>
                </a:solidFill>
              </a:rPr>
              <a:pPr algn="ctr"/>
              <a:t>‹N°›</a:t>
            </a:fld>
            <a:endParaRPr lang="fr-FR" sz="1000" b="1" baseline="0" noProof="0" dirty="0">
              <a:solidFill>
                <a:schemeClr val="accent2"/>
              </a:solidFill>
            </a:endParaRPr>
          </a:p>
        </p:txBody>
      </p:sp>
      <p:pic>
        <p:nvPicPr>
          <p:cNvPr id="4" name="Image 3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57AE41C9-8E15-2DA7-ECE4-674B2BD54D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650757"/>
            <a:ext cx="619125" cy="836621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19075E7-F307-DEAA-B734-121FE5B907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402" y="2708040"/>
            <a:ext cx="10440988" cy="34496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Header/En tête/Cabecera</a:t>
            </a:r>
          </a:p>
          <a:p>
            <a:pPr lvl="1"/>
            <a:r>
              <a:rPr lang="en-US" dirty="0"/>
              <a:t>Level 2/</a:t>
            </a:r>
            <a:r>
              <a:rPr lang="en-US" dirty="0" err="1"/>
              <a:t>Niveau</a:t>
            </a:r>
            <a:r>
              <a:rPr lang="en-US" dirty="0"/>
              <a:t> 2/Nivel 2</a:t>
            </a:r>
          </a:p>
          <a:p>
            <a:pPr lvl="2"/>
            <a:r>
              <a:rPr lang="en-US" dirty="0"/>
              <a:t>Level 3/</a:t>
            </a:r>
            <a:r>
              <a:rPr lang="en-US" dirty="0" err="1"/>
              <a:t>Niveau</a:t>
            </a:r>
            <a:r>
              <a:rPr lang="en-US" dirty="0"/>
              <a:t> 3/Nivel 3</a:t>
            </a:r>
          </a:p>
          <a:p>
            <a:pPr lvl="3"/>
            <a:r>
              <a:rPr lang="en-US" dirty="0"/>
              <a:t>Level 4/</a:t>
            </a:r>
            <a:r>
              <a:rPr lang="en-US" dirty="0" err="1"/>
              <a:t>Niveau</a:t>
            </a:r>
            <a:r>
              <a:rPr lang="en-US" dirty="0"/>
              <a:t> 4/Nivel 4</a:t>
            </a:r>
          </a:p>
          <a:p>
            <a:pPr lvl="4"/>
            <a:r>
              <a:rPr lang="en-US" dirty="0"/>
              <a:t>Level 5/</a:t>
            </a:r>
            <a:r>
              <a:rPr lang="en-US" dirty="0" err="1"/>
              <a:t>Niveau</a:t>
            </a:r>
            <a:r>
              <a:rPr lang="en-US" dirty="0"/>
              <a:t> 5/Nivel 5</a:t>
            </a:r>
          </a:p>
          <a:p>
            <a:pPr lvl="0"/>
            <a:endParaRPr lang="fr-FR" dirty="0"/>
          </a:p>
        </p:txBody>
      </p:sp>
      <p:pic>
        <p:nvPicPr>
          <p:cNvPr id="5" name="图片 4" descr="卡通人物&#10;&#10;中度可信度">
            <a:extLst>
              <a:ext uri="{FF2B5EF4-FFF2-40B4-BE49-F238E27FC236}">
                <a16:creationId xmlns:a16="http://schemas.microsoft.com/office/drawing/2014/main" id="{C605C675-8BAD-FCB4-B39B-C9F3B0820C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32541"/>
          <a:stretch/>
        </p:blipFill>
        <p:spPr>
          <a:xfrm>
            <a:off x="1405487" y="6335146"/>
            <a:ext cx="1506155" cy="24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1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 5/Référence 5/Referencia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09B1F95A-4A0E-BD17-5096-4848F142D268}"/>
              </a:ext>
            </a:extLst>
          </p:cNvPr>
          <p:cNvSpPr/>
          <p:nvPr userDrawn="1"/>
        </p:nvSpPr>
        <p:spPr>
          <a:xfrm>
            <a:off x="2741790" y="1052736"/>
            <a:ext cx="2132796" cy="5801701"/>
          </a:xfrm>
          <a:prstGeom prst="rect">
            <a:avLst/>
          </a:prstGeom>
          <a:solidFill>
            <a:schemeClr val="accent4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 err="1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27384"/>
            <a:ext cx="10752000" cy="3662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8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s-419" noProof="0" dirty="0" err="1"/>
              <a:t>Title</a:t>
            </a:r>
            <a:r>
              <a:rPr lang="es-419" noProof="0" dirty="0"/>
              <a:t>/</a:t>
            </a:r>
            <a:r>
              <a:rPr lang="es-419" noProof="0" dirty="0" err="1"/>
              <a:t>Titre</a:t>
            </a:r>
            <a:r>
              <a:rPr lang="es-419" noProof="0" dirty="0"/>
              <a:t>/Título</a:t>
            </a:r>
            <a:endParaRPr lang="fr-FR" noProof="0" dirty="0"/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B148B197-FFB6-8B2D-0F44-76DC15DA9A5A}"/>
              </a:ext>
            </a:extLst>
          </p:cNvPr>
          <p:cNvGrpSpPr/>
          <p:nvPr userDrawn="1"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F178CBF9-D7FB-0D5D-7805-46F6CD9E4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782FD0A1-A11D-E326-4BD2-3DF7AD176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21454ED2-C924-7B56-5892-6849581C5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222BD233-376E-8691-BBFD-F607DAC093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35EBCCE7-91F2-FA2E-59E6-6FE0F30E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</p:grpSp>
      <p:sp>
        <p:nvSpPr>
          <p:cNvPr id="36" name="Freeform: Shape 4">
            <a:extLst>
              <a:ext uri="{FF2B5EF4-FFF2-40B4-BE49-F238E27FC236}">
                <a16:creationId xmlns:a16="http://schemas.microsoft.com/office/drawing/2014/main" id="{40AC25AF-EA2E-5822-C8A4-24ABEF12A44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37" name="Freeform: Shape 5">
            <a:extLst>
              <a:ext uri="{FF2B5EF4-FFF2-40B4-BE49-F238E27FC236}">
                <a16:creationId xmlns:a16="http://schemas.microsoft.com/office/drawing/2014/main" id="{94AF3BF9-0005-D6F6-E11E-5B0F2BB9EEB4}"/>
              </a:ext>
            </a:extLst>
          </p:cNvPr>
          <p:cNvSpPr/>
          <p:nvPr userDrawn="1"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F9D264D7-A6CF-01AE-2862-B383319262DD}"/>
              </a:ext>
            </a:extLst>
          </p:cNvPr>
          <p:cNvSpPr txBox="1"/>
          <p:nvPr userDrawn="1"/>
        </p:nvSpPr>
        <p:spPr>
          <a:xfrm>
            <a:off x="11757890" y="6582166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baseline="0" noProof="0" smtClean="0">
                <a:solidFill>
                  <a:schemeClr val="accent2"/>
                </a:solidFill>
              </a:rPr>
              <a:pPr algn="ctr"/>
              <a:t>‹N°›</a:t>
            </a:fld>
            <a:endParaRPr lang="fr-FR" sz="1000" b="1" baseline="0" noProof="0" dirty="0">
              <a:solidFill>
                <a:schemeClr val="accent2"/>
              </a:solidFill>
            </a:endParaRPr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FB2346D7-F257-94DC-3C90-7A1913CD4DA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51384" y="2854276"/>
            <a:ext cx="2099190" cy="1646696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 dirty="0"/>
              <a:t>Insert image/Insérer image/</a:t>
            </a:r>
            <a:br>
              <a:rPr lang="fr-FR" dirty="0"/>
            </a:br>
            <a:r>
              <a:rPr lang="es-419" noProof="0" dirty="0"/>
              <a:t>Insertar imagen </a:t>
            </a:r>
          </a:p>
          <a:p>
            <a:endParaRPr lang="fr-FR" dirty="0"/>
          </a:p>
        </p:txBody>
      </p:sp>
      <p:sp>
        <p:nvSpPr>
          <p:cNvPr id="7" name="Espace réservé du texte 22">
            <a:extLst>
              <a:ext uri="{FF2B5EF4-FFF2-40B4-BE49-F238E27FC236}">
                <a16:creationId xmlns:a16="http://schemas.microsoft.com/office/drawing/2014/main" id="{1D91DC7F-33C9-ED94-FD23-EE0D25A857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386" y="1118681"/>
            <a:ext cx="2099187" cy="1643135"/>
          </a:xfrm>
          <a:prstGeom prst="rect">
            <a:avLst/>
          </a:prstGeom>
        </p:spPr>
        <p:txBody>
          <a:bodyPr lIns="144000" tIns="0" rIns="144000" bIns="0" anchor="b">
            <a:normAutofit/>
          </a:bodyPr>
          <a:lstStyle>
            <a:lvl1pPr algn="l">
              <a:spcAft>
                <a:spcPts val="600"/>
              </a:spcAft>
              <a:defRPr sz="1400">
                <a:solidFill>
                  <a:schemeClr val="accent1"/>
                </a:solidFill>
              </a:defRPr>
            </a:lvl1pPr>
            <a:lvl2pPr algn="l">
              <a:lnSpc>
                <a:spcPct val="90000"/>
              </a:lnSpc>
              <a:spcBef>
                <a:spcPts val="0"/>
              </a:spcBef>
              <a:defRPr sz="1200" cap="none" baseline="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2pPr>
          </a:lstStyle>
          <a:p>
            <a:pPr lvl="0"/>
            <a:r>
              <a:rPr lang="fr-FR" dirty="0" err="1"/>
              <a:t>Text</a:t>
            </a:r>
            <a:r>
              <a:rPr lang="fr-FR" dirty="0"/>
              <a:t>/Texte/Texto</a:t>
            </a:r>
          </a:p>
          <a:p>
            <a:pPr lvl="0"/>
            <a:endParaRPr lang="fr-FR" dirty="0"/>
          </a:p>
          <a:p>
            <a:pPr lvl="1"/>
            <a:r>
              <a:rPr lang="fr-FR" dirty="0" err="1"/>
              <a:t>Level</a:t>
            </a:r>
            <a:r>
              <a:rPr lang="fr-FR" dirty="0"/>
              <a:t>/Niveau/Nivel 2</a:t>
            </a:r>
          </a:p>
        </p:txBody>
      </p:sp>
      <p:sp>
        <p:nvSpPr>
          <p:cNvPr id="9" name="Espace réservé du texte 22">
            <a:extLst>
              <a:ext uri="{FF2B5EF4-FFF2-40B4-BE49-F238E27FC236}">
                <a16:creationId xmlns:a16="http://schemas.microsoft.com/office/drawing/2014/main" id="{C1DB50AA-4325-40B4-E41B-FCCDD3DA7F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1386" y="4593432"/>
            <a:ext cx="2099187" cy="1643135"/>
          </a:xfrm>
          <a:prstGeom prst="rect">
            <a:avLst/>
          </a:prstGeom>
        </p:spPr>
        <p:txBody>
          <a:bodyPr lIns="144000" tIns="0" rIns="144000" bIns="0" anchor="t">
            <a:normAutofit/>
          </a:bodyPr>
          <a:lstStyle>
            <a:lvl1pPr algn="l">
              <a:spcBef>
                <a:spcPts val="200"/>
              </a:spcBef>
              <a:spcAft>
                <a:spcPts val="0"/>
              </a:spcAft>
              <a:defRPr sz="1200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90000"/>
              </a:lnSpc>
              <a:defRPr sz="1100" cap="all" baseline="0"/>
            </a:lvl2pPr>
          </a:lstStyle>
          <a:p>
            <a:pPr lvl="0"/>
            <a:r>
              <a:rPr lang="fr-FR" dirty="0" err="1"/>
              <a:t>Text</a:t>
            </a:r>
            <a:r>
              <a:rPr lang="fr-FR" dirty="0"/>
              <a:t>/Texte/Texto</a:t>
            </a:r>
          </a:p>
        </p:txBody>
      </p:sp>
      <p:pic>
        <p:nvPicPr>
          <p:cNvPr id="40" name="Image 39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BBA93E83-5389-C6D6-AAA0-BCFF2824E9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650757"/>
            <a:ext cx="619125" cy="836621"/>
          </a:xfrm>
          <a:prstGeom prst="rect">
            <a:avLst/>
          </a:prstGeom>
        </p:spPr>
      </p:pic>
      <p:sp>
        <p:nvSpPr>
          <p:cNvPr id="55" name="Picture Placeholder 11">
            <a:extLst>
              <a:ext uri="{FF2B5EF4-FFF2-40B4-BE49-F238E27FC236}">
                <a16:creationId xmlns:a16="http://schemas.microsoft.com/office/drawing/2014/main" id="{56A5BF3D-7CB7-5D12-AE83-7F4E8315A22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752475" y="2843495"/>
            <a:ext cx="2117975" cy="1646696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 dirty="0"/>
              <a:t>Insert image/Insérer image/</a:t>
            </a:r>
            <a:br>
              <a:rPr lang="fr-FR" dirty="0"/>
            </a:br>
            <a:r>
              <a:rPr lang="es-419" noProof="0" dirty="0"/>
              <a:t>Insertar imagen </a:t>
            </a:r>
          </a:p>
        </p:txBody>
      </p:sp>
      <p:sp>
        <p:nvSpPr>
          <p:cNvPr id="56" name="Espace réservé du texte 22">
            <a:extLst>
              <a:ext uri="{FF2B5EF4-FFF2-40B4-BE49-F238E27FC236}">
                <a16:creationId xmlns:a16="http://schemas.microsoft.com/office/drawing/2014/main" id="{8FB07CE7-79F3-33D8-98A0-80CE4282763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52478" y="1107900"/>
            <a:ext cx="2122108" cy="1643135"/>
          </a:xfrm>
          <a:prstGeom prst="rect">
            <a:avLst/>
          </a:prstGeom>
        </p:spPr>
        <p:txBody>
          <a:bodyPr lIns="144000" tIns="0" rIns="144000" bIns="0" anchor="b">
            <a:normAutofit/>
          </a:bodyPr>
          <a:lstStyle>
            <a:lvl1pPr algn="l">
              <a:spcAft>
                <a:spcPts val="600"/>
              </a:spcAft>
              <a:defRPr sz="1400">
                <a:solidFill>
                  <a:schemeClr val="accent1"/>
                </a:solidFill>
              </a:defRPr>
            </a:lvl1pPr>
            <a:lvl2pPr algn="l">
              <a:lnSpc>
                <a:spcPct val="90000"/>
              </a:lnSpc>
              <a:spcBef>
                <a:spcPts val="0"/>
              </a:spcBef>
              <a:defRPr sz="1200" cap="none" baseline="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2pPr>
          </a:lstStyle>
          <a:p>
            <a:pPr lvl="0"/>
            <a:r>
              <a:rPr lang="fr-FR" dirty="0" err="1"/>
              <a:t>Text</a:t>
            </a:r>
            <a:r>
              <a:rPr lang="fr-FR" dirty="0"/>
              <a:t>/Texte/Texto</a:t>
            </a:r>
          </a:p>
          <a:p>
            <a:pPr lvl="0"/>
            <a:endParaRPr lang="fr-FR" dirty="0"/>
          </a:p>
          <a:p>
            <a:pPr lvl="1"/>
            <a:r>
              <a:rPr lang="fr-FR" dirty="0" err="1"/>
              <a:t>Level</a:t>
            </a:r>
            <a:r>
              <a:rPr lang="fr-FR" dirty="0"/>
              <a:t>/Niveau/Nivel 2 </a:t>
            </a:r>
          </a:p>
        </p:txBody>
      </p:sp>
      <p:sp>
        <p:nvSpPr>
          <p:cNvPr id="57" name="Espace réservé du texte 22">
            <a:extLst>
              <a:ext uri="{FF2B5EF4-FFF2-40B4-BE49-F238E27FC236}">
                <a16:creationId xmlns:a16="http://schemas.microsoft.com/office/drawing/2014/main" id="{AE632CD1-70F6-D0F2-9D80-1F94BA60ED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52478" y="4582651"/>
            <a:ext cx="2117971" cy="1643135"/>
          </a:xfrm>
          <a:prstGeom prst="rect">
            <a:avLst/>
          </a:prstGeom>
        </p:spPr>
        <p:txBody>
          <a:bodyPr lIns="144000" tIns="0" rIns="144000" bIns="0" anchor="t">
            <a:normAutofit/>
          </a:bodyPr>
          <a:lstStyle>
            <a:lvl1pPr algn="l">
              <a:spcBef>
                <a:spcPts val="200"/>
              </a:spcBef>
              <a:spcAft>
                <a:spcPts val="0"/>
              </a:spcAft>
              <a:defRPr sz="1200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90000"/>
              </a:lnSpc>
              <a:defRPr sz="1100" cap="all" baseline="0"/>
            </a:lvl2pPr>
          </a:lstStyle>
          <a:p>
            <a:pPr lvl="0"/>
            <a:r>
              <a:rPr lang="fr-FR" dirty="0" err="1"/>
              <a:t>Text</a:t>
            </a:r>
            <a:r>
              <a:rPr lang="fr-FR" dirty="0"/>
              <a:t>/Texte/Texto</a:t>
            </a:r>
          </a:p>
        </p:txBody>
      </p:sp>
      <p:sp>
        <p:nvSpPr>
          <p:cNvPr id="58" name="Picture Placeholder 11">
            <a:extLst>
              <a:ext uri="{FF2B5EF4-FFF2-40B4-BE49-F238E27FC236}">
                <a16:creationId xmlns:a16="http://schemas.microsoft.com/office/drawing/2014/main" id="{F97D8FE4-3A3B-974F-78CA-7D38F2C3B0A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953566" y="2840244"/>
            <a:ext cx="2099190" cy="1646696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 dirty="0"/>
              <a:t>Insert image/Insérer image/</a:t>
            </a:r>
            <a:br>
              <a:rPr lang="fr-FR" dirty="0"/>
            </a:br>
            <a:r>
              <a:rPr lang="es-419" noProof="0" dirty="0"/>
              <a:t>Insertar imagen </a:t>
            </a:r>
          </a:p>
        </p:txBody>
      </p:sp>
      <p:sp>
        <p:nvSpPr>
          <p:cNvPr id="59" name="Espace réservé du texte 22">
            <a:extLst>
              <a:ext uri="{FF2B5EF4-FFF2-40B4-BE49-F238E27FC236}">
                <a16:creationId xmlns:a16="http://schemas.microsoft.com/office/drawing/2014/main" id="{0D4A6E93-8F85-233A-F3C3-3A40BDB3A7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53568" y="1104649"/>
            <a:ext cx="2099187" cy="1643135"/>
          </a:xfrm>
          <a:prstGeom prst="rect">
            <a:avLst/>
          </a:prstGeom>
        </p:spPr>
        <p:txBody>
          <a:bodyPr lIns="144000" tIns="0" rIns="144000" bIns="0" anchor="b">
            <a:normAutofit/>
          </a:bodyPr>
          <a:lstStyle>
            <a:lvl1pPr algn="l">
              <a:spcAft>
                <a:spcPts val="600"/>
              </a:spcAft>
              <a:defRPr sz="1400">
                <a:solidFill>
                  <a:schemeClr val="accent1"/>
                </a:solidFill>
              </a:defRPr>
            </a:lvl1pPr>
            <a:lvl2pPr algn="l">
              <a:lnSpc>
                <a:spcPct val="90000"/>
              </a:lnSpc>
              <a:spcBef>
                <a:spcPts val="0"/>
              </a:spcBef>
              <a:defRPr sz="1200" cap="none" baseline="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2pPr>
          </a:lstStyle>
          <a:p>
            <a:pPr lvl="0"/>
            <a:r>
              <a:rPr lang="fr-FR" dirty="0" err="1"/>
              <a:t>Text</a:t>
            </a:r>
            <a:r>
              <a:rPr lang="fr-FR" dirty="0"/>
              <a:t>/Texte/Texto</a:t>
            </a:r>
          </a:p>
          <a:p>
            <a:pPr lvl="0"/>
            <a:endParaRPr lang="fr-FR" dirty="0"/>
          </a:p>
          <a:p>
            <a:pPr lvl="1"/>
            <a:r>
              <a:rPr lang="fr-FR" dirty="0" err="1"/>
              <a:t>Level</a:t>
            </a:r>
            <a:r>
              <a:rPr lang="fr-FR" dirty="0"/>
              <a:t>/Niveau/Nivel 2 </a:t>
            </a:r>
          </a:p>
        </p:txBody>
      </p:sp>
      <p:sp>
        <p:nvSpPr>
          <p:cNvPr id="60" name="Espace réservé du texte 22">
            <a:extLst>
              <a:ext uri="{FF2B5EF4-FFF2-40B4-BE49-F238E27FC236}">
                <a16:creationId xmlns:a16="http://schemas.microsoft.com/office/drawing/2014/main" id="{F57EE2A6-D7B4-3BCE-F718-3A623B07209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53568" y="4579400"/>
            <a:ext cx="2099187" cy="1643135"/>
          </a:xfrm>
          <a:prstGeom prst="rect">
            <a:avLst/>
          </a:prstGeom>
        </p:spPr>
        <p:txBody>
          <a:bodyPr lIns="144000" tIns="0" rIns="144000" bIns="0" anchor="t">
            <a:normAutofit/>
          </a:bodyPr>
          <a:lstStyle>
            <a:lvl1pPr algn="l">
              <a:spcBef>
                <a:spcPts val="200"/>
              </a:spcBef>
              <a:spcAft>
                <a:spcPts val="0"/>
              </a:spcAft>
              <a:defRPr sz="1200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90000"/>
              </a:lnSpc>
              <a:defRPr sz="1100" cap="all" baseline="0"/>
            </a:lvl2pPr>
          </a:lstStyle>
          <a:p>
            <a:pPr lvl="0"/>
            <a:r>
              <a:rPr lang="fr-FR" dirty="0" err="1"/>
              <a:t>Text</a:t>
            </a:r>
            <a:r>
              <a:rPr lang="fr-FR" dirty="0"/>
              <a:t>/Texte/Texto</a:t>
            </a:r>
          </a:p>
        </p:txBody>
      </p:sp>
      <p:sp>
        <p:nvSpPr>
          <p:cNvPr id="73" name="Picture Placeholder 11">
            <a:extLst>
              <a:ext uri="{FF2B5EF4-FFF2-40B4-BE49-F238E27FC236}">
                <a16:creationId xmlns:a16="http://schemas.microsoft.com/office/drawing/2014/main" id="{600F3FE5-C953-3924-6268-1C0AA3E1034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371592" y="2850136"/>
            <a:ext cx="2099190" cy="1646696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 dirty="0"/>
              <a:t>Insert image/Insérer image/</a:t>
            </a:r>
            <a:br>
              <a:rPr lang="fr-FR" dirty="0"/>
            </a:br>
            <a:r>
              <a:rPr lang="es-419" noProof="0" dirty="0"/>
              <a:t>Insertar imagen </a:t>
            </a:r>
          </a:p>
        </p:txBody>
      </p:sp>
      <p:sp>
        <p:nvSpPr>
          <p:cNvPr id="74" name="Espace réservé du texte 22">
            <a:extLst>
              <a:ext uri="{FF2B5EF4-FFF2-40B4-BE49-F238E27FC236}">
                <a16:creationId xmlns:a16="http://schemas.microsoft.com/office/drawing/2014/main" id="{EFF9E6C8-D5A7-60A4-667C-89491A064CD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371594" y="1114541"/>
            <a:ext cx="2099187" cy="1643135"/>
          </a:xfrm>
          <a:prstGeom prst="rect">
            <a:avLst/>
          </a:prstGeom>
        </p:spPr>
        <p:txBody>
          <a:bodyPr lIns="144000" tIns="0" rIns="144000" bIns="0" anchor="b">
            <a:normAutofit/>
          </a:bodyPr>
          <a:lstStyle>
            <a:lvl1pPr algn="l">
              <a:spcAft>
                <a:spcPts val="600"/>
              </a:spcAft>
              <a:defRPr sz="1400">
                <a:solidFill>
                  <a:schemeClr val="accent1"/>
                </a:solidFill>
              </a:defRPr>
            </a:lvl1pPr>
            <a:lvl2pPr algn="l">
              <a:lnSpc>
                <a:spcPct val="90000"/>
              </a:lnSpc>
              <a:spcBef>
                <a:spcPts val="0"/>
              </a:spcBef>
              <a:defRPr sz="1200" cap="none" baseline="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2pPr>
          </a:lstStyle>
          <a:p>
            <a:pPr lvl="0"/>
            <a:r>
              <a:rPr lang="fr-FR" dirty="0" err="1"/>
              <a:t>Text</a:t>
            </a:r>
            <a:r>
              <a:rPr lang="fr-FR" dirty="0"/>
              <a:t>/Texte/Texto</a:t>
            </a:r>
          </a:p>
          <a:p>
            <a:pPr lvl="0"/>
            <a:endParaRPr lang="fr-FR" dirty="0"/>
          </a:p>
          <a:p>
            <a:pPr lvl="1"/>
            <a:r>
              <a:rPr lang="fr-FR" dirty="0" err="1"/>
              <a:t>Level</a:t>
            </a:r>
            <a:r>
              <a:rPr lang="fr-FR" dirty="0"/>
              <a:t>/Niveau/Nivel 2</a:t>
            </a:r>
          </a:p>
        </p:txBody>
      </p:sp>
      <p:sp>
        <p:nvSpPr>
          <p:cNvPr id="75" name="Espace réservé du texte 22">
            <a:extLst>
              <a:ext uri="{FF2B5EF4-FFF2-40B4-BE49-F238E27FC236}">
                <a16:creationId xmlns:a16="http://schemas.microsoft.com/office/drawing/2014/main" id="{A7F857C6-D74D-F1D0-628E-02BEDA92E5A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71594" y="4589292"/>
            <a:ext cx="2099187" cy="1643135"/>
          </a:xfrm>
          <a:prstGeom prst="rect">
            <a:avLst/>
          </a:prstGeom>
        </p:spPr>
        <p:txBody>
          <a:bodyPr lIns="144000" tIns="0" rIns="144000" bIns="0" anchor="t">
            <a:normAutofit/>
          </a:bodyPr>
          <a:lstStyle>
            <a:lvl1pPr algn="l">
              <a:spcBef>
                <a:spcPts val="200"/>
              </a:spcBef>
              <a:spcAft>
                <a:spcPts val="0"/>
              </a:spcAft>
              <a:defRPr sz="1200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90000"/>
              </a:lnSpc>
              <a:defRPr sz="1100" cap="all" baseline="0"/>
            </a:lvl2pPr>
          </a:lstStyle>
          <a:p>
            <a:pPr lvl="0"/>
            <a:r>
              <a:rPr lang="fr-FR" dirty="0" err="1"/>
              <a:t>Text</a:t>
            </a:r>
            <a:r>
              <a:rPr lang="fr-FR" dirty="0"/>
              <a:t>/Texte/Texto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A96B0FDA-41D1-2285-BC9D-7B3B51697578}"/>
              </a:ext>
            </a:extLst>
          </p:cNvPr>
          <p:cNvGrpSpPr/>
          <p:nvPr userDrawn="1"/>
        </p:nvGrpSpPr>
        <p:grpSpPr>
          <a:xfrm>
            <a:off x="2741790" y="1052736"/>
            <a:ext cx="2132796" cy="5856123"/>
            <a:chOff x="4413964" y="1569720"/>
            <a:chExt cx="1913069" cy="5288280"/>
          </a:xfrm>
        </p:grpSpPr>
        <p:cxnSp>
          <p:nvCxnSpPr>
            <p:cNvPr id="84" name="Connecteur droit 6">
              <a:extLst>
                <a:ext uri="{FF2B5EF4-FFF2-40B4-BE49-F238E27FC236}">
                  <a16:creationId xmlns:a16="http://schemas.microsoft.com/office/drawing/2014/main" id="{2D90097D-C925-2AB2-4692-FB58C7A04E8B}"/>
                </a:ext>
              </a:extLst>
            </p:cNvPr>
            <p:cNvCxnSpPr>
              <a:cxnSpLocks/>
            </p:cNvCxnSpPr>
            <p:nvPr/>
          </p:nvCxnSpPr>
          <p:spPr>
            <a:xfrm>
              <a:off x="4413964" y="1569720"/>
              <a:ext cx="0" cy="5288280"/>
            </a:xfrm>
            <a:prstGeom prst="line">
              <a:avLst/>
            </a:prstGeom>
            <a:ln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6">
              <a:extLst>
                <a:ext uri="{FF2B5EF4-FFF2-40B4-BE49-F238E27FC236}">
                  <a16:creationId xmlns:a16="http://schemas.microsoft.com/office/drawing/2014/main" id="{CC55B972-4239-D8F2-7FCD-4E6355A6C7A4}"/>
                </a:ext>
              </a:extLst>
            </p:cNvPr>
            <p:cNvCxnSpPr>
              <a:cxnSpLocks/>
            </p:cNvCxnSpPr>
            <p:nvPr/>
          </p:nvCxnSpPr>
          <p:spPr>
            <a:xfrm>
              <a:off x="6327033" y="1569720"/>
              <a:ext cx="0" cy="5288280"/>
            </a:xfrm>
            <a:prstGeom prst="line">
              <a:avLst/>
            </a:prstGeom>
            <a:ln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290E770C-3FE5-3A52-DA36-84334413C0F2}"/>
              </a:ext>
            </a:extLst>
          </p:cNvPr>
          <p:cNvSpPr/>
          <p:nvPr userDrawn="1"/>
        </p:nvSpPr>
        <p:spPr>
          <a:xfrm>
            <a:off x="7144981" y="1052736"/>
            <a:ext cx="2132796" cy="5801701"/>
          </a:xfrm>
          <a:prstGeom prst="rect">
            <a:avLst/>
          </a:prstGeom>
          <a:solidFill>
            <a:schemeClr val="accent4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 err="1"/>
          </a:p>
        </p:txBody>
      </p:sp>
      <p:sp>
        <p:nvSpPr>
          <p:cNvPr id="91" name="Picture Placeholder 11">
            <a:extLst>
              <a:ext uri="{FF2B5EF4-FFF2-40B4-BE49-F238E27FC236}">
                <a16:creationId xmlns:a16="http://schemas.microsoft.com/office/drawing/2014/main" id="{1748DFFE-2622-3D96-6B04-18A9FA8AA07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155666" y="2850136"/>
            <a:ext cx="2117975" cy="1646696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 dirty="0"/>
              <a:t>Insert image/Insérer image/</a:t>
            </a:r>
            <a:br>
              <a:rPr lang="fr-FR" dirty="0"/>
            </a:br>
            <a:r>
              <a:rPr lang="es-419" noProof="0" dirty="0"/>
              <a:t>Insertar imagen </a:t>
            </a:r>
          </a:p>
        </p:txBody>
      </p:sp>
      <p:sp>
        <p:nvSpPr>
          <p:cNvPr id="92" name="Espace réservé du texte 22">
            <a:extLst>
              <a:ext uri="{FF2B5EF4-FFF2-40B4-BE49-F238E27FC236}">
                <a16:creationId xmlns:a16="http://schemas.microsoft.com/office/drawing/2014/main" id="{1EB283B8-3B3B-FD1B-CA0F-AB784F4E1AD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155669" y="1114541"/>
            <a:ext cx="2122108" cy="1643135"/>
          </a:xfrm>
          <a:prstGeom prst="rect">
            <a:avLst/>
          </a:prstGeom>
        </p:spPr>
        <p:txBody>
          <a:bodyPr lIns="144000" tIns="0" rIns="144000" bIns="0" anchor="b">
            <a:normAutofit/>
          </a:bodyPr>
          <a:lstStyle>
            <a:lvl1pPr algn="l">
              <a:spcAft>
                <a:spcPts val="600"/>
              </a:spcAft>
              <a:defRPr sz="1400">
                <a:solidFill>
                  <a:schemeClr val="accent1"/>
                </a:solidFill>
              </a:defRPr>
            </a:lvl1pPr>
            <a:lvl2pPr algn="l">
              <a:lnSpc>
                <a:spcPct val="90000"/>
              </a:lnSpc>
              <a:spcBef>
                <a:spcPts val="0"/>
              </a:spcBef>
              <a:defRPr sz="1200" cap="none" baseline="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2pPr>
          </a:lstStyle>
          <a:p>
            <a:pPr lvl="0"/>
            <a:r>
              <a:rPr lang="fr-FR" dirty="0" err="1"/>
              <a:t>Text</a:t>
            </a:r>
            <a:r>
              <a:rPr lang="fr-FR" dirty="0"/>
              <a:t>/Texte/Texto</a:t>
            </a:r>
          </a:p>
          <a:p>
            <a:pPr lvl="0"/>
            <a:endParaRPr lang="fr-FR" dirty="0"/>
          </a:p>
          <a:p>
            <a:pPr lvl="1"/>
            <a:r>
              <a:rPr lang="fr-FR" dirty="0" err="1"/>
              <a:t>Level</a:t>
            </a:r>
            <a:r>
              <a:rPr lang="fr-FR" dirty="0"/>
              <a:t>/Niveau/Nivel 2 </a:t>
            </a:r>
          </a:p>
        </p:txBody>
      </p:sp>
      <p:sp>
        <p:nvSpPr>
          <p:cNvPr id="93" name="Espace réservé du texte 22">
            <a:extLst>
              <a:ext uri="{FF2B5EF4-FFF2-40B4-BE49-F238E27FC236}">
                <a16:creationId xmlns:a16="http://schemas.microsoft.com/office/drawing/2014/main" id="{809D9A36-C071-B1EC-7A54-EADBE1D845A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55669" y="4589292"/>
            <a:ext cx="2117971" cy="1643135"/>
          </a:xfrm>
          <a:prstGeom prst="rect">
            <a:avLst/>
          </a:prstGeom>
        </p:spPr>
        <p:txBody>
          <a:bodyPr lIns="144000" tIns="0" rIns="144000" bIns="0" anchor="t">
            <a:normAutofit/>
          </a:bodyPr>
          <a:lstStyle>
            <a:lvl1pPr algn="l">
              <a:spcBef>
                <a:spcPts val="200"/>
              </a:spcBef>
              <a:spcAft>
                <a:spcPts val="0"/>
              </a:spcAft>
              <a:defRPr sz="1200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90000"/>
              </a:lnSpc>
              <a:defRPr sz="1100" cap="all" baseline="0"/>
            </a:lvl2pPr>
          </a:lstStyle>
          <a:p>
            <a:pPr lvl="0"/>
            <a:r>
              <a:rPr lang="fr-FR" dirty="0" err="1"/>
              <a:t>Text</a:t>
            </a:r>
            <a:r>
              <a:rPr lang="fr-FR" dirty="0"/>
              <a:t>/Texte/Texto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D4939A4-CAAE-8EE1-B487-A86EE05578F3}"/>
              </a:ext>
            </a:extLst>
          </p:cNvPr>
          <p:cNvGrpSpPr/>
          <p:nvPr userDrawn="1"/>
        </p:nvGrpSpPr>
        <p:grpSpPr>
          <a:xfrm>
            <a:off x="7144981" y="1052736"/>
            <a:ext cx="2132796" cy="5856123"/>
            <a:chOff x="4413964" y="1569720"/>
            <a:chExt cx="1913069" cy="5288280"/>
          </a:xfrm>
        </p:grpSpPr>
        <p:cxnSp>
          <p:nvCxnSpPr>
            <p:cNvPr id="95" name="Connecteur droit 6">
              <a:extLst>
                <a:ext uri="{FF2B5EF4-FFF2-40B4-BE49-F238E27FC236}">
                  <a16:creationId xmlns:a16="http://schemas.microsoft.com/office/drawing/2014/main" id="{63BB74FA-1A51-299C-6773-C8FE30AD53E5}"/>
                </a:ext>
              </a:extLst>
            </p:cNvPr>
            <p:cNvCxnSpPr>
              <a:cxnSpLocks/>
            </p:cNvCxnSpPr>
            <p:nvPr/>
          </p:nvCxnSpPr>
          <p:spPr>
            <a:xfrm>
              <a:off x="4413964" y="1569720"/>
              <a:ext cx="0" cy="5288280"/>
            </a:xfrm>
            <a:prstGeom prst="line">
              <a:avLst/>
            </a:prstGeom>
            <a:ln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6">
              <a:extLst>
                <a:ext uri="{FF2B5EF4-FFF2-40B4-BE49-F238E27FC236}">
                  <a16:creationId xmlns:a16="http://schemas.microsoft.com/office/drawing/2014/main" id="{3C3C75A5-4C1A-0958-E6B0-C50ED55A06BC}"/>
                </a:ext>
              </a:extLst>
            </p:cNvPr>
            <p:cNvCxnSpPr>
              <a:cxnSpLocks/>
            </p:cNvCxnSpPr>
            <p:nvPr/>
          </p:nvCxnSpPr>
          <p:spPr>
            <a:xfrm>
              <a:off x="6327033" y="1569720"/>
              <a:ext cx="0" cy="5288280"/>
            </a:xfrm>
            <a:prstGeom prst="line">
              <a:avLst/>
            </a:prstGeom>
            <a:ln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图片 9" descr="卡通人物&#10;&#10;中度可信度">
            <a:extLst>
              <a:ext uri="{FF2B5EF4-FFF2-40B4-BE49-F238E27FC236}">
                <a16:creationId xmlns:a16="http://schemas.microsoft.com/office/drawing/2014/main" id="{4A6B1FB6-BECA-A25E-F0F3-47E894B12C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32541"/>
          <a:stretch/>
        </p:blipFill>
        <p:spPr>
          <a:xfrm>
            <a:off x="1405487" y="6335146"/>
            <a:ext cx="1506155" cy="24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89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 4/Références 4/Referencia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27384"/>
            <a:ext cx="10752000" cy="3662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8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s-419" noProof="0" dirty="0" err="1"/>
              <a:t>Title</a:t>
            </a:r>
            <a:r>
              <a:rPr lang="es-419" noProof="0" dirty="0"/>
              <a:t>/</a:t>
            </a:r>
            <a:r>
              <a:rPr lang="es-419" noProof="0" dirty="0" err="1"/>
              <a:t>Titre</a:t>
            </a:r>
            <a:r>
              <a:rPr lang="es-419" noProof="0" dirty="0"/>
              <a:t>/Título</a:t>
            </a:r>
            <a:endParaRPr lang="fr-FR" noProof="0" dirty="0"/>
          </a:p>
        </p:txBody>
      </p:sp>
      <p:pic>
        <p:nvPicPr>
          <p:cNvPr id="25" name="Image 24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5C890E84-67D4-9B30-817A-3CBAFAA7D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650757"/>
            <a:ext cx="619125" cy="8366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E8430E4-B86C-2045-98BB-6C9BE9D61BD2}"/>
              </a:ext>
            </a:extLst>
          </p:cNvPr>
          <p:cNvSpPr/>
          <p:nvPr userDrawn="1"/>
        </p:nvSpPr>
        <p:spPr>
          <a:xfrm>
            <a:off x="8805643" y="3270141"/>
            <a:ext cx="2626793" cy="3712084"/>
          </a:xfrm>
          <a:prstGeom prst="rect">
            <a:avLst/>
          </a:prstGeom>
          <a:solidFill>
            <a:schemeClr val="accent4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 err="1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C23F43D9-CF93-CF30-10DC-40E830AEDD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0010" y="1412776"/>
            <a:ext cx="2592113" cy="1824668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 dirty="0"/>
              <a:t>Insert image/Insérer image/</a:t>
            </a:r>
            <a:br>
              <a:rPr lang="fr-FR" dirty="0"/>
            </a:br>
            <a:r>
              <a:rPr lang="es-419" noProof="0" dirty="0"/>
              <a:t>Insertar imagen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BFD05BF-4089-8D21-4D06-32CEC24CEE67}"/>
              </a:ext>
            </a:extLst>
          </p:cNvPr>
          <p:cNvSpPr/>
          <p:nvPr userDrawn="1"/>
        </p:nvSpPr>
        <p:spPr>
          <a:xfrm>
            <a:off x="3312543" y="3258032"/>
            <a:ext cx="2653948" cy="3712086"/>
          </a:xfrm>
          <a:prstGeom prst="rect">
            <a:avLst/>
          </a:prstGeom>
          <a:solidFill>
            <a:schemeClr val="accent4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 err="1"/>
          </a:p>
        </p:txBody>
      </p:sp>
      <p:sp>
        <p:nvSpPr>
          <p:cNvPr id="33" name="Picture Placeholder 11">
            <a:extLst>
              <a:ext uri="{FF2B5EF4-FFF2-40B4-BE49-F238E27FC236}">
                <a16:creationId xmlns:a16="http://schemas.microsoft.com/office/drawing/2014/main" id="{4B2153FA-4699-9DE9-6AB9-35A95ADC63B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832850" y="1412776"/>
            <a:ext cx="2599586" cy="1824668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 dirty="0"/>
              <a:t>Insert image/Insérer image/</a:t>
            </a:r>
            <a:br>
              <a:rPr lang="fr-FR" dirty="0"/>
            </a:br>
            <a:r>
              <a:rPr lang="es-419" noProof="0" dirty="0"/>
              <a:t>Insertar imagen </a:t>
            </a:r>
          </a:p>
        </p:txBody>
      </p:sp>
      <p:sp>
        <p:nvSpPr>
          <p:cNvPr id="34" name="Picture Placeholder 11">
            <a:extLst>
              <a:ext uri="{FF2B5EF4-FFF2-40B4-BE49-F238E27FC236}">
                <a16:creationId xmlns:a16="http://schemas.microsoft.com/office/drawing/2014/main" id="{989C265E-4B41-F880-AC55-C1365B21062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339697" y="1412776"/>
            <a:ext cx="2626794" cy="1824668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 dirty="0"/>
              <a:t>Insert image/Insérer image/</a:t>
            </a:r>
            <a:br>
              <a:rPr lang="fr-FR" dirty="0"/>
            </a:br>
            <a:r>
              <a:rPr lang="es-419" noProof="0" dirty="0"/>
              <a:t>Insertar imagen </a:t>
            </a: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8D9597A6-7DB3-CA43-5537-A2537359D8F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16402" y="1412776"/>
            <a:ext cx="2599776" cy="1824668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 dirty="0"/>
              <a:t>Insert image/Insérer image/</a:t>
            </a:r>
            <a:br>
              <a:rPr lang="fr-FR" dirty="0"/>
            </a:br>
            <a:r>
              <a:rPr lang="es-419" noProof="0" dirty="0"/>
              <a:t>Insertar imagen </a:t>
            </a:r>
          </a:p>
          <a:p>
            <a:endParaRPr lang="fr-FR" dirty="0"/>
          </a:p>
        </p:txBody>
      </p:sp>
      <p:sp>
        <p:nvSpPr>
          <p:cNvPr id="4" name="!!Freeform 9">
            <a:extLst>
              <a:ext uri="{FF2B5EF4-FFF2-40B4-BE49-F238E27FC236}">
                <a16:creationId xmlns:a16="http://schemas.microsoft.com/office/drawing/2014/main" id="{05361814-E194-3221-9787-B6B28F8AB5B4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765674" y="3347178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5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811C5910-C27D-C7CF-39D3-3516157E27D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0591" y="3564375"/>
            <a:ext cx="2431398" cy="151793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40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dirty="0" err="1"/>
              <a:t>Title</a:t>
            </a:r>
            <a:r>
              <a:rPr lang="fr-FR" noProof="0" dirty="0"/>
              <a:t>/Titre/T</a:t>
            </a:r>
            <a:r>
              <a:rPr lang="es-419" noProof="0" dirty="0"/>
              <a:t>í</a:t>
            </a:r>
            <a:r>
              <a:rPr lang="fr-FR" noProof="0" dirty="0" err="1"/>
              <a:t>tulo</a:t>
            </a:r>
            <a:endParaRPr lang="fr-FR" noProof="0" dirty="0"/>
          </a:p>
          <a:p>
            <a:pPr lvl="1"/>
            <a:r>
              <a:rPr lang="fr-FR" noProof="0" dirty="0" err="1"/>
              <a:t>Text</a:t>
            </a:r>
            <a:r>
              <a:rPr lang="fr-FR" noProof="0" dirty="0"/>
              <a:t>/Texte/Texto</a:t>
            </a:r>
          </a:p>
        </p:txBody>
      </p:sp>
      <p:sp>
        <p:nvSpPr>
          <p:cNvPr id="9" name="!!Freeform 9">
            <a:extLst>
              <a:ext uri="{FF2B5EF4-FFF2-40B4-BE49-F238E27FC236}">
                <a16:creationId xmlns:a16="http://schemas.microsoft.com/office/drawing/2014/main" id="{CDC54C4B-1325-39A5-749F-50C2CB5C8D78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3496787" y="3347178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5"/>
              </a:solidFill>
            </a:endParaRP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1881EEB4-DE6E-645A-4118-7BF70D6C2CA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31704" y="3564375"/>
            <a:ext cx="2431398" cy="151793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40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dirty="0" err="1"/>
              <a:t>Title</a:t>
            </a:r>
            <a:r>
              <a:rPr lang="fr-FR" noProof="0" dirty="0"/>
              <a:t>/Titre/T</a:t>
            </a:r>
            <a:r>
              <a:rPr lang="es-419" noProof="0" dirty="0"/>
              <a:t>í</a:t>
            </a:r>
            <a:r>
              <a:rPr lang="fr-FR" noProof="0" dirty="0" err="1"/>
              <a:t>tulo</a:t>
            </a:r>
            <a:endParaRPr lang="fr-FR" noProof="0" dirty="0"/>
          </a:p>
          <a:p>
            <a:pPr lvl="1"/>
            <a:r>
              <a:rPr lang="fr-FR" noProof="0" dirty="0"/>
              <a:t>Texte/</a:t>
            </a:r>
            <a:r>
              <a:rPr lang="fr-FR" noProof="0" dirty="0" err="1"/>
              <a:t>Text</a:t>
            </a:r>
            <a:r>
              <a:rPr lang="fr-FR" noProof="0" dirty="0"/>
              <a:t>/Texto</a:t>
            </a:r>
          </a:p>
        </p:txBody>
      </p:sp>
      <p:sp>
        <p:nvSpPr>
          <p:cNvPr id="41" name="!!Freeform 9">
            <a:extLst>
              <a:ext uri="{FF2B5EF4-FFF2-40B4-BE49-F238E27FC236}">
                <a16:creationId xmlns:a16="http://schemas.microsoft.com/office/drawing/2014/main" id="{AB3B50DF-766A-A036-8FEC-4E19B8D2ED56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6247371" y="3349168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5"/>
              </a:solidFill>
            </a:endParaRP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3686A9CF-2D21-1397-EBBF-93B1A812D6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82288" y="3566365"/>
            <a:ext cx="2431398" cy="151793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40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dirty="0" err="1"/>
              <a:t>Title</a:t>
            </a:r>
            <a:r>
              <a:rPr lang="fr-FR" noProof="0" dirty="0"/>
              <a:t>/Titre/T</a:t>
            </a:r>
            <a:r>
              <a:rPr lang="es-419" noProof="0" dirty="0"/>
              <a:t>í</a:t>
            </a:r>
            <a:r>
              <a:rPr lang="fr-FR" noProof="0" dirty="0" err="1"/>
              <a:t>tulo</a:t>
            </a:r>
            <a:endParaRPr lang="fr-FR" noProof="0" dirty="0"/>
          </a:p>
          <a:p>
            <a:pPr lvl="1"/>
            <a:r>
              <a:rPr lang="fr-FR" noProof="0" dirty="0" err="1"/>
              <a:t>Text</a:t>
            </a:r>
            <a:r>
              <a:rPr lang="fr-FR" noProof="0" dirty="0"/>
              <a:t>/Texte/Texto</a:t>
            </a:r>
          </a:p>
        </p:txBody>
      </p:sp>
      <p:sp>
        <p:nvSpPr>
          <p:cNvPr id="43" name="!!Freeform 9">
            <a:extLst>
              <a:ext uri="{FF2B5EF4-FFF2-40B4-BE49-F238E27FC236}">
                <a16:creationId xmlns:a16="http://schemas.microsoft.com/office/drawing/2014/main" id="{B2466802-E8C5-2E20-28F3-1F067A1E0259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8976588" y="3347178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5"/>
              </a:solidFill>
            </a:endParaRP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3D7A4550-30FF-1F9F-8BFC-77673E5C732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11505" y="3564375"/>
            <a:ext cx="2431398" cy="151793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40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dirty="0" err="1"/>
              <a:t>Title</a:t>
            </a:r>
            <a:r>
              <a:rPr lang="fr-FR" noProof="0" dirty="0"/>
              <a:t>/Titre/T</a:t>
            </a:r>
            <a:r>
              <a:rPr lang="es-419" noProof="0" dirty="0"/>
              <a:t>í</a:t>
            </a:r>
            <a:r>
              <a:rPr lang="fr-FR" noProof="0" dirty="0" err="1"/>
              <a:t>tulo</a:t>
            </a:r>
            <a:endParaRPr lang="fr-FR" noProof="0" dirty="0"/>
          </a:p>
          <a:p>
            <a:pPr lvl="1"/>
            <a:r>
              <a:rPr lang="fr-FR" noProof="0" dirty="0" err="1"/>
              <a:t>Text</a:t>
            </a:r>
            <a:r>
              <a:rPr lang="fr-FR" noProof="0" dirty="0"/>
              <a:t>/Texte/Texto</a:t>
            </a:r>
          </a:p>
        </p:txBody>
      </p:sp>
      <p:pic>
        <p:nvPicPr>
          <p:cNvPr id="3" name="图片 2" descr="卡通人物&#10;&#10;中度可信度">
            <a:extLst>
              <a:ext uri="{FF2B5EF4-FFF2-40B4-BE49-F238E27FC236}">
                <a16:creationId xmlns:a16="http://schemas.microsoft.com/office/drawing/2014/main" id="{A034BF3E-5090-92C3-0A3A-89396F63F2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32541"/>
          <a:stretch/>
        </p:blipFill>
        <p:spPr>
          <a:xfrm>
            <a:off x="1405487" y="6335146"/>
            <a:ext cx="1506155" cy="24006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26B861B-056C-73FD-9FBF-8675618F48CE}"/>
              </a:ext>
            </a:extLst>
          </p:cNvPr>
          <p:cNvGrpSpPr/>
          <p:nvPr userDrawn="1"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14" name="Freeform 47">
              <a:extLst>
                <a:ext uri="{FF2B5EF4-FFF2-40B4-BE49-F238E27FC236}">
                  <a16:creationId xmlns:a16="http://schemas.microsoft.com/office/drawing/2014/main" id="{14381529-2469-EFBA-A9BF-E306E58D13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5" name="Freeform 48">
              <a:extLst>
                <a:ext uri="{FF2B5EF4-FFF2-40B4-BE49-F238E27FC236}">
                  <a16:creationId xmlns:a16="http://schemas.microsoft.com/office/drawing/2014/main" id="{6B0D7454-5F25-5FA2-290B-6960CAFC77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6" name="Freeform 49">
              <a:extLst>
                <a:ext uri="{FF2B5EF4-FFF2-40B4-BE49-F238E27FC236}">
                  <a16:creationId xmlns:a16="http://schemas.microsoft.com/office/drawing/2014/main" id="{39EC6AAC-87CE-8F2F-BD09-52971C100A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7" name="Freeform 50">
              <a:extLst>
                <a:ext uri="{FF2B5EF4-FFF2-40B4-BE49-F238E27FC236}">
                  <a16:creationId xmlns:a16="http://schemas.microsoft.com/office/drawing/2014/main" id="{60D844E6-B926-D993-26E2-8B5BA3107D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8" name="Freeform 51">
              <a:extLst>
                <a:ext uri="{FF2B5EF4-FFF2-40B4-BE49-F238E27FC236}">
                  <a16:creationId xmlns:a16="http://schemas.microsoft.com/office/drawing/2014/main" id="{01F7E109-65E0-A7E1-2305-4A6B62881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</p:grpSp>
    </p:spTree>
    <p:extLst>
      <p:ext uri="{BB962C8B-B14F-4D97-AF65-F5344CB8AC3E}">
        <p14:creationId xmlns:p14="http://schemas.microsoft.com/office/powerpoint/2010/main" val="257369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  <p15:guide id="2" pos="2094" userDrawn="1">
          <p15:clr>
            <a:srgbClr val="FBAE40"/>
          </p15:clr>
        </p15:guide>
        <p15:guide id="3" pos="2026" userDrawn="1">
          <p15:clr>
            <a:srgbClr val="FBAE40"/>
          </p15:clr>
        </p15:guide>
        <p15:guide id="4" pos="5473" userDrawn="1">
          <p15:clr>
            <a:srgbClr val="FBAE40"/>
          </p15:clr>
        </p15:guide>
        <p15:guide id="5" pos="7197" userDrawn="1">
          <p15:clr>
            <a:srgbClr val="FBAE40"/>
          </p15:clr>
        </p15:guide>
        <p15:guide id="6" pos="393" userDrawn="1">
          <p15:clr>
            <a:srgbClr val="FBAE40"/>
          </p15:clr>
        </p15:guide>
        <p15:guide id="7" pos="3749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pos="5564" userDrawn="1">
          <p15:clr>
            <a:srgbClr val="FBAE40"/>
          </p15:clr>
        </p15:guide>
        <p15:guide id="10" orient="horz" pos="89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 3/Références 3/Referencia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E780B96-9CF1-4F0B-9526-CBF5F24757D6}"/>
              </a:ext>
            </a:extLst>
          </p:cNvPr>
          <p:cNvSpPr txBox="1">
            <a:spLocks/>
          </p:cNvSpPr>
          <p:nvPr userDrawn="1"/>
        </p:nvSpPr>
        <p:spPr>
          <a:xfrm>
            <a:off x="719817" y="3842302"/>
            <a:ext cx="3478586" cy="20296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08000" tIns="288000" rIns="108000" bIns="10800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 panose="020B0604020202020204" pitchFamily="34" charset="0"/>
              <a:buNone/>
              <a:defRPr sz="14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 panose="05030102010509060703" pitchFamily="18" charset="2"/>
              <a:buChar char="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050" b="0" dirty="0">
              <a:solidFill>
                <a:schemeClr val="accent1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27384"/>
            <a:ext cx="10752000" cy="3662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8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s-419" noProof="0" dirty="0" err="1"/>
              <a:t>Title</a:t>
            </a:r>
            <a:r>
              <a:rPr lang="es-419" noProof="0" dirty="0"/>
              <a:t>/</a:t>
            </a:r>
            <a:r>
              <a:rPr lang="es-419" noProof="0" dirty="0" err="1"/>
              <a:t>Titre</a:t>
            </a:r>
            <a:r>
              <a:rPr lang="es-419" noProof="0" dirty="0"/>
              <a:t>/Título</a:t>
            </a:r>
            <a:endParaRPr lang="fr-FR" noProof="0" dirty="0"/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D4AC6093-5260-A5FE-1CD9-ED8F52D4803C}"/>
              </a:ext>
            </a:extLst>
          </p:cNvPr>
          <p:cNvGrpSpPr/>
          <p:nvPr userDrawn="1"/>
        </p:nvGrpSpPr>
        <p:grpSpPr>
          <a:xfrm>
            <a:off x="491019" y="64204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6E26737A-C174-70E6-E374-E8D51FFF4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9B8D8C93-14D2-3B36-7833-293128F192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" name="Freeform 49">
              <a:extLst>
                <a:ext uri="{FF2B5EF4-FFF2-40B4-BE49-F238E27FC236}">
                  <a16:creationId xmlns:a16="http://schemas.microsoft.com/office/drawing/2014/main" id="{D6F343AC-33AC-7468-FFD4-4435930A7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6F80BF1B-1F60-D4A0-2A32-DDBAB8BD64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BA0E8F8F-6575-CB9B-0C46-F3BE999FF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5" name="Group 7">
            <a:extLst>
              <a:ext uri="{FF2B5EF4-FFF2-40B4-BE49-F238E27FC236}">
                <a16:creationId xmlns:a16="http://schemas.microsoft.com/office/drawing/2014/main" id="{B148B197-FFB6-8B2D-0F44-76DC15DA9A5A}"/>
              </a:ext>
            </a:extLst>
          </p:cNvPr>
          <p:cNvGrpSpPr/>
          <p:nvPr userDrawn="1"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F178CBF9-D7FB-0D5D-7805-46F6CD9E4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782FD0A1-A11D-E326-4BD2-3DF7AD176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21454ED2-C924-7B56-5892-6849581C5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222BD233-376E-8691-BBFD-F607DAC093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35EBCCE7-91F2-FA2E-59E6-6FE0F30E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</p:grpSp>
      <p:sp>
        <p:nvSpPr>
          <p:cNvPr id="36" name="Freeform: Shape 4">
            <a:extLst>
              <a:ext uri="{FF2B5EF4-FFF2-40B4-BE49-F238E27FC236}">
                <a16:creationId xmlns:a16="http://schemas.microsoft.com/office/drawing/2014/main" id="{40AC25AF-EA2E-5822-C8A4-24ABEF12A44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37" name="Freeform: Shape 5">
            <a:extLst>
              <a:ext uri="{FF2B5EF4-FFF2-40B4-BE49-F238E27FC236}">
                <a16:creationId xmlns:a16="http://schemas.microsoft.com/office/drawing/2014/main" id="{94AF3BF9-0005-D6F6-E11E-5B0F2BB9EEB4}"/>
              </a:ext>
            </a:extLst>
          </p:cNvPr>
          <p:cNvSpPr/>
          <p:nvPr userDrawn="1"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F9D264D7-A6CF-01AE-2862-B383319262DD}"/>
              </a:ext>
            </a:extLst>
          </p:cNvPr>
          <p:cNvSpPr txBox="1"/>
          <p:nvPr userDrawn="1"/>
        </p:nvSpPr>
        <p:spPr>
          <a:xfrm>
            <a:off x="11757890" y="6582166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baseline="0" noProof="0" smtClean="0">
                <a:solidFill>
                  <a:schemeClr val="accent2"/>
                </a:solidFill>
              </a:rPr>
              <a:pPr algn="ctr"/>
              <a:t>‹N°›</a:t>
            </a:fld>
            <a:endParaRPr lang="fr-FR" sz="1000" b="1" baseline="0" noProof="0" dirty="0">
              <a:solidFill>
                <a:schemeClr val="accent2"/>
              </a:solidFill>
            </a:endParaRP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2B51D885-BC99-A7F3-5AFD-5937A60D0D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3109" y="4146551"/>
            <a:ext cx="3207336" cy="1442689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40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dirty="0" err="1"/>
              <a:t>Title</a:t>
            </a:r>
            <a:r>
              <a:rPr lang="fr-FR" noProof="0" dirty="0"/>
              <a:t>/Titre/</a:t>
            </a:r>
            <a:r>
              <a:rPr lang="fr-FR" noProof="0" dirty="0" err="1"/>
              <a:t>Titulo</a:t>
            </a:r>
            <a:endParaRPr lang="fr-FR" noProof="0" dirty="0"/>
          </a:p>
          <a:p>
            <a:pPr lvl="1"/>
            <a:r>
              <a:rPr lang="fr-FR" noProof="0" dirty="0" err="1"/>
              <a:t>Text</a:t>
            </a:r>
            <a:r>
              <a:rPr lang="fr-FR" noProof="0" dirty="0"/>
              <a:t>/Texte/Texto</a:t>
            </a:r>
          </a:p>
        </p:txBody>
      </p:sp>
      <p:pic>
        <p:nvPicPr>
          <p:cNvPr id="25" name="Image 24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5C890E84-67D4-9B30-817A-3CBAFAA7D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650757"/>
            <a:ext cx="619125" cy="836621"/>
          </a:xfrm>
          <a:prstGeom prst="rect">
            <a:avLst/>
          </a:prstGeom>
        </p:spPr>
      </p:pic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8D9597A6-7DB3-CA43-5537-A2537359D8F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20000" y="1412776"/>
            <a:ext cx="3468687" cy="2427984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 dirty="0"/>
              <a:t>Insert image/Insérer image/</a:t>
            </a:r>
            <a:br>
              <a:rPr lang="fr-FR" dirty="0"/>
            </a:br>
            <a:r>
              <a:rPr lang="es-419" noProof="0" dirty="0"/>
              <a:t>Insertar imagen </a:t>
            </a:r>
          </a:p>
        </p:txBody>
      </p:sp>
      <p:sp>
        <p:nvSpPr>
          <p:cNvPr id="9" name="!!Freeform 9">
            <a:extLst>
              <a:ext uri="{FF2B5EF4-FFF2-40B4-BE49-F238E27FC236}">
                <a16:creationId xmlns:a16="http://schemas.microsoft.com/office/drawing/2014/main" id="{91704C04-1E90-D657-0B0F-47D2DE1FF15F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815882" y="3932940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5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3E090E08-AE50-EF68-1562-D4C1813D2B6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367530" y="1414287"/>
            <a:ext cx="3468687" cy="2427984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 dirty="0"/>
              <a:t>Insert image/Insérer image/</a:t>
            </a:r>
            <a:br>
              <a:rPr lang="fr-FR" dirty="0"/>
            </a:br>
            <a:r>
              <a:rPr lang="es-419" noProof="0" dirty="0"/>
              <a:t>Insertar imagen </a:t>
            </a:r>
          </a:p>
        </p:txBody>
      </p:sp>
      <p:sp>
        <p:nvSpPr>
          <p:cNvPr id="33" name="Picture Placeholder 11">
            <a:extLst>
              <a:ext uri="{FF2B5EF4-FFF2-40B4-BE49-F238E27FC236}">
                <a16:creationId xmlns:a16="http://schemas.microsoft.com/office/drawing/2014/main" id="{3F55E60C-C3D2-7EF3-E46E-7E68F109E57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005344" y="1412776"/>
            <a:ext cx="3468687" cy="2427984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 dirty="0"/>
              <a:t>Insert image/Insérer image/</a:t>
            </a:r>
            <a:br>
              <a:rPr lang="fr-FR" dirty="0"/>
            </a:br>
            <a:r>
              <a:rPr lang="es-419" noProof="0" dirty="0"/>
              <a:t>Insertar imagen </a:t>
            </a:r>
          </a:p>
        </p:txBody>
      </p:sp>
      <p:sp>
        <p:nvSpPr>
          <p:cNvPr id="39" name="Espace réservé du texte 6">
            <a:extLst>
              <a:ext uri="{FF2B5EF4-FFF2-40B4-BE49-F238E27FC236}">
                <a16:creationId xmlns:a16="http://schemas.microsoft.com/office/drawing/2014/main" id="{7B4882A3-D4D2-E4CE-CD0A-E13B16A1C106}"/>
              </a:ext>
            </a:extLst>
          </p:cNvPr>
          <p:cNvSpPr txBox="1">
            <a:spLocks/>
          </p:cNvSpPr>
          <p:nvPr userDrawn="1"/>
        </p:nvSpPr>
        <p:spPr>
          <a:xfrm>
            <a:off x="4365896" y="3840760"/>
            <a:ext cx="3478586" cy="20296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08000" tIns="288000" rIns="108000" bIns="10800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 panose="020B0604020202020204" pitchFamily="34" charset="0"/>
              <a:buNone/>
              <a:defRPr sz="14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 panose="05030102010509060703" pitchFamily="18" charset="2"/>
              <a:buChar char="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050" b="0" dirty="0">
              <a:solidFill>
                <a:schemeClr val="accent1"/>
              </a:solidFill>
            </a:endParaRPr>
          </a:p>
        </p:txBody>
      </p:sp>
      <p:sp>
        <p:nvSpPr>
          <p:cNvPr id="40" name="!!Freeform 9">
            <a:extLst>
              <a:ext uri="{FF2B5EF4-FFF2-40B4-BE49-F238E27FC236}">
                <a16:creationId xmlns:a16="http://schemas.microsoft.com/office/drawing/2014/main" id="{9AF2FBB5-5D0A-6B99-BF8B-B6C373182C70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4461961" y="3931398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5"/>
              </a:solidFill>
            </a:endParaRPr>
          </a:p>
        </p:txBody>
      </p:sp>
      <p:sp>
        <p:nvSpPr>
          <p:cNvPr id="41" name="Espace réservé du texte 6">
            <a:extLst>
              <a:ext uri="{FF2B5EF4-FFF2-40B4-BE49-F238E27FC236}">
                <a16:creationId xmlns:a16="http://schemas.microsoft.com/office/drawing/2014/main" id="{88757D2E-BD53-9DC4-BA83-6D7EE0A20741}"/>
              </a:ext>
            </a:extLst>
          </p:cNvPr>
          <p:cNvSpPr txBox="1">
            <a:spLocks/>
          </p:cNvSpPr>
          <p:nvPr userDrawn="1"/>
        </p:nvSpPr>
        <p:spPr>
          <a:xfrm>
            <a:off x="8011975" y="3839218"/>
            <a:ext cx="3478586" cy="20296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08000" tIns="288000" rIns="108000" bIns="10800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 panose="020B0604020202020204" pitchFamily="34" charset="0"/>
              <a:buNone/>
              <a:defRPr sz="14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 panose="05030102010509060703" pitchFamily="18" charset="2"/>
              <a:buChar char="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050" b="0" dirty="0">
              <a:solidFill>
                <a:schemeClr val="accent1"/>
              </a:solidFill>
            </a:endParaRPr>
          </a:p>
        </p:txBody>
      </p:sp>
      <p:sp>
        <p:nvSpPr>
          <p:cNvPr id="42" name="!!Freeform 9">
            <a:extLst>
              <a:ext uri="{FF2B5EF4-FFF2-40B4-BE49-F238E27FC236}">
                <a16:creationId xmlns:a16="http://schemas.microsoft.com/office/drawing/2014/main" id="{35C7926E-1F50-8B61-6886-7ECD263896D9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8108040" y="3929856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5"/>
              </a:solidFill>
            </a:endParaRP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7361869B-E58A-1FA3-77F0-497ECC990D3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63694" y="4155475"/>
            <a:ext cx="3227725" cy="143376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40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dirty="0" err="1"/>
              <a:t>Title</a:t>
            </a:r>
            <a:r>
              <a:rPr lang="fr-FR" noProof="0" dirty="0"/>
              <a:t>/Titre/</a:t>
            </a:r>
            <a:r>
              <a:rPr lang="fr-FR" noProof="0" dirty="0" err="1"/>
              <a:t>Titulo</a:t>
            </a:r>
            <a:endParaRPr lang="fr-FR" noProof="0" dirty="0"/>
          </a:p>
          <a:p>
            <a:pPr lvl="1"/>
            <a:r>
              <a:rPr lang="fr-FR" noProof="0" dirty="0" err="1"/>
              <a:t>Text</a:t>
            </a:r>
            <a:r>
              <a:rPr lang="fr-FR" noProof="0" dirty="0"/>
              <a:t>/Texte/Texto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886069D3-1395-5153-6786-006BE7FC68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09773" y="4147020"/>
            <a:ext cx="3243411" cy="144222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40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dirty="0" err="1"/>
              <a:t>Title</a:t>
            </a:r>
            <a:r>
              <a:rPr lang="fr-FR" noProof="0" dirty="0"/>
              <a:t>/Titre/</a:t>
            </a:r>
            <a:r>
              <a:rPr lang="fr-FR" noProof="0" dirty="0" err="1"/>
              <a:t>Titulo</a:t>
            </a:r>
            <a:endParaRPr lang="fr-FR" noProof="0" dirty="0"/>
          </a:p>
          <a:p>
            <a:pPr lvl="1"/>
            <a:r>
              <a:rPr lang="fr-FR" noProof="0" dirty="0" err="1"/>
              <a:t>Text</a:t>
            </a:r>
            <a:r>
              <a:rPr lang="fr-FR" noProof="0" dirty="0"/>
              <a:t>/Texte/Texto</a:t>
            </a:r>
          </a:p>
        </p:txBody>
      </p:sp>
    </p:spTree>
    <p:extLst>
      <p:ext uri="{BB962C8B-B14F-4D97-AF65-F5344CB8AC3E}">
        <p14:creationId xmlns:p14="http://schemas.microsoft.com/office/powerpoint/2010/main" val="15157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89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 2/Références 2/Referenci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E780B96-9CF1-4F0B-9526-CBF5F24757D6}"/>
              </a:ext>
            </a:extLst>
          </p:cNvPr>
          <p:cNvSpPr txBox="1">
            <a:spLocks/>
          </p:cNvSpPr>
          <p:nvPr userDrawn="1"/>
        </p:nvSpPr>
        <p:spPr>
          <a:xfrm>
            <a:off x="716323" y="3840760"/>
            <a:ext cx="5282873" cy="20325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08000" tIns="288000" rIns="108000" bIns="10800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 panose="020B0604020202020204" pitchFamily="34" charset="0"/>
              <a:buNone/>
              <a:defRPr sz="14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 panose="05030102010509060703" pitchFamily="18" charset="2"/>
              <a:buChar char="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050" b="0" dirty="0">
              <a:solidFill>
                <a:schemeClr val="accent1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27384"/>
            <a:ext cx="10752000" cy="3662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8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s-419" noProof="0" dirty="0" err="1"/>
              <a:t>Title</a:t>
            </a:r>
            <a:r>
              <a:rPr lang="es-419" noProof="0" dirty="0"/>
              <a:t>/</a:t>
            </a:r>
            <a:r>
              <a:rPr lang="es-419" noProof="0" dirty="0" err="1"/>
              <a:t>Titre</a:t>
            </a:r>
            <a:r>
              <a:rPr lang="es-419" noProof="0" dirty="0"/>
              <a:t>/Título</a:t>
            </a:r>
            <a:endParaRPr lang="fr-FR" noProof="0" dirty="0"/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D4AC6093-5260-A5FE-1CD9-ED8F52D4803C}"/>
              </a:ext>
            </a:extLst>
          </p:cNvPr>
          <p:cNvGrpSpPr/>
          <p:nvPr userDrawn="1"/>
        </p:nvGrpSpPr>
        <p:grpSpPr>
          <a:xfrm>
            <a:off x="491019" y="64204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6E26737A-C174-70E6-E374-E8D51FFF4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9B8D8C93-14D2-3B36-7833-293128F192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" name="Freeform 49">
              <a:extLst>
                <a:ext uri="{FF2B5EF4-FFF2-40B4-BE49-F238E27FC236}">
                  <a16:creationId xmlns:a16="http://schemas.microsoft.com/office/drawing/2014/main" id="{D6F343AC-33AC-7468-FFD4-4435930A7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6F80BF1B-1F60-D4A0-2A32-DDBAB8BD64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BA0E8F8F-6575-CB9B-0C46-F3BE999FF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5" name="Group 7">
            <a:extLst>
              <a:ext uri="{FF2B5EF4-FFF2-40B4-BE49-F238E27FC236}">
                <a16:creationId xmlns:a16="http://schemas.microsoft.com/office/drawing/2014/main" id="{B148B197-FFB6-8B2D-0F44-76DC15DA9A5A}"/>
              </a:ext>
            </a:extLst>
          </p:cNvPr>
          <p:cNvGrpSpPr/>
          <p:nvPr userDrawn="1"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F178CBF9-D7FB-0D5D-7805-46F6CD9E4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782FD0A1-A11D-E326-4BD2-3DF7AD176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21454ED2-C924-7B56-5892-6849581C5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222BD233-376E-8691-BBFD-F607DAC093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35EBCCE7-91F2-FA2E-59E6-6FE0F30E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</p:grpSp>
      <p:sp>
        <p:nvSpPr>
          <p:cNvPr id="36" name="Freeform: Shape 4">
            <a:extLst>
              <a:ext uri="{FF2B5EF4-FFF2-40B4-BE49-F238E27FC236}">
                <a16:creationId xmlns:a16="http://schemas.microsoft.com/office/drawing/2014/main" id="{40AC25AF-EA2E-5822-C8A4-24ABEF12A44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37" name="Freeform: Shape 5">
            <a:extLst>
              <a:ext uri="{FF2B5EF4-FFF2-40B4-BE49-F238E27FC236}">
                <a16:creationId xmlns:a16="http://schemas.microsoft.com/office/drawing/2014/main" id="{94AF3BF9-0005-D6F6-E11E-5B0F2BB9EEB4}"/>
              </a:ext>
            </a:extLst>
          </p:cNvPr>
          <p:cNvSpPr/>
          <p:nvPr userDrawn="1"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F9D264D7-A6CF-01AE-2862-B383319262DD}"/>
              </a:ext>
            </a:extLst>
          </p:cNvPr>
          <p:cNvSpPr txBox="1"/>
          <p:nvPr userDrawn="1"/>
        </p:nvSpPr>
        <p:spPr>
          <a:xfrm>
            <a:off x="11757890" y="6582166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baseline="0" noProof="0" smtClean="0">
                <a:solidFill>
                  <a:schemeClr val="accent2"/>
                </a:solidFill>
              </a:rPr>
              <a:pPr algn="ctr"/>
              <a:t>‹N°›</a:t>
            </a:fld>
            <a:endParaRPr lang="fr-FR" sz="1000" b="1" baseline="0" noProof="0" dirty="0">
              <a:solidFill>
                <a:schemeClr val="accent2"/>
              </a:solidFill>
            </a:endParaRP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2B51D885-BC99-A7F3-5AFD-5937A60D0D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432" y="4147967"/>
            <a:ext cx="4986260" cy="1660015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spcAft>
                <a:spcPts val="0"/>
              </a:spcAft>
              <a:defRPr sz="140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dirty="0" err="1"/>
              <a:t>Title</a:t>
            </a:r>
            <a:r>
              <a:rPr lang="fr-FR" noProof="0" dirty="0"/>
              <a:t>/Titre/T</a:t>
            </a:r>
            <a:r>
              <a:rPr lang="es-419" noProof="0" dirty="0"/>
              <a:t>í</a:t>
            </a:r>
            <a:r>
              <a:rPr lang="fr-FR" noProof="0" dirty="0" err="1"/>
              <a:t>tulo</a:t>
            </a:r>
            <a:endParaRPr lang="fr-FR" noProof="0" dirty="0"/>
          </a:p>
          <a:p>
            <a:pPr lvl="1"/>
            <a:r>
              <a:rPr lang="fr-FR" noProof="0" dirty="0" err="1"/>
              <a:t>Text</a:t>
            </a:r>
            <a:r>
              <a:rPr lang="fr-FR" noProof="0" dirty="0"/>
              <a:t>/Texte/Texto</a:t>
            </a:r>
          </a:p>
        </p:txBody>
      </p:sp>
      <p:pic>
        <p:nvPicPr>
          <p:cNvPr id="25" name="Image 24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5C890E84-67D4-9B30-817A-3CBAFAA7D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650757"/>
            <a:ext cx="619125" cy="836621"/>
          </a:xfrm>
          <a:prstGeom prst="rect">
            <a:avLst/>
          </a:prstGeom>
        </p:spPr>
      </p:pic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8D9597A6-7DB3-CA43-5537-A2537359D8F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16323" y="1414192"/>
            <a:ext cx="5267311" cy="2427984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 dirty="0"/>
              <a:t>Insert image/Insérer image/</a:t>
            </a:r>
            <a:r>
              <a:rPr lang="es-419" noProof="0" dirty="0"/>
              <a:t>Insertar imagen </a:t>
            </a:r>
          </a:p>
        </p:txBody>
      </p:sp>
      <p:sp>
        <p:nvSpPr>
          <p:cNvPr id="9" name="!!Freeform 9">
            <a:extLst>
              <a:ext uri="{FF2B5EF4-FFF2-40B4-BE49-F238E27FC236}">
                <a16:creationId xmlns:a16="http://schemas.microsoft.com/office/drawing/2014/main" id="{91704C04-1E90-D657-0B0F-47D2DE1FF15F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812205" y="3934356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5"/>
              </a:solidFill>
            </a:endParaRPr>
          </a:p>
        </p:txBody>
      </p:sp>
      <p:sp>
        <p:nvSpPr>
          <p:cNvPr id="23" name="Espace réservé du texte 6">
            <a:extLst>
              <a:ext uri="{FF2B5EF4-FFF2-40B4-BE49-F238E27FC236}">
                <a16:creationId xmlns:a16="http://schemas.microsoft.com/office/drawing/2014/main" id="{82ECEFB9-061F-26ED-486C-4F561D0D8F61}"/>
              </a:ext>
            </a:extLst>
          </p:cNvPr>
          <p:cNvSpPr txBox="1">
            <a:spLocks/>
          </p:cNvSpPr>
          <p:nvPr userDrawn="1"/>
        </p:nvSpPr>
        <p:spPr>
          <a:xfrm>
            <a:off x="6171817" y="3842302"/>
            <a:ext cx="5289006" cy="20296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08000" tIns="288000" rIns="108000" bIns="10800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 panose="020B0604020202020204" pitchFamily="34" charset="0"/>
              <a:buNone/>
              <a:defRPr sz="14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 panose="05030102010509060703" pitchFamily="18" charset="2"/>
              <a:buChar char="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050" b="0" dirty="0">
              <a:solidFill>
                <a:schemeClr val="accent1"/>
              </a:solidFill>
            </a:endParaRP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0AFA34D9-9B32-E63F-1E3A-7CBC4A609EF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49394" y="4146550"/>
            <a:ext cx="4963470" cy="1661431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spcAft>
                <a:spcPts val="0"/>
              </a:spcAft>
              <a:defRPr sz="1400" b="1">
                <a:solidFill>
                  <a:schemeClr val="accent3"/>
                </a:solidFill>
                <a:latin typeface="+mj-lt"/>
              </a:defRPr>
            </a:lvl1pPr>
            <a:lvl2pPr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dirty="0" err="1"/>
              <a:t>Title</a:t>
            </a:r>
            <a:r>
              <a:rPr lang="fr-FR" noProof="0" dirty="0"/>
              <a:t>/Titre/T</a:t>
            </a:r>
            <a:r>
              <a:rPr lang="es-419" noProof="0" dirty="0"/>
              <a:t>í</a:t>
            </a:r>
            <a:r>
              <a:rPr lang="fr-FR" noProof="0" dirty="0" err="1"/>
              <a:t>tulo</a:t>
            </a:r>
            <a:endParaRPr lang="fr-FR" noProof="0" dirty="0"/>
          </a:p>
          <a:p>
            <a:pPr lvl="1"/>
            <a:r>
              <a:rPr lang="fr-FR" noProof="0" dirty="0" err="1"/>
              <a:t>Text</a:t>
            </a:r>
            <a:r>
              <a:rPr lang="fr-FR" noProof="0" dirty="0"/>
              <a:t>/Texte/Texto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42561BD4-D3E4-DA57-D5B3-E9E2C5C19DE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183795" y="1412776"/>
            <a:ext cx="5267312" cy="2427984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 dirty="0"/>
              <a:t>Insert image/Insérer image/</a:t>
            </a:r>
            <a:r>
              <a:rPr lang="es-419" noProof="0" dirty="0"/>
              <a:t>Insertar imagen </a:t>
            </a:r>
          </a:p>
        </p:txBody>
      </p:sp>
      <p:sp>
        <p:nvSpPr>
          <p:cNvPr id="32" name="!!Freeform 9">
            <a:extLst>
              <a:ext uri="{FF2B5EF4-FFF2-40B4-BE49-F238E27FC236}">
                <a16:creationId xmlns:a16="http://schemas.microsoft.com/office/drawing/2014/main" id="{0905D4E6-921A-232F-CD5C-BB637D1796B4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6349253" y="3932940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5"/>
              </a:solidFill>
            </a:endParaRPr>
          </a:p>
        </p:txBody>
      </p:sp>
      <p:pic>
        <p:nvPicPr>
          <p:cNvPr id="4" name="图片 3" descr="卡通人物&#10;&#10;中度可信度">
            <a:extLst>
              <a:ext uri="{FF2B5EF4-FFF2-40B4-BE49-F238E27FC236}">
                <a16:creationId xmlns:a16="http://schemas.microsoft.com/office/drawing/2014/main" id="{DC5333FE-985F-B3DB-F997-919E7F663C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32541"/>
          <a:stretch/>
        </p:blipFill>
        <p:spPr>
          <a:xfrm>
            <a:off x="1405487" y="6335146"/>
            <a:ext cx="1506155" cy="24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3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  <p15:guide id="2" pos="3772" userDrawn="1">
          <p15:clr>
            <a:srgbClr val="FBAE40"/>
          </p15:clr>
        </p15:guide>
        <p15:guide id="3" orient="horz" pos="890" userDrawn="1">
          <p15:clr>
            <a:srgbClr val="FBAE40"/>
          </p15:clr>
        </p15:guide>
        <p15:guide id="4" pos="438" userDrawn="1">
          <p15:clr>
            <a:srgbClr val="FBAE40"/>
          </p15:clr>
        </p15:guide>
        <p15:guide id="5" pos="7219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1/Référence 1/Referenc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6">
            <a:extLst>
              <a:ext uri="{FF2B5EF4-FFF2-40B4-BE49-F238E27FC236}">
                <a16:creationId xmlns:a16="http://schemas.microsoft.com/office/drawing/2014/main" id="{82ECEFB9-061F-26ED-486C-4F561D0D8F61}"/>
              </a:ext>
            </a:extLst>
          </p:cNvPr>
          <p:cNvSpPr txBox="1">
            <a:spLocks/>
          </p:cNvSpPr>
          <p:nvPr userDrawn="1"/>
        </p:nvSpPr>
        <p:spPr>
          <a:xfrm>
            <a:off x="6171817" y="1403350"/>
            <a:ext cx="5289006" cy="44685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08000" tIns="288000" rIns="108000" bIns="10800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 panose="020B0604020202020204" pitchFamily="34" charset="0"/>
              <a:buNone/>
              <a:defRPr sz="14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 panose="05030102010509060703" pitchFamily="18" charset="2"/>
              <a:buChar char="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050" b="0" dirty="0">
              <a:solidFill>
                <a:schemeClr val="accent1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27384"/>
            <a:ext cx="10752000" cy="3662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8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r-FR" noProof="0" dirty="0" err="1"/>
              <a:t>Title</a:t>
            </a:r>
            <a:r>
              <a:rPr lang="fr-FR" noProof="0" dirty="0"/>
              <a:t>/Titre/</a:t>
            </a:r>
            <a:r>
              <a:rPr lang="es-419" noProof="0" dirty="0"/>
              <a:t>Título</a:t>
            </a:r>
            <a:endParaRPr lang="fr-FR" noProof="0" dirty="0"/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D4AC6093-5260-A5FE-1CD9-ED8F52D4803C}"/>
              </a:ext>
            </a:extLst>
          </p:cNvPr>
          <p:cNvGrpSpPr/>
          <p:nvPr userDrawn="1"/>
        </p:nvGrpSpPr>
        <p:grpSpPr>
          <a:xfrm>
            <a:off x="491019" y="64204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6E26737A-C174-70E6-E374-E8D51FFF4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9B8D8C93-14D2-3B36-7833-293128F192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" name="Freeform 49">
              <a:extLst>
                <a:ext uri="{FF2B5EF4-FFF2-40B4-BE49-F238E27FC236}">
                  <a16:creationId xmlns:a16="http://schemas.microsoft.com/office/drawing/2014/main" id="{D6F343AC-33AC-7468-FFD4-4435930A7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6F80BF1B-1F60-D4A0-2A32-DDBAB8BD64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BA0E8F8F-6575-CB9B-0C46-F3BE999FF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5" name="Group 7">
            <a:extLst>
              <a:ext uri="{FF2B5EF4-FFF2-40B4-BE49-F238E27FC236}">
                <a16:creationId xmlns:a16="http://schemas.microsoft.com/office/drawing/2014/main" id="{B148B197-FFB6-8B2D-0F44-76DC15DA9A5A}"/>
              </a:ext>
            </a:extLst>
          </p:cNvPr>
          <p:cNvGrpSpPr/>
          <p:nvPr userDrawn="1"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F178CBF9-D7FB-0D5D-7805-46F6CD9E4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782FD0A1-A11D-E326-4BD2-3DF7AD176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21454ED2-C924-7B56-5892-6849581C5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222BD233-376E-8691-BBFD-F607DAC093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35EBCCE7-91F2-FA2E-59E6-6FE0F30E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</p:grpSp>
      <p:sp>
        <p:nvSpPr>
          <p:cNvPr id="36" name="Freeform: Shape 4">
            <a:extLst>
              <a:ext uri="{FF2B5EF4-FFF2-40B4-BE49-F238E27FC236}">
                <a16:creationId xmlns:a16="http://schemas.microsoft.com/office/drawing/2014/main" id="{40AC25AF-EA2E-5822-C8A4-24ABEF12A44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37" name="Freeform: Shape 5">
            <a:extLst>
              <a:ext uri="{FF2B5EF4-FFF2-40B4-BE49-F238E27FC236}">
                <a16:creationId xmlns:a16="http://schemas.microsoft.com/office/drawing/2014/main" id="{94AF3BF9-0005-D6F6-E11E-5B0F2BB9EEB4}"/>
              </a:ext>
            </a:extLst>
          </p:cNvPr>
          <p:cNvSpPr/>
          <p:nvPr userDrawn="1"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F9D264D7-A6CF-01AE-2862-B383319262DD}"/>
              </a:ext>
            </a:extLst>
          </p:cNvPr>
          <p:cNvSpPr txBox="1"/>
          <p:nvPr userDrawn="1"/>
        </p:nvSpPr>
        <p:spPr>
          <a:xfrm>
            <a:off x="11757890" y="6582166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baseline="0" noProof="0" smtClean="0">
                <a:solidFill>
                  <a:schemeClr val="accent2"/>
                </a:solidFill>
              </a:rPr>
              <a:pPr algn="ctr"/>
              <a:t>‹N°›</a:t>
            </a:fld>
            <a:endParaRPr lang="fr-FR" sz="1000" b="1" baseline="0" noProof="0" dirty="0">
              <a:solidFill>
                <a:schemeClr val="accent2"/>
              </a:solidFill>
            </a:endParaRPr>
          </a:p>
        </p:txBody>
      </p:sp>
      <p:pic>
        <p:nvPicPr>
          <p:cNvPr id="25" name="Image 24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5C890E84-67D4-9B30-817A-3CBAFAA7D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650757"/>
            <a:ext cx="619125" cy="836621"/>
          </a:xfrm>
          <a:prstGeom prst="rect">
            <a:avLst/>
          </a:prstGeom>
        </p:spPr>
      </p:pic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8D9597A6-7DB3-CA43-5537-A2537359D8F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16323" y="1414191"/>
            <a:ext cx="5267311" cy="4457709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 dirty="0"/>
              <a:t>Insert image/Insérer image/</a:t>
            </a:r>
            <a:r>
              <a:rPr lang="es-419" noProof="0" dirty="0"/>
              <a:t>Insertar imagen </a:t>
            </a:r>
          </a:p>
          <a:p>
            <a:endParaRPr lang="fr-FR" dirty="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0AFA34D9-9B32-E63F-1E3A-7CBC4A609EF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46116" y="1872615"/>
            <a:ext cx="5106468" cy="3821818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spcAft>
                <a:spcPts val="0"/>
              </a:spcAft>
              <a:defRPr sz="1400" b="1">
                <a:solidFill>
                  <a:schemeClr val="accent3"/>
                </a:solidFill>
                <a:latin typeface="+mj-lt"/>
              </a:defRPr>
            </a:lvl1pPr>
            <a:lvl2pPr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dirty="0" err="1"/>
              <a:t>Title</a:t>
            </a:r>
            <a:r>
              <a:rPr lang="fr-FR" noProof="0" dirty="0"/>
              <a:t>/Titre/</a:t>
            </a:r>
            <a:r>
              <a:rPr lang="es-419" noProof="0" dirty="0"/>
              <a:t>Título</a:t>
            </a:r>
            <a:endParaRPr lang="fr-FR" noProof="0" dirty="0"/>
          </a:p>
          <a:p>
            <a:pPr lvl="1"/>
            <a:r>
              <a:rPr lang="fr-FR" noProof="0" dirty="0" err="1"/>
              <a:t>Text</a:t>
            </a:r>
            <a:r>
              <a:rPr lang="fr-FR" noProof="0" dirty="0"/>
              <a:t>/Texte/Texto</a:t>
            </a:r>
          </a:p>
        </p:txBody>
      </p:sp>
      <p:sp>
        <p:nvSpPr>
          <p:cNvPr id="32" name="!!Freeform 9">
            <a:extLst>
              <a:ext uri="{FF2B5EF4-FFF2-40B4-BE49-F238E27FC236}">
                <a16:creationId xmlns:a16="http://schemas.microsoft.com/office/drawing/2014/main" id="{0905D4E6-921A-232F-CD5C-BB637D1796B4}"/>
              </a:ext>
            </a:extLst>
          </p:cNvPr>
          <p:cNvSpPr>
            <a:spLocks/>
          </p:cNvSpPr>
          <p:nvPr userDrawn="1"/>
        </p:nvSpPr>
        <p:spPr bwMode="auto">
          <a:xfrm rot="5400000">
            <a:off x="6279397" y="1558527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5"/>
              </a:solidFill>
            </a:endParaRPr>
          </a:p>
        </p:txBody>
      </p:sp>
      <p:pic>
        <p:nvPicPr>
          <p:cNvPr id="4" name="图片 3" descr="卡通人物&#10;&#10;中度可信度">
            <a:extLst>
              <a:ext uri="{FF2B5EF4-FFF2-40B4-BE49-F238E27FC236}">
                <a16:creationId xmlns:a16="http://schemas.microsoft.com/office/drawing/2014/main" id="{87D05375-33FF-3479-2E0E-F760730309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32541"/>
          <a:stretch/>
        </p:blipFill>
        <p:spPr>
          <a:xfrm>
            <a:off x="1405487" y="6335146"/>
            <a:ext cx="1506155" cy="24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3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  <p15:guide id="2" pos="3772" userDrawn="1">
          <p15:clr>
            <a:srgbClr val="FBAE40"/>
          </p15:clr>
        </p15:guide>
        <p15:guide id="3" orient="horz" pos="890" userDrawn="1">
          <p15:clr>
            <a:srgbClr val="FBAE40"/>
          </p15:clr>
        </p15:guide>
        <p15:guide id="4" pos="438" userDrawn="1">
          <p15:clr>
            <a:srgbClr val="FBAE40"/>
          </p15:clr>
        </p15:guide>
        <p15:guide id="5" pos="7219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Stylized page/Page stylisée/Página estiliz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991C86-A5EB-459E-31A4-DC2B35B516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5146" y="0"/>
            <a:ext cx="12192000" cy="6857951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err="1"/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49ECF0E1-044C-6D5F-D873-250C1E789E2C}"/>
              </a:ext>
            </a:extLst>
          </p:cNvPr>
          <p:cNvSpPr>
            <a:spLocks/>
          </p:cNvSpPr>
          <p:nvPr userDrawn="1"/>
        </p:nvSpPr>
        <p:spPr bwMode="auto">
          <a:xfrm rot="5400000">
            <a:off x="5784703" y="3500062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41E0BF66-DD68-E795-DAAA-1E88E90EF3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3089550"/>
            <a:ext cx="4775365" cy="3139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2400" cap="none" baseline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s-419" noProof="0" dirty="0" err="1"/>
              <a:t>Title</a:t>
            </a:r>
            <a:r>
              <a:rPr lang="es-419" noProof="0" dirty="0"/>
              <a:t>/</a:t>
            </a:r>
            <a:r>
              <a:rPr lang="es-419" noProof="0" dirty="0" err="1"/>
              <a:t>Titre</a:t>
            </a:r>
            <a:r>
              <a:rPr lang="es-419" noProof="0" dirty="0"/>
              <a:t>/Título</a:t>
            </a:r>
            <a:endParaRPr lang="fr-FR" noProof="0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8B594E3-F95C-E951-1E10-EA0D72A3D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86437" y="3981681"/>
            <a:ext cx="6055939" cy="2598413"/>
          </a:xfrm>
          <a:prstGeom prst="rect">
            <a:avLst/>
          </a:prstGeom>
        </p:spPr>
        <p:txBody>
          <a:bodyPr wrap="square" numCol="2" spcCol="360000"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accent6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buSzPct val="90000"/>
              <a:buFont typeface="Segoe UI" panose="020B0502040204020203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792000" indent="-396000">
              <a:spcAft>
                <a:spcPts val="0"/>
              </a:spcAft>
              <a:buClr>
                <a:schemeClr val="accent5"/>
              </a:buClr>
              <a:buFont typeface="Segoe UI" panose="020B0502040204020203" pitchFamily="34" charset="0"/>
              <a:buChar char="▬"/>
              <a:defRPr sz="2400"/>
            </a:lvl3pPr>
            <a:lvl4pPr marL="1058400" indent="-324000">
              <a:buSzPct val="100000"/>
              <a:buFont typeface="Webdings" panose="05030102010509060703" pitchFamily="18" charset="2"/>
              <a:buChar char="4"/>
              <a:defRPr sz="2000">
                <a:solidFill>
                  <a:schemeClr val="accent5"/>
                </a:solidFill>
              </a:defRPr>
            </a:lvl4pPr>
            <a:lvl5pPr marL="622300" indent="-254000">
              <a:buFont typeface="Segoe UI" panose="020B0502040204020203" pitchFamily="34" charset="0"/>
              <a:buChar char="ꟷ"/>
              <a:defRPr sz="1600"/>
            </a:lvl5pPr>
          </a:lstStyle>
          <a:p>
            <a:pPr lvl="0"/>
            <a:r>
              <a:rPr lang="fr-FR" dirty="0"/>
              <a:t>En tête/</a:t>
            </a:r>
            <a:r>
              <a:rPr lang="fr-FR" dirty="0" err="1"/>
              <a:t>Cabecera</a:t>
            </a:r>
            <a:endParaRPr lang="fr-FR" dirty="0"/>
          </a:p>
          <a:p>
            <a:pPr marL="0" marR="0" lvl="1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Segoe UI" panose="020B0502040204020203" pitchFamily="34" charset="0"/>
              <a:buNone/>
              <a:tabLst/>
              <a:defRPr/>
            </a:pPr>
            <a:r>
              <a:rPr lang="es-419" noProof="0" dirty="0" err="1"/>
              <a:t>Paragraph</a:t>
            </a:r>
            <a:r>
              <a:rPr lang="es-419" noProof="0" dirty="0"/>
              <a:t>/</a:t>
            </a:r>
            <a:r>
              <a:rPr lang="es-419" noProof="0" dirty="0" err="1"/>
              <a:t>Paragraphe</a:t>
            </a:r>
            <a:r>
              <a:rPr lang="es-419" noProof="0" dirty="0"/>
              <a:t>/Párrafo</a:t>
            </a: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00048038-0D88-5BDB-13BB-DE5DB65B51EA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7BF7C1F5-AC08-3F30-63C0-09CEDAC22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2E5EB20F-EDBF-DA13-7A76-B26D9D39F4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6BD2ED04-A22B-5991-A1B0-C41FD65C47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" name="Freeform 50">
              <a:extLst>
                <a:ext uri="{FF2B5EF4-FFF2-40B4-BE49-F238E27FC236}">
                  <a16:creationId xmlns:a16="http://schemas.microsoft.com/office/drawing/2014/main" id="{0C84659B-2213-845F-73AE-626591834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51">
              <a:extLst>
                <a:ext uri="{FF2B5EF4-FFF2-40B4-BE49-F238E27FC236}">
                  <a16:creationId xmlns:a16="http://schemas.microsoft.com/office/drawing/2014/main" id="{DEEC8BDC-2359-2314-121A-4CDC94D82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7" name="Freeform: Shape 4">
            <a:extLst>
              <a:ext uri="{FF2B5EF4-FFF2-40B4-BE49-F238E27FC236}">
                <a16:creationId xmlns:a16="http://schemas.microsoft.com/office/drawing/2014/main" id="{8B88818D-7602-99D6-F1E2-11639E5B9DAD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18" name="Freeform: Shape 5">
            <a:extLst>
              <a:ext uri="{FF2B5EF4-FFF2-40B4-BE49-F238E27FC236}">
                <a16:creationId xmlns:a16="http://schemas.microsoft.com/office/drawing/2014/main" id="{FD332D3D-1737-B45C-7B4A-07D9F07E8CF8}"/>
              </a:ext>
            </a:extLst>
          </p:cNvPr>
          <p:cNvSpPr/>
          <p:nvPr userDrawn="1"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222E054B-3E20-E852-F8FD-FED193F7EDD2}"/>
              </a:ext>
            </a:extLst>
          </p:cNvPr>
          <p:cNvSpPr txBox="1"/>
          <p:nvPr userDrawn="1"/>
        </p:nvSpPr>
        <p:spPr>
          <a:xfrm>
            <a:off x="11757890" y="6582166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baseline="0" noProof="0" smtClean="0">
                <a:solidFill>
                  <a:schemeClr val="accent2"/>
                </a:solidFill>
              </a:rPr>
              <a:pPr algn="ctr"/>
              <a:t>‹N°›</a:t>
            </a:fld>
            <a:endParaRPr lang="fr-FR" sz="1000" b="1" baseline="0" noProof="0" dirty="0">
              <a:solidFill>
                <a:schemeClr val="accent2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012A53AF-1FAF-00E8-07A9-6868DAA299B3}"/>
              </a:ext>
            </a:extLst>
          </p:cNvPr>
          <p:cNvCxnSpPr>
            <a:cxnSpLocks/>
          </p:cNvCxnSpPr>
          <p:nvPr userDrawn="1"/>
        </p:nvCxnSpPr>
        <p:spPr>
          <a:xfrm>
            <a:off x="0" y="3810000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BC796783-FFA7-7C21-A0D5-A1D84749E9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3403482"/>
            <a:ext cx="619125" cy="836621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DA63AC6-3343-6461-CC49-19F1FEDE55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5752" y="655822"/>
            <a:ext cx="6055939" cy="2598413"/>
          </a:xfrm>
          <a:prstGeom prst="rect">
            <a:avLst/>
          </a:prstGeom>
        </p:spPr>
        <p:txBody>
          <a:bodyPr wrap="square" numCol="2" spcCol="360000"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accent6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buSzPct val="90000"/>
              <a:buFont typeface="Segoe UI" panose="020B0502040204020203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792000" indent="-396000">
              <a:spcAft>
                <a:spcPts val="0"/>
              </a:spcAft>
              <a:buClr>
                <a:schemeClr val="accent5"/>
              </a:buClr>
              <a:buFont typeface="Segoe UI" panose="020B0502040204020203" pitchFamily="34" charset="0"/>
              <a:buChar char="▬"/>
              <a:defRPr sz="2400"/>
            </a:lvl3pPr>
            <a:lvl4pPr marL="1058400" indent="-324000">
              <a:buSzPct val="100000"/>
              <a:buFont typeface="Webdings" panose="05030102010509060703" pitchFamily="18" charset="2"/>
              <a:buChar char="4"/>
              <a:defRPr sz="2000">
                <a:solidFill>
                  <a:schemeClr val="accent5"/>
                </a:solidFill>
              </a:defRPr>
            </a:lvl4pPr>
            <a:lvl5pPr marL="622300" indent="-254000">
              <a:buFont typeface="Segoe UI" panose="020B0502040204020203" pitchFamily="34" charset="0"/>
              <a:buChar char="ꟷ"/>
              <a:defRPr sz="1600"/>
            </a:lvl5pPr>
          </a:lstStyle>
          <a:p>
            <a:pPr lvl="0"/>
            <a:r>
              <a:rPr lang="fr-FR" dirty="0"/>
              <a:t>Header/En tête/</a:t>
            </a:r>
            <a:r>
              <a:rPr lang="fr-FR" dirty="0" err="1"/>
              <a:t>Cabecera</a:t>
            </a:r>
            <a:endParaRPr lang="fr-FR" dirty="0"/>
          </a:p>
          <a:p>
            <a:pPr marL="0" marR="0" lvl="1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Segoe UI" panose="020B0502040204020203" pitchFamily="34" charset="0"/>
              <a:buNone/>
              <a:tabLst/>
              <a:defRPr/>
            </a:pPr>
            <a:r>
              <a:rPr lang="es-419" noProof="0" dirty="0" err="1"/>
              <a:t>Paragraph</a:t>
            </a:r>
            <a:r>
              <a:rPr lang="es-419" noProof="0" dirty="0"/>
              <a:t>/</a:t>
            </a:r>
            <a:r>
              <a:rPr lang="es-419" noProof="0" dirty="0" err="1"/>
              <a:t>Paragraphe</a:t>
            </a:r>
            <a:r>
              <a:rPr lang="es-419" noProof="0" dirty="0"/>
              <a:t>/Párrafo</a:t>
            </a:r>
          </a:p>
        </p:txBody>
      </p:sp>
      <p:pic>
        <p:nvPicPr>
          <p:cNvPr id="8" name="图片 7" descr="卡通画&#10;&#10;中度可信度描述已自动生成">
            <a:extLst>
              <a:ext uri="{FF2B5EF4-FFF2-40B4-BE49-F238E27FC236}">
                <a16:creationId xmlns:a16="http://schemas.microsoft.com/office/drawing/2014/main" id="{133C6B53-27B7-493E-D992-81D9829754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25380"/>
          <a:stretch/>
        </p:blipFill>
        <p:spPr>
          <a:xfrm>
            <a:off x="1376534" y="6306846"/>
            <a:ext cx="1451471" cy="25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9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Full background page/Page arrière-plan/Página de fo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5">
            <a:extLst>
              <a:ext uri="{FF2B5EF4-FFF2-40B4-BE49-F238E27FC236}">
                <a16:creationId xmlns:a16="http://schemas.microsoft.com/office/drawing/2014/main" id="{8F94F0CD-F2DA-B660-8586-868DD2B82437}"/>
              </a:ext>
            </a:extLst>
          </p:cNvPr>
          <p:cNvCxnSpPr/>
          <p:nvPr userDrawn="1"/>
        </p:nvCxnSpPr>
        <p:spPr>
          <a:xfrm>
            <a:off x="0" y="105001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FF991C86-A5EB-459E-31A4-DC2B35B516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5146" y="0"/>
            <a:ext cx="12192000" cy="6857951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00048038-0D88-5BDB-13BB-DE5DB65B51EA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7BF7C1F5-AC08-3F30-63C0-09CEDAC22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2E5EB20F-EDBF-DA13-7A76-B26D9D39F4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6BD2ED04-A22B-5991-A1B0-C41FD65C47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" name="Freeform 50">
              <a:extLst>
                <a:ext uri="{FF2B5EF4-FFF2-40B4-BE49-F238E27FC236}">
                  <a16:creationId xmlns:a16="http://schemas.microsoft.com/office/drawing/2014/main" id="{0C84659B-2213-845F-73AE-626591834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51">
              <a:extLst>
                <a:ext uri="{FF2B5EF4-FFF2-40B4-BE49-F238E27FC236}">
                  <a16:creationId xmlns:a16="http://schemas.microsoft.com/office/drawing/2014/main" id="{DEEC8BDC-2359-2314-121A-4CDC94D82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7" name="Freeform: Shape 4">
            <a:extLst>
              <a:ext uri="{FF2B5EF4-FFF2-40B4-BE49-F238E27FC236}">
                <a16:creationId xmlns:a16="http://schemas.microsoft.com/office/drawing/2014/main" id="{8B88818D-7602-99D6-F1E2-11639E5B9DAD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18" name="Freeform: Shape 5">
            <a:extLst>
              <a:ext uri="{FF2B5EF4-FFF2-40B4-BE49-F238E27FC236}">
                <a16:creationId xmlns:a16="http://schemas.microsoft.com/office/drawing/2014/main" id="{FD332D3D-1737-B45C-7B4A-07D9F07E8CF8}"/>
              </a:ext>
            </a:extLst>
          </p:cNvPr>
          <p:cNvSpPr/>
          <p:nvPr userDrawn="1"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222E054B-3E20-E852-F8FD-FED193F7EDD2}"/>
              </a:ext>
            </a:extLst>
          </p:cNvPr>
          <p:cNvSpPr txBox="1"/>
          <p:nvPr userDrawn="1"/>
        </p:nvSpPr>
        <p:spPr>
          <a:xfrm>
            <a:off x="11757890" y="6582166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baseline="0" noProof="0" smtClean="0">
                <a:solidFill>
                  <a:schemeClr val="accent2"/>
                </a:solidFill>
              </a:rPr>
              <a:pPr algn="ctr"/>
              <a:t>‹N°›</a:t>
            </a:fld>
            <a:endParaRPr lang="fr-FR" sz="1000" b="1" baseline="0" noProof="0" dirty="0">
              <a:solidFill>
                <a:schemeClr val="accent2"/>
              </a:solidFill>
            </a:endParaRPr>
          </a:p>
        </p:txBody>
      </p:sp>
      <p:sp>
        <p:nvSpPr>
          <p:cNvPr id="8" name="Espace réservé du titre 1">
            <a:extLst>
              <a:ext uri="{FF2B5EF4-FFF2-40B4-BE49-F238E27FC236}">
                <a16:creationId xmlns:a16="http://schemas.microsoft.com/office/drawing/2014/main" id="{D21F95C1-57EE-B32D-5064-F48F0FA186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6010"/>
            <a:ext cx="10752000" cy="3662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800" cap="none" baseline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r-FR" noProof="0" dirty="0" err="1"/>
              <a:t>Title</a:t>
            </a:r>
            <a:r>
              <a:rPr lang="fr-FR" noProof="0" dirty="0"/>
              <a:t>/Titre/</a:t>
            </a:r>
            <a:r>
              <a:rPr lang="es-419" noProof="0" dirty="0"/>
              <a:t>Título</a:t>
            </a:r>
            <a:endParaRPr lang="fr-FR" noProof="0" dirty="0"/>
          </a:p>
        </p:txBody>
      </p:sp>
      <p:pic>
        <p:nvPicPr>
          <p:cNvPr id="16" name="Image 3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68D81DCD-D74C-6166-2A69-B76D413089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650757"/>
            <a:ext cx="619125" cy="836621"/>
          </a:xfrm>
          <a:prstGeom prst="rect">
            <a:avLst/>
          </a:prstGeom>
        </p:spPr>
      </p:pic>
      <p:pic>
        <p:nvPicPr>
          <p:cNvPr id="2" name="图片 1" descr="卡通画&#10;&#10;中度可信度描述已自动生成">
            <a:extLst>
              <a:ext uri="{FF2B5EF4-FFF2-40B4-BE49-F238E27FC236}">
                <a16:creationId xmlns:a16="http://schemas.microsoft.com/office/drawing/2014/main" id="{63D4CD91-9D44-684E-DFD7-3111792C70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25380"/>
          <a:stretch/>
        </p:blipFill>
        <p:spPr>
          <a:xfrm>
            <a:off x="1376534" y="6306846"/>
            <a:ext cx="1451471" cy="25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3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F9503B-942F-3306-41DE-AAE794EE8747}"/>
              </a:ext>
            </a:extLst>
          </p:cNvPr>
          <p:cNvSpPr/>
          <p:nvPr userDrawn="1"/>
        </p:nvSpPr>
        <p:spPr>
          <a:xfrm>
            <a:off x="4079776" y="-10510"/>
            <a:ext cx="4893161" cy="6868510"/>
          </a:xfrm>
          <a:prstGeom prst="rect">
            <a:avLst/>
          </a:prstGeom>
          <a:solidFill>
            <a:srgbClr val="062C3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5F00492-4782-861D-9AF5-5892B75DFC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171"/>
            <a:ext cx="47778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96D97B-6440-C86B-CB24-FBA205DC636F}"/>
              </a:ext>
            </a:extLst>
          </p:cNvPr>
          <p:cNvSpPr/>
          <p:nvPr userDrawn="1"/>
        </p:nvSpPr>
        <p:spPr>
          <a:xfrm>
            <a:off x="1" y="1"/>
            <a:ext cx="4079776" cy="6858000"/>
          </a:xfrm>
          <a:prstGeom prst="rect">
            <a:avLst/>
          </a:prstGeom>
          <a:solidFill>
            <a:srgbClr val="062C3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49EB0B-753D-8953-1690-FC97913161BF}"/>
              </a:ext>
            </a:extLst>
          </p:cNvPr>
          <p:cNvCxnSpPr>
            <a:cxnSpLocks/>
          </p:cNvCxnSpPr>
          <p:nvPr userDrawn="1"/>
        </p:nvCxnSpPr>
        <p:spPr>
          <a:xfrm>
            <a:off x="4079776" y="-40400"/>
            <a:ext cx="0" cy="69563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7">
            <a:extLst>
              <a:ext uri="{FF2B5EF4-FFF2-40B4-BE49-F238E27FC236}">
                <a16:creationId xmlns:a16="http://schemas.microsoft.com/office/drawing/2014/main" id="{16C9D9E2-88DE-B88A-F32A-2615916DF483}"/>
              </a:ext>
            </a:extLst>
          </p:cNvPr>
          <p:cNvGrpSpPr/>
          <p:nvPr userDrawn="1"/>
        </p:nvGrpSpPr>
        <p:grpSpPr>
          <a:xfrm>
            <a:off x="407368" y="1092771"/>
            <a:ext cx="956972" cy="360040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2" name="Freeform 47">
              <a:extLst>
                <a:ext uri="{FF2B5EF4-FFF2-40B4-BE49-F238E27FC236}">
                  <a16:creationId xmlns:a16="http://schemas.microsoft.com/office/drawing/2014/main" id="{E87A372B-7FD3-6C46-C2AF-7A9568EFDE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" name="Freeform 48">
              <a:extLst>
                <a:ext uri="{FF2B5EF4-FFF2-40B4-BE49-F238E27FC236}">
                  <a16:creationId xmlns:a16="http://schemas.microsoft.com/office/drawing/2014/main" id="{D6C0AC37-8A5C-8C53-A6BA-55A154ECF3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" name="Freeform 49">
              <a:extLst>
                <a:ext uri="{FF2B5EF4-FFF2-40B4-BE49-F238E27FC236}">
                  <a16:creationId xmlns:a16="http://schemas.microsoft.com/office/drawing/2014/main" id="{00EEEA59-37B1-383C-D233-B14C54C3C3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50">
              <a:extLst>
                <a:ext uri="{FF2B5EF4-FFF2-40B4-BE49-F238E27FC236}">
                  <a16:creationId xmlns:a16="http://schemas.microsoft.com/office/drawing/2014/main" id="{E8E7407E-7CBE-112C-56C8-25B6B3AEA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51">
              <a:extLst>
                <a:ext uri="{FF2B5EF4-FFF2-40B4-BE49-F238E27FC236}">
                  <a16:creationId xmlns:a16="http://schemas.microsoft.com/office/drawing/2014/main" id="{22823B64-DB07-399F-B53D-C183FB7BB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3" name="Group 13">
            <a:extLst>
              <a:ext uri="{FF2B5EF4-FFF2-40B4-BE49-F238E27FC236}">
                <a16:creationId xmlns:a16="http://schemas.microsoft.com/office/drawing/2014/main" id="{942940AC-0055-3E2E-C656-045A07E0B63D}"/>
              </a:ext>
            </a:extLst>
          </p:cNvPr>
          <p:cNvGrpSpPr/>
          <p:nvPr userDrawn="1"/>
        </p:nvGrpSpPr>
        <p:grpSpPr>
          <a:xfrm>
            <a:off x="194213" y="6093295"/>
            <a:ext cx="3169150" cy="557357"/>
            <a:chOff x="0" y="0"/>
            <a:chExt cx="5852596" cy="1029294"/>
          </a:xfrm>
        </p:grpSpPr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E2D38DCC-EC31-EF78-106E-D0E1CCCADCE0}"/>
                </a:ext>
              </a:extLst>
            </p:cNvPr>
            <p:cNvSpPr/>
            <p:nvPr/>
          </p:nvSpPr>
          <p:spPr>
            <a:xfrm>
              <a:off x="1654442" y="0"/>
              <a:ext cx="1105740" cy="973078"/>
            </a:xfrm>
            <a:custGeom>
              <a:avLst/>
              <a:gdLst/>
              <a:ahLst/>
              <a:cxnLst/>
              <a:rect l="l" t="t" r="r" b="b"/>
              <a:pathLst>
                <a:path w="1105740" h="973078">
                  <a:moveTo>
                    <a:pt x="0" y="0"/>
                  </a:moveTo>
                  <a:lnTo>
                    <a:pt x="1105740" y="0"/>
                  </a:lnTo>
                  <a:lnTo>
                    <a:pt x="1105740" y="973078"/>
                  </a:lnTo>
                  <a:lnTo>
                    <a:pt x="0" y="973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49623" r="-279669" b="-42108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Freeform 15">
              <a:extLst>
                <a:ext uri="{FF2B5EF4-FFF2-40B4-BE49-F238E27FC236}">
                  <a16:creationId xmlns:a16="http://schemas.microsoft.com/office/drawing/2014/main" id="{90AFA04D-2199-0276-DD70-74D38A71A00B}"/>
                </a:ext>
              </a:extLst>
            </p:cNvPr>
            <p:cNvSpPr/>
            <p:nvPr/>
          </p:nvSpPr>
          <p:spPr>
            <a:xfrm>
              <a:off x="0" y="0"/>
              <a:ext cx="5852596" cy="1029294"/>
            </a:xfrm>
            <a:custGeom>
              <a:avLst/>
              <a:gdLst/>
              <a:ahLst/>
              <a:cxnLst/>
              <a:rect l="l" t="t" r="r" b="b"/>
              <a:pathLst>
                <a:path w="5852596" h="1029294">
                  <a:moveTo>
                    <a:pt x="0" y="0"/>
                  </a:moveTo>
                  <a:lnTo>
                    <a:pt x="5852596" y="0"/>
                  </a:lnTo>
                  <a:lnTo>
                    <a:pt x="5852596" y="1029294"/>
                  </a:lnTo>
                  <a:lnTo>
                    <a:pt x="0" y="10292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3434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9" name="图片 8" descr="文本&#10;&#10;描述已自动生成">
            <a:extLst>
              <a:ext uri="{FF2B5EF4-FFF2-40B4-BE49-F238E27FC236}">
                <a16:creationId xmlns:a16="http://schemas.microsoft.com/office/drawing/2014/main" id="{E3611B1D-BD9D-90A3-0446-5169E1FB60D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73745" y="4293096"/>
            <a:ext cx="3385233" cy="3385233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A6E5BA1-5954-6506-A528-FBF9C9AFFC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06916" y="2889516"/>
            <a:ext cx="2757486" cy="1077218"/>
          </a:xfrm>
        </p:spPr>
        <p:txBody>
          <a:bodyPr>
            <a:spAutoFit/>
          </a:bodyPr>
          <a:lstStyle>
            <a:lvl1pPr algn="l">
              <a:spcAft>
                <a:spcPts val="600"/>
              </a:spcAft>
              <a:defRPr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T</a:t>
            </a:r>
            <a:r>
              <a:rPr lang="es-419" noProof="0" dirty="0" err="1"/>
              <a:t>itre</a:t>
            </a:r>
            <a:r>
              <a:rPr lang="es-419" noProof="0" dirty="0"/>
              <a:t> de la </a:t>
            </a:r>
            <a:br>
              <a:rPr lang="es-419" noProof="0" dirty="0"/>
            </a:br>
            <a:r>
              <a:rPr lang="es-419" noProof="0" dirty="0" err="1"/>
              <a:t>présentation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315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01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/Page de fin/Página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991C86-A5EB-459E-31A4-DC2B35B516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5146" y="0"/>
            <a:ext cx="12192000" cy="6857951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cxnSp>
        <p:nvCxnSpPr>
          <p:cNvPr id="2" name="Connecteur droit 5">
            <a:extLst>
              <a:ext uri="{FF2B5EF4-FFF2-40B4-BE49-F238E27FC236}">
                <a16:creationId xmlns:a16="http://schemas.microsoft.com/office/drawing/2014/main" id="{23D738F4-1D65-952E-9BA3-615259A74FF2}"/>
              </a:ext>
            </a:extLst>
          </p:cNvPr>
          <p:cNvCxnSpPr>
            <a:cxnSpLocks/>
          </p:cNvCxnSpPr>
          <p:nvPr userDrawn="1"/>
        </p:nvCxnSpPr>
        <p:spPr>
          <a:xfrm>
            <a:off x="5146" y="3429000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1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AD7873A4-0620-6784-2518-6F829599C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7729" y="3010689"/>
            <a:ext cx="619125" cy="836621"/>
          </a:xfrm>
          <a:prstGeom prst="rect">
            <a:avLst/>
          </a:prstGeom>
        </p:spPr>
      </p:pic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AD548343-595C-E27E-96F9-0C3AB8AB8D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76440" y="1844826"/>
            <a:ext cx="5408192" cy="1204302"/>
          </a:xfrm>
          <a:prstGeom prst="rect">
            <a:avLst/>
          </a:prstGeom>
        </p:spPr>
        <p:txBody>
          <a:bodyPr wrap="none" numCol="2" spcCol="360000"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accent6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buSzPct val="90000"/>
              <a:buFont typeface="Segoe UI" panose="020B0502040204020203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792000" indent="-396000">
              <a:spcAft>
                <a:spcPts val="0"/>
              </a:spcAft>
              <a:buClr>
                <a:schemeClr val="accent5"/>
              </a:buClr>
              <a:buFont typeface="Segoe UI" panose="020B0502040204020203" pitchFamily="34" charset="0"/>
              <a:buChar char="▬"/>
              <a:defRPr sz="2400"/>
            </a:lvl3pPr>
            <a:lvl4pPr marL="1058400" indent="-324000">
              <a:buSzPct val="100000"/>
              <a:buFont typeface="Webdings" panose="05030102010509060703" pitchFamily="18" charset="2"/>
              <a:buChar char="4"/>
              <a:defRPr sz="2000">
                <a:solidFill>
                  <a:schemeClr val="accent5"/>
                </a:solidFill>
              </a:defRPr>
            </a:lvl4pPr>
            <a:lvl5pPr marL="622300" indent="-254000">
              <a:buFont typeface="Segoe UI" panose="020B0502040204020203" pitchFamily="34" charset="0"/>
              <a:buChar char="ꟷ"/>
              <a:defRPr sz="1600"/>
            </a:lvl5pPr>
          </a:lstStyle>
          <a:p>
            <a:pPr lvl="0"/>
            <a:r>
              <a:rPr lang="fr-FR" dirty="0"/>
              <a:t>Header/En tête/</a:t>
            </a:r>
            <a:r>
              <a:rPr lang="fr-FR" dirty="0" err="1"/>
              <a:t>Cabecera</a:t>
            </a:r>
            <a:endParaRPr lang="fr-FR" dirty="0"/>
          </a:p>
          <a:p>
            <a:pPr lvl="1"/>
            <a:r>
              <a:rPr lang="fr-FR" dirty="0" err="1"/>
              <a:t>Paragraph</a:t>
            </a:r>
            <a:r>
              <a:rPr lang="fr-FR" dirty="0"/>
              <a:t>/Paragraphe/</a:t>
            </a:r>
            <a:r>
              <a:rPr lang="fr-FR" dirty="0" err="1"/>
              <a:t>Parafo</a:t>
            </a:r>
            <a:endParaRPr lang="fr-FR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0E9BD498-0F7A-E83F-9054-ED96DB42A2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3499" y="3808873"/>
            <a:ext cx="5408192" cy="2598413"/>
          </a:xfrm>
          <a:prstGeom prst="rect">
            <a:avLst/>
          </a:prstGeom>
        </p:spPr>
        <p:txBody>
          <a:bodyPr wrap="none" numCol="2" spcCol="360000"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accent6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buSzPct val="90000"/>
              <a:buFont typeface="Segoe UI" panose="020B0502040204020203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792000" indent="-396000">
              <a:spcAft>
                <a:spcPts val="0"/>
              </a:spcAft>
              <a:buClr>
                <a:schemeClr val="accent5"/>
              </a:buClr>
              <a:buFont typeface="Segoe UI" panose="020B0502040204020203" pitchFamily="34" charset="0"/>
              <a:buChar char="▬"/>
              <a:defRPr sz="2400"/>
            </a:lvl3pPr>
            <a:lvl4pPr marL="1058400" indent="-324000">
              <a:buSzPct val="100000"/>
              <a:buFont typeface="Webdings" panose="05030102010509060703" pitchFamily="18" charset="2"/>
              <a:buChar char="4"/>
              <a:defRPr sz="2000">
                <a:solidFill>
                  <a:schemeClr val="accent5"/>
                </a:solidFill>
              </a:defRPr>
            </a:lvl4pPr>
            <a:lvl5pPr marL="622300" indent="-254000">
              <a:buFont typeface="Segoe UI" panose="020B0502040204020203" pitchFamily="34" charset="0"/>
              <a:buChar char="ꟷ"/>
              <a:defRPr sz="1600"/>
            </a:lvl5pPr>
          </a:lstStyle>
          <a:p>
            <a:pPr lvl="0"/>
            <a:r>
              <a:rPr lang="fr-FR" dirty="0"/>
              <a:t>En tête/</a:t>
            </a:r>
            <a:r>
              <a:rPr lang="fr-FR" dirty="0" err="1"/>
              <a:t>Cabecera</a:t>
            </a:r>
            <a:endParaRPr lang="fr-FR" dirty="0"/>
          </a:p>
          <a:p>
            <a:pPr lvl="1"/>
            <a:r>
              <a:rPr lang="fr-FR" dirty="0" err="1"/>
              <a:t>Paragraph</a:t>
            </a:r>
            <a:r>
              <a:rPr lang="fr-FR" dirty="0"/>
              <a:t>/Paragraphe/ </a:t>
            </a:r>
            <a:r>
              <a:rPr lang="fr-FR" dirty="0" err="1"/>
              <a:t>Parafo</a:t>
            </a:r>
            <a:endParaRPr lang="fr-FR" dirty="0"/>
          </a:p>
        </p:txBody>
      </p:sp>
      <p:pic>
        <p:nvPicPr>
          <p:cNvPr id="23" name="Egis-couleur blanc">
            <a:extLst>
              <a:ext uri="{FF2B5EF4-FFF2-40B4-BE49-F238E27FC236}">
                <a16:creationId xmlns:a16="http://schemas.microsoft.com/office/drawing/2014/main" id="{6D5C4666-B1DB-1D63-D596-305E5FCC5F9F}"/>
              </a:ext>
            </a:extLst>
          </p:cNvPr>
          <p:cNvPicPr/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653" y="653138"/>
            <a:ext cx="1891484" cy="707575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801D732-2086-E761-1D6E-5FDF290B9C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4" y="17512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 descr="徽标&#10;&#10;描述已自动生成">
            <a:extLst>
              <a:ext uri="{FF2B5EF4-FFF2-40B4-BE49-F238E27FC236}">
                <a16:creationId xmlns:a16="http://schemas.microsoft.com/office/drawing/2014/main" id="{FD4DDFDD-E333-97DE-52A7-067F7A234A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30635"/>
          <a:stretch/>
        </p:blipFill>
        <p:spPr>
          <a:xfrm>
            <a:off x="8423966" y="744903"/>
            <a:ext cx="3096344" cy="52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3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ágina de 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F9503B-942F-3306-41DE-AAE794EE8747}"/>
              </a:ext>
            </a:extLst>
          </p:cNvPr>
          <p:cNvSpPr/>
          <p:nvPr userDrawn="1"/>
        </p:nvSpPr>
        <p:spPr>
          <a:xfrm>
            <a:off x="4079776" y="-10510"/>
            <a:ext cx="4893161" cy="6868510"/>
          </a:xfrm>
          <a:prstGeom prst="rect">
            <a:avLst/>
          </a:prstGeom>
          <a:solidFill>
            <a:srgbClr val="062C3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96D97B-6440-C86B-CB24-FBA205DC636F}"/>
              </a:ext>
            </a:extLst>
          </p:cNvPr>
          <p:cNvSpPr/>
          <p:nvPr userDrawn="1"/>
        </p:nvSpPr>
        <p:spPr>
          <a:xfrm>
            <a:off x="-1" y="-10510"/>
            <a:ext cx="4079776" cy="6858000"/>
          </a:xfrm>
          <a:prstGeom prst="rect">
            <a:avLst/>
          </a:prstGeom>
          <a:solidFill>
            <a:srgbClr val="062C3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49EB0B-753D-8953-1690-FC97913161BF}"/>
              </a:ext>
            </a:extLst>
          </p:cNvPr>
          <p:cNvCxnSpPr>
            <a:cxnSpLocks/>
          </p:cNvCxnSpPr>
          <p:nvPr userDrawn="1"/>
        </p:nvCxnSpPr>
        <p:spPr>
          <a:xfrm>
            <a:off x="4079776" y="-40400"/>
            <a:ext cx="0" cy="69563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13">
            <a:extLst>
              <a:ext uri="{FF2B5EF4-FFF2-40B4-BE49-F238E27FC236}">
                <a16:creationId xmlns:a16="http://schemas.microsoft.com/office/drawing/2014/main" id="{9821A943-AD2A-7F1A-52B0-562D2979A0B5}"/>
              </a:ext>
            </a:extLst>
          </p:cNvPr>
          <p:cNvGrpSpPr/>
          <p:nvPr userDrawn="1"/>
        </p:nvGrpSpPr>
        <p:grpSpPr>
          <a:xfrm>
            <a:off x="455314" y="1340768"/>
            <a:ext cx="3169150" cy="557357"/>
            <a:chOff x="0" y="0"/>
            <a:chExt cx="5852596" cy="1029294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26D820E8-64FE-42DC-1D5A-D65EF5873ABE}"/>
                </a:ext>
              </a:extLst>
            </p:cNvPr>
            <p:cNvSpPr/>
            <p:nvPr/>
          </p:nvSpPr>
          <p:spPr>
            <a:xfrm>
              <a:off x="1654442" y="0"/>
              <a:ext cx="1105740" cy="973078"/>
            </a:xfrm>
            <a:custGeom>
              <a:avLst/>
              <a:gdLst/>
              <a:ahLst/>
              <a:cxnLst/>
              <a:rect l="l" t="t" r="r" b="b"/>
              <a:pathLst>
                <a:path w="1105740" h="973078">
                  <a:moveTo>
                    <a:pt x="0" y="0"/>
                  </a:moveTo>
                  <a:lnTo>
                    <a:pt x="1105740" y="0"/>
                  </a:lnTo>
                  <a:lnTo>
                    <a:pt x="1105740" y="973078"/>
                  </a:lnTo>
                  <a:lnTo>
                    <a:pt x="0" y="973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49623" r="-279669" b="-42108"/>
              </a:stretch>
            </a:blipFill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BBA72DE3-DAC8-43C1-9D0E-02A8DEE728F5}"/>
                </a:ext>
              </a:extLst>
            </p:cNvPr>
            <p:cNvSpPr/>
            <p:nvPr/>
          </p:nvSpPr>
          <p:spPr>
            <a:xfrm>
              <a:off x="0" y="0"/>
              <a:ext cx="5852596" cy="1029294"/>
            </a:xfrm>
            <a:custGeom>
              <a:avLst/>
              <a:gdLst/>
              <a:ahLst/>
              <a:cxnLst/>
              <a:rect l="l" t="t" r="r" b="b"/>
              <a:pathLst>
                <a:path w="5852596" h="1029294">
                  <a:moveTo>
                    <a:pt x="0" y="0"/>
                  </a:moveTo>
                  <a:lnTo>
                    <a:pt x="5852596" y="0"/>
                  </a:lnTo>
                  <a:lnTo>
                    <a:pt x="5852596" y="1029294"/>
                  </a:lnTo>
                  <a:lnTo>
                    <a:pt x="0" y="10292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34346"/>
              </a:stretch>
            </a:blipFill>
          </p:spPr>
        </p:sp>
      </p:grpSp>
      <p:pic>
        <p:nvPicPr>
          <p:cNvPr id="19" name="图片 18" descr="文本&#10;&#10;描述已自动生成">
            <a:extLst>
              <a:ext uri="{FF2B5EF4-FFF2-40B4-BE49-F238E27FC236}">
                <a16:creationId xmlns:a16="http://schemas.microsoft.com/office/drawing/2014/main" id="{F044945E-4B49-5D8E-B54C-71841670A8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50950" y="4509120"/>
            <a:ext cx="3384376" cy="3384376"/>
          </a:xfrm>
          <a:prstGeom prst="rect">
            <a:avLst/>
          </a:prstGeom>
        </p:spPr>
      </p:pic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8DF183BB-BCD5-3940-48C0-562AE54485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06916" y="2889516"/>
            <a:ext cx="2757486" cy="1077218"/>
          </a:xfrm>
        </p:spPr>
        <p:txBody>
          <a:bodyPr>
            <a:spAutoFit/>
          </a:bodyPr>
          <a:lstStyle>
            <a:lvl1pPr algn="l">
              <a:spcAft>
                <a:spcPts val="600"/>
              </a:spcAft>
              <a:defRPr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T</a:t>
            </a:r>
            <a:r>
              <a:rPr lang="es-419" noProof="0" dirty="0" err="1"/>
              <a:t>itle</a:t>
            </a:r>
            <a:r>
              <a:rPr lang="es-419" noProof="0" dirty="0"/>
              <a:t> </a:t>
            </a:r>
            <a:r>
              <a:rPr lang="es-419" noProof="0" dirty="0" err="1"/>
              <a:t>of</a:t>
            </a:r>
            <a:r>
              <a:rPr lang="es-419" noProof="0" dirty="0"/>
              <a:t> </a:t>
            </a:r>
            <a:r>
              <a:rPr lang="es-419" noProof="0" dirty="0" err="1"/>
              <a:t>the</a:t>
            </a:r>
            <a:r>
              <a:rPr lang="es-419" noProof="0" dirty="0"/>
              <a:t> </a:t>
            </a:r>
            <a:br>
              <a:rPr lang="es-419" noProof="0" dirty="0"/>
            </a:br>
            <a:r>
              <a:rPr lang="es-419" noProof="0" dirty="0" err="1"/>
              <a:t>presentation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501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01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7F948463-632C-DD18-408D-B92CAEB53D6C}"/>
              </a:ext>
            </a:extLst>
          </p:cNvPr>
          <p:cNvSpPr/>
          <p:nvPr userDrawn="1"/>
        </p:nvSpPr>
        <p:spPr>
          <a:xfrm>
            <a:off x="4079776" y="-10510"/>
            <a:ext cx="4893161" cy="6868510"/>
          </a:xfrm>
          <a:prstGeom prst="rect">
            <a:avLst/>
          </a:prstGeom>
          <a:solidFill>
            <a:srgbClr val="062C3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9FD03BE-079A-AD21-AE62-149BFBAFFBE0}"/>
              </a:ext>
            </a:extLst>
          </p:cNvPr>
          <p:cNvSpPr/>
          <p:nvPr userDrawn="1"/>
        </p:nvSpPr>
        <p:spPr>
          <a:xfrm>
            <a:off x="1" y="1"/>
            <a:ext cx="4079776" cy="6858000"/>
          </a:xfrm>
          <a:prstGeom prst="rect">
            <a:avLst/>
          </a:prstGeom>
          <a:solidFill>
            <a:srgbClr val="062C3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CA2AFE8-68B8-990F-82CE-819DE0F2B9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06916" y="2889516"/>
            <a:ext cx="2757486" cy="1077218"/>
          </a:xfrm>
        </p:spPr>
        <p:txBody>
          <a:bodyPr>
            <a:spAutoFit/>
          </a:bodyPr>
          <a:lstStyle>
            <a:lvl1pPr algn="l">
              <a:spcAft>
                <a:spcPts val="600"/>
              </a:spcAft>
              <a:defRPr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T</a:t>
            </a:r>
            <a:r>
              <a:rPr lang="es-419" noProof="0" dirty="0" err="1"/>
              <a:t>itre</a:t>
            </a:r>
            <a:r>
              <a:rPr lang="es-419" noProof="0" dirty="0"/>
              <a:t> de la </a:t>
            </a:r>
            <a:br>
              <a:rPr lang="es-419" noProof="0" dirty="0"/>
            </a:br>
            <a:r>
              <a:rPr lang="es-419" noProof="0" dirty="0" err="1"/>
              <a:t>présentation</a:t>
            </a:r>
            <a:endParaRPr lang="fr-FR" dirty="0"/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38C4BF57-2657-330D-F010-82EC5FE27D7A}"/>
              </a:ext>
            </a:extLst>
          </p:cNvPr>
          <p:cNvGrpSpPr/>
          <p:nvPr userDrawn="1"/>
        </p:nvGrpSpPr>
        <p:grpSpPr>
          <a:xfrm>
            <a:off x="455314" y="1340768"/>
            <a:ext cx="3169150" cy="557357"/>
            <a:chOff x="0" y="0"/>
            <a:chExt cx="5852596" cy="1029294"/>
          </a:xfrm>
        </p:grpSpPr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66BC495B-6B6E-71C5-EC94-C4EB3C012156}"/>
                </a:ext>
              </a:extLst>
            </p:cNvPr>
            <p:cNvSpPr/>
            <p:nvPr/>
          </p:nvSpPr>
          <p:spPr>
            <a:xfrm>
              <a:off x="1654442" y="0"/>
              <a:ext cx="1105740" cy="973078"/>
            </a:xfrm>
            <a:custGeom>
              <a:avLst/>
              <a:gdLst/>
              <a:ahLst/>
              <a:cxnLst/>
              <a:rect l="l" t="t" r="r" b="b"/>
              <a:pathLst>
                <a:path w="1105740" h="973078">
                  <a:moveTo>
                    <a:pt x="0" y="0"/>
                  </a:moveTo>
                  <a:lnTo>
                    <a:pt x="1105740" y="0"/>
                  </a:lnTo>
                  <a:lnTo>
                    <a:pt x="1105740" y="973078"/>
                  </a:lnTo>
                  <a:lnTo>
                    <a:pt x="0" y="973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49623" r="-279669" b="-42108"/>
              </a:stretch>
            </a:blipFill>
          </p:spPr>
        </p:sp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42D77CA5-D03A-4CBD-D528-D08138F1A70B}"/>
                </a:ext>
              </a:extLst>
            </p:cNvPr>
            <p:cNvSpPr/>
            <p:nvPr/>
          </p:nvSpPr>
          <p:spPr>
            <a:xfrm>
              <a:off x="0" y="0"/>
              <a:ext cx="5852596" cy="1029294"/>
            </a:xfrm>
            <a:custGeom>
              <a:avLst/>
              <a:gdLst/>
              <a:ahLst/>
              <a:cxnLst/>
              <a:rect l="l" t="t" r="r" b="b"/>
              <a:pathLst>
                <a:path w="5852596" h="1029294">
                  <a:moveTo>
                    <a:pt x="0" y="0"/>
                  </a:moveTo>
                  <a:lnTo>
                    <a:pt x="5852596" y="0"/>
                  </a:lnTo>
                  <a:lnTo>
                    <a:pt x="5852596" y="1029294"/>
                  </a:lnTo>
                  <a:lnTo>
                    <a:pt x="0" y="10292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34346"/>
              </a:stretch>
            </a:blipFill>
          </p:spPr>
        </p:sp>
      </p:grpSp>
      <p:pic>
        <p:nvPicPr>
          <p:cNvPr id="6" name="图片 5" descr="文本&#10;&#10;描述已自动生成">
            <a:extLst>
              <a:ext uri="{FF2B5EF4-FFF2-40B4-BE49-F238E27FC236}">
                <a16:creationId xmlns:a16="http://schemas.microsoft.com/office/drawing/2014/main" id="{2B38B820-1DB9-AF72-76FA-36434EC027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73745" y="4293096"/>
            <a:ext cx="3385233" cy="338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/Chapitre/Capítulo"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6330BE-9D67-B6AB-B54A-E71C7026F3AA}"/>
              </a:ext>
            </a:extLst>
          </p:cNvPr>
          <p:cNvSpPr/>
          <p:nvPr userDrawn="1"/>
        </p:nvSpPr>
        <p:spPr>
          <a:xfrm>
            <a:off x="5212862" y="0"/>
            <a:ext cx="6979139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 err="1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C2CFA58-CF35-3005-09C0-4A539F4AB6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7411" y="2461269"/>
            <a:ext cx="5051452" cy="3662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2800" cap="none" baseline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</a:t>
            </a:r>
            <a:r>
              <a:rPr lang="es-419" noProof="0" dirty="0" err="1"/>
              <a:t>itle</a:t>
            </a:r>
            <a:r>
              <a:rPr lang="es-419" noProof="0" dirty="0"/>
              <a:t>/</a:t>
            </a:r>
            <a:r>
              <a:rPr lang="es-419" noProof="0" dirty="0" err="1"/>
              <a:t>Titre</a:t>
            </a:r>
            <a:r>
              <a:rPr lang="es-419" noProof="0" dirty="0"/>
              <a:t>/</a:t>
            </a:r>
            <a:r>
              <a:rPr lang="fr-FR" dirty="0"/>
              <a:t>T</a:t>
            </a:r>
            <a:r>
              <a:rPr lang="es-419" noProof="0" dirty="0"/>
              <a:t>í</a:t>
            </a:r>
            <a:r>
              <a:rPr lang="fr-FR" dirty="0" err="1"/>
              <a:t>tulo</a:t>
            </a:r>
            <a:endParaRPr lang="fr-FR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14D01D-4430-5EC9-8BD3-A7696E421DD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0"/>
            <a:ext cx="0" cy="46596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7">
            <a:extLst>
              <a:ext uri="{FF2B5EF4-FFF2-40B4-BE49-F238E27FC236}">
                <a16:creationId xmlns:a16="http://schemas.microsoft.com/office/drawing/2014/main" id="{37E1A4CB-200A-E4AB-761F-9230FBFA8EC6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6" name="Freeform 47">
              <a:extLst>
                <a:ext uri="{FF2B5EF4-FFF2-40B4-BE49-F238E27FC236}">
                  <a16:creationId xmlns:a16="http://schemas.microsoft.com/office/drawing/2014/main" id="{EE0927E1-9883-C51D-A683-6C11C75002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" name="Freeform 48">
              <a:extLst>
                <a:ext uri="{FF2B5EF4-FFF2-40B4-BE49-F238E27FC236}">
                  <a16:creationId xmlns:a16="http://schemas.microsoft.com/office/drawing/2014/main" id="{83B85B73-D70D-2BDD-BA8B-41CF05546C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" name="Freeform 49">
              <a:extLst>
                <a:ext uri="{FF2B5EF4-FFF2-40B4-BE49-F238E27FC236}">
                  <a16:creationId xmlns:a16="http://schemas.microsoft.com/office/drawing/2014/main" id="{E7193B11-BCA9-59D5-5AFA-8A1C30329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" name="Freeform 50">
              <a:extLst>
                <a:ext uri="{FF2B5EF4-FFF2-40B4-BE49-F238E27FC236}">
                  <a16:creationId xmlns:a16="http://schemas.microsoft.com/office/drawing/2014/main" id="{40B083F1-2069-1E3C-5885-DF2E3E184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" name="Freeform 51">
              <a:extLst>
                <a:ext uri="{FF2B5EF4-FFF2-40B4-BE49-F238E27FC236}">
                  <a16:creationId xmlns:a16="http://schemas.microsoft.com/office/drawing/2014/main" id="{5A7DE9C0-0C80-5CFD-CEE2-560E00FBB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6064DEA-7EB5-711E-748D-8C888D6347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86406" y="1939788"/>
            <a:ext cx="629674" cy="47286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N°</a:t>
            </a:r>
            <a:endParaRPr lang="fr-FR" dirty="0"/>
          </a:p>
        </p:txBody>
      </p:sp>
      <p:pic>
        <p:nvPicPr>
          <p:cNvPr id="4" name="Picture 3" descr="A green oval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BA7FAEE-D576-5D90-C992-44D17A86C7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786270" y="4352441"/>
            <a:ext cx="614388" cy="614388"/>
          </a:xfrm>
          <a:prstGeom prst="rect">
            <a:avLst/>
          </a:prstGeom>
        </p:spPr>
      </p:pic>
      <p:pic>
        <p:nvPicPr>
          <p:cNvPr id="7" name="图片 6" descr="卡通画&#10;&#10;中度可信度描述已自动生成">
            <a:extLst>
              <a:ext uri="{FF2B5EF4-FFF2-40B4-BE49-F238E27FC236}">
                <a16:creationId xmlns:a16="http://schemas.microsoft.com/office/drawing/2014/main" id="{5234340D-F58B-2992-E3E4-629B81D3F1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25380"/>
          <a:stretch/>
        </p:blipFill>
        <p:spPr>
          <a:xfrm>
            <a:off x="1376534" y="6306846"/>
            <a:ext cx="1451471" cy="25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7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93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/Titre+texte/Título+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18" name="Group 7">
            <a:extLst>
              <a:ext uri="{FF2B5EF4-FFF2-40B4-BE49-F238E27FC236}">
                <a16:creationId xmlns:a16="http://schemas.microsoft.com/office/drawing/2014/main" id="{D4AC6093-5260-A5FE-1CD9-ED8F52D4803C}"/>
              </a:ext>
            </a:extLst>
          </p:cNvPr>
          <p:cNvGrpSpPr/>
          <p:nvPr userDrawn="1"/>
        </p:nvGrpSpPr>
        <p:grpSpPr>
          <a:xfrm>
            <a:off x="491019" y="64204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6E26737A-C174-70E6-E374-E8D51FFF4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9B8D8C93-14D2-3B36-7833-293128F192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" name="Freeform 49">
              <a:extLst>
                <a:ext uri="{FF2B5EF4-FFF2-40B4-BE49-F238E27FC236}">
                  <a16:creationId xmlns:a16="http://schemas.microsoft.com/office/drawing/2014/main" id="{D6F343AC-33AC-7468-FFD4-4435930A7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6F80BF1B-1F60-D4A0-2A32-DDBAB8BD64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BA0E8F8F-6575-CB9B-0C46-F3BE999FF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5" name="Group 7">
            <a:extLst>
              <a:ext uri="{FF2B5EF4-FFF2-40B4-BE49-F238E27FC236}">
                <a16:creationId xmlns:a16="http://schemas.microsoft.com/office/drawing/2014/main" id="{B148B197-FFB6-8B2D-0F44-76DC15DA9A5A}"/>
              </a:ext>
            </a:extLst>
          </p:cNvPr>
          <p:cNvGrpSpPr/>
          <p:nvPr userDrawn="1"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F178CBF9-D7FB-0D5D-7805-46F6CD9E4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782FD0A1-A11D-E326-4BD2-3DF7AD176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21454ED2-C924-7B56-5892-6849581C5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222BD233-376E-8691-BBFD-F607DAC093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35EBCCE7-91F2-FA2E-59E6-6FE0F30E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</p:grpSp>
      <p:sp>
        <p:nvSpPr>
          <p:cNvPr id="36" name="Freeform: Shape 4">
            <a:extLst>
              <a:ext uri="{FF2B5EF4-FFF2-40B4-BE49-F238E27FC236}">
                <a16:creationId xmlns:a16="http://schemas.microsoft.com/office/drawing/2014/main" id="{40AC25AF-EA2E-5822-C8A4-24ABEF12A44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37" name="Freeform: Shape 5">
            <a:extLst>
              <a:ext uri="{FF2B5EF4-FFF2-40B4-BE49-F238E27FC236}">
                <a16:creationId xmlns:a16="http://schemas.microsoft.com/office/drawing/2014/main" id="{94AF3BF9-0005-D6F6-E11E-5B0F2BB9EEB4}"/>
              </a:ext>
            </a:extLst>
          </p:cNvPr>
          <p:cNvSpPr/>
          <p:nvPr userDrawn="1"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F9D264D7-A6CF-01AE-2862-B383319262DD}"/>
              </a:ext>
            </a:extLst>
          </p:cNvPr>
          <p:cNvSpPr txBox="1"/>
          <p:nvPr userDrawn="1"/>
        </p:nvSpPr>
        <p:spPr>
          <a:xfrm>
            <a:off x="11757890" y="6582166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baseline="0" noProof="0" smtClean="0">
                <a:solidFill>
                  <a:schemeClr val="accent2"/>
                </a:solidFill>
              </a:rPr>
              <a:pPr algn="ctr"/>
              <a:t>‹N°›</a:t>
            </a:fld>
            <a:endParaRPr lang="fr-FR" sz="1000" b="1" baseline="0" noProof="0" dirty="0">
              <a:solidFill>
                <a:schemeClr val="accent2"/>
              </a:solidFill>
            </a:endParaRPr>
          </a:p>
        </p:txBody>
      </p:sp>
      <p:pic>
        <p:nvPicPr>
          <p:cNvPr id="4" name="Image 3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C34BEF32-11E8-89E3-6993-E52EFF989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650757"/>
            <a:ext cx="619125" cy="836621"/>
          </a:xfrm>
          <a:prstGeom prst="rect">
            <a:avLst/>
          </a:prstGeom>
        </p:spPr>
      </p:pic>
      <p:sp>
        <p:nvSpPr>
          <p:cNvPr id="25" name="Espace réservé du titre 1">
            <a:extLst>
              <a:ext uri="{FF2B5EF4-FFF2-40B4-BE49-F238E27FC236}">
                <a16:creationId xmlns:a16="http://schemas.microsoft.com/office/drawing/2014/main" id="{6EC9350B-AF88-562B-EBF5-094F7B3B2D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27900"/>
            <a:ext cx="10752000" cy="3662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28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s-419" noProof="0" dirty="0" err="1"/>
              <a:t>Title</a:t>
            </a:r>
            <a:r>
              <a:rPr lang="es-419" noProof="0" dirty="0"/>
              <a:t>/</a:t>
            </a:r>
            <a:r>
              <a:rPr lang="es-419" noProof="0" dirty="0" err="1"/>
              <a:t>Titre</a:t>
            </a:r>
            <a:r>
              <a:rPr lang="es-419" noProof="0" dirty="0"/>
              <a:t>/Título</a:t>
            </a:r>
            <a:endParaRPr lang="fr-FR" noProof="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97F28A7-E03D-A4C3-2AAD-1AA373070C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402" y="1279408"/>
            <a:ext cx="10833105" cy="49304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 dirty="0"/>
              <a:t>Header/En tête/</a:t>
            </a:r>
            <a:r>
              <a:rPr lang="en-US" dirty="0"/>
              <a:t>Cabecera</a:t>
            </a:r>
          </a:p>
          <a:p>
            <a:pPr lvl="1"/>
            <a:r>
              <a:rPr lang="en-US" dirty="0"/>
              <a:t>Level 2/</a:t>
            </a:r>
            <a:r>
              <a:rPr lang="en-US" dirty="0" err="1"/>
              <a:t>Niveau</a:t>
            </a:r>
            <a:r>
              <a:rPr lang="en-US" dirty="0"/>
              <a:t> 2/Nivel 2</a:t>
            </a:r>
          </a:p>
          <a:p>
            <a:pPr lvl="2"/>
            <a:r>
              <a:rPr lang="en-US" dirty="0"/>
              <a:t>Level 3/</a:t>
            </a:r>
            <a:r>
              <a:rPr lang="en-US" dirty="0" err="1"/>
              <a:t>Niveau</a:t>
            </a:r>
            <a:r>
              <a:rPr lang="en-US" dirty="0"/>
              <a:t> 3/Nivel 3</a:t>
            </a:r>
          </a:p>
          <a:p>
            <a:pPr lvl="3"/>
            <a:r>
              <a:rPr lang="en-US" dirty="0"/>
              <a:t>Level 4/</a:t>
            </a:r>
            <a:r>
              <a:rPr lang="en-US" dirty="0" err="1"/>
              <a:t>Niveau</a:t>
            </a:r>
            <a:r>
              <a:rPr lang="en-US" dirty="0"/>
              <a:t> 4/Nivel 4</a:t>
            </a:r>
          </a:p>
          <a:p>
            <a:pPr lvl="4"/>
            <a:r>
              <a:rPr lang="en-US" dirty="0"/>
              <a:t>Level 5/</a:t>
            </a:r>
            <a:r>
              <a:rPr lang="en-US" dirty="0" err="1"/>
              <a:t>Niveau</a:t>
            </a:r>
            <a:r>
              <a:rPr lang="en-US" dirty="0"/>
              <a:t> 5/Nivel 5</a:t>
            </a:r>
          </a:p>
        </p:txBody>
      </p:sp>
      <p:pic>
        <p:nvPicPr>
          <p:cNvPr id="9" name="图片 8" descr="卡通人物&#10;&#10;中度可信度">
            <a:extLst>
              <a:ext uri="{FF2B5EF4-FFF2-40B4-BE49-F238E27FC236}">
                <a16:creationId xmlns:a16="http://schemas.microsoft.com/office/drawing/2014/main" id="{D7CD5FBD-340C-A9F5-01BD-EF6F5621FF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32541"/>
          <a:stretch/>
        </p:blipFill>
        <p:spPr>
          <a:xfrm>
            <a:off x="1405487" y="6335146"/>
            <a:ext cx="1506155" cy="24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9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EADF5F-75B3-E5B7-07B3-3520E6182DE1}"/>
              </a:ext>
            </a:extLst>
          </p:cNvPr>
          <p:cNvSpPr>
            <a:spLocks/>
          </p:cNvSpPr>
          <p:nvPr userDrawn="1"/>
        </p:nvSpPr>
        <p:spPr>
          <a:xfrm>
            <a:off x="4063999" y="1558"/>
            <a:ext cx="8154213" cy="6856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CADB64-9703-D27C-B41C-096811E5DA5C}"/>
              </a:ext>
            </a:extLst>
          </p:cNvPr>
          <p:cNvSpPr/>
          <p:nvPr userDrawn="1"/>
        </p:nvSpPr>
        <p:spPr>
          <a:xfrm>
            <a:off x="0" y="0"/>
            <a:ext cx="4063999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94AAC3-D57E-1D0B-481C-CCC4073721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63999" y="0"/>
            <a:ext cx="8128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 err="1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A79444E-E9FC-3A08-85D6-57CFACDECA47}"/>
              </a:ext>
            </a:extLst>
          </p:cNvPr>
          <p:cNvSpPr txBox="1"/>
          <p:nvPr userDrawn="1"/>
        </p:nvSpPr>
        <p:spPr>
          <a:xfrm rot="16200000">
            <a:off x="3607241" y="1742551"/>
            <a:ext cx="2396794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Contents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4AFA1FC-9290-88AF-A070-E006C648BA53}"/>
              </a:ext>
            </a:extLst>
          </p:cNvPr>
          <p:cNvCxnSpPr>
            <a:cxnSpLocks/>
          </p:cNvCxnSpPr>
          <p:nvPr userDrawn="1"/>
        </p:nvCxnSpPr>
        <p:spPr>
          <a:xfrm>
            <a:off x="5045964" y="0"/>
            <a:ext cx="0" cy="68580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17939491-5115-1BD7-706B-816DE316AD86}"/>
              </a:ext>
            </a:extLst>
          </p:cNvPr>
          <p:cNvSpPr txBox="1"/>
          <p:nvPr userDrawn="1"/>
        </p:nvSpPr>
        <p:spPr>
          <a:xfrm>
            <a:off x="6302724" y="2316921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BBE844B-17D0-AC00-5BFF-682D3D8DB5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72461" y="2267091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51BCE911-2D63-7AEF-F923-22E705ED77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84938" y="2304088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s-419" noProof="0" dirty="0" err="1"/>
              <a:t>Section</a:t>
            </a:r>
            <a:endParaRPr lang="es-419" noProof="0" dirty="0"/>
          </a:p>
          <a:p>
            <a:pPr lvl="0"/>
            <a:endParaRPr lang="fr-FR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5D9BD6F-E329-C3C5-2961-41F2A7102F8E}"/>
              </a:ext>
            </a:extLst>
          </p:cNvPr>
          <p:cNvSpPr txBox="1"/>
          <p:nvPr userDrawn="1"/>
        </p:nvSpPr>
        <p:spPr>
          <a:xfrm>
            <a:off x="6305264" y="2888421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9" name="Espace réservé du texte 24">
            <a:extLst>
              <a:ext uri="{FF2B5EF4-FFF2-40B4-BE49-F238E27FC236}">
                <a16:creationId xmlns:a16="http://schemas.microsoft.com/office/drawing/2014/main" id="{3AE6BBD9-B9EF-27CA-3E9B-988BB2DEAD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5001" y="2838591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30" name="Espace réservé du texte 26">
            <a:extLst>
              <a:ext uri="{FF2B5EF4-FFF2-40B4-BE49-F238E27FC236}">
                <a16:creationId xmlns:a16="http://schemas.microsoft.com/office/drawing/2014/main" id="{5EA2054F-52AD-517F-1043-3CD313FA7C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4938" y="2879394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s-419" noProof="0" dirty="0" err="1"/>
              <a:t>Section</a:t>
            </a:r>
            <a:endParaRPr lang="es-419" noProof="0" dirty="0"/>
          </a:p>
          <a:p>
            <a:pPr lvl="0"/>
            <a:endParaRPr lang="fr-FR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C023C27-4456-DFCA-4FF7-962045917F3B}"/>
              </a:ext>
            </a:extLst>
          </p:cNvPr>
          <p:cNvSpPr txBox="1"/>
          <p:nvPr userDrawn="1"/>
        </p:nvSpPr>
        <p:spPr>
          <a:xfrm>
            <a:off x="6302724" y="3471646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32" name="Espace réservé du texte 24">
            <a:extLst>
              <a:ext uri="{FF2B5EF4-FFF2-40B4-BE49-F238E27FC236}">
                <a16:creationId xmlns:a16="http://schemas.microsoft.com/office/drawing/2014/main" id="{3DD9CA53-4446-03D8-1747-D63E79FA87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2461" y="3421816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33" name="Espace réservé du texte 26">
            <a:extLst>
              <a:ext uri="{FF2B5EF4-FFF2-40B4-BE49-F238E27FC236}">
                <a16:creationId xmlns:a16="http://schemas.microsoft.com/office/drawing/2014/main" id="{1AADD3B1-3267-A35C-62E6-62D70AADC9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4938" y="3454700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s-419" noProof="0" dirty="0" err="1"/>
              <a:t>Section</a:t>
            </a:r>
            <a:endParaRPr lang="es-419" noProof="0" dirty="0"/>
          </a:p>
          <a:p>
            <a:pPr lvl="0"/>
            <a:endParaRPr lang="fr-FR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426E5E6-36A4-3163-6D06-DC29F09576CF}"/>
              </a:ext>
            </a:extLst>
          </p:cNvPr>
          <p:cNvSpPr txBox="1"/>
          <p:nvPr userDrawn="1"/>
        </p:nvSpPr>
        <p:spPr>
          <a:xfrm>
            <a:off x="6302724" y="4054871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35" name="Espace réservé du texte 24">
            <a:extLst>
              <a:ext uri="{FF2B5EF4-FFF2-40B4-BE49-F238E27FC236}">
                <a16:creationId xmlns:a16="http://schemas.microsoft.com/office/drawing/2014/main" id="{E95CDB13-8923-ED55-04C7-5F406A565B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72461" y="4005041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36" name="Espace réservé du texte 26">
            <a:extLst>
              <a:ext uri="{FF2B5EF4-FFF2-40B4-BE49-F238E27FC236}">
                <a16:creationId xmlns:a16="http://schemas.microsoft.com/office/drawing/2014/main" id="{F4CD472E-259E-3CBF-0140-E4DAE30F3B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4938" y="4035818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s-419" noProof="0" dirty="0" err="1"/>
              <a:t>Section</a:t>
            </a:r>
            <a:endParaRPr lang="es-419" noProof="0" dirty="0"/>
          </a:p>
          <a:p>
            <a:pPr lvl="0"/>
            <a:endParaRPr lang="fr-FR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F9C3DF39-83B5-1461-4E2A-2A32BA549EBC}"/>
              </a:ext>
            </a:extLst>
          </p:cNvPr>
          <p:cNvSpPr txBox="1"/>
          <p:nvPr userDrawn="1"/>
        </p:nvSpPr>
        <p:spPr>
          <a:xfrm>
            <a:off x="6302724" y="4664570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38" name="Espace réservé du texte 24">
            <a:extLst>
              <a:ext uri="{FF2B5EF4-FFF2-40B4-BE49-F238E27FC236}">
                <a16:creationId xmlns:a16="http://schemas.microsoft.com/office/drawing/2014/main" id="{007739E8-A5C2-0330-0A0C-88C8D0A96A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2461" y="4614740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39" name="Espace réservé du texte 26">
            <a:extLst>
              <a:ext uri="{FF2B5EF4-FFF2-40B4-BE49-F238E27FC236}">
                <a16:creationId xmlns:a16="http://schemas.microsoft.com/office/drawing/2014/main" id="{ED411B2C-6376-F42F-577A-1F75508D6D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84938" y="4641224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s-419" noProof="0" dirty="0" err="1"/>
              <a:t>Section</a:t>
            </a:r>
            <a:endParaRPr lang="es-419" noProof="0" dirty="0"/>
          </a:p>
          <a:p>
            <a:pPr lvl="0"/>
            <a:endParaRPr lang="fr-FR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9091D163-ED8B-0272-DD62-F69E8D0BA953}"/>
              </a:ext>
            </a:extLst>
          </p:cNvPr>
          <p:cNvSpPr txBox="1"/>
          <p:nvPr userDrawn="1"/>
        </p:nvSpPr>
        <p:spPr>
          <a:xfrm>
            <a:off x="6302724" y="5301605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41" name="Espace réservé du texte 24">
            <a:extLst>
              <a:ext uri="{FF2B5EF4-FFF2-40B4-BE49-F238E27FC236}">
                <a16:creationId xmlns:a16="http://schemas.microsoft.com/office/drawing/2014/main" id="{A3F2F927-40D2-30E7-5572-0A328ED246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72461" y="5251775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42" name="Espace réservé du texte 26">
            <a:extLst>
              <a:ext uri="{FF2B5EF4-FFF2-40B4-BE49-F238E27FC236}">
                <a16:creationId xmlns:a16="http://schemas.microsoft.com/office/drawing/2014/main" id="{B25738C0-089B-8829-68AF-DFB8320334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84938" y="5291656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s-419" noProof="0" dirty="0" err="1"/>
              <a:t>Section</a:t>
            </a:r>
            <a:endParaRPr lang="es-419" noProof="0" dirty="0"/>
          </a:p>
          <a:p>
            <a:pPr lvl="0"/>
            <a:endParaRPr lang="fr-FR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A60C8A24-127D-0AB0-499E-6B88F07AD823}"/>
              </a:ext>
            </a:extLst>
          </p:cNvPr>
          <p:cNvSpPr txBox="1"/>
          <p:nvPr userDrawn="1"/>
        </p:nvSpPr>
        <p:spPr>
          <a:xfrm>
            <a:off x="6302724" y="5930730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44" name="Espace réservé du texte 24">
            <a:extLst>
              <a:ext uri="{FF2B5EF4-FFF2-40B4-BE49-F238E27FC236}">
                <a16:creationId xmlns:a16="http://schemas.microsoft.com/office/drawing/2014/main" id="{3B6DC392-1794-027F-F264-FDCDCA622B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72461" y="5880900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45" name="Espace réservé du texte 26">
            <a:extLst>
              <a:ext uri="{FF2B5EF4-FFF2-40B4-BE49-F238E27FC236}">
                <a16:creationId xmlns:a16="http://schemas.microsoft.com/office/drawing/2014/main" id="{880D2949-3AF4-A5EA-276F-70A33FBA34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84938" y="5911677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s-419" noProof="0" dirty="0" err="1"/>
              <a:t>Section</a:t>
            </a:r>
            <a:endParaRPr lang="es-419" noProof="0" dirty="0"/>
          </a:p>
        </p:txBody>
      </p:sp>
      <p:grpSp>
        <p:nvGrpSpPr>
          <p:cNvPr id="46" name="Group 7">
            <a:extLst>
              <a:ext uri="{FF2B5EF4-FFF2-40B4-BE49-F238E27FC236}">
                <a16:creationId xmlns:a16="http://schemas.microsoft.com/office/drawing/2014/main" id="{AEC822BC-7E8C-B4C1-1328-C5CAFA7EC9FA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BE4E8AB0-9E5D-9912-56A5-9889F84A15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808CD0DA-53CF-8B34-7715-D011577C5F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E87FC5B3-61D7-8C2C-26C8-A2152CB9A7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28473A62-6215-B9EA-5584-4DF61BD14A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E239B0A0-DB14-116A-3B56-71FC548F3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pic>
        <p:nvPicPr>
          <p:cNvPr id="4" name="图片 3" descr="卡通画&#10;&#10;中度可信度描述已自动生成">
            <a:extLst>
              <a:ext uri="{FF2B5EF4-FFF2-40B4-BE49-F238E27FC236}">
                <a16:creationId xmlns:a16="http://schemas.microsoft.com/office/drawing/2014/main" id="{206DDD5E-15E6-F8CA-4402-2EF459AEAE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5380"/>
          <a:stretch/>
        </p:blipFill>
        <p:spPr>
          <a:xfrm>
            <a:off x="1376534" y="6306846"/>
            <a:ext cx="1451471" cy="25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7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93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EADF5F-75B3-E5B7-07B3-3520E6182DE1}"/>
              </a:ext>
            </a:extLst>
          </p:cNvPr>
          <p:cNvSpPr>
            <a:spLocks/>
          </p:cNvSpPr>
          <p:nvPr userDrawn="1"/>
        </p:nvSpPr>
        <p:spPr>
          <a:xfrm>
            <a:off x="4063999" y="1558"/>
            <a:ext cx="8154213" cy="6856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CADB64-9703-D27C-B41C-096811E5DA5C}"/>
              </a:ext>
            </a:extLst>
          </p:cNvPr>
          <p:cNvSpPr/>
          <p:nvPr userDrawn="1"/>
        </p:nvSpPr>
        <p:spPr>
          <a:xfrm>
            <a:off x="0" y="0"/>
            <a:ext cx="4063999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94AAC3-D57E-1D0B-481C-CCC4073721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63999" y="0"/>
            <a:ext cx="8128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 err="1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A79444E-E9FC-3A08-85D6-57CFACDECA47}"/>
              </a:ext>
            </a:extLst>
          </p:cNvPr>
          <p:cNvSpPr txBox="1"/>
          <p:nvPr userDrawn="1"/>
        </p:nvSpPr>
        <p:spPr>
          <a:xfrm rot="16200000">
            <a:off x="3607241" y="1742551"/>
            <a:ext cx="2396794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Sommaire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4AFA1FC-9290-88AF-A070-E006C648BA53}"/>
              </a:ext>
            </a:extLst>
          </p:cNvPr>
          <p:cNvCxnSpPr>
            <a:cxnSpLocks/>
          </p:cNvCxnSpPr>
          <p:nvPr userDrawn="1"/>
        </p:nvCxnSpPr>
        <p:spPr>
          <a:xfrm>
            <a:off x="5045964" y="0"/>
            <a:ext cx="0" cy="68580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17939491-5115-1BD7-706B-816DE316AD86}"/>
              </a:ext>
            </a:extLst>
          </p:cNvPr>
          <p:cNvSpPr txBox="1"/>
          <p:nvPr userDrawn="1"/>
        </p:nvSpPr>
        <p:spPr>
          <a:xfrm>
            <a:off x="6302724" y="2316921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BBE844B-17D0-AC00-5BFF-682D3D8DB5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72461" y="2267091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51BCE911-2D63-7AEF-F923-22E705ED77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84938" y="2304088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s-419" noProof="0" dirty="0" err="1"/>
              <a:t>Section</a:t>
            </a:r>
            <a:endParaRPr lang="es-419" noProof="0" dirty="0"/>
          </a:p>
          <a:p>
            <a:pPr lvl="0"/>
            <a:endParaRPr lang="fr-FR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5D9BD6F-E329-C3C5-2961-41F2A7102F8E}"/>
              </a:ext>
            </a:extLst>
          </p:cNvPr>
          <p:cNvSpPr txBox="1"/>
          <p:nvPr userDrawn="1"/>
        </p:nvSpPr>
        <p:spPr>
          <a:xfrm>
            <a:off x="6305264" y="2888421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9" name="Espace réservé du texte 24">
            <a:extLst>
              <a:ext uri="{FF2B5EF4-FFF2-40B4-BE49-F238E27FC236}">
                <a16:creationId xmlns:a16="http://schemas.microsoft.com/office/drawing/2014/main" id="{3AE6BBD9-B9EF-27CA-3E9B-988BB2DEAD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5001" y="2838591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30" name="Espace réservé du texte 26">
            <a:extLst>
              <a:ext uri="{FF2B5EF4-FFF2-40B4-BE49-F238E27FC236}">
                <a16:creationId xmlns:a16="http://schemas.microsoft.com/office/drawing/2014/main" id="{5EA2054F-52AD-517F-1043-3CD313FA7C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4938" y="2879394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s-419" noProof="0" dirty="0" err="1"/>
              <a:t>Section</a:t>
            </a:r>
            <a:endParaRPr lang="es-419" noProof="0" dirty="0"/>
          </a:p>
          <a:p>
            <a:pPr lvl="0"/>
            <a:endParaRPr lang="fr-FR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C023C27-4456-DFCA-4FF7-962045917F3B}"/>
              </a:ext>
            </a:extLst>
          </p:cNvPr>
          <p:cNvSpPr txBox="1"/>
          <p:nvPr userDrawn="1"/>
        </p:nvSpPr>
        <p:spPr>
          <a:xfrm>
            <a:off x="6302724" y="3471646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32" name="Espace réservé du texte 24">
            <a:extLst>
              <a:ext uri="{FF2B5EF4-FFF2-40B4-BE49-F238E27FC236}">
                <a16:creationId xmlns:a16="http://schemas.microsoft.com/office/drawing/2014/main" id="{3DD9CA53-4446-03D8-1747-D63E79FA87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2461" y="3421816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33" name="Espace réservé du texte 26">
            <a:extLst>
              <a:ext uri="{FF2B5EF4-FFF2-40B4-BE49-F238E27FC236}">
                <a16:creationId xmlns:a16="http://schemas.microsoft.com/office/drawing/2014/main" id="{1AADD3B1-3267-A35C-62E6-62D70AADC9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4938" y="3454700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s-419" noProof="0" dirty="0" err="1"/>
              <a:t>Section</a:t>
            </a:r>
            <a:endParaRPr lang="es-419" noProof="0" dirty="0"/>
          </a:p>
          <a:p>
            <a:pPr lvl="0"/>
            <a:endParaRPr lang="fr-FR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426E5E6-36A4-3163-6D06-DC29F09576CF}"/>
              </a:ext>
            </a:extLst>
          </p:cNvPr>
          <p:cNvSpPr txBox="1"/>
          <p:nvPr userDrawn="1"/>
        </p:nvSpPr>
        <p:spPr>
          <a:xfrm>
            <a:off x="6302724" y="4054871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35" name="Espace réservé du texte 24">
            <a:extLst>
              <a:ext uri="{FF2B5EF4-FFF2-40B4-BE49-F238E27FC236}">
                <a16:creationId xmlns:a16="http://schemas.microsoft.com/office/drawing/2014/main" id="{E95CDB13-8923-ED55-04C7-5F406A565B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72461" y="4005041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36" name="Espace réservé du texte 26">
            <a:extLst>
              <a:ext uri="{FF2B5EF4-FFF2-40B4-BE49-F238E27FC236}">
                <a16:creationId xmlns:a16="http://schemas.microsoft.com/office/drawing/2014/main" id="{F4CD472E-259E-3CBF-0140-E4DAE30F3B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4938" y="4035818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s-419" noProof="0" dirty="0" err="1"/>
              <a:t>Section</a:t>
            </a:r>
            <a:endParaRPr lang="es-419" noProof="0" dirty="0"/>
          </a:p>
          <a:p>
            <a:pPr lvl="0"/>
            <a:endParaRPr lang="fr-FR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F9C3DF39-83B5-1461-4E2A-2A32BA549EBC}"/>
              </a:ext>
            </a:extLst>
          </p:cNvPr>
          <p:cNvSpPr txBox="1"/>
          <p:nvPr userDrawn="1"/>
        </p:nvSpPr>
        <p:spPr>
          <a:xfrm>
            <a:off x="6302724" y="4664570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38" name="Espace réservé du texte 24">
            <a:extLst>
              <a:ext uri="{FF2B5EF4-FFF2-40B4-BE49-F238E27FC236}">
                <a16:creationId xmlns:a16="http://schemas.microsoft.com/office/drawing/2014/main" id="{007739E8-A5C2-0330-0A0C-88C8D0A96A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2461" y="4614740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39" name="Espace réservé du texte 26">
            <a:extLst>
              <a:ext uri="{FF2B5EF4-FFF2-40B4-BE49-F238E27FC236}">
                <a16:creationId xmlns:a16="http://schemas.microsoft.com/office/drawing/2014/main" id="{ED411B2C-6376-F42F-577A-1F75508D6D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84938" y="4641224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s-419" noProof="0" dirty="0" err="1"/>
              <a:t>Section</a:t>
            </a:r>
            <a:endParaRPr lang="es-419" noProof="0" dirty="0"/>
          </a:p>
          <a:p>
            <a:pPr lvl="0"/>
            <a:endParaRPr lang="fr-FR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9091D163-ED8B-0272-DD62-F69E8D0BA953}"/>
              </a:ext>
            </a:extLst>
          </p:cNvPr>
          <p:cNvSpPr txBox="1"/>
          <p:nvPr userDrawn="1"/>
        </p:nvSpPr>
        <p:spPr>
          <a:xfrm>
            <a:off x="6302724" y="5301605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41" name="Espace réservé du texte 24">
            <a:extLst>
              <a:ext uri="{FF2B5EF4-FFF2-40B4-BE49-F238E27FC236}">
                <a16:creationId xmlns:a16="http://schemas.microsoft.com/office/drawing/2014/main" id="{A3F2F927-40D2-30E7-5572-0A328ED246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72461" y="5251775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42" name="Espace réservé du texte 26">
            <a:extLst>
              <a:ext uri="{FF2B5EF4-FFF2-40B4-BE49-F238E27FC236}">
                <a16:creationId xmlns:a16="http://schemas.microsoft.com/office/drawing/2014/main" id="{B25738C0-089B-8829-68AF-DFB8320334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84938" y="5291656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s-419" noProof="0" dirty="0" err="1"/>
              <a:t>Section</a:t>
            </a:r>
            <a:endParaRPr lang="es-419" noProof="0" dirty="0"/>
          </a:p>
          <a:p>
            <a:pPr lvl="0"/>
            <a:endParaRPr lang="fr-FR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A60C8A24-127D-0AB0-499E-6B88F07AD823}"/>
              </a:ext>
            </a:extLst>
          </p:cNvPr>
          <p:cNvSpPr txBox="1"/>
          <p:nvPr userDrawn="1"/>
        </p:nvSpPr>
        <p:spPr>
          <a:xfrm>
            <a:off x="6302724" y="5930730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44" name="Espace réservé du texte 24">
            <a:extLst>
              <a:ext uri="{FF2B5EF4-FFF2-40B4-BE49-F238E27FC236}">
                <a16:creationId xmlns:a16="http://schemas.microsoft.com/office/drawing/2014/main" id="{3B6DC392-1794-027F-F264-FDCDCA622B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72461" y="5880900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45" name="Espace réservé du texte 26">
            <a:extLst>
              <a:ext uri="{FF2B5EF4-FFF2-40B4-BE49-F238E27FC236}">
                <a16:creationId xmlns:a16="http://schemas.microsoft.com/office/drawing/2014/main" id="{880D2949-3AF4-A5EA-276F-70A33FBA34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84938" y="5911677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s-419" noProof="0" dirty="0" err="1"/>
              <a:t>Section</a:t>
            </a:r>
            <a:endParaRPr lang="fr-FR" dirty="0"/>
          </a:p>
        </p:txBody>
      </p:sp>
      <p:grpSp>
        <p:nvGrpSpPr>
          <p:cNvPr id="46" name="Group 7">
            <a:extLst>
              <a:ext uri="{FF2B5EF4-FFF2-40B4-BE49-F238E27FC236}">
                <a16:creationId xmlns:a16="http://schemas.microsoft.com/office/drawing/2014/main" id="{AEC822BC-7E8C-B4C1-1328-C5CAFA7EC9FA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BE4E8AB0-9E5D-9912-56A5-9889F84A15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808CD0DA-53CF-8B34-7715-D011577C5F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E87FC5B3-61D7-8C2C-26C8-A2152CB9A7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28473A62-6215-B9EA-5584-4DF61BD14A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E239B0A0-DB14-116A-3B56-71FC548F3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pic>
        <p:nvPicPr>
          <p:cNvPr id="3" name="图片 2" descr="卡通画&#10;&#10;中度可信度描述已自动生成">
            <a:extLst>
              <a:ext uri="{FF2B5EF4-FFF2-40B4-BE49-F238E27FC236}">
                <a16:creationId xmlns:a16="http://schemas.microsoft.com/office/drawing/2014/main" id="{32824FF9-D023-BBBD-0459-C3A28A1879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5380"/>
          <a:stretch/>
        </p:blipFill>
        <p:spPr>
          <a:xfrm>
            <a:off x="1376534" y="6306846"/>
            <a:ext cx="1451471" cy="25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5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93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EADF5F-75B3-E5B7-07B3-3520E6182DE1}"/>
              </a:ext>
            </a:extLst>
          </p:cNvPr>
          <p:cNvSpPr>
            <a:spLocks/>
          </p:cNvSpPr>
          <p:nvPr userDrawn="1"/>
        </p:nvSpPr>
        <p:spPr>
          <a:xfrm>
            <a:off x="4063999" y="1558"/>
            <a:ext cx="8154213" cy="6856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CADB64-9703-D27C-B41C-096811E5DA5C}"/>
              </a:ext>
            </a:extLst>
          </p:cNvPr>
          <p:cNvSpPr/>
          <p:nvPr userDrawn="1"/>
        </p:nvSpPr>
        <p:spPr>
          <a:xfrm>
            <a:off x="0" y="0"/>
            <a:ext cx="4063999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94AAC3-D57E-1D0B-481C-CCC4073721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63999" y="0"/>
            <a:ext cx="8128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 err="1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A79444E-E9FC-3A08-85D6-57CFACDECA47}"/>
              </a:ext>
            </a:extLst>
          </p:cNvPr>
          <p:cNvSpPr txBox="1"/>
          <p:nvPr userDrawn="1"/>
        </p:nvSpPr>
        <p:spPr>
          <a:xfrm rot="16200000">
            <a:off x="3607241" y="1742551"/>
            <a:ext cx="2396794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Contentido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4AFA1FC-9290-88AF-A070-E006C648BA53}"/>
              </a:ext>
            </a:extLst>
          </p:cNvPr>
          <p:cNvCxnSpPr>
            <a:cxnSpLocks/>
          </p:cNvCxnSpPr>
          <p:nvPr userDrawn="1"/>
        </p:nvCxnSpPr>
        <p:spPr>
          <a:xfrm>
            <a:off x="5045964" y="0"/>
            <a:ext cx="0" cy="68580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17939491-5115-1BD7-706B-816DE316AD86}"/>
              </a:ext>
            </a:extLst>
          </p:cNvPr>
          <p:cNvSpPr txBox="1"/>
          <p:nvPr userDrawn="1"/>
        </p:nvSpPr>
        <p:spPr>
          <a:xfrm>
            <a:off x="6302724" y="2316921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BBE844B-17D0-AC00-5BFF-682D3D8DB5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72461" y="2267091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51BCE911-2D63-7AEF-F923-22E705ED77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84938" y="2304088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s-419" noProof="0" dirty="0"/>
              <a:t>Sección</a:t>
            </a:r>
          </a:p>
          <a:p>
            <a:pPr lvl="0"/>
            <a:endParaRPr lang="fr-FR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5D9BD6F-E329-C3C5-2961-41F2A7102F8E}"/>
              </a:ext>
            </a:extLst>
          </p:cNvPr>
          <p:cNvSpPr txBox="1"/>
          <p:nvPr userDrawn="1"/>
        </p:nvSpPr>
        <p:spPr>
          <a:xfrm>
            <a:off x="6305264" y="2888421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9" name="Espace réservé du texte 24">
            <a:extLst>
              <a:ext uri="{FF2B5EF4-FFF2-40B4-BE49-F238E27FC236}">
                <a16:creationId xmlns:a16="http://schemas.microsoft.com/office/drawing/2014/main" id="{3AE6BBD9-B9EF-27CA-3E9B-988BB2DEAD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5001" y="2838591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30" name="Espace réservé du texte 26">
            <a:extLst>
              <a:ext uri="{FF2B5EF4-FFF2-40B4-BE49-F238E27FC236}">
                <a16:creationId xmlns:a16="http://schemas.microsoft.com/office/drawing/2014/main" id="{5EA2054F-52AD-517F-1043-3CD313FA7C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4938" y="2879394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s-419" noProof="0" dirty="0"/>
              <a:t>Sección</a:t>
            </a:r>
          </a:p>
          <a:p>
            <a:pPr lvl="0"/>
            <a:endParaRPr lang="fr-FR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C023C27-4456-DFCA-4FF7-962045917F3B}"/>
              </a:ext>
            </a:extLst>
          </p:cNvPr>
          <p:cNvSpPr txBox="1"/>
          <p:nvPr userDrawn="1"/>
        </p:nvSpPr>
        <p:spPr>
          <a:xfrm>
            <a:off x="6302724" y="3471646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32" name="Espace réservé du texte 24">
            <a:extLst>
              <a:ext uri="{FF2B5EF4-FFF2-40B4-BE49-F238E27FC236}">
                <a16:creationId xmlns:a16="http://schemas.microsoft.com/office/drawing/2014/main" id="{3DD9CA53-4446-03D8-1747-D63E79FA87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2461" y="3421816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33" name="Espace réservé du texte 26">
            <a:extLst>
              <a:ext uri="{FF2B5EF4-FFF2-40B4-BE49-F238E27FC236}">
                <a16:creationId xmlns:a16="http://schemas.microsoft.com/office/drawing/2014/main" id="{1AADD3B1-3267-A35C-62E6-62D70AADC9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4938" y="3454700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s-419" noProof="0" dirty="0"/>
              <a:t>Sección</a:t>
            </a:r>
          </a:p>
          <a:p>
            <a:pPr lvl="0"/>
            <a:endParaRPr lang="fr-FR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426E5E6-36A4-3163-6D06-DC29F09576CF}"/>
              </a:ext>
            </a:extLst>
          </p:cNvPr>
          <p:cNvSpPr txBox="1"/>
          <p:nvPr userDrawn="1"/>
        </p:nvSpPr>
        <p:spPr>
          <a:xfrm>
            <a:off x="6302724" y="4054871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35" name="Espace réservé du texte 24">
            <a:extLst>
              <a:ext uri="{FF2B5EF4-FFF2-40B4-BE49-F238E27FC236}">
                <a16:creationId xmlns:a16="http://schemas.microsoft.com/office/drawing/2014/main" id="{E95CDB13-8923-ED55-04C7-5F406A565B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72461" y="4005041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36" name="Espace réservé du texte 26">
            <a:extLst>
              <a:ext uri="{FF2B5EF4-FFF2-40B4-BE49-F238E27FC236}">
                <a16:creationId xmlns:a16="http://schemas.microsoft.com/office/drawing/2014/main" id="{F4CD472E-259E-3CBF-0140-E4DAE30F3B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4938" y="4035818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s-419" noProof="0" dirty="0"/>
              <a:t>Sección</a:t>
            </a:r>
          </a:p>
          <a:p>
            <a:pPr lvl="0"/>
            <a:endParaRPr lang="fr-FR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F9C3DF39-83B5-1461-4E2A-2A32BA549EBC}"/>
              </a:ext>
            </a:extLst>
          </p:cNvPr>
          <p:cNvSpPr txBox="1"/>
          <p:nvPr userDrawn="1"/>
        </p:nvSpPr>
        <p:spPr>
          <a:xfrm>
            <a:off x="6302724" y="4664570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38" name="Espace réservé du texte 24">
            <a:extLst>
              <a:ext uri="{FF2B5EF4-FFF2-40B4-BE49-F238E27FC236}">
                <a16:creationId xmlns:a16="http://schemas.microsoft.com/office/drawing/2014/main" id="{007739E8-A5C2-0330-0A0C-88C8D0A96A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2461" y="4614740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39" name="Espace réservé du texte 26">
            <a:extLst>
              <a:ext uri="{FF2B5EF4-FFF2-40B4-BE49-F238E27FC236}">
                <a16:creationId xmlns:a16="http://schemas.microsoft.com/office/drawing/2014/main" id="{ED411B2C-6376-F42F-577A-1F75508D6D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84938" y="4641224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s-419" noProof="0" dirty="0"/>
              <a:t>Sección</a:t>
            </a:r>
          </a:p>
          <a:p>
            <a:pPr lvl="0"/>
            <a:endParaRPr lang="fr-FR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9091D163-ED8B-0272-DD62-F69E8D0BA953}"/>
              </a:ext>
            </a:extLst>
          </p:cNvPr>
          <p:cNvSpPr txBox="1"/>
          <p:nvPr userDrawn="1"/>
        </p:nvSpPr>
        <p:spPr>
          <a:xfrm>
            <a:off x="6302724" y="5301605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41" name="Espace réservé du texte 24">
            <a:extLst>
              <a:ext uri="{FF2B5EF4-FFF2-40B4-BE49-F238E27FC236}">
                <a16:creationId xmlns:a16="http://schemas.microsoft.com/office/drawing/2014/main" id="{A3F2F927-40D2-30E7-5572-0A328ED246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72461" y="5251775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42" name="Espace réservé du texte 26">
            <a:extLst>
              <a:ext uri="{FF2B5EF4-FFF2-40B4-BE49-F238E27FC236}">
                <a16:creationId xmlns:a16="http://schemas.microsoft.com/office/drawing/2014/main" id="{B25738C0-089B-8829-68AF-DFB8320334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84938" y="5291656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s-419" noProof="0" dirty="0"/>
              <a:t>Sección</a:t>
            </a:r>
          </a:p>
          <a:p>
            <a:pPr lvl="0"/>
            <a:endParaRPr lang="fr-FR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A60C8A24-127D-0AB0-499E-6B88F07AD823}"/>
              </a:ext>
            </a:extLst>
          </p:cNvPr>
          <p:cNvSpPr txBox="1"/>
          <p:nvPr userDrawn="1"/>
        </p:nvSpPr>
        <p:spPr>
          <a:xfrm>
            <a:off x="6302724" y="5930730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44" name="Espace réservé du texte 24">
            <a:extLst>
              <a:ext uri="{FF2B5EF4-FFF2-40B4-BE49-F238E27FC236}">
                <a16:creationId xmlns:a16="http://schemas.microsoft.com/office/drawing/2014/main" id="{3B6DC392-1794-027F-F264-FDCDCA622B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72461" y="5880900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45" name="Espace réservé du texte 26">
            <a:extLst>
              <a:ext uri="{FF2B5EF4-FFF2-40B4-BE49-F238E27FC236}">
                <a16:creationId xmlns:a16="http://schemas.microsoft.com/office/drawing/2014/main" id="{880D2949-3AF4-A5EA-276F-70A33FBA34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84938" y="5911677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s-419" noProof="0" dirty="0"/>
              <a:t>Sección</a:t>
            </a:r>
          </a:p>
          <a:p>
            <a:pPr lvl="0"/>
            <a:endParaRPr lang="fr-FR" dirty="0"/>
          </a:p>
        </p:txBody>
      </p:sp>
      <p:grpSp>
        <p:nvGrpSpPr>
          <p:cNvPr id="46" name="Group 7">
            <a:extLst>
              <a:ext uri="{FF2B5EF4-FFF2-40B4-BE49-F238E27FC236}">
                <a16:creationId xmlns:a16="http://schemas.microsoft.com/office/drawing/2014/main" id="{AEC822BC-7E8C-B4C1-1328-C5CAFA7EC9FA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BE4E8AB0-9E5D-9912-56A5-9889F84A15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808CD0DA-53CF-8B34-7715-D011577C5F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E87FC5B3-61D7-8C2C-26C8-A2152CB9A7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28473A62-6215-B9EA-5584-4DF61BD14A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E239B0A0-DB14-116A-3B56-71FC548F3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pic>
        <p:nvPicPr>
          <p:cNvPr id="3" name="图片 2" descr="卡通画&#10;&#10;中度可信度描述已自动生成">
            <a:extLst>
              <a:ext uri="{FF2B5EF4-FFF2-40B4-BE49-F238E27FC236}">
                <a16:creationId xmlns:a16="http://schemas.microsoft.com/office/drawing/2014/main" id="{F338FB9B-3CAA-725B-3BE6-6B7BEF29D9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5380"/>
          <a:stretch/>
        </p:blipFill>
        <p:spPr>
          <a:xfrm>
            <a:off x="1376534" y="6306846"/>
            <a:ext cx="1451471" cy="25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0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93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BED7F0-F692-0F6D-DDC3-91A041F83A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/>
          </p:nvPr>
        </p:nvSpPr>
        <p:spPr>
          <a:xfrm>
            <a:off x="838200" y="1825625"/>
            <a:ext cx="1388778" cy="2477601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lvl="0"/>
            <a:r>
              <a:rPr lang="en-US" dirty="0"/>
              <a:t>Header/En-tête/Cabecera</a:t>
            </a:r>
          </a:p>
          <a:p>
            <a:pPr lvl="1"/>
            <a:r>
              <a:rPr lang="en-US" dirty="0"/>
              <a:t>Level2/</a:t>
            </a:r>
            <a:r>
              <a:rPr lang="en-US" dirty="0" err="1"/>
              <a:t>Niveau</a:t>
            </a:r>
            <a:r>
              <a:rPr lang="en-US" dirty="0"/>
              <a:t> 2/Nivel 2</a:t>
            </a:r>
          </a:p>
          <a:p>
            <a:pPr lvl="2"/>
            <a:r>
              <a:rPr lang="en-US" dirty="0"/>
              <a:t>Level 3/</a:t>
            </a:r>
            <a:r>
              <a:rPr lang="en-US" dirty="0" err="1"/>
              <a:t>Niveau</a:t>
            </a:r>
            <a:r>
              <a:rPr lang="en-US" dirty="0"/>
              <a:t> 3/Nivel 3</a:t>
            </a:r>
          </a:p>
          <a:p>
            <a:pPr lvl="3"/>
            <a:r>
              <a:rPr lang="en-US" dirty="0"/>
              <a:t>Level 4/</a:t>
            </a:r>
            <a:r>
              <a:rPr lang="en-US" dirty="0" err="1"/>
              <a:t>Niveau</a:t>
            </a:r>
            <a:r>
              <a:rPr lang="en-US" dirty="0"/>
              <a:t> 4/Nivel 4</a:t>
            </a:r>
          </a:p>
          <a:p>
            <a:pPr lvl="4"/>
            <a:r>
              <a:rPr lang="en-US" dirty="0"/>
              <a:t>Level 5/</a:t>
            </a:r>
            <a:r>
              <a:rPr lang="en-US" dirty="0" err="1"/>
              <a:t>Niveau</a:t>
            </a:r>
            <a:r>
              <a:rPr lang="en-US" dirty="0"/>
              <a:t> 5/Nivel 5</a:t>
            </a:r>
          </a:p>
          <a:p>
            <a:pPr lvl="4"/>
            <a:endParaRPr lang="en-US" dirty="0"/>
          </a:p>
          <a:p>
            <a:pPr lvl="3"/>
            <a:endParaRPr lang="en-US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1EA71A2-8041-B550-17B2-F393D118C144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0850563" y="6642100"/>
            <a:ext cx="130333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fr-FR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Data sensitivity - Public</a:t>
            </a:r>
          </a:p>
        </p:txBody>
      </p:sp>
    </p:spTree>
    <p:extLst>
      <p:ext uri="{BB962C8B-B14F-4D97-AF65-F5344CB8AC3E}">
        <p14:creationId xmlns:p14="http://schemas.microsoft.com/office/powerpoint/2010/main" val="130883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31" r:id="rId2"/>
    <p:sldLayoutId id="2147483930" r:id="rId3"/>
    <p:sldLayoutId id="2147483935" r:id="rId4"/>
    <p:sldLayoutId id="2147483917" r:id="rId5"/>
    <p:sldLayoutId id="2147483811" r:id="rId6"/>
    <p:sldLayoutId id="2147483932" r:id="rId7"/>
    <p:sldLayoutId id="2147483933" r:id="rId8"/>
    <p:sldLayoutId id="2147483924" r:id="rId9"/>
    <p:sldLayoutId id="2147483929" r:id="rId10"/>
    <p:sldLayoutId id="2147483808" r:id="rId11"/>
    <p:sldLayoutId id="2147483809" r:id="rId12"/>
    <p:sldLayoutId id="2147483916" r:id="rId13"/>
    <p:sldLayoutId id="2147483865" r:id="rId14"/>
    <p:sldLayoutId id="2147483867" r:id="rId15"/>
    <p:sldLayoutId id="2147483910" r:id="rId16"/>
    <p:sldLayoutId id="2147483920" r:id="rId17"/>
    <p:sldLayoutId id="2147483806" r:id="rId18"/>
    <p:sldLayoutId id="2147483915" r:id="rId19"/>
    <p:sldLayoutId id="2147483918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0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egoe UI" panose="020B0604020202020204" pitchFamily="34" charset="0"/>
        <a:buNone/>
        <a:defRPr sz="2000" b="0" kern="1200">
          <a:solidFill>
            <a:schemeClr val="accent3"/>
          </a:solidFill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1pPr>
      <a:lvl2pPr marL="285750" indent="-285750" algn="l" defTabSz="685800" rtl="0" eaLnBrk="1" latinLnBrk="0" hangingPunct="1">
        <a:lnSpc>
          <a:spcPct val="150000"/>
        </a:lnSpc>
        <a:spcBef>
          <a:spcPts val="600"/>
        </a:spcBef>
        <a:buFontTx/>
        <a:buBlip>
          <a:blip r:embed="rId22"/>
        </a:buBlip>
        <a:defRPr sz="1800" b="0" kern="1200">
          <a:solidFill>
            <a:schemeClr val="accent1"/>
          </a:solidFill>
          <a:latin typeface="+mn-lt"/>
          <a:ea typeface="+mn-ea"/>
          <a:cs typeface="+mn-cs"/>
        </a:defRPr>
      </a:lvl2pPr>
      <a:lvl3pPr marL="285750" indent="-285750" algn="l" defTabSz="6858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110000"/>
        <a:buFont typeface="Segoe UI" panose="020B0502040204020203" pitchFamily="34" charset="0"/>
        <a:buChar char="-"/>
        <a:defRPr sz="1600" kern="1200" baseline="0">
          <a:solidFill>
            <a:schemeClr val="accent1"/>
          </a:solidFill>
          <a:latin typeface="+mn-lt"/>
          <a:ea typeface="+mn-ea"/>
          <a:cs typeface="+mn-cs"/>
        </a:defRPr>
      </a:lvl3pPr>
      <a:lvl4pPr marL="345925" indent="0" algn="l" defTabSz="6858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110000"/>
        <a:buFont typeface="Segoe UI" panose="020B0502040204020203" pitchFamily="34" charset="0"/>
        <a:buNone/>
        <a:defRPr sz="1400" i="0" kern="1200" baseline="0">
          <a:solidFill>
            <a:schemeClr val="accent3"/>
          </a:solidFill>
          <a:latin typeface="+mn-lt"/>
          <a:ea typeface="+mn-ea"/>
          <a:cs typeface="+mn-cs"/>
        </a:defRPr>
      </a:lvl4pPr>
      <a:lvl5pPr marL="609600" indent="0" algn="l" defTabSz="685800" rtl="0" eaLnBrk="1" latinLnBrk="0" hangingPunct="1">
        <a:lnSpc>
          <a:spcPct val="100000"/>
        </a:lnSpc>
        <a:spcBef>
          <a:spcPts val="600"/>
        </a:spcBef>
        <a:buClr>
          <a:schemeClr val="accent5"/>
        </a:buClr>
        <a:buSzPct val="110000"/>
        <a:buFontTx/>
        <a:buNone/>
        <a:defRPr sz="1200" i="1" kern="100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1714500" indent="0" algn="l" defTabSz="685800" rtl="0" eaLnBrk="1" latinLnBrk="0" hangingPunct="1">
        <a:lnSpc>
          <a:spcPct val="90000"/>
        </a:lnSpc>
        <a:spcBef>
          <a:spcPts val="375"/>
        </a:spcBef>
        <a:buFont typeface="Segoe UI" panose="020B0604020202020204" pitchFamily="34" charset="0"/>
        <a:buNone/>
        <a:defRPr sz="1000" b="0" i="1" kern="1200" baseline="0">
          <a:solidFill>
            <a:schemeClr val="accent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Segoe UI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Segoe UI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Segoe UI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17" Type="http://schemas.openxmlformats.org/officeDocument/2006/relationships/image" Target="../media/image51.png"/><Relationship Id="rId2" Type="http://schemas.openxmlformats.org/officeDocument/2006/relationships/image" Target="../media/image38.png"/><Relationship Id="rId16" Type="http://schemas.openxmlformats.org/officeDocument/2006/relationships/image" Target="../media/image37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24.jpe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4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7htuNSYHgMDr5wkoQMD8lQ" TargetMode="External"/><Relationship Id="rId3" Type="http://schemas.openxmlformats.org/officeDocument/2006/relationships/hyperlink" Target="http://www.egis-group.com/" TargetMode="External"/><Relationship Id="rId7" Type="http://schemas.openxmlformats.org/officeDocument/2006/relationships/hyperlink" Target="https://twitter.com/egis" TargetMode="External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www.facebook.com/egisgroup" TargetMode="External"/><Relationship Id="rId11" Type="http://schemas.openxmlformats.org/officeDocument/2006/relationships/hyperlink" Target="https://www.instagram.com/egisgroup/" TargetMode="External"/><Relationship Id="rId5" Type="http://schemas.openxmlformats.org/officeDocument/2006/relationships/hyperlink" Target="mailto:abbes.kacem@egis-group.com" TargetMode="External"/><Relationship Id="rId10" Type="http://schemas.openxmlformats.org/officeDocument/2006/relationships/hyperlink" Target="https://vimeo.com/channels/egis" TargetMode="External"/><Relationship Id="rId4" Type="http://schemas.openxmlformats.org/officeDocument/2006/relationships/hyperlink" Target="mailto:communication.egis@egis.fr" TargetMode="External"/><Relationship Id="rId9" Type="http://schemas.openxmlformats.org/officeDocument/2006/relationships/hyperlink" Target="https://www.linkedin.com/company/egi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F315BA-BEF6-B3A7-432D-EE523A7C14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2618" y="3018361"/>
            <a:ext cx="7802136" cy="1092607"/>
          </a:xfrm>
        </p:spPr>
        <p:txBody>
          <a:bodyPr/>
          <a:lstStyle/>
          <a:p>
            <a:r>
              <a:rPr lang="fr-FR" sz="3000" dirty="0"/>
              <a:t>Bio-</a:t>
            </a:r>
            <a:r>
              <a:rPr lang="fr-FR" sz="3000" dirty="0" err="1"/>
              <a:t>dIvA</a:t>
            </a:r>
            <a:r>
              <a:rPr lang="fr-FR" sz="3000" dirty="0"/>
              <a:t> : Mobilisation des mesures</a:t>
            </a:r>
          </a:p>
          <a:p>
            <a:r>
              <a:rPr lang="fr-FR" sz="3000" dirty="0"/>
              <a:t>acoustiques au service de la biodiversité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B2D9A11-9DAC-07E3-55AA-0BAFFACD7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416" y="6021288"/>
            <a:ext cx="2314731" cy="77001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9C66A18-93C3-B67E-4134-320E5B0CC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1232" y="0"/>
            <a:ext cx="2323915" cy="232391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630539C-E68A-9805-3782-28E2338C35B1}"/>
              </a:ext>
            </a:extLst>
          </p:cNvPr>
          <p:cNvSpPr txBox="1"/>
          <p:nvPr/>
        </p:nvSpPr>
        <p:spPr>
          <a:xfrm>
            <a:off x="4223792" y="4562544"/>
            <a:ext cx="702652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Abbes Kacem, Olivier </a:t>
            </a:r>
            <a:r>
              <a:rPr lang="fr-FR" sz="1600" dirty="0" err="1">
                <a:solidFill>
                  <a:schemeClr val="bg1"/>
                </a:solidFill>
              </a:rPr>
              <a:t>Taugourdeau</a:t>
            </a:r>
            <a:r>
              <a:rPr lang="fr-FR" sz="1600" dirty="0">
                <a:solidFill>
                  <a:schemeClr val="bg1"/>
                </a:solidFill>
              </a:rPr>
              <a:t>, Pierrick </a:t>
            </a:r>
            <a:r>
              <a:rPr lang="fr-FR" sz="1600" dirty="0" err="1">
                <a:solidFill>
                  <a:schemeClr val="bg1"/>
                </a:solidFill>
              </a:rPr>
              <a:t>Devoucoux</a:t>
            </a:r>
            <a:r>
              <a:rPr lang="fr-FR" sz="1600" dirty="0">
                <a:solidFill>
                  <a:schemeClr val="bg1"/>
                </a:solidFill>
              </a:rPr>
              <a:t>, Maxime Esnault</a:t>
            </a:r>
          </a:p>
          <a:p>
            <a:endParaRPr lang="fr-FR" sz="1600" dirty="0">
              <a:solidFill>
                <a:schemeClr val="bg1"/>
              </a:solidFill>
            </a:endParaRPr>
          </a:p>
          <a:p>
            <a:pPr algn="ctr"/>
            <a:r>
              <a:rPr lang="fr-FR" sz="1600" dirty="0">
                <a:solidFill>
                  <a:schemeClr val="bg1"/>
                </a:solidFill>
              </a:rPr>
              <a:t>24 juin 2026</a:t>
            </a:r>
          </a:p>
        </p:txBody>
      </p:sp>
    </p:spTree>
    <p:extLst>
      <p:ext uri="{BB962C8B-B14F-4D97-AF65-F5344CB8AC3E}">
        <p14:creationId xmlns:p14="http://schemas.microsoft.com/office/powerpoint/2010/main" val="322022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BC229-84CA-0710-3C51-9464D5257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DDEAB-89F7-767C-6A45-141409447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Plateforme d’analyse en ligne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77107-945B-A064-BC1C-60EF8B70ED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402" y="1279408"/>
            <a:ext cx="10833105" cy="366254"/>
          </a:xfrm>
        </p:spPr>
        <p:txBody>
          <a:bodyPr/>
          <a:lstStyle/>
          <a:p>
            <a:r>
              <a:rPr lang="fr-FR" dirty="0"/>
              <a:t>Démonstrateur web développé pour l’analyse générique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EB6B28-F867-FFBB-E83B-7ACB3DCA3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6440" y="6387103"/>
            <a:ext cx="1415560" cy="47089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E3AAFFE-1AA8-E13D-3274-BEA77C1DB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1730595"/>
            <a:ext cx="9120416" cy="451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1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9171F-1924-EBEC-0AC8-26FE23EDA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00012-5FDF-8D49-98B3-D02C8B8EE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 d’analyse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C4948B-61C2-35EE-8DAC-7ABB607D0E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402" y="1279408"/>
            <a:ext cx="10833105" cy="366254"/>
          </a:xfrm>
        </p:spPr>
        <p:txBody>
          <a:bodyPr/>
          <a:lstStyle/>
          <a:p>
            <a:r>
              <a:rPr lang="fr-FR" dirty="0"/>
              <a:t>Démonstrateur web développé pour l’analyse générique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31318CA-B7CA-C805-8F74-7D21852FC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6440" y="6387103"/>
            <a:ext cx="1415560" cy="47089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845301E-DF44-3317-5365-E917BA760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183" y="1823827"/>
            <a:ext cx="7461633" cy="437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9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341EA-4C18-4E49-923E-804378224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B4E98-D7B5-73BF-9A38-8C9485F86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Campagnes de mesures : application Biodiversité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77E0123-7494-F954-7A8D-125F66B0C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6440" y="6387103"/>
            <a:ext cx="1415560" cy="470897"/>
          </a:xfrm>
          <a:prstGeom prst="rect">
            <a:avLst/>
          </a:prstGeom>
        </p:spPr>
      </p:pic>
      <p:pic>
        <p:nvPicPr>
          <p:cNvPr id="4" name="Image 3" descr="Une image contenant plein air, arbre, ciel, plante&#10;&#10;Le contenu généré par l’IA peut être incorrect.">
            <a:extLst>
              <a:ext uri="{FF2B5EF4-FFF2-40B4-BE49-F238E27FC236}">
                <a16:creationId xmlns:a16="http://schemas.microsoft.com/office/drawing/2014/main" id="{7292C1D1-ECD6-1A80-2980-A37C90F6B1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4112" y="4149080"/>
            <a:ext cx="3096344" cy="2322259"/>
          </a:xfrm>
          <a:prstGeom prst="rect">
            <a:avLst/>
          </a:prstGeom>
        </p:spPr>
      </p:pic>
      <p:pic>
        <p:nvPicPr>
          <p:cNvPr id="7" name="Image 6" descr="Une image contenant plein air, ciel, nuage, herbe&#10;&#10;Le contenu généré par l’IA peut être incorrect.">
            <a:extLst>
              <a:ext uri="{FF2B5EF4-FFF2-40B4-BE49-F238E27FC236}">
                <a16:creationId xmlns:a16="http://schemas.microsoft.com/office/drawing/2014/main" id="{D27CBC97-6D36-1ECE-6B5B-CEC1B57B8B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4112" y="1731374"/>
            <a:ext cx="3096344" cy="2322258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60D2F48-F4A2-ECD0-7F35-657F84BC24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402" y="1279408"/>
            <a:ext cx="10833105" cy="1141480"/>
          </a:xfrm>
        </p:spPr>
        <p:txBody>
          <a:bodyPr/>
          <a:lstStyle/>
          <a:p>
            <a:r>
              <a:rPr lang="fr-FR" dirty="0"/>
              <a:t>Deux campagnes 24h réalisées</a:t>
            </a:r>
          </a:p>
          <a:p>
            <a:pPr lvl="2"/>
            <a:r>
              <a:rPr lang="fr-FR" dirty="0"/>
              <a:t>Campagne 1 : Arles en mai 2025 à proximité d’une voie ferrée</a:t>
            </a:r>
          </a:p>
          <a:p>
            <a:pPr lvl="2"/>
            <a:endParaRPr lang="fr-FR" dirty="0"/>
          </a:p>
          <a:p>
            <a:pPr lvl="2"/>
            <a:r>
              <a:rPr lang="fr-FR" dirty="0"/>
              <a:t>Campagne 2 : Carcassonne en juillet 2025 le long d’une route</a:t>
            </a:r>
          </a:p>
          <a:p>
            <a:pPr lvl="2"/>
            <a:endParaRPr lang="fr-FR" dirty="0"/>
          </a:p>
          <a:p>
            <a:pPr lvl="2"/>
            <a:r>
              <a:rPr lang="fr-FR" dirty="0"/>
              <a:t>Deux sonomètres Classe 1 (Nti Audio XL3) déployés sur chaque site</a:t>
            </a:r>
          </a:p>
          <a:p>
            <a:pPr lvl="2"/>
            <a:endParaRPr lang="fr-FR" dirty="0"/>
          </a:p>
          <a:p>
            <a:pPr lvl="2"/>
            <a:r>
              <a:rPr lang="fr-FR" dirty="0"/>
              <a:t>Configuration audio : WAV, 48 kHz, 32 bits</a:t>
            </a:r>
          </a:p>
          <a:p>
            <a:pPr lvl="2"/>
            <a:endParaRPr lang="fr-FR" dirty="0"/>
          </a:p>
          <a:p>
            <a:pPr lvl="2"/>
            <a:r>
              <a:rPr lang="fr-FR" dirty="0"/>
              <a:t>Mobilisation écologue : points d’écoute de 20 minutes pour</a:t>
            </a:r>
            <a:br>
              <a:rPr lang="fr-FR" dirty="0"/>
            </a:br>
            <a:r>
              <a:rPr lang="fr-FR" dirty="0"/>
              <a:t>identifier les espèces animales</a:t>
            </a:r>
          </a:p>
          <a:p>
            <a:pPr lvl="2"/>
            <a:endParaRPr lang="fr-FR" dirty="0"/>
          </a:p>
          <a:p>
            <a:pPr lvl="2"/>
            <a:r>
              <a:rPr lang="fr-FR" dirty="0"/>
              <a:t>Écoute au bureau des séquences sonores enregistrées par</a:t>
            </a:r>
            <a:br>
              <a:rPr lang="fr-FR" dirty="0"/>
            </a:br>
            <a:r>
              <a:rPr lang="fr-FR" dirty="0"/>
              <a:t>un ornithologue pour une identification de référence</a:t>
            </a:r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752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1B5F7-DD22-CFF2-A6B1-457B5572B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6DB23-1B5D-A22E-6525-24F8AD078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B485689-996D-2CA5-5727-C07A7E096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6440" y="6387103"/>
            <a:ext cx="1415560" cy="470897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8790B0F-8D64-15EB-9041-CD29A761A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402" y="1279408"/>
            <a:ext cx="10833105" cy="366254"/>
          </a:xfrm>
        </p:spPr>
        <p:txBody>
          <a:bodyPr/>
          <a:lstStyle/>
          <a:p>
            <a:r>
              <a:rPr lang="fr-FR" dirty="0"/>
              <a:t>Performances des modèles</a:t>
            </a:r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endParaRPr lang="fr-FR" dirty="0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05D320A4-8703-B1C6-086D-779FED31F3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954383"/>
              </p:ext>
            </p:extLst>
          </p:nvPr>
        </p:nvGraphicFramePr>
        <p:xfrm>
          <a:off x="1631504" y="1921065"/>
          <a:ext cx="3722634" cy="1051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71880">
                  <a:extLst>
                    <a:ext uri="{9D8B030D-6E8A-4147-A177-3AD203B41FA5}">
                      <a16:colId xmlns:a16="http://schemas.microsoft.com/office/drawing/2014/main" val="1791201207"/>
                    </a:ext>
                  </a:extLst>
                </a:gridCol>
                <a:gridCol w="783218">
                  <a:extLst>
                    <a:ext uri="{9D8B030D-6E8A-4147-A177-3AD203B41FA5}">
                      <a16:colId xmlns:a16="http://schemas.microsoft.com/office/drawing/2014/main" val="3444143113"/>
                    </a:ext>
                  </a:extLst>
                </a:gridCol>
                <a:gridCol w="933768">
                  <a:extLst>
                    <a:ext uri="{9D8B030D-6E8A-4147-A177-3AD203B41FA5}">
                      <a16:colId xmlns:a16="http://schemas.microsoft.com/office/drawing/2014/main" val="2354205161"/>
                    </a:ext>
                  </a:extLst>
                </a:gridCol>
                <a:gridCol w="933768">
                  <a:extLst>
                    <a:ext uri="{9D8B030D-6E8A-4147-A177-3AD203B41FA5}">
                      <a16:colId xmlns:a16="http://schemas.microsoft.com/office/drawing/2014/main" val="3599743697"/>
                    </a:ext>
                  </a:extLst>
                </a:gridCol>
              </a:tblGrid>
              <a:tr h="245438">
                <a:tc gridSpan="4">
                  <a:txBody>
                    <a:bodyPr/>
                    <a:lstStyle/>
                    <a:p>
                      <a:pPr algn="ctr"/>
                      <a:r>
                        <a:rPr lang="fr-FR" sz="1200"/>
                        <a:t>Classification générique </a:t>
                      </a:r>
                      <a:r>
                        <a:rPr lang="fr-FR" sz="1200" dirty="0"/>
                        <a:t>(DIVA)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38827"/>
                  </a:ext>
                </a:extLst>
              </a:tr>
              <a:tr h="245438">
                <a:tc>
                  <a:txBody>
                    <a:bodyPr/>
                    <a:lstStyle/>
                    <a:p>
                      <a:pPr algn="l"/>
                      <a:r>
                        <a:rPr lang="fr-FR" sz="1100" b="1" dirty="0"/>
                        <a:t>Campagne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Précision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err="1"/>
                        <a:t>Recall</a:t>
                      </a:r>
                      <a:endParaRPr lang="fr-F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F1-score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589922"/>
                  </a:ext>
                </a:extLst>
              </a:tr>
              <a:tr h="245438">
                <a:tc>
                  <a:txBody>
                    <a:bodyPr/>
                    <a:lstStyle/>
                    <a:p>
                      <a:pPr algn="l"/>
                      <a:r>
                        <a:rPr lang="fr-FR" sz="1100" dirty="0"/>
                        <a:t>Carcassonne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97%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76%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85%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9794144"/>
                  </a:ext>
                </a:extLst>
              </a:tr>
              <a:tr h="245438">
                <a:tc>
                  <a:txBody>
                    <a:bodyPr/>
                    <a:lstStyle/>
                    <a:p>
                      <a:pPr algn="l"/>
                      <a:r>
                        <a:rPr lang="fr-FR" sz="1100" dirty="0"/>
                        <a:t>Arles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74%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41%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53%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6658981"/>
                  </a:ext>
                </a:extLst>
              </a:tr>
            </a:tbl>
          </a:graphicData>
        </a:graphic>
      </p:graphicFrame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4D5DFF02-1ABA-7C40-67BF-88086B360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901892"/>
              </p:ext>
            </p:extLst>
          </p:nvPr>
        </p:nvGraphicFramePr>
        <p:xfrm>
          <a:off x="6600056" y="1921065"/>
          <a:ext cx="3735072" cy="1051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84319">
                  <a:extLst>
                    <a:ext uri="{9D8B030D-6E8A-4147-A177-3AD203B41FA5}">
                      <a16:colId xmlns:a16="http://schemas.microsoft.com/office/drawing/2014/main" val="1791201207"/>
                    </a:ext>
                  </a:extLst>
                </a:gridCol>
                <a:gridCol w="783217">
                  <a:extLst>
                    <a:ext uri="{9D8B030D-6E8A-4147-A177-3AD203B41FA5}">
                      <a16:colId xmlns:a16="http://schemas.microsoft.com/office/drawing/2014/main" val="3444143113"/>
                    </a:ext>
                  </a:extLst>
                </a:gridCol>
                <a:gridCol w="933768">
                  <a:extLst>
                    <a:ext uri="{9D8B030D-6E8A-4147-A177-3AD203B41FA5}">
                      <a16:colId xmlns:a16="http://schemas.microsoft.com/office/drawing/2014/main" val="2354205161"/>
                    </a:ext>
                  </a:extLst>
                </a:gridCol>
                <a:gridCol w="933768">
                  <a:extLst>
                    <a:ext uri="{9D8B030D-6E8A-4147-A177-3AD203B41FA5}">
                      <a16:colId xmlns:a16="http://schemas.microsoft.com/office/drawing/2014/main" val="3599743697"/>
                    </a:ext>
                  </a:extLst>
                </a:gridCol>
              </a:tblGrid>
              <a:tr h="212517">
                <a:tc gridSpan="4"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Identification des oiseaux (</a:t>
                      </a:r>
                      <a:r>
                        <a:rPr lang="fr-FR" sz="1200" dirty="0" err="1"/>
                        <a:t>BirdNET</a:t>
                      </a:r>
                      <a:r>
                        <a:rPr lang="fr-FR" sz="1200" dirty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38827"/>
                  </a:ext>
                </a:extLst>
              </a:tr>
              <a:tr h="200711">
                <a:tc>
                  <a:txBody>
                    <a:bodyPr/>
                    <a:lstStyle/>
                    <a:p>
                      <a:pPr algn="l"/>
                      <a:r>
                        <a:rPr lang="fr-FR" sz="1100" b="1" dirty="0"/>
                        <a:t>Campagne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Précision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err="1"/>
                        <a:t>Recall</a:t>
                      </a:r>
                      <a:endParaRPr lang="fr-F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F1-score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589922"/>
                  </a:ext>
                </a:extLst>
              </a:tr>
              <a:tr h="200711">
                <a:tc>
                  <a:txBody>
                    <a:bodyPr/>
                    <a:lstStyle/>
                    <a:p>
                      <a:pPr algn="l"/>
                      <a:r>
                        <a:rPr lang="fr-FR" sz="1100" dirty="0"/>
                        <a:t>Carcassonne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61%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9794144"/>
                  </a:ext>
                </a:extLst>
              </a:tr>
              <a:tr h="200711">
                <a:tc>
                  <a:txBody>
                    <a:bodyPr/>
                    <a:lstStyle/>
                    <a:p>
                      <a:pPr algn="l"/>
                      <a:r>
                        <a:rPr lang="fr-FR" sz="1100" dirty="0"/>
                        <a:t>Arles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6658981"/>
                  </a:ext>
                </a:extLst>
              </a:tr>
            </a:tbl>
          </a:graphicData>
        </a:graphic>
      </p:graphicFrame>
      <p:graphicFrame>
        <p:nvGraphicFramePr>
          <p:cNvPr id="14" name="Diagramme 13">
            <a:extLst>
              <a:ext uri="{FF2B5EF4-FFF2-40B4-BE49-F238E27FC236}">
                <a16:creationId xmlns:a16="http://schemas.microsoft.com/office/drawing/2014/main" id="{FBB2A386-26C2-0994-905F-0F8AD9823A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7973929"/>
              </p:ext>
            </p:extLst>
          </p:nvPr>
        </p:nvGraphicFramePr>
        <p:xfrm>
          <a:off x="3523651" y="3180920"/>
          <a:ext cx="4509770" cy="2397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B3F42BD7-F309-DF10-F3EC-0E49153DAD77}"/>
              </a:ext>
            </a:extLst>
          </p:cNvPr>
          <p:cNvSpPr txBox="1"/>
          <p:nvPr/>
        </p:nvSpPr>
        <p:spPr>
          <a:xfrm>
            <a:off x="2855640" y="5661248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0" dirty="0">
                <a:sym typeface="Wingdings" panose="05000000000000000000" pitchFamily="2" charset="2"/>
              </a:rPr>
              <a:t>Complémentarité entre IA et expertise naturaliste</a:t>
            </a:r>
          </a:p>
        </p:txBody>
      </p:sp>
    </p:spTree>
    <p:extLst>
      <p:ext uri="{BB962C8B-B14F-4D97-AF65-F5344CB8AC3E}">
        <p14:creationId xmlns:p14="http://schemas.microsoft.com/office/powerpoint/2010/main" val="178855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C0463-0C1D-B95F-CC41-D4CBBE45F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7BCD9-E645-E4CC-0997-E26BA6A26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11ABB08-A170-181F-8D2C-374A76A44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6440" y="6387103"/>
            <a:ext cx="1415560" cy="470897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8DF22B1-D0CE-63D5-65E8-9EE81335845D}"/>
              </a:ext>
            </a:extLst>
          </p:cNvPr>
          <p:cNvSpPr txBox="1">
            <a:spLocks/>
          </p:cNvSpPr>
          <p:nvPr/>
        </p:nvSpPr>
        <p:spPr>
          <a:xfrm>
            <a:off x="616402" y="1279408"/>
            <a:ext cx="11456262" cy="5533968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285750" indent="-28575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Tx/>
              <a:buBlip>
                <a:blip r:embed="rId3"/>
              </a:buBlip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Segoe UI" panose="020B0502040204020203" pitchFamily="34" charset="0"/>
              <a:buChar char="-"/>
              <a:defRPr sz="16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Segoe UI" panose="020B0502040204020203" pitchFamily="34" charset="0"/>
              <a:buNone/>
              <a:defRPr sz="1400" i="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200" i="1" kern="10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None/>
              <a:defRPr sz="1000" b="0" i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1600" dirty="0"/>
              <a:t>Les sonomètres utilisés dans les études acoustiques capturent également une information biologique exploitable.</a:t>
            </a:r>
          </a:p>
          <a:p>
            <a:pPr lvl="1"/>
            <a:endParaRPr lang="fr-FR" sz="1600" dirty="0"/>
          </a:p>
          <a:p>
            <a:pPr lvl="1"/>
            <a:r>
              <a:rPr lang="fr-FR" sz="1600" dirty="0"/>
              <a:t>Bio-</a:t>
            </a:r>
            <a:r>
              <a:rPr lang="fr-FR" sz="1600" dirty="0" err="1"/>
              <a:t>dIvA</a:t>
            </a:r>
            <a:r>
              <a:rPr lang="fr-FR" sz="1600" dirty="0"/>
              <a:t> démontre la possibilité de valoriser ces données grâce à un traitement automatique qui couple modèles</a:t>
            </a:r>
            <a:br>
              <a:rPr lang="fr-FR" sz="1600" dirty="0"/>
            </a:br>
            <a:r>
              <a:rPr lang="fr-FR" sz="1600" dirty="0"/>
              <a:t>généralistes et modèles spécialisés.</a:t>
            </a:r>
          </a:p>
          <a:p>
            <a:pPr marL="0" lvl="1" indent="0">
              <a:buNone/>
            </a:pPr>
            <a:endParaRPr lang="fr-FR" sz="1600" dirty="0"/>
          </a:p>
          <a:p>
            <a:pPr lvl="1"/>
            <a:r>
              <a:rPr lang="fr-FR" sz="1600" dirty="0"/>
              <a:t>Les premiers essais réalisés sur le terrain confirment la faisabilité de cette démarche.</a:t>
            </a:r>
          </a:p>
          <a:p>
            <a:pPr marL="0" lvl="1" indent="0">
              <a:buNone/>
            </a:pPr>
            <a:endParaRPr lang="fr-FR" sz="1600" dirty="0"/>
          </a:p>
          <a:p>
            <a:pPr lvl="1"/>
            <a:r>
              <a:rPr lang="fr-FR" dirty="0"/>
              <a:t>Remerciements à la Fondation FEREC pour son soutien financier.</a:t>
            </a:r>
          </a:p>
          <a:p>
            <a:pPr marL="0" lvl="1" indent="0">
              <a:buNone/>
            </a:pPr>
            <a:endParaRPr lang="fr-FR" dirty="0"/>
          </a:p>
          <a:p>
            <a:pPr lvl="1"/>
            <a:r>
              <a:rPr lang="fr-FR" sz="1600" dirty="0"/>
              <a:t>Travail en cours : constitution de bases de données et développement de modèles pour l'identification des espèces.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3163007-1BD1-135E-F80B-FB7C29CF3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024" y="5582028"/>
            <a:ext cx="129614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2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EA5F7-6A65-0D05-690C-B371A5237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72426-27D0-C6E0-BFD3-EDD878D8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Changement de nom en cours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BC3B0E7-D3B2-3685-5DEC-F1FB0EF6D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6440" y="6387103"/>
            <a:ext cx="1415560" cy="470897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EF8163C-2953-C03D-2605-10E0E9B27F00}"/>
              </a:ext>
            </a:extLst>
          </p:cNvPr>
          <p:cNvSpPr txBox="1">
            <a:spLocks/>
          </p:cNvSpPr>
          <p:nvPr/>
        </p:nvSpPr>
        <p:spPr>
          <a:xfrm>
            <a:off x="616402" y="1279408"/>
            <a:ext cx="11456262" cy="470897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285750" indent="-28575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Tx/>
              <a:buBlip>
                <a:blip r:embed="rId3"/>
              </a:buBlip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Segoe UI" panose="020B0502040204020203" pitchFamily="34" charset="0"/>
              <a:buChar char="-"/>
              <a:defRPr sz="16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Segoe UI" panose="020B0502040204020203" pitchFamily="34" charset="0"/>
              <a:buNone/>
              <a:defRPr sz="1400" i="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200" i="1" kern="10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None/>
              <a:defRPr sz="1000" b="0" i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b="1" dirty="0" err="1"/>
              <a:t>DIvA</a:t>
            </a:r>
            <a:r>
              <a:rPr lang="fr-FR" sz="2200" b="1" dirty="0"/>
              <a:t> mue en </a:t>
            </a:r>
            <a:r>
              <a:rPr lang="fr-FR" sz="2200" b="1" dirty="0" err="1"/>
              <a:t>cIgAle</a:t>
            </a:r>
            <a:r>
              <a:rPr lang="fr-FR" sz="2200" b="1" dirty="0"/>
              <a:t> : même technologie, autre dimension</a:t>
            </a:r>
          </a:p>
          <a:p>
            <a:r>
              <a:rPr lang="fr-FR" sz="2200" b="1" dirty="0"/>
              <a:t>une nouvelle ère commence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B63C948-E25E-83F8-B731-EEA118FFF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544" y="2708920"/>
            <a:ext cx="7701429" cy="25922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E53E61-A754-9460-397B-6E8FD2DBDB42}"/>
              </a:ext>
            </a:extLst>
          </p:cNvPr>
          <p:cNvSpPr/>
          <p:nvPr/>
        </p:nvSpPr>
        <p:spPr>
          <a:xfrm>
            <a:off x="7608168" y="2708920"/>
            <a:ext cx="1368152" cy="2088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 err="1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8D8F296-2999-3FC8-FEBA-01F1BBAF356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9277"/>
          <a:stretch>
            <a:fillRect/>
          </a:stretch>
        </p:blipFill>
        <p:spPr>
          <a:xfrm>
            <a:off x="7392144" y="2283699"/>
            <a:ext cx="1497272" cy="184365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9B0C7B6-A6E8-1FD6-853A-E39DDE4507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249"/>
          <a:stretch>
            <a:fillRect/>
          </a:stretch>
        </p:blipFill>
        <p:spPr>
          <a:xfrm>
            <a:off x="7248128" y="4074189"/>
            <a:ext cx="1575597" cy="86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6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46ABD27-43BD-2421-5D25-51DC81A5E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27900"/>
            <a:ext cx="10752000" cy="366254"/>
          </a:xfrm>
        </p:spPr>
        <p:txBody>
          <a:bodyPr/>
          <a:lstStyle/>
          <a:p>
            <a:r>
              <a:rPr lang="fr-FR" dirty="0"/>
              <a:t>Exemple d’application – Suivi de la biodiversité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7B6791A-FAB5-3B39-2381-A44C15DE8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402" y="3357082"/>
            <a:ext cx="2387442" cy="646599"/>
          </a:xfrm>
          <a:prstGeom prst="rect">
            <a:avLst/>
          </a:prstGeom>
        </p:spPr>
      </p:pic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6B0D0283-E001-463B-C4D2-1ED3272E31DD}"/>
              </a:ext>
            </a:extLst>
          </p:cNvPr>
          <p:cNvSpPr txBox="1">
            <a:spLocks/>
          </p:cNvSpPr>
          <p:nvPr/>
        </p:nvSpPr>
        <p:spPr>
          <a:xfrm>
            <a:off x="143177" y="2006856"/>
            <a:ext cx="3600400" cy="72008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285750" indent="-28575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Tx/>
              <a:buBlip>
                <a:blip r:embed="rId3"/>
              </a:buBlip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Segoe UI" panose="020B0502040204020203" pitchFamily="34" charset="0"/>
              <a:buChar char="-"/>
              <a:defRPr sz="16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Segoe UI" panose="020B0502040204020203" pitchFamily="34" charset="0"/>
              <a:buNone/>
              <a:defRPr sz="1400" i="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200" i="1" kern="10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None/>
              <a:defRPr sz="1000" b="0" i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>
                <a:solidFill>
                  <a:srgbClr val="00617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Niveau 1 </a:t>
            </a:r>
            <a:r>
              <a:rPr lang="fr-FR" sz="1600" dirty="0">
                <a:solidFill>
                  <a:srgbClr val="00617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caractérisation d’un site</a:t>
            </a:r>
            <a:br>
              <a:rPr lang="fr-FR" sz="1600" dirty="0">
                <a:solidFill>
                  <a:srgbClr val="00617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fr-FR" sz="1600" dirty="0">
                <a:solidFill>
                  <a:srgbClr val="00617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bruit anthropique / bruit biodiversité</a:t>
            </a: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71788173-2529-0ACD-E22B-E2847D906232}"/>
              </a:ext>
            </a:extLst>
          </p:cNvPr>
          <p:cNvSpPr txBox="1">
            <a:spLocks/>
          </p:cNvSpPr>
          <p:nvPr/>
        </p:nvSpPr>
        <p:spPr>
          <a:xfrm>
            <a:off x="4546564" y="2007427"/>
            <a:ext cx="3600400" cy="86987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285750" indent="-28575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Tx/>
              <a:buBlip>
                <a:blip r:embed="rId3"/>
              </a:buBlip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Segoe UI" panose="020B0502040204020203" pitchFamily="34" charset="0"/>
              <a:buChar char="-"/>
              <a:defRPr sz="16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Segoe UI" panose="020B0502040204020203" pitchFamily="34" charset="0"/>
              <a:buNone/>
              <a:defRPr sz="1400" i="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200" i="1" kern="10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None/>
              <a:defRPr sz="1000" b="0" i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>
                <a:solidFill>
                  <a:srgbClr val="00617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Niveau 2 </a:t>
            </a:r>
            <a:r>
              <a:rPr lang="fr-FR" sz="1600" dirty="0">
                <a:solidFill>
                  <a:srgbClr val="00617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identification des </a:t>
            </a:r>
            <a:r>
              <a:rPr lang="fr-FR" sz="1600" u="sng" dirty="0">
                <a:solidFill>
                  <a:srgbClr val="00617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espèces</a:t>
            </a:r>
            <a:r>
              <a:rPr lang="fr-FR" sz="1600" dirty="0">
                <a:solidFill>
                  <a:srgbClr val="00617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et entrainement de </a:t>
            </a:r>
            <a:r>
              <a:rPr lang="fr-FR" sz="1600" b="1" i="1" dirty="0" err="1">
                <a:solidFill>
                  <a:srgbClr val="00617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cIgAle</a:t>
            </a:r>
            <a:r>
              <a:rPr lang="fr-FR" sz="1600" dirty="0">
                <a:solidFill>
                  <a:srgbClr val="00617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sur des espèces cibles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67B34A86-B10A-1261-B1A9-3546C76B2802}"/>
              </a:ext>
            </a:extLst>
          </p:cNvPr>
          <p:cNvSpPr txBox="1">
            <a:spLocks/>
          </p:cNvSpPr>
          <p:nvPr/>
        </p:nvSpPr>
        <p:spPr>
          <a:xfrm>
            <a:off x="8936655" y="2006856"/>
            <a:ext cx="3112168" cy="72008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285750" indent="-28575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Tx/>
              <a:buBlip>
                <a:blip r:embed="rId3"/>
              </a:buBlip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Segoe UI" panose="020B0502040204020203" pitchFamily="34" charset="0"/>
              <a:buChar char="-"/>
              <a:defRPr sz="16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Segoe UI" panose="020B0502040204020203" pitchFamily="34" charset="0"/>
              <a:buNone/>
              <a:defRPr sz="1400" i="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200" i="1" kern="10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None/>
              <a:defRPr sz="1000" b="0" i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>
                <a:solidFill>
                  <a:srgbClr val="00617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Niveau 3 </a:t>
            </a:r>
            <a:r>
              <a:rPr lang="fr-FR" sz="1600" dirty="0">
                <a:solidFill>
                  <a:srgbClr val="00617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détection et suivi précis des espèces cibles</a:t>
            </a:r>
          </a:p>
        </p:txBody>
      </p:sp>
      <p:pic>
        <p:nvPicPr>
          <p:cNvPr id="9" name="Graphique 8" descr="Aigle contour">
            <a:extLst>
              <a:ext uri="{FF2B5EF4-FFF2-40B4-BE49-F238E27FC236}">
                <a16:creationId xmlns:a16="http://schemas.microsoft.com/office/drawing/2014/main" id="{3C2F5631-8596-7D60-464B-DFC3F6B3B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99165" y="3010956"/>
            <a:ext cx="619607" cy="619607"/>
          </a:xfrm>
          <a:prstGeom prst="rect">
            <a:avLst/>
          </a:prstGeom>
        </p:spPr>
      </p:pic>
      <p:pic>
        <p:nvPicPr>
          <p:cNvPr id="10" name="Graphique 9" descr="Grenouille contour">
            <a:extLst>
              <a:ext uri="{FF2B5EF4-FFF2-40B4-BE49-F238E27FC236}">
                <a16:creationId xmlns:a16="http://schemas.microsoft.com/office/drawing/2014/main" id="{5FB5A57A-D6A8-6D25-F507-21C6295445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37813" y="3714741"/>
            <a:ext cx="577880" cy="577880"/>
          </a:xfrm>
          <a:prstGeom prst="rect">
            <a:avLst/>
          </a:prstGeom>
        </p:spPr>
      </p:pic>
      <p:pic>
        <p:nvPicPr>
          <p:cNvPr id="11" name="Graphique 10" descr="Presse-papiers mixte contour">
            <a:extLst>
              <a:ext uri="{FF2B5EF4-FFF2-40B4-BE49-F238E27FC236}">
                <a16:creationId xmlns:a16="http://schemas.microsoft.com/office/drawing/2014/main" id="{06E3EB4D-E267-D5B2-017E-216938FD63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78040" y="2988576"/>
            <a:ext cx="1174544" cy="1174544"/>
          </a:xfrm>
          <a:prstGeom prst="rect">
            <a:avLst/>
          </a:prstGeom>
        </p:spPr>
      </p:pic>
      <p:pic>
        <p:nvPicPr>
          <p:cNvPr id="12" name="Graphique 11" descr="Nuage de points contour">
            <a:extLst>
              <a:ext uri="{FF2B5EF4-FFF2-40B4-BE49-F238E27FC236}">
                <a16:creationId xmlns:a16="http://schemas.microsoft.com/office/drawing/2014/main" id="{5FFF50E2-600D-13A4-2DDF-CB37A52EFB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79879" y="4315547"/>
            <a:ext cx="1670755" cy="167075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6F46FEE-5CBB-B47E-BE4B-02EF57406483}"/>
              </a:ext>
            </a:extLst>
          </p:cNvPr>
          <p:cNvSpPr txBox="1"/>
          <p:nvPr/>
        </p:nvSpPr>
        <p:spPr>
          <a:xfrm>
            <a:off x="54269" y="135350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  <a:highlight>
                  <a:srgbClr val="ABC1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Compléter</a:t>
            </a:r>
            <a:r>
              <a:rPr lang="fr-FR" sz="1800" dirty="0">
                <a:solidFill>
                  <a:srgbClr val="062C3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l’information apportée par les écologues lors du suivi ponctuel des sites par de l’information longue durée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56AAE8E-82A1-E958-FA29-F65D210787B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7642"/>
          <a:stretch>
            <a:fillRect/>
          </a:stretch>
        </p:blipFill>
        <p:spPr>
          <a:xfrm>
            <a:off x="165532" y="4430516"/>
            <a:ext cx="3533486" cy="1511772"/>
          </a:xfrm>
          <a:prstGeom prst="rect">
            <a:avLst/>
          </a:prstGeom>
        </p:spPr>
      </p:pic>
      <p:pic>
        <p:nvPicPr>
          <p:cNvPr id="15" name="Graphique 14" descr="Recherche contour">
            <a:extLst>
              <a:ext uri="{FF2B5EF4-FFF2-40B4-BE49-F238E27FC236}">
                <a16:creationId xmlns:a16="http://schemas.microsoft.com/office/drawing/2014/main" id="{562921FC-1017-0C16-D61A-23F8DB4B50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775371" y="3973316"/>
            <a:ext cx="914400" cy="914400"/>
          </a:xfrm>
          <a:prstGeom prst="rect">
            <a:avLst/>
          </a:prstGeom>
        </p:spPr>
      </p:pic>
      <p:pic>
        <p:nvPicPr>
          <p:cNvPr id="16" name="Google Shape;282;p55">
            <a:extLst>
              <a:ext uri="{FF2B5EF4-FFF2-40B4-BE49-F238E27FC236}">
                <a16:creationId xmlns:a16="http://schemas.microsoft.com/office/drawing/2014/main" id="{376ED9CF-2BCE-3982-28DE-DF0250739540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703338" y="4974423"/>
            <a:ext cx="986433" cy="1059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770CC47-3E79-3DB5-3430-34E16D8793B6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r="69277"/>
          <a:stretch>
            <a:fillRect/>
          </a:stretch>
        </p:blipFill>
        <p:spPr>
          <a:xfrm>
            <a:off x="11352584" y="73178"/>
            <a:ext cx="745698" cy="918209"/>
          </a:xfrm>
          <a:prstGeom prst="rect">
            <a:avLst/>
          </a:prstGeom>
        </p:spPr>
      </p:pic>
      <p:pic>
        <p:nvPicPr>
          <p:cNvPr id="18" name="Image 17" descr="Une image contenant plein air, arbre, nuage, forêt&#10;&#10;Description générée automatiquement">
            <a:extLst>
              <a:ext uri="{FF2B5EF4-FFF2-40B4-BE49-F238E27FC236}">
                <a16:creationId xmlns:a16="http://schemas.microsoft.com/office/drawing/2014/main" id="{86592C43-0D50-2475-ADEB-5ED1F7229C5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77793" y="2830147"/>
            <a:ext cx="1622482" cy="138002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DD3024D-6DDA-F6F4-63E3-FCEA2E4E18F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520" y="2712006"/>
            <a:ext cx="1923497" cy="162248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62B6F28-5418-2EE5-6586-2BDA5A80437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056440" y="6387103"/>
            <a:ext cx="1415560" cy="47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7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39971-FD12-A21F-84BB-6B1357272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copy 1">
            <a:hlinkClick r:id="rId3"/>
            <a:extLst>
              <a:ext uri="{FF2B5EF4-FFF2-40B4-BE49-F238E27FC236}">
                <a16:creationId xmlns:a16="http://schemas.microsoft.com/office/drawing/2014/main" id="{C3F3149D-E063-C0B0-2077-2B25BC5E345B}"/>
              </a:ext>
            </a:extLst>
          </p:cNvPr>
          <p:cNvSpPr/>
          <p:nvPr/>
        </p:nvSpPr>
        <p:spPr>
          <a:xfrm>
            <a:off x="6584535" y="4797152"/>
            <a:ext cx="2725105" cy="255455"/>
          </a:xfrm>
          <a:prstGeom prst="rect">
            <a:avLst/>
          </a:prstGeom>
        </p:spPr>
        <p:txBody>
          <a:bodyPr spcFirstLastPara="0" wrap="non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83333"/>
              </a:lnSpc>
              <a:spcBef>
                <a:spcPct val="6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ABC022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DIN Pro"/>
              </a:rPr>
              <a:t>www.egis-group.com</a:t>
            </a:r>
          </a:p>
        </p:txBody>
      </p:sp>
      <p:sp>
        <p:nvSpPr>
          <p:cNvPr id="5" name="TextBox 2226">
            <a:hlinkClick r:id="rId4"/>
            <a:extLst>
              <a:ext uri="{FF2B5EF4-FFF2-40B4-BE49-F238E27FC236}">
                <a16:creationId xmlns:a16="http://schemas.microsoft.com/office/drawing/2014/main" id="{B41EF632-74B7-ED2F-98C8-F520B524B457}"/>
              </a:ext>
            </a:extLst>
          </p:cNvPr>
          <p:cNvSpPr txBox="1"/>
          <p:nvPr/>
        </p:nvSpPr>
        <p:spPr>
          <a:xfrm>
            <a:off x="6584535" y="1966223"/>
            <a:ext cx="2450223" cy="7693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Abbes KACEM</a:t>
            </a:r>
          </a:p>
          <a:p>
            <a:pPr>
              <a:lnSpc>
                <a:spcPct val="110000"/>
              </a:lnSpc>
              <a:defRPr/>
            </a:pPr>
            <a:r>
              <a:rPr lang="en-GB" sz="1400" dirty="0">
                <a:solidFill>
                  <a:srgbClr val="FFFFFF"/>
                </a:solidFill>
                <a:latin typeface="Segoe U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abbes.kacem@egis-group.com</a:t>
            </a:r>
            <a:endParaRPr lang="en-GB" sz="1400" dirty="0">
              <a:solidFill>
                <a:srgbClr val="FFFFFF"/>
              </a:solidFill>
              <a:latin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Freeform 6">
            <a:hlinkClick r:id="rId6"/>
            <a:extLst>
              <a:ext uri="{FF2B5EF4-FFF2-40B4-BE49-F238E27FC236}">
                <a16:creationId xmlns:a16="http://schemas.microsoft.com/office/drawing/2014/main" id="{6EDBB4F7-586C-A5AC-66AA-22ADA9DC50BF}"/>
              </a:ext>
            </a:extLst>
          </p:cNvPr>
          <p:cNvSpPr>
            <a:spLocks/>
          </p:cNvSpPr>
          <p:nvPr/>
        </p:nvSpPr>
        <p:spPr bwMode="auto">
          <a:xfrm>
            <a:off x="7925105" y="5490647"/>
            <a:ext cx="112040" cy="214476"/>
          </a:xfrm>
          <a:custGeom>
            <a:avLst/>
            <a:gdLst>
              <a:gd name="T0" fmla="*/ 306 w 471"/>
              <a:gd name="T1" fmla="*/ 907 h 907"/>
              <a:gd name="T2" fmla="*/ 306 w 471"/>
              <a:gd name="T3" fmla="*/ 493 h 907"/>
              <a:gd name="T4" fmla="*/ 445 w 471"/>
              <a:gd name="T5" fmla="*/ 493 h 907"/>
              <a:gd name="T6" fmla="*/ 465 w 471"/>
              <a:gd name="T7" fmla="*/ 332 h 907"/>
              <a:gd name="T8" fmla="*/ 306 w 471"/>
              <a:gd name="T9" fmla="*/ 332 h 907"/>
              <a:gd name="T10" fmla="*/ 306 w 471"/>
              <a:gd name="T11" fmla="*/ 229 h 907"/>
              <a:gd name="T12" fmla="*/ 386 w 471"/>
              <a:gd name="T13" fmla="*/ 151 h 907"/>
              <a:gd name="T14" fmla="*/ 471 w 471"/>
              <a:gd name="T15" fmla="*/ 151 h 907"/>
              <a:gd name="T16" fmla="*/ 471 w 471"/>
              <a:gd name="T17" fmla="*/ 7 h 907"/>
              <a:gd name="T18" fmla="*/ 347 w 471"/>
              <a:gd name="T19" fmla="*/ 0 h 907"/>
              <a:gd name="T20" fmla="*/ 139 w 471"/>
              <a:gd name="T21" fmla="*/ 213 h 907"/>
              <a:gd name="T22" fmla="*/ 139 w 471"/>
              <a:gd name="T23" fmla="*/ 332 h 907"/>
              <a:gd name="T24" fmla="*/ 0 w 471"/>
              <a:gd name="T25" fmla="*/ 332 h 907"/>
              <a:gd name="T26" fmla="*/ 0 w 471"/>
              <a:gd name="T27" fmla="*/ 493 h 907"/>
              <a:gd name="T28" fmla="*/ 139 w 471"/>
              <a:gd name="T29" fmla="*/ 493 h 907"/>
              <a:gd name="T30" fmla="*/ 139 w 471"/>
              <a:gd name="T31" fmla="*/ 907 h 907"/>
              <a:gd name="T32" fmla="*/ 306 w 471"/>
              <a:gd name="T33" fmla="*/ 907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71" h="907">
                <a:moveTo>
                  <a:pt x="306" y="907"/>
                </a:moveTo>
                <a:cubicBezTo>
                  <a:pt x="306" y="493"/>
                  <a:pt x="306" y="493"/>
                  <a:pt x="306" y="493"/>
                </a:cubicBezTo>
                <a:cubicBezTo>
                  <a:pt x="445" y="493"/>
                  <a:pt x="445" y="493"/>
                  <a:pt x="445" y="493"/>
                </a:cubicBezTo>
                <a:cubicBezTo>
                  <a:pt x="465" y="332"/>
                  <a:pt x="465" y="332"/>
                  <a:pt x="465" y="332"/>
                </a:cubicBezTo>
                <a:cubicBezTo>
                  <a:pt x="306" y="332"/>
                  <a:pt x="306" y="332"/>
                  <a:pt x="306" y="332"/>
                </a:cubicBezTo>
                <a:cubicBezTo>
                  <a:pt x="306" y="229"/>
                  <a:pt x="306" y="229"/>
                  <a:pt x="306" y="229"/>
                </a:cubicBezTo>
                <a:cubicBezTo>
                  <a:pt x="306" y="183"/>
                  <a:pt x="319" y="151"/>
                  <a:pt x="386" y="151"/>
                </a:cubicBezTo>
                <a:cubicBezTo>
                  <a:pt x="471" y="151"/>
                  <a:pt x="471" y="151"/>
                  <a:pt x="471" y="151"/>
                </a:cubicBezTo>
                <a:cubicBezTo>
                  <a:pt x="471" y="7"/>
                  <a:pt x="471" y="7"/>
                  <a:pt x="471" y="7"/>
                </a:cubicBezTo>
                <a:cubicBezTo>
                  <a:pt x="456" y="5"/>
                  <a:pt x="406" y="0"/>
                  <a:pt x="347" y="0"/>
                </a:cubicBezTo>
                <a:cubicBezTo>
                  <a:pt x="224" y="0"/>
                  <a:pt x="139" y="76"/>
                  <a:pt x="139" y="213"/>
                </a:cubicBezTo>
                <a:cubicBezTo>
                  <a:pt x="139" y="332"/>
                  <a:pt x="139" y="332"/>
                  <a:pt x="139" y="332"/>
                </a:cubicBezTo>
                <a:cubicBezTo>
                  <a:pt x="0" y="332"/>
                  <a:pt x="0" y="332"/>
                  <a:pt x="0" y="332"/>
                </a:cubicBezTo>
                <a:cubicBezTo>
                  <a:pt x="0" y="493"/>
                  <a:pt x="0" y="493"/>
                  <a:pt x="0" y="493"/>
                </a:cubicBezTo>
                <a:cubicBezTo>
                  <a:pt x="139" y="493"/>
                  <a:pt x="139" y="493"/>
                  <a:pt x="139" y="493"/>
                </a:cubicBezTo>
                <a:cubicBezTo>
                  <a:pt x="139" y="907"/>
                  <a:pt x="139" y="907"/>
                  <a:pt x="139" y="907"/>
                </a:cubicBezTo>
                <a:lnTo>
                  <a:pt x="306" y="9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Freeform 10">
            <a:hlinkClick r:id="rId7"/>
            <a:extLst>
              <a:ext uri="{FF2B5EF4-FFF2-40B4-BE49-F238E27FC236}">
                <a16:creationId xmlns:a16="http://schemas.microsoft.com/office/drawing/2014/main" id="{DFE91550-FC8B-AC78-C1D1-912EDA26B559}"/>
              </a:ext>
            </a:extLst>
          </p:cNvPr>
          <p:cNvSpPr>
            <a:spLocks noEditPoints="1"/>
          </p:cNvSpPr>
          <p:nvPr/>
        </p:nvSpPr>
        <p:spPr bwMode="auto">
          <a:xfrm>
            <a:off x="7250996" y="5528871"/>
            <a:ext cx="215693" cy="175219"/>
          </a:xfrm>
          <a:custGeom>
            <a:avLst/>
            <a:gdLst>
              <a:gd name="T0" fmla="*/ 1094 w 1094"/>
              <a:gd name="T1" fmla="*/ 105 h 888"/>
              <a:gd name="T2" fmla="*/ 1094 w 1094"/>
              <a:gd name="T3" fmla="*/ 105 h 888"/>
              <a:gd name="T4" fmla="*/ 1094 w 1094"/>
              <a:gd name="T5" fmla="*/ 105 h 888"/>
              <a:gd name="T6" fmla="*/ 757 w 1094"/>
              <a:gd name="T7" fmla="*/ 0 h 888"/>
              <a:gd name="T8" fmla="*/ 533 w 1094"/>
              <a:gd name="T9" fmla="*/ 224 h 888"/>
              <a:gd name="T10" fmla="*/ 539 w 1094"/>
              <a:gd name="T11" fmla="*/ 275 h 888"/>
              <a:gd name="T12" fmla="*/ 76 w 1094"/>
              <a:gd name="T13" fmla="*/ 41 h 888"/>
              <a:gd name="T14" fmla="*/ 46 w 1094"/>
              <a:gd name="T15" fmla="*/ 154 h 888"/>
              <a:gd name="T16" fmla="*/ 146 w 1094"/>
              <a:gd name="T17" fmla="*/ 340 h 888"/>
              <a:gd name="T18" fmla="*/ 44 w 1094"/>
              <a:gd name="T19" fmla="*/ 312 h 888"/>
              <a:gd name="T20" fmla="*/ 44 w 1094"/>
              <a:gd name="T21" fmla="*/ 315 h 888"/>
              <a:gd name="T22" fmla="*/ 224 w 1094"/>
              <a:gd name="T23" fmla="*/ 535 h 888"/>
              <a:gd name="T24" fmla="*/ 165 w 1094"/>
              <a:gd name="T25" fmla="*/ 543 h 888"/>
              <a:gd name="T26" fmla="*/ 123 w 1094"/>
              <a:gd name="T27" fmla="*/ 539 h 888"/>
              <a:gd name="T28" fmla="*/ 332 w 1094"/>
              <a:gd name="T29" fmla="*/ 695 h 888"/>
              <a:gd name="T30" fmla="*/ 54 w 1094"/>
              <a:gd name="T31" fmla="*/ 791 h 888"/>
              <a:gd name="T32" fmla="*/ 0 w 1094"/>
              <a:gd name="T33" fmla="*/ 788 h 888"/>
              <a:gd name="T34" fmla="*/ 344 w 1094"/>
              <a:gd name="T35" fmla="*/ 888 h 888"/>
              <a:gd name="T36" fmla="*/ 982 w 1094"/>
              <a:gd name="T37" fmla="*/ 250 h 888"/>
              <a:gd name="T38" fmla="*/ 982 w 1094"/>
              <a:gd name="T39" fmla="*/ 221 h 888"/>
              <a:gd name="T40" fmla="*/ 1094 w 1094"/>
              <a:gd name="T41" fmla="*/ 105 h 888"/>
              <a:gd name="T42" fmla="*/ 965 w 1094"/>
              <a:gd name="T43" fmla="*/ 140 h 888"/>
              <a:gd name="T44" fmla="*/ 1064 w 1094"/>
              <a:gd name="T45" fmla="*/ 16 h 888"/>
              <a:gd name="T46" fmla="*/ 921 w 1094"/>
              <a:gd name="T47" fmla="*/ 70 h 888"/>
              <a:gd name="T48" fmla="*/ 757 w 1094"/>
              <a:gd name="T49" fmla="*/ 0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094" h="888">
                <a:moveTo>
                  <a:pt x="1094" y="105"/>
                </a:moveTo>
                <a:cubicBezTo>
                  <a:pt x="1094" y="105"/>
                  <a:pt x="1094" y="105"/>
                  <a:pt x="1094" y="105"/>
                </a:cubicBezTo>
                <a:cubicBezTo>
                  <a:pt x="1094" y="105"/>
                  <a:pt x="1094" y="105"/>
                  <a:pt x="1094" y="105"/>
                </a:cubicBezTo>
                <a:moveTo>
                  <a:pt x="757" y="0"/>
                </a:moveTo>
                <a:cubicBezTo>
                  <a:pt x="633" y="0"/>
                  <a:pt x="533" y="100"/>
                  <a:pt x="533" y="224"/>
                </a:cubicBezTo>
                <a:cubicBezTo>
                  <a:pt x="533" y="242"/>
                  <a:pt x="535" y="259"/>
                  <a:pt x="539" y="275"/>
                </a:cubicBezTo>
                <a:cubicBezTo>
                  <a:pt x="352" y="266"/>
                  <a:pt x="187" y="176"/>
                  <a:pt x="76" y="41"/>
                </a:cubicBezTo>
                <a:cubicBezTo>
                  <a:pt x="57" y="74"/>
                  <a:pt x="46" y="112"/>
                  <a:pt x="46" y="154"/>
                </a:cubicBezTo>
                <a:cubicBezTo>
                  <a:pt x="46" y="231"/>
                  <a:pt x="86" y="300"/>
                  <a:pt x="146" y="340"/>
                </a:cubicBezTo>
                <a:cubicBezTo>
                  <a:pt x="109" y="339"/>
                  <a:pt x="74" y="329"/>
                  <a:pt x="44" y="312"/>
                </a:cubicBezTo>
                <a:cubicBezTo>
                  <a:pt x="44" y="313"/>
                  <a:pt x="44" y="314"/>
                  <a:pt x="44" y="315"/>
                </a:cubicBezTo>
                <a:cubicBezTo>
                  <a:pt x="44" y="424"/>
                  <a:pt x="121" y="514"/>
                  <a:pt x="224" y="535"/>
                </a:cubicBezTo>
                <a:cubicBezTo>
                  <a:pt x="205" y="540"/>
                  <a:pt x="185" y="543"/>
                  <a:pt x="165" y="543"/>
                </a:cubicBezTo>
                <a:cubicBezTo>
                  <a:pt x="151" y="543"/>
                  <a:pt x="136" y="541"/>
                  <a:pt x="123" y="539"/>
                </a:cubicBezTo>
                <a:cubicBezTo>
                  <a:pt x="151" y="628"/>
                  <a:pt x="234" y="693"/>
                  <a:pt x="332" y="695"/>
                </a:cubicBezTo>
                <a:cubicBezTo>
                  <a:pt x="256" y="755"/>
                  <a:pt x="159" y="791"/>
                  <a:pt x="54" y="791"/>
                </a:cubicBezTo>
                <a:cubicBezTo>
                  <a:pt x="36" y="791"/>
                  <a:pt x="18" y="790"/>
                  <a:pt x="0" y="788"/>
                </a:cubicBezTo>
                <a:cubicBezTo>
                  <a:pt x="100" y="851"/>
                  <a:pt x="217" y="888"/>
                  <a:pt x="344" y="888"/>
                </a:cubicBezTo>
                <a:cubicBezTo>
                  <a:pt x="757" y="888"/>
                  <a:pt x="982" y="546"/>
                  <a:pt x="982" y="250"/>
                </a:cubicBezTo>
                <a:cubicBezTo>
                  <a:pt x="982" y="240"/>
                  <a:pt x="982" y="231"/>
                  <a:pt x="982" y="221"/>
                </a:cubicBezTo>
                <a:cubicBezTo>
                  <a:pt x="1026" y="189"/>
                  <a:pt x="1064" y="150"/>
                  <a:pt x="1094" y="105"/>
                </a:cubicBezTo>
                <a:cubicBezTo>
                  <a:pt x="1054" y="123"/>
                  <a:pt x="1010" y="135"/>
                  <a:pt x="965" y="140"/>
                </a:cubicBezTo>
                <a:cubicBezTo>
                  <a:pt x="1011" y="112"/>
                  <a:pt x="1047" y="68"/>
                  <a:pt x="1064" y="16"/>
                </a:cubicBezTo>
                <a:cubicBezTo>
                  <a:pt x="1020" y="42"/>
                  <a:pt x="972" y="60"/>
                  <a:pt x="921" y="70"/>
                </a:cubicBezTo>
                <a:cubicBezTo>
                  <a:pt x="880" y="27"/>
                  <a:pt x="822" y="0"/>
                  <a:pt x="757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Freeform 18">
            <a:hlinkClick r:id="rId8"/>
            <a:extLst>
              <a:ext uri="{FF2B5EF4-FFF2-40B4-BE49-F238E27FC236}">
                <a16:creationId xmlns:a16="http://schemas.microsoft.com/office/drawing/2014/main" id="{1C0AC70C-2DBD-0A83-D4C1-D948966E6495}"/>
              </a:ext>
            </a:extLst>
          </p:cNvPr>
          <p:cNvSpPr>
            <a:spLocks noEditPoints="1"/>
          </p:cNvSpPr>
          <p:nvPr/>
        </p:nvSpPr>
        <p:spPr bwMode="auto">
          <a:xfrm>
            <a:off x="6910657" y="5548684"/>
            <a:ext cx="217105" cy="155922"/>
          </a:xfrm>
          <a:custGeom>
            <a:avLst/>
            <a:gdLst>
              <a:gd name="T0" fmla="*/ 885 w 895"/>
              <a:gd name="T1" fmla="*/ 154 h 642"/>
              <a:gd name="T2" fmla="*/ 772 w 895"/>
              <a:gd name="T3" fmla="*/ 17 h 642"/>
              <a:gd name="T4" fmla="*/ 123 w 895"/>
              <a:gd name="T5" fmla="*/ 17 h 642"/>
              <a:gd name="T6" fmla="*/ 10 w 895"/>
              <a:gd name="T7" fmla="*/ 162 h 642"/>
              <a:gd name="T8" fmla="*/ 10 w 895"/>
              <a:gd name="T9" fmla="*/ 481 h 642"/>
              <a:gd name="T10" fmla="*/ 123 w 895"/>
              <a:gd name="T11" fmla="*/ 627 h 642"/>
              <a:gd name="T12" fmla="*/ 772 w 895"/>
              <a:gd name="T13" fmla="*/ 627 h 642"/>
              <a:gd name="T14" fmla="*/ 885 w 895"/>
              <a:gd name="T15" fmla="*/ 481 h 642"/>
              <a:gd name="T16" fmla="*/ 885 w 895"/>
              <a:gd name="T17" fmla="*/ 154 h 642"/>
              <a:gd name="T18" fmla="*/ 336 w 895"/>
              <a:gd name="T19" fmla="*/ 479 h 642"/>
              <a:gd name="T20" fmla="*/ 336 w 895"/>
              <a:gd name="T21" fmla="*/ 160 h 642"/>
              <a:gd name="T22" fmla="*/ 614 w 895"/>
              <a:gd name="T23" fmla="*/ 320 h 642"/>
              <a:gd name="T24" fmla="*/ 336 w 895"/>
              <a:gd name="T25" fmla="*/ 479 h 642"/>
              <a:gd name="T26" fmla="*/ 336 w 895"/>
              <a:gd name="T27" fmla="*/ 479 h 642"/>
              <a:gd name="T28" fmla="*/ 336 w 895"/>
              <a:gd name="T29" fmla="*/ 479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95" h="642">
                <a:moveTo>
                  <a:pt x="885" y="154"/>
                </a:moveTo>
                <a:cubicBezTo>
                  <a:pt x="880" y="95"/>
                  <a:pt x="844" y="20"/>
                  <a:pt x="772" y="17"/>
                </a:cubicBezTo>
                <a:cubicBezTo>
                  <a:pt x="569" y="4"/>
                  <a:pt x="329" y="0"/>
                  <a:pt x="123" y="17"/>
                </a:cubicBezTo>
                <a:cubicBezTo>
                  <a:pt x="59" y="24"/>
                  <a:pt x="15" y="102"/>
                  <a:pt x="10" y="162"/>
                </a:cubicBezTo>
                <a:cubicBezTo>
                  <a:pt x="0" y="286"/>
                  <a:pt x="0" y="357"/>
                  <a:pt x="10" y="481"/>
                </a:cubicBezTo>
                <a:cubicBezTo>
                  <a:pt x="15" y="540"/>
                  <a:pt x="58" y="619"/>
                  <a:pt x="123" y="627"/>
                </a:cubicBezTo>
                <a:cubicBezTo>
                  <a:pt x="332" y="641"/>
                  <a:pt x="571" y="642"/>
                  <a:pt x="772" y="627"/>
                </a:cubicBezTo>
                <a:cubicBezTo>
                  <a:pt x="835" y="616"/>
                  <a:pt x="880" y="540"/>
                  <a:pt x="885" y="481"/>
                </a:cubicBezTo>
                <a:cubicBezTo>
                  <a:pt x="895" y="357"/>
                  <a:pt x="895" y="278"/>
                  <a:pt x="885" y="154"/>
                </a:cubicBezTo>
                <a:close/>
                <a:moveTo>
                  <a:pt x="336" y="479"/>
                </a:moveTo>
                <a:cubicBezTo>
                  <a:pt x="336" y="160"/>
                  <a:pt x="336" y="160"/>
                  <a:pt x="336" y="160"/>
                </a:cubicBezTo>
                <a:cubicBezTo>
                  <a:pt x="614" y="320"/>
                  <a:pt x="614" y="320"/>
                  <a:pt x="614" y="320"/>
                </a:cubicBezTo>
                <a:lnTo>
                  <a:pt x="336" y="479"/>
                </a:lnTo>
                <a:close/>
                <a:moveTo>
                  <a:pt x="336" y="479"/>
                </a:moveTo>
                <a:cubicBezTo>
                  <a:pt x="336" y="479"/>
                  <a:pt x="336" y="479"/>
                  <a:pt x="336" y="47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Forme libre : forme 495">
            <a:hlinkClick r:id="rId9"/>
            <a:extLst>
              <a:ext uri="{FF2B5EF4-FFF2-40B4-BE49-F238E27FC236}">
                <a16:creationId xmlns:a16="http://schemas.microsoft.com/office/drawing/2014/main" id="{AF68174F-9633-9349-008A-191879E8B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0467" y="5505039"/>
            <a:ext cx="214653" cy="197038"/>
          </a:xfrm>
          <a:custGeom>
            <a:avLst/>
            <a:gdLst>
              <a:gd name="connsiteX0" fmla="*/ 6801 w 270261"/>
              <a:gd name="connsiteY0" fmla="*/ 79491 h 248084"/>
              <a:gd name="connsiteX1" fmla="*/ 59483 w 270261"/>
              <a:gd name="connsiteY1" fmla="*/ 79491 h 248084"/>
              <a:gd name="connsiteX2" fmla="*/ 59483 w 270261"/>
              <a:gd name="connsiteY2" fmla="*/ 248084 h 248084"/>
              <a:gd name="connsiteX3" fmla="*/ 6801 w 270261"/>
              <a:gd name="connsiteY3" fmla="*/ 248084 h 248084"/>
              <a:gd name="connsiteX4" fmla="*/ 203462 w 270261"/>
              <a:gd name="connsiteY4" fmla="*/ 77865 h 248084"/>
              <a:gd name="connsiteX5" fmla="*/ 270261 w 270261"/>
              <a:gd name="connsiteY5" fmla="*/ 154347 h 248084"/>
              <a:gd name="connsiteX6" fmla="*/ 270261 w 270261"/>
              <a:gd name="connsiteY6" fmla="*/ 248084 h 248084"/>
              <a:gd name="connsiteX7" fmla="*/ 210573 w 270261"/>
              <a:gd name="connsiteY7" fmla="*/ 248084 h 248084"/>
              <a:gd name="connsiteX8" fmla="*/ 210573 w 270261"/>
              <a:gd name="connsiteY8" fmla="*/ 160876 h 248084"/>
              <a:gd name="connsiteX9" fmla="*/ 180613 w 270261"/>
              <a:gd name="connsiteY9" fmla="*/ 122518 h 248084"/>
              <a:gd name="connsiteX10" fmla="*/ 152168 w 270261"/>
              <a:gd name="connsiteY10" fmla="*/ 143155 h 248084"/>
              <a:gd name="connsiteX11" fmla="*/ 150885 w 270261"/>
              <a:gd name="connsiteY11" fmla="*/ 156912 h 248084"/>
              <a:gd name="connsiteX12" fmla="*/ 150885 w 270261"/>
              <a:gd name="connsiteY12" fmla="*/ 248084 h 248084"/>
              <a:gd name="connsiteX13" fmla="*/ 91664 w 270261"/>
              <a:gd name="connsiteY13" fmla="*/ 248084 h 248084"/>
              <a:gd name="connsiteX14" fmla="*/ 91664 w 270261"/>
              <a:gd name="connsiteY14" fmla="*/ 79497 h 248084"/>
              <a:gd name="connsiteX15" fmla="*/ 150885 w 270261"/>
              <a:gd name="connsiteY15" fmla="*/ 79497 h 248084"/>
              <a:gd name="connsiteX16" fmla="*/ 150885 w 270261"/>
              <a:gd name="connsiteY16" fmla="*/ 105963 h 248084"/>
              <a:gd name="connsiteX17" fmla="*/ 203462 w 270261"/>
              <a:gd name="connsiteY17" fmla="*/ 77865 h 248084"/>
              <a:gd name="connsiteX18" fmla="*/ 32183 w 270261"/>
              <a:gd name="connsiteY18" fmla="*/ 0 h 248084"/>
              <a:gd name="connsiteX19" fmla="*/ 64017 w 270261"/>
              <a:gd name="connsiteY19" fmla="*/ 29273 h 248084"/>
              <a:gd name="connsiteX20" fmla="*/ 31834 w 270261"/>
              <a:gd name="connsiteY20" fmla="*/ 58547 h 248084"/>
              <a:gd name="connsiteX21" fmla="*/ 31484 w 270261"/>
              <a:gd name="connsiteY21" fmla="*/ 58547 h 248084"/>
              <a:gd name="connsiteX22" fmla="*/ 0 w 270261"/>
              <a:gd name="connsiteY22" fmla="*/ 29273 h 248084"/>
              <a:gd name="connsiteX23" fmla="*/ 32183 w 270261"/>
              <a:gd name="connsiteY23" fmla="*/ 0 h 248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70261" h="248084">
                <a:moveTo>
                  <a:pt x="6801" y="79491"/>
                </a:moveTo>
                <a:lnTo>
                  <a:pt x="59483" y="79491"/>
                </a:lnTo>
                <a:lnTo>
                  <a:pt x="59483" y="248084"/>
                </a:lnTo>
                <a:lnTo>
                  <a:pt x="6801" y="248084"/>
                </a:lnTo>
                <a:close/>
                <a:moveTo>
                  <a:pt x="203462" y="77865"/>
                </a:moveTo>
                <a:cubicBezTo>
                  <a:pt x="240767" y="77865"/>
                  <a:pt x="270261" y="102232"/>
                  <a:pt x="270261" y="154347"/>
                </a:cubicBezTo>
                <a:lnTo>
                  <a:pt x="270261" y="248084"/>
                </a:lnTo>
                <a:cubicBezTo>
                  <a:pt x="210573" y="248084"/>
                  <a:pt x="210573" y="248084"/>
                  <a:pt x="210573" y="248084"/>
                </a:cubicBezTo>
                <a:cubicBezTo>
                  <a:pt x="210573" y="160876"/>
                  <a:pt x="210573" y="160876"/>
                  <a:pt x="210573" y="160876"/>
                </a:cubicBezTo>
                <a:cubicBezTo>
                  <a:pt x="210573" y="138025"/>
                  <a:pt x="201247" y="122518"/>
                  <a:pt x="180613" y="122518"/>
                </a:cubicBezTo>
                <a:cubicBezTo>
                  <a:pt x="164991" y="122518"/>
                  <a:pt x="156248" y="133011"/>
                  <a:pt x="152168" y="143155"/>
                </a:cubicBezTo>
                <a:cubicBezTo>
                  <a:pt x="150652" y="146769"/>
                  <a:pt x="150885" y="151782"/>
                  <a:pt x="150885" y="156912"/>
                </a:cubicBezTo>
                <a:cubicBezTo>
                  <a:pt x="150885" y="248084"/>
                  <a:pt x="150885" y="248084"/>
                  <a:pt x="150885" y="248084"/>
                </a:cubicBezTo>
                <a:cubicBezTo>
                  <a:pt x="91664" y="248084"/>
                  <a:pt x="91664" y="248084"/>
                  <a:pt x="91664" y="248084"/>
                </a:cubicBezTo>
                <a:cubicBezTo>
                  <a:pt x="91664" y="248084"/>
                  <a:pt x="92480" y="93605"/>
                  <a:pt x="91664" y="79497"/>
                </a:cubicBezTo>
                <a:cubicBezTo>
                  <a:pt x="150885" y="79497"/>
                  <a:pt x="150885" y="79497"/>
                  <a:pt x="150885" y="79497"/>
                </a:cubicBezTo>
                <a:cubicBezTo>
                  <a:pt x="150885" y="105963"/>
                  <a:pt x="150885" y="105963"/>
                  <a:pt x="150885" y="105963"/>
                </a:cubicBezTo>
                <a:cubicBezTo>
                  <a:pt x="154383" y="94421"/>
                  <a:pt x="173268" y="77865"/>
                  <a:pt x="203462" y="77865"/>
                </a:cubicBezTo>
                <a:close/>
                <a:moveTo>
                  <a:pt x="32183" y="0"/>
                </a:moveTo>
                <a:cubicBezTo>
                  <a:pt x="51657" y="0"/>
                  <a:pt x="63551" y="12596"/>
                  <a:pt x="64017" y="29273"/>
                </a:cubicBezTo>
                <a:cubicBezTo>
                  <a:pt x="64017" y="45601"/>
                  <a:pt x="51657" y="58547"/>
                  <a:pt x="31834" y="58547"/>
                </a:cubicBezTo>
                <a:cubicBezTo>
                  <a:pt x="31484" y="58547"/>
                  <a:pt x="31484" y="58547"/>
                  <a:pt x="31484" y="58547"/>
                </a:cubicBezTo>
                <a:cubicBezTo>
                  <a:pt x="12360" y="58547"/>
                  <a:pt x="0" y="45601"/>
                  <a:pt x="0" y="29273"/>
                </a:cubicBezTo>
                <a:cubicBezTo>
                  <a:pt x="0" y="12596"/>
                  <a:pt x="12710" y="0"/>
                  <a:pt x="32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Freeform 5">
            <a:hlinkClick r:id="rId10"/>
            <a:extLst>
              <a:ext uri="{FF2B5EF4-FFF2-40B4-BE49-F238E27FC236}">
                <a16:creationId xmlns:a16="http://schemas.microsoft.com/office/drawing/2014/main" id="{94E29302-7BA8-5BA4-56D2-42E94687F6AE}"/>
              </a:ext>
            </a:extLst>
          </p:cNvPr>
          <p:cNvSpPr>
            <a:spLocks/>
          </p:cNvSpPr>
          <p:nvPr/>
        </p:nvSpPr>
        <p:spPr bwMode="auto">
          <a:xfrm>
            <a:off x="6612876" y="5536452"/>
            <a:ext cx="194120" cy="168154"/>
          </a:xfrm>
          <a:custGeom>
            <a:avLst/>
            <a:gdLst>
              <a:gd name="T0" fmla="*/ 478 w 10246"/>
              <a:gd name="T1" fmla="*/ 3006 h 8872"/>
              <a:gd name="T2" fmla="*/ 0 w 10246"/>
              <a:gd name="T3" fmla="*/ 2398 h 8872"/>
              <a:gd name="T4" fmla="*/ 42 w 10246"/>
              <a:gd name="T5" fmla="*/ 2345 h 8872"/>
              <a:gd name="T6" fmla="*/ 659 w 10246"/>
              <a:gd name="T7" fmla="*/ 1798 h 8872"/>
              <a:gd name="T8" fmla="*/ 1403 w 10246"/>
              <a:gd name="T9" fmla="*/ 1131 h 8872"/>
              <a:gd name="T10" fmla="*/ 2232 w 10246"/>
              <a:gd name="T11" fmla="*/ 478 h 8872"/>
              <a:gd name="T12" fmla="*/ 2656 w 10246"/>
              <a:gd name="T13" fmla="*/ 238 h 8872"/>
              <a:gd name="T14" fmla="*/ 2952 w 10246"/>
              <a:gd name="T15" fmla="*/ 145 h 8872"/>
              <a:gd name="T16" fmla="*/ 4014 w 10246"/>
              <a:gd name="T17" fmla="*/ 543 h 8872"/>
              <a:gd name="T18" fmla="*/ 4293 w 10246"/>
              <a:gd name="T19" fmla="*/ 1053 h 8872"/>
              <a:gd name="T20" fmla="*/ 4467 w 10246"/>
              <a:gd name="T21" fmla="*/ 1733 h 8872"/>
              <a:gd name="T22" fmla="*/ 4641 w 10246"/>
              <a:gd name="T23" fmla="*/ 2798 h 8872"/>
              <a:gd name="T24" fmla="*/ 4806 w 10246"/>
              <a:gd name="T25" fmla="*/ 3735 h 8872"/>
              <a:gd name="T26" fmla="*/ 5106 w 10246"/>
              <a:gd name="T27" fmla="*/ 4935 h 8872"/>
              <a:gd name="T28" fmla="*/ 5253 w 10246"/>
              <a:gd name="T29" fmla="*/ 5298 h 8872"/>
              <a:gd name="T30" fmla="*/ 5379 w 10246"/>
              <a:gd name="T31" fmla="*/ 5511 h 8872"/>
              <a:gd name="T32" fmla="*/ 5502 w 10246"/>
              <a:gd name="T33" fmla="*/ 5636 h 8872"/>
              <a:gd name="T34" fmla="*/ 5744 w 10246"/>
              <a:gd name="T35" fmla="*/ 5662 h 8872"/>
              <a:gd name="T36" fmla="*/ 5868 w 10246"/>
              <a:gd name="T37" fmla="*/ 5591 h 8872"/>
              <a:gd name="T38" fmla="*/ 6068 w 10246"/>
              <a:gd name="T39" fmla="*/ 5407 h 8872"/>
              <a:gd name="T40" fmla="*/ 6252 w 10246"/>
              <a:gd name="T41" fmla="*/ 5186 h 8872"/>
              <a:gd name="T42" fmla="*/ 7068 w 10246"/>
              <a:gd name="T43" fmla="*/ 3851 h 8872"/>
              <a:gd name="T44" fmla="*/ 7274 w 10246"/>
              <a:gd name="T45" fmla="*/ 3281 h 8872"/>
              <a:gd name="T46" fmla="*/ 7284 w 10246"/>
              <a:gd name="T47" fmla="*/ 2710 h 8872"/>
              <a:gd name="T48" fmla="*/ 6865 w 10246"/>
              <a:gd name="T49" fmla="*/ 2275 h 8872"/>
              <a:gd name="T50" fmla="*/ 6660 w 10246"/>
              <a:gd name="T51" fmla="*/ 2246 h 8872"/>
              <a:gd name="T52" fmla="*/ 5964 w 10246"/>
              <a:gd name="T53" fmla="*/ 2370 h 8872"/>
              <a:gd name="T54" fmla="*/ 5862 w 10246"/>
              <a:gd name="T55" fmla="*/ 2406 h 8872"/>
              <a:gd name="T56" fmla="*/ 5866 w 10246"/>
              <a:gd name="T57" fmla="*/ 2369 h 8872"/>
              <a:gd name="T58" fmla="*/ 6390 w 10246"/>
              <a:gd name="T59" fmla="*/ 1216 h 8872"/>
              <a:gd name="T60" fmla="*/ 7072 w 10246"/>
              <a:gd name="T61" fmla="*/ 481 h 8872"/>
              <a:gd name="T62" fmla="*/ 8086 w 10246"/>
              <a:gd name="T63" fmla="*/ 53 h 8872"/>
              <a:gd name="T64" fmla="*/ 8763 w 10246"/>
              <a:gd name="T65" fmla="*/ 10 h 8872"/>
              <a:gd name="T66" fmla="*/ 9326 w 10246"/>
              <a:gd name="T67" fmla="*/ 115 h 8872"/>
              <a:gd name="T68" fmla="*/ 9985 w 10246"/>
              <a:gd name="T69" fmla="*/ 681 h 8872"/>
              <a:gd name="T70" fmla="*/ 10176 w 10246"/>
              <a:gd name="T71" fmla="*/ 1230 h 8872"/>
              <a:gd name="T72" fmla="*/ 10207 w 10246"/>
              <a:gd name="T73" fmla="*/ 2257 h 8872"/>
              <a:gd name="T74" fmla="*/ 10013 w 10246"/>
              <a:gd name="T75" fmla="*/ 3039 h 8872"/>
              <a:gd name="T76" fmla="*/ 9529 w 10246"/>
              <a:gd name="T77" fmla="*/ 4091 h 8872"/>
              <a:gd name="T78" fmla="*/ 8761 w 10246"/>
              <a:gd name="T79" fmla="*/ 5308 h 8872"/>
              <a:gd name="T80" fmla="*/ 7444 w 10246"/>
              <a:gd name="T81" fmla="*/ 6997 h 8872"/>
              <a:gd name="T82" fmla="*/ 6498 w 10246"/>
              <a:gd name="T83" fmla="*/ 7951 h 8872"/>
              <a:gd name="T84" fmla="*/ 5655 w 10246"/>
              <a:gd name="T85" fmla="*/ 8555 h 8872"/>
              <a:gd name="T86" fmla="*/ 5020 w 10246"/>
              <a:gd name="T87" fmla="*/ 8813 h 8872"/>
              <a:gd name="T88" fmla="*/ 4633 w 10246"/>
              <a:gd name="T89" fmla="*/ 8867 h 8872"/>
              <a:gd name="T90" fmla="*/ 4107 w 10246"/>
              <a:gd name="T91" fmla="*/ 8728 h 8872"/>
              <a:gd name="T92" fmla="*/ 3749 w 10246"/>
              <a:gd name="T93" fmla="*/ 8424 h 8872"/>
              <a:gd name="T94" fmla="*/ 3423 w 10246"/>
              <a:gd name="T95" fmla="*/ 7951 h 8872"/>
              <a:gd name="T96" fmla="*/ 3099 w 10246"/>
              <a:gd name="T97" fmla="*/ 7238 h 8872"/>
              <a:gd name="T98" fmla="*/ 2996 w 10246"/>
              <a:gd name="T99" fmla="*/ 6877 h 8872"/>
              <a:gd name="T100" fmla="*/ 2245 w 10246"/>
              <a:gd name="T101" fmla="*/ 4125 h 8872"/>
              <a:gd name="T102" fmla="*/ 1957 w 10246"/>
              <a:gd name="T103" fmla="*/ 3286 h 8872"/>
              <a:gd name="T104" fmla="*/ 1761 w 10246"/>
              <a:gd name="T105" fmla="*/ 2903 h 8872"/>
              <a:gd name="T106" fmla="*/ 1572 w 10246"/>
              <a:gd name="T107" fmla="*/ 2665 h 8872"/>
              <a:gd name="T108" fmla="*/ 1392 w 10246"/>
              <a:gd name="T109" fmla="*/ 2550 h 8872"/>
              <a:gd name="T110" fmla="*/ 1183 w 10246"/>
              <a:gd name="T111" fmla="*/ 2559 h 8872"/>
              <a:gd name="T112" fmla="*/ 1009 w 10246"/>
              <a:gd name="T113" fmla="*/ 2656 h 8872"/>
              <a:gd name="T114" fmla="*/ 554 w 10246"/>
              <a:gd name="T115" fmla="*/ 2955 h 8872"/>
              <a:gd name="T116" fmla="*/ 478 w 10246"/>
              <a:gd name="T117" fmla="*/ 3006 h 88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246" h="8872">
                <a:moveTo>
                  <a:pt x="478" y="3006"/>
                </a:moveTo>
                <a:cubicBezTo>
                  <a:pt x="428" y="2958"/>
                  <a:pt x="82" y="2517"/>
                  <a:pt x="0" y="2398"/>
                </a:cubicBezTo>
                <a:cubicBezTo>
                  <a:pt x="0" y="2370"/>
                  <a:pt x="25" y="2360"/>
                  <a:pt x="42" y="2345"/>
                </a:cubicBezTo>
                <a:cubicBezTo>
                  <a:pt x="248" y="2162"/>
                  <a:pt x="454" y="1981"/>
                  <a:pt x="659" y="1798"/>
                </a:cubicBezTo>
                <a:cubicBezTo>
                  <a:pt x="907" y="1576"/>
                  <a:pt x="1155" y="1353"/>
                  <a:pt x="1403" y="1131"/>
                </a:cubicBezTo>
                <a:cubicBezTo>
                  <a:pt x="1665" y="895"/>
                  <a:pt x="1939" y="674"/>
                  <a:pt x="2232" y="478"/>
                </a:cubicBezTo>
                <a:cubicBezTo>
                  <a:pt x="2367" y="387"/>
                  <a:pt x="2507" y="305"/>
                  <a:pt x="2656" y="238"/>
                </a:cubicBezTo>
                <a:cubicBezTo>
                  <a:pt x="2751" y="196"/>
                  <a:pt x="2848" y="158"/>
                  <a:pt x="2952" y="145"/>
                </a:cubicBezTo>
                <a:cubicBezTo>
                  <a:pt x="3376" y="89"/>
                  <a:pt x="3738" y="202"/>
                  <a:pt x="4014" y="543"/>
                </a:cubicBezTo>
                <a:cubicBezTo>
                  <a:pt x="4137" y="696"/>
                  <a:pt x="4224" y="870"/>
                  <a:pt x="4293" y="1053"/>
                </a:cubicBezTo>
                <a:cubicBezTo>
                  <a:pt x="4375" y="1273"/>
                  <a:pt x="4429" y="1501"/>
                  <a:pt x="4467" y="1733"/>
                </a:cubicBezTo>
                <a:cubicBezTo>
                  <a:pt x="4526" y="2088"/>
                  <a:pt x="4581" y="2443"/>
                  <a:pt x="4641" y="2798"/>
                </a:cubicBezTo>
                <a:cubicBezTo>
                  <a:pt x="4693" y="3111"/>
                  <a:pt x="4746" y="3423"/>
                  <a:pt x="4806" y="3735"/>
                </a:cubicBezTo>
                <a:cubicBezTo>
                  <a:pt x="4884" y="4140"/>
                  <a:pt x="4976" y="4543"/>
                  <a:pt x="5106" y="4935"/>
                </a:cubicBezTo>
                <a:cubicBezTo>
                  <a:pt x="5148" y="5059"/>
                  <a:pt x="5192" y="5182"/>
                  <a:pt x="5253" y="5298"/>
                </a:cubicBezTo>
                <a:cubicBezTo>
                  <a:pt x="5290" y="5371"/>
                  <a:pt x="5334" y="5442"/>
                  <a:pt x="5379" y="5511"/>
                </a:cubicBezTo>
                <a:cubicBezTo>
                  <a:pt x="5411" y="5560"/>
                  <a:pt x="5453" y="5602"/>
                  <a:pt x="5502" y="5636"/>
                </a:cubicBezTo>
                <a:cubicBezTo>
                  <a:pt x="5578" y="5687"/>
                  <a:pt x="5659" y="5702"/>
                  <a:pt x="5744" y="5662"/>
                </a:cubicBezTo>
                <a:cubicBezTo>
                  <a:pt x="5787" y="5642"/>
                  <a:pt x="5829" y="5618"/>
                  <a:pt x="5868" y="5591"/>
                </a:cubicBezTo>
                <a:cubicBezTo>
                  <a:pt x="5943" y="5539"/>
                  <a:pt x="6008" y="5475"/>
                  <a:pt x="6068" y="5407"/>
                </a:cubicBezTo>
                <a:cubicBezTo>
                  <a:pt x="6132" y="5335"/>
                  <a:pt x="6195" y="5263"/>
                  <a:pt x="6252" y="5186"/>
                </a:cubicBezTo>
                <a:cubicBezTo>
                  <a:pt x="6567" y="4767"/>
                  <a:pt x="6841" y="4323"/>
                  <a:pt x="7068" y="3851"/>
                </a:cubicBezTo>
                <a:cubicBezTo>
                  <a:pt x="7156" y="3668"/>
                  <a:pt x="7232" y="3481"/>
                  <a:pt x="7274" y="3281"/>
                </a:cubicBezTo>
                <a:cubicBezTo>
                  <a:pt x="7314" y="3092"/>
                  <a:pt x="7326" y="2901"/>
                  <a:pt x="7284" y="2710"/>
                </a:cubicBezTo>
                <a:cubicBezTo>
                  <a:pt x="7233" y="2481"/>
                  <a:pt x="7095" y="2333"/>
                  <a:pt x="6865" y="2275"/>
                </a:cubicBezTo>
                <a:cubicBezTo>
                  <a:pt x="6798" y="2258"/>
                  <a:pt x="6729" y="2248"/>
                  <a:pt x="6660" y="2246"/>
                </a:cubicBezTo>
                <a:cubicBezTo>
                  <a:pt x="6419" y="2239"/>
                  <a:pt x="6188" y="2286"/>
                  <a:pt x="5964" y="2370"/>
                </a:cubicBezTo>
                <a:cubicBezTo>
                  <a:pt x="5932" y="2381"/>
                  <a:pt x="5901" y="2392"/>
                  <a:pt x="5862" y="2406"/>
                </a:cubicBezTo>
                <a:cubicBezTo>
                  <a:pt x="5864" y="2389"/>
                  <a:pt x="5863" y="2378"/>
                  <a:pt x="5866" y="2369"/>
                </a:cubicBezTo>
                <a:cubicBezTo>
                  <a:pt x="5994" y="1963"/>
                  <a:pt x="6157" y="1574"/>
                  <a:pt x="6390" y="1216"/>
                </a:cubicBezTo>
                <a:cubicBezTo>
                  <a:pt x="6575" y="932"/>
                  <a:pt x="6797" y="682"/>
                  <a:pt x="7072" y="481"/>
                </a:cubicBezTo>
                <a:cubicBezTo>
                  <a:pt x="7376" y="258"/>
                  <a:pt x="7716" y="119"/>
                  <a:pt x="8086" y="53"/>
                </a:cubicBezTo>
                <a:cubicBezTo>
                  <a:pt x="8310" y="13"/>
                  <a:pt x="8536" y="0"/>
                  <a:pt x="8763" y="10"/>
                </a:cubicBezTo>
                <a:cubicBezTo>
                  <a:pt x="8956" y="18"/>
                  <a:pt x="9144" y="47"/>
                  <a:pt x="9326" y="115"/>
                </a:cubicBezTo>
                <a:cubicBezTo>
                  <a:pt x="9616" y="223"/>
                  <a:pt x="9834" y="412"/>
                  <a:pt x="9985" y="681"/>
                </a:cubicBezTo>
                <a:cubicBezTo>
                  <a:pt x="10081" y="853"/>
                  <a:pt x="10140" y="1038"/>
                  <a:pt x="10176" y="1230"/>
                </a:cubicBezTo>
                <a:cubicBezTo>
                  <a:pt x="10239" y="1571"/>
                  <a:pt x="10246" y="1914"/>
                  <a:pt x="10207" y="2257"/>
                </a:cubicBezTo>
                <a:cubicBezTo>
                  <a:pt x="10176" y="2526"/>
                  <a:pt x="10103" y="2785"/>
                  <a:pt x="10013" y="3039"/>
                </a:cubicBezTo>
                <a:cubicBezTo>
                  <a:pt x="9883" y="3404"/>
                  <a:pt x="9715" y="3752"/>
                  <a:pt x="9529" y="4091"/>
                </a:cubicBezTo>
                <a:cubicBezTo>
                  <a:pt x="9297" y="4512"/>
                  <a:pt x="9037" y="4915"/>
                  <a:pt x="8761" y="5308"/>
                </a:cubicBezTo>
                <a:cubicBezTo>
                  <a:pt x="8349" y="5892"/>
                  <a:pt x="7915" y="6459"/>
                  <a:pt x="7444" y="6997"/>
                </a:cubicBezTo>
                <a:cubicBezTo>
                  <a:pt x="7149" y="7335"/>
                  <a:pt x="6838" y="7657"/>
                  <a:pt x="6498" y="7951"/>
                </a:cubicBezTo>
                <a:cubicBezTo>
                  <a:pt x="6236" y="8178"/>
                  <a:pt x="5960" y="8387"/>
                  <a:pt x="5655" y="8555"/>
                </a:cubicBezTo>
                <a:cubicBezTo>
                  <a:pt x="5454" y="8667"/>
                  <a:pt x="5244" y="8758"/>
                  <a:pt x="5020" y="8813"/>
                </a:cubicBezTo>
                <a:cubicBezTo>
                  <a:pt x="4893" y="8845"/>
                  <a:pt x="4764" y="8864"/>
                  <a:pt x="4633" y="8867"/>
                </a:cubicBezTo>
                <a:cubicBezTo>
                  <a:pt x="4445" y="8872"/>
                  <a:pt x="4270" y="8824"/>
                  <a:pt x="4107" y="8728"/>
                </a:cubicBezTo>
                <a:cubicBezTo>
                  <a:pt x="3970" y="8647"/>
                  <a:pt x="3854" y="8543"/>
                  <a:pt x="3749" y="8424"/>
                </a:cubicBezTo>
                <a:cubicBezTo>
                  <a:pt x="3622" y="8279"/>
                  <a:pt x="3517" y="8119"/>
                  <a:pt x="3423" y="7951"/>
                </a:cubicBezTo>
                <a:cubicBezTo>
                  <a:pt x="3295" y="7722"/>
                  <a:pt x="3187" y="7484"/>
                  <a:pt x="3099" y="7238"/>
                </a:cubicBezTo>
                <a:cubicBezTo>
                  <a:pt x="3056" y="7121"/>
                  <a:pt x="3029" y="6998"/>
                  <a:pt x="2996" y="6877"/>
                </a:cubicBezTo>
                <a:cubicBezTo>
                  <a:pt x="2746" y="5960"/>
                  <a:pt x="2496" y="5042"/>
                  <a:pt x="2245" y="4125"/>
                </a:cubicBezTo>
                <a:cubicBezTo>
                  <a:pt x="2167" y="3840"/>
                  <a:pt x="2074" y="3559"/>
                  <a:pt x="1957" y="3286"/>
                </a:cubicBezTo>
                <a:cubicBezTo>
                  <a:pt x="1901" y="3154"/>
                  <a:pt x="1838" y="3025"/>
                  <a:pt x="1761" y="2903"/>
                </a:cubicBezTo>
                <a:cubicBezTo>
                  <a:pt x="1707" y="2817"/>
                  <a:pt x="1647" y="2735"/>
                  <a:pt x="1572" y="2665"/>
                </a:cubicBezTo>
                <a:cubicBezTo>
                  <a:pt x="1519" y="2616"/>
                  <a:pt x="1461" y="2574"/>
                  <a:pt x="1392" y="2550"/>
                </a:cubicBezTo>
                <a:cubicBezTo>
                  <a:pt x="1321" y="2525"/>
                  <a:pt x="1251" y="2521"/>
                  <a:pt x="1183" y="2559"/>
                </a:cubicBezTo>
                <a:cubicBezTo>
                  <a:pt x="1125" y="2592"/>
                  <a:pt x="1064" y="2620"/>
                  <a:pt x="1009" y="2656"/>
                </a:cubicBezTo>
                <a:cubicBezTo>
                  <a:pt x="856" y="2754"/>
                  <a:pt x="705" y="2855"/>
                  <a:pt x="554" y="2955"/>
                </a:cubicBezTo>
                <a:cubicBezTo>
                  <a:pt x="530" y="2971"/>
                  <a:pt x="506" y="2987"/>
                  <a:pt x="478" y="30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2" name="Image 13">
            <a:hlinkClick r:id="rId11"/>
            <a:extLst>
              <a:ext uri="{FF2B5EF4-FFF2-40B4-BE49-F238E27FC236}">
                <a16:creationId xmlns:a16="http://schemas.microsoft.com/office/drawing/2014/main" id="{8AF2618E-F6DC-E1D4-D2F2-E6094B74420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130" y="5505039"/>
            <a:ext cx="232812" cy="23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7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EE3BB-E13B-49F8-D904-239EA4151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EF92F-3ECF-CDEC-EFDC-6A9183B0A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530D8-3BC4-BC63-8AD1-9BE63917D0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402" y="1279408"/>
            <a:ext cx="10833105" cy="1861560"/>
          </a:xfrm>
        </p:spPr>
        <p:txBody>
          <a:bodyPr/>
          <a:lstStyle/>
          <a:p>
            <a:r>
              <a:rPr lang="fr-FR" dirty="0"/>
              <a:t>De nombreuses mesures de bruit déjà réalisées (routier, ferroviaire, chantier…)</a:t>
            </a:r>
          </a:p>
          <a:p>
            <a:pPr lvl="2"/>
            <a:r>
              <a:rPr lang="fr-FR" dirty="0"/>
              <a:t>Plusieurs milliers d’heures collectées chaque année</a:t>
            </a:r>
          </a:p>
          <a:p>
            <a:pPr lvl="2"/>
            <a:r>
              <a:rPr lang="fr-FR" dirty="0"/>
              <a:t>Données aujourd'hui exploitées principalement à des fins réglementaires</a:t>
            </a:r>
          </a:p>
          <a:p>
            <a:pPr lvl="2"/>
            <a:r>
              <a:rPr lang="fr-FR" dirty="0"/>
              <a:t>Exemple d’une mesure 24h : sonomètre posé en façade d’une habitation à 100 m de l’A79 :</a:t>
            </a:r>
          </a:p>
          <a:p>
            <a:pPr lvl="3"/>
            <a:r>
              <a:rPr lang="fr-FR" dirty="0"/>
              <a:t>Près de 8 heures d’activité biologique classées comme « données inutiles »</a:t>
            </a:r>
          </a:p>
          <a:p>
            <a:pPr lvl="3"/>
            <a:endParaRPr lang="fr-FR" dirty="0"/>
          </a:p>
          <a:p>
            <a:pPr lvl="3"/>
            <a:endParaRPr lang="fr-FR" dirty="0"/>
          </a:p>
          <a:p>
            <a:pPr lvl="3"/>
            <a:endParaRPr lang="fr-FR" dirty="0"/>
          </a:p>
          <a:p>
            <a:pPr lvl="3"/>
            <a:endParaRPr lang="fr-FR" dirty="0"/>
          </a:p>
          <a:p>
            <a:pPr lvl="3"/>
            <a:endParaRPr lang="fr-FR" dirty="0"/>
          </a:p>
          <a:p>
            <a:pPr lvl="3"/>
            <a:endParaRPr lang="fr-FR" dirty="0"/>
          </a:p>
          <a:p>
            <a:pPr lvl="3"/>
            <a:endParaRPr lang="fr-FR" dirty="0"/>
          </a:p>
          <a:p>
            <a:pPr lvl="3"/>
            <a:endParaRPr lang="fr-FR" dirty="0"/>
          </a:p>
          <a:p>
            <a:pPr lvl="3"/>
            <a:endParaRPr lang="fr-FR" dirty="0"/>
          </a:p>
          <a:p>
            <a:pPr lvl="3"/>
            <a:endParaRPr lang="fr-FR" dirty="0"/>
          </a:p>
          <a:p>
            <a:pPr lvl="2"/>
            <a:r>
              <a:rPr lang="fr-FR" dirty="0"/>
              <a:t>Ces enregistrements peuvent-ils être utilisés pour extraire des informations utiles sur la biodiversité ?</a:t>
            </a:r>
          </a:p>
          <a:p>
            <a:pPr lvl="2"/>
            <a:endParaRPr lang="fr-FR" dirty="0"/>
          </a:p>
          <a:p>
            <a:pPr lvl="3"/>
            <a:endParaRPr lang="fr-FR" dirty="0"/>
          </a:p>
          <a:p>
            <a:pPr lvl="3"/>
            <a:endParaRPr lang="fr-FR" dirty="0"/>
          </a:p>
          <a:p>
            <a:pPr lvl="3"/>
            <a:endParaRPr lang="fr-FR" dirty="0"/>
          </a:p>
          <a:p>
            <a:pPr lvl="3"/>
            <a:endParaRPr lang="fr-FR" dirty="0"/>
          </a:p>
          <a:p>
            <a:pPr lvl="3"/>
            <a:endParaRPr lang="fr-FR" dirty="0"/>
          </a:p>
          <a:p>
            <a:pPr lvl="3"/>
            <a:endParaRPr lang="fr-FR" dirty="0"/>
          </a:p>
          <a:p>
            <a:pPr lvl="3"/>
            <a:endParaRPr lang="fr-FR" dirty="0"/>
          </a:p>
          <a:p>
            <a:pPr lvl="3"/>
            <a:endParaRPr lang="fr-FR" dirty="0"/>
          </a:p>
          <a:p>
            <a:pPr lvl="3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60373AA-F037-F4B1-4242-10A7E48A7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378" y="3135605"/>
            <a:ext cx="4961713" cy="2669659"/>
          </a:xfrm>
          <a:prstGeom prst="rect">
            <a:avLst/>
          </a:prstGeom>
        </p:spPr>
      </p:pic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5C1EFB48-9E42-D0D5-4456-F24E62DFD331}"/>
              </a:ext>
            </a:extLst>
          </p:cNvPr>
          <p:cNvSpPr/>
          <p:nvPr/>
        </p:nvSpPr>
        <p:spPr>
          <a:xfrm>
            <a:off x="5559591" y="4359742"/>
            <a:ext cx="910239" cy="407461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 err="1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B5632A8-B7DA-6686-A61A-C3BAD21D6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3135606"/>
            <a:ext cx="4551735" cy="266965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1FBD94A-93AF-513A-1779-3880E21BD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6440" y="6387103"/>
            <a:ext cx="1415560" cy="47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4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8ADA2-22D0-DF10-174E-AE503C6DE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B747E-1F39-A820-DBE5-B2577A9C6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AFB20A-B74A-F9D7-27BB-F2E973810D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402" y="1279409"/>
            <a:ext cx="10833105" cy="545686"/>
          </a:xfrm>
        </p:spPr>
        <p:txBody>
          <a:bodyPr/>
          <a:lstStyle/>
          <a:p>
            <a:r>
              <a:rPr lang="fr-FR" dirty="0"/>
              <a:t>Extrait sonore issu de la campagne de mesure sur l'A79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r>
              <a:rPr lang="fr-FR" dirty="0"/>
              <a:t>Les enregistrements acoustiques capturent bien plus que du bruit…</a:t>
            </a:r>
          </a:p>
          <a:p>
            <a:pPr lvl="1"/>
            <a:r>
              <a:rPr lang="fr-FR" dirty="0"/>
              <a:t>Ils peuvent contenir une partie de l’activité biologique présente dans l’environnement.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D27DF4C6-A8F4-B3D4-3975-E3757EAED671}"/>
              </a:ext>
            </a:extLst>
          </p:cNvPr>
          <p:cNvSpPr txBox="1">
            <a:spLocks/>
          </p:cNvSpPr>
          <p:nvPr/>
        </p:nvSpPr>
        <p:spPr>
          <a:xfrm>
            <a:off x="4668943" y="443909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04E2127-F954-499A-A706-88C61AF08D02}" type="slidenum">
              <a:rPr lang="fr-FR" smtClean="0"/>
              <a:pPr>
                <a:defRPr/>
              </a:pPr>
              <a:t>3</a:t>
            </a:fld>
            <a:endParaRPr lang="fr-FR" dirty="0"/>
          </a:p>
        </p:txBody>
      </p:sp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B0BD055E-05F0-9A2D-F4FA-42EFB00C4EA6}"/>
              </a:ext>
            </a:extLst>
          </p:cNvPr>
          <p:cNvSpPr txBox="1">
            <a:spLocks/>
          </p:cNvSpPr>
          <p:nvPr/>
        </p:nvSpPr>
        <p:spPr>
          <a:xfrm>
            <a:off x="3621867" y="4267847"/>
            <a:ext cx="2743200" cy="365125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285750" indent="-28575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Tx/>
              <a:buBlip>
                <a:blip r:embed="rId5"/>
              </a:buBlip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Segoe UI" panose="020B0502040204020203" pitchFamily="34" charset="0"/>
              <a:buChar char="-"/>
              <a:defRPr sz="16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Segoe UI" panose="020B0502040204020203" pitchFamily="34" charset="0"/>
              <a:buNone/>
              <a:defRPr sz="1400" i="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200" i="1" kern="10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None/>
              <a:defRPr sz="1000" b="0" i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/>
              <a:t>12/06/2024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6EAF970-9E9C-8EA6-727E-F719B1B9D93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1791140"/>
            <a:ext cx="6048672" cy="351006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F287F05-B44C-27D8-850D-38A8C337DC57}"/>
              </a:ext>
            </a:extLst>
          </p:cNvPr>
          <p:cNvSpPr/>
          <p:nvPr/>
        </p:nvSpPr>
        <p:spPr>
          <a:xfrm>
            <a:off x="3908325" y="3872142"/>
            <a:ext cx="459483" cy="611444"/>
          </a:xfrm>
          <a:prstGeom prst="rect">
            <a:avLst/>
          </a:prstGeom>
          <a:noFill/>
          <a:ln w="19050">
            <a:solidFill>
              <a:srgbClr val="339933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C83318-3CDE-E967-4CBD-66BEF10A1B9C}"/>
              </a:ext>
            </a:extLst>
          </p:cNvPr>
          <p:cNvSpPr/>
          <p:nvPr/>
        </p:nvSpPr>
        <p:spPr>
          <a:xfrm>
            <a:off x="7059285" y="3937900"/>
            <a:ext cx="404867" cy="545686"/>
          </a:xfrm>
          <a:prstGeom prst="rect">
            <a:avLst/>
          </a:prstGeom>
          <a:noFill/>
          <a:ln w="19050">
            <a:solidFill>
              <a:srgbClr val="339933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9E0DA7-A036-D772-C158-4F24C9A54B76}"/>
              </a:ext>
            </a:extLst>
          </p:cNvPr>
          <p:cNvSpPr/>
          <p:nvPr/>
        </p:nvSpPr>
        <p:spPr>
          <a:xfrm>
            <a:off x="4511824" y="3790086"/>
            <a:ext cx="1728192" cy="1151081"/>
          </a:xfrm>
          <a:prstGeom prst="rect">
            <a:avLst/>
          </a:prstGeom>
          <a:noFill/>
          <a:ln w="19050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A79-R502 (fusion13)-20240517-100110">
            <a:hlinkClick r:id="" action="ppaction://media"/>
            <a:extLst>
              <a:ext uri="{FF2B5EF4-FFF2-40B4-BE49-F238E27FC236}">
                <a16:creationId xmlns:a16="http://schemas.microsoft.com/office/drawing/2014/main" id="{002FFC57-8D18-92AB-E6E9-F74104299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24192" y="1245456"/>
            <a:ext cx="545685" cy="545685"/>
          </a:xfrm>
          <a:prstGeom prst="rect">
            <a:avLst/>
          </a:prstGeom>
        </p:spPr>
      </p:pic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80DF1B4C-AEEB-DCE9-0A47-54DEBC5D56F9}"/>
              </a:ext>
            </a:extLst>
          </p:cNvPr>
          <p:cNvCxnSpPr>
            <a:cxnSpLocks/>
          </p:cNvCxnSpPr>
          <p:nvPr/>
        </p:nvCxnSpPr>
        <p:spPr>
          <a:xfrm>
            <a:off x="2999656" y="3682776"/>
            <a:ext cx="0" cy="133040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E89A2D1D-6563-C061-7DB5-C3AEB8DF00D7}"/>
              </a:ext>
            </a:extLst>
          </p:cNvPr>
          <p:cNvCxnSpPr>
            <a:cxnSpLocks/>
          </p:cNvCxnSpPr>
          <p:nvPr/>
        </p:nvCxnSpPr>
        <p:spPr>
          <a:xfrm>
            <a:off x="2999656" y="1988840"/>
            <a:ext cx="0" cy="129600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E4BCBE11-6C7C-B054-EA41-F099D15477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6440" y="6387103"/>
            <a:ext cx="1415560" cy="47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8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44284 2.22222E-6 " pathEditMode="relative" rAng="0" ptsTypes="AA">
                                      <p:cBhvr>
                                        <p:cTn id="8" dur="19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3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0.44284 -7.40741E-7 " pathEditMode="relative" rAng="0" ptsTypes="AA">
                                      <p:cBhvr>
                                        <p:cTn id="19" dur="19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FAF38-2A92-DBA7-B2A6-0C766FE45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A00D-FEC6-B6E1-68F4-EF11A7A8F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ED947-8493-6523-CA21-2BF08103E8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402" y="1279408"/>
            <a:ext cx="10833105" cy="1141480"/>
          </a:xfrm>
        </p:spPr>
        <p:txBody>
          <a:bodyPr/>
          <a:lstStyle/>
          <a:p>
            <a:r>
              <a:rPr lang="fr-FR" dirty="0"/>
              <a:t>La biodiversité s’écoute… mais manque d’oreilles</a:t>
            </a:r>
          </a:p>
          <a:p>
            <a:pPr lvl="2"/>
            <a:r>
              <a:rPr lang="fr-FR" dirty="0"/>
              <a:t>Besoin croissant de suivis écologiques mais peu de spécialistes disponibles</a:t>
            </a:r>
          </a:p>
          <a:p>
            <a:pPr lvl="2"/>
            <a:r>
              <a:rPr lang="fr-FR" dirty="0"/>
              <a:t>Observations souvent ponctuelles et limitées dans le temps</a:t>
            </a:r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r>
              <a:rPr lang="fr-FR" b="1" dirty="0"/>
              <a:t>👉 </a:t>
            </a:r>
            <a:r>
              <a:rPr lang="fr-FR" sz="1400" b="1" dirty="0">
                <a:latin typeface="Century Gothic" panose="020B0502020202020204" pitchFamily="34" charset="0"/>
              </a:rPr>
              <a:t>Bio-</a:t>
            </a:r>
            <a:r>
              <a:rPr lang="fr-FR" sz="1400" b="1" dirty="0" err="1">
                <a:latin typeface="Century Gothic" panose="020B0502020202020204" pitchFamily="34" charset="0"/>
              </a:rPr>
              <a:t>dIvA</a:t>
            </a:r>
            <a:r>
              <a:rPr lang="fr-FR" sz="1400" b="1" dirty="0">
                <a:latin typeface="Century Gothic" panose="020B0502020202020204" pitchFamily="34" charset="0"/>
              </a:rPr>
              <a:t> : utiliser les données acoustiques pour observer et suivre la biodiversité dans des milieux anthropisés,</a:t>
            </a:r>
            <a:br>
              <a:rPr lang="fr-FR" sz="1400" b="1" dirty="0">
                <a:latin typeface="Century Gothic" panose="020B0502020202020204" pitchFamily="34" charset="0"/>
              </a:rPr>
            </a:br>
            <a:r>
              <a:rPr lang="fr-FR" sz="1400" b="1" dirty="0">
                <a:latin typeface="Century Gothic" panose="020B0502020202020204" pitchFamily="34" charset="0"/>
              </a:rPr>
              <a:t>	             grâce à des modèles d’intelligence artificielle (IA)</a:t>
            </a:r>
          </a:p>
          <a:p>
            <a:endParaRPr lang="fr-FR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C7753B7-D321-7FE8-3090-28C608A73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39416" y="2502881"/>
            <a:ext cx="4320480" cy="294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B612DF6-31B8-3AFA-CA20-E0DB917748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168" y="3916143"/>
            <a:ext cx="3024336" cy="1529185"/>
          </a:xfrm>
          <a:prstGeom prst="rect">
            <a:avLst/>
          </a:prstGeom>
        </p:spPr>
      </p:pic>
      <p:pic>
        <p:nvPicPr>
          <p:cNvPr id="14" name="Image 13" descr="Une image contenant plein air, arbre, nuage, forêt&#10;&#10;Description générée automatiquement">
            <a:extLst>
              <a:ext uri="{FF2B5EF4-FFF2-40B4-BE49-F238E27FC236}">
                <a16:creationId xmlns:a16="http://schemas.microsoft.com/office/drawing/2014/main" id="{93BFD60D-6BA9-4F1A-AA9C-11C639F5B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374348" y="2604477"/>
            <a:ext cx="1359751" cy="1156558"/>
          </a:xfrm>
          <a:prstGeom prst="rect">
            <a:avLst/>
          </a:prstGeom>
        </p:spPr>
      </p:pic>
      <p:pic>
        <p:nvPicPr>
          <p:cNvPr id="15" name="Image 14" descr="Une image contenant plein air, ciel, arbre, pot de fleurs&#10;&#10;Le contenu généré par l’IA peut être incorrect.">
            <a:extLst>
              <a:ext uri="{FF2B5EF4-FFF2-40B4-BE49-F238E27FC236}">
                <a16:creationId xmlns:a16="http://schemas.microsoft.com/office/drawing/2014/main" id="{51C6EE73-A9A7-1330-56A0-F44B393DA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168" y="2502880"/>
            <a:ext cx="1816703" cy="135974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49AB574-3BD5-E766-9ECC-956392685D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9742" y="2502881"/>
            <a:ext cx="1832752" cy="1545938"/>
          </a:xfrm>
          <a:prstGeom prst="rect">
            <a:avLst/>
          </a:prstGeom>
        </p:spPr>
      </p:pic>
      <p:pic>
        <p:nvPicPr>
          <p:cNvPr id="21" name="Image 20" descr="Une image contenant plein air, sport, compétition sportive, invertébré&#10;&#10;Le contenu généré par l’IA peut être incorrect.">
            <a:extLst>
              <a:ext uri="{FF2B5EF4-FFF2-40B4-BE49-F238E27FC236}">
                <a16:creationId xmlns:a16="http://schemas.microsoft.com/office/drawing/2014/main" id="{A9AF77F0-6896-D8FB-19E9-C16D8DDF67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9742" y="4077072"/>
            <a:ext cx="1832752" cy="136825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776E717-4686-1E9C-B077-2AFEED4323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6440" y="6387103"/>
            <a:ext cx="1415560" cy="47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76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AAB76-7458-D3CB-3165-C93574D97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F0328-1DBB-3B78-3739-2E745DF1D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Benchmark : systèmes d’acquisition sonore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027345-9CBD-52E3-BD32-3094661C56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402" y="1279408"/>
            <a:ext cx="10833105" cy="1141480"/>
          </a:xfrm>
        </p:spPr>
        <p:txBody>
          <a:bodyPr/>
          <a:lstStyle/>
          <a:p>
            <a:r>
              <a:rPr lang="fr-FR" dirty="0"/>
              <a:t>Étude comparative entre les enregistreurs bioacoustiques et les sonomètres</a:t>
            </a:r>
          </a:p>
          <a:p>
            <a:pPr lvl="2"/>
            <a:r>
              <a:rPr lang="fr-FR" dirty="0"/>
              <a:t>Les enregistreurs bioacoustiques se distinguent par leur </a:t>
            </a:r>
            <a:r>
              <a:rPr lang="fr-FR" b="1" dirty="0"/>
              <a:t>autonomie</a:t>
            </a:r>
            <a:r>
              <a:rPr lang="fr-FR" dirty="0"/>
              <a:t>,</a:t>
            </a:r>
            <a:br>
              <a:rPr lang="fr-FR" dirty="0"/>
            </a:br>
            <a:r>
              <a:rPr lang="fr-FR" dirty="0"/>
              <a:t>leur </a:t>
            </a:r>
            <a:r>
              <a:rPr lang="fr-FR" b="1" dirty="0"/>
              <a:t>faible coût</a:t>
            </a:r>
            <a:r>
              <a:rPr lang="fr-FR" dirty="0"/>
              <a:t> et leur </a:t>
            </a:r>
            <a:r>
              <a:rPr lang="fr-FR" b="1" dirty="0"/>
              <a:t>facilité de déploiement</a:t>
            </a:r>
            <a:r>
              <a:rPr lang="fr-FR" dirty="0"/>
              <a:t> sur le terrain.</a:t>
            </a:r>
          </a:p>
          <a:p>
            <a:pPr marL="0" lvl="2" indent="0">
              <a:buNone/>
            </a:pPr>
            <a:endParaRPr lang="fr-FR" dirty="0"/>
          </a:p>
          <a:p>
            <a:pPr marL="0" lvl="2" indent="0">
              <a:buNone/>
            </a:pPr>
            <a:endParaRPr lang="fr-FR" dirty="0"/>
          </a:p>
          <a:p>
            <a:pPr lvl="2"/>
            <a:endParaRPr lang="fr-FR" dirty="0"/>
          </a:p>
          <a:p>
            <a:pPr lvl="2"/>
            <a:r>
              <a:rPr lang="fr-FR" dirty="0"/>
              <a:t>Les sonomètres offrent une </a:t>
            </a:r>
            <a:r>
              <a:rPr lang="fr-FR" b="1" dirty="0"/>
              <a:t>qualité audio</a:t>
            </a:r>
            <a:r>
              <a:rPr lang="fr-FR" dirty="0"/>
              <a:t> et une </a:t>
            </a:r>
            <a:r>
              <a:rPr lang="fr-FR" b="1" dirty="0"/>
              <a:t>précision</a:t>
            </a:r>
            <a:br>
              <a:rPr lang="fr-FR" b="1" dirty="0"/>
            </a:br>
            <a:r>
              <a:rPr lang="fr-FR" b="1" dirty="0"/>
              <a:t>métrologique</a:t>
            </a:r>
            <a:r>
              <a:rPr lang="fr-FR" dirty="0"/>
              <a:t> supérieures.</a:t>
            </a:r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marL="0" lvl="2" indent="0">
              <a:buNone/>
            </a:pPr>
            <a:endParaRPr lang="fr-FR" dirty="0"/>
          </a:p>
          <a:p>
            <a:pPr marL="0" lvl="2" indent="0">
              <a:buNone/>
            </a:pPr>
            <a:r>
              <a:rPr lang="fr-FR" dirty="0"/>
              <a:t>✅ Les enregistrements réalisés par les sonomètres sont compatibles</a:t>
            </a:r>
            <a:br>
              <a:rPr lang="fr-FR" dirty="0"/>
            </a:br>
            <a:r>
              <a:rPr lang="fr-FR" dirty="0"/>
              <a:t> avec des applications bioacoustiques dans le domaine audible.</a:t>
            </a:r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2943C8A-9F44-C289-9A92-AD47414FB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6440" y="6387103"/>
            <a:ext cx="1415560" cy="470897"/>
          </a:xfrm>
          <a:prstGeom prst="rect">
            <a:avLst/>
          </a:prstGeom>
        </p:spPr>
      </p:pic>
      <p:pic>
        <p:nvPicPr>
          <p:cNvPr id="7" name="Image 6" descr="Une image contenant texte, Police, capture d’écran, blanc&#10;&#10;Le contenu généré par l’IA peut être incorrect.">
            <a:extLst>
              <a:ext uri="{FF2B5EF4-FFF2-40B4-BE49-F238E27FC236}">
                <a16:creationId xmlns:a16="http://schemas.microsoft.com/office/drawing/2014/main" id="{411EAAE6-0007-5D99-C702-0A185A468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200" y="1850148"/>
            <a:ext cx="2384653" cy="518739"/>
          </a:xfrm>
          <a:prstGeom prst="rect">
            <a:avLst/>
          </a:prstGeom>
        </p:spPr>
      </p:pic>
      <p:pic>
        <p:nvPicPr>
          <p:cNvPr id="8" name="Image 7" descr="Une image contenant diagramme, ligne&#10;&#10;Le contenu généré par l’IA peut être incorrect.">
            <a:extLst>
              <a:ext uri="{FF2B5EF4-FFF2-40B4-BE49-F238E27FC236}">
                <a16:creationId xmlns:a16="http://schemas.microsoft.com/office/drawing/2014/main" id="{882075CF-092D-7B9D-7FDB-65ED90E100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0248" y="2448271"/>
            <a:ext cx="4794734" cy="371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4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6A5D3-3EB2-4200-5A67-599B360E3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26D2E-2B2B-C4C1-864D-96FDC4F13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Benchmark : bases de données bioacoustiques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50BC5-2A9C-2AAE-1A7C-DAE1F9B783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402" y="1279408"/>
            <a:ext cx="10833105" cy="366254"/>
          </a:xfrm>
        </p:spPr>
        <p:txBody>
          <a:bodyPr/>
          <a:lstStyle/>
          <a:p>
            <a:r>
              <a:rPr lang="fr-FR" dirty="0"/>
              <a:t>✅ </a:t>
            </a:r>
            <a:r>
              <a:rPr lang="fr-FR" b="1" dirty="0"/>
              <a:t>Des ressources riches et accessibles</a:t>
            </a:r>
            <a:endParaRPr lang="fr-FR" dirty="0"/>
          </a:p>
          <a:p>
            <a:pPr lvl="2"/>
            <a:r>
              <a:rPr lang="fr-FR" dirty="0"/>
              <a:t>Grandes bibliothèques de sons d’animaux accessibles au téléchargement.</a:t>
            </a:r>
          </a:p>
          <a:p>
            <a:pPr lvl="2"/>
            <a:endParaRPr lang="fr-FR" dirty="0"/>
          </a:p>
          <a:p>
            <a:pPr lvl="2"/>
            <a:r>
              <a:rPr lang="fr-FR" dirty="0"/>
              <a:t>Volume important de données disponible pour l'apprentissage IA.</a:t>
            </a:r>
          </a:p>
          <a:p>
            <a:pPr lvl="2"/>
            <a:endParaRPr lang="fr-FR" dirty="0"/>
          </a:p>
          <a:p>
            <a:r>
              <a:rPr lang="fr-FR" dirty="0"/>
              <a:t>⚠️ </a:t>
            </a:r>
            <a:r>
              <a:rPr lang="fr-FR" b="1" dirty="0"/>
              <a:t>Des limites à prendre en compte</a:t>
            </a:r>
            <a:endParaRPr lang="fr-FR" dirty="0"/>
          </a:p>
          <a:p>
            <a:pPr lvl="2"/>
            <a:r>
              <a:rPr lang="fr-FR" dirty="0"/>
              <a:t>Déséquilibre taxonomique : les oiseaux sont largement sur-représentés.</a:t>
            </a:r>
          </a:p>
          <a:p>
            <a:pPr lvl="2"/>
            <a:endParaRPr lang="fr-FR" dirty="0"/>
          </a:p>
          <a:p>
            <a:pPr lvl="2"/>
            <a:r>
              <a:rPr lang="fr-FR" dirty="0"/>
              <a:t>Qualité sonore hétérogène selon les contributeurs.</a:t>
            </a:r>
          </a:p>
          <a:p>
            <a:pPr marL="0" lvl="2" indent="0">
              <a:buNone/>
            </a:pPr>
            <a:endParaRPr lang="fr-FR" dirty="0"/>
          </a:p>
          <a:p>
            <a:pPr lvl="2"/>
            <a:r>
              <a:rPr lang="fr-FR" dirty="0"/>
              <a:t>Annotations souvent faibles : présence d'une espèce indiquée</a:t>
            </a:r>
            <a:br>
              <a:rPr lang="fr-FR" dirty="0"/>
            </a:br>
            <a:r>
              <a:rPr lang="fr-FR" dirty="0"/>
              <a:t>sans localisation temporelle précise dans l'enregistrement.</a:t>
            </a:r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5F1F3E6-4655-8E8C-DDE3-D5EB50016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6440" y="6387103"/>
            <a:ext cx="1415560" cy="47089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9603515-AE72-FECC-00DA-24A32C8B6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160" y="1797572"/>
            <a:ext cx="4574276" cy="443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8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D8399-E245-BB69-34C5-55ED0CFCF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pture d’écran, ligne, diagramme&#10;&#10;Le contenu généré par l’IA peut être incorrect.">
            <a:extLst>
              <a:ext uri="{FF2B5EF4-FFF2-40B4-BE49-F238E27FC236}">
                <a16:creationId xmlns:a16="http://schemas.microsoft.com/office/drawing/2014/main" id="{468A25A6-CE07-66B4-4D81-82F500C8E12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5208" y="2420888"/>
            <a:ext cx="6000666" cy="360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20D409-36C1-EB57-0EA4-E275AD3D4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Benchmark : modèles 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FDD9F-1BB0-BC87-F208-FC5DE0FFE5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402" y="1279408"/>
            <a:ext cx="10833105" cy="1213488"/>
          </a:xfrm>
        </p:spPr>
        <p:txBody>
          <a:bodyPr/>
          <a:lstStyle/>
          <a:p>
            <a:r>
              <a:rPr lang="fr-FR" dirty="0"/>
              <a:t>Plusieurs modèles IA appliqués à l’analyse automatique de signaux :</a:t>
            </a:r>
          </a:p>
          <a:p>
            <a:pPr lvl="2"/>
            <a:r>
              <a:rPr lang="fr-FR" dirty="0"/>
              <a:t>Modèles généralistes : conçus pour reconnaitre une grande variété de sons mais pas très précis</a:t>
            </a:r>
          </a:p>
          <a:p>
            <a:pPr lvl="2"/>
            <a:r>
              <a:rPr lang="fr-FR" dirty="0"/>
              <a:t>Modèles spécialisés : conçus pour la bioacoustique mais souvent limités aux oiseaux</a:t>
            </a:r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marL="0" lvl="2" indent="0">
              <a:buNone/>
            </a:pP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endParaRPr lang="fr-FR" dirty="0"/>
          </a:p>
          <a:p>
            <a:pPr marL="0" lvl="2" indent="0">
              <a:buNone/>
            </a:pPr>
            <a:r>
              <a:rPr lang="fr-FR" dirty="0"/>
              <a:t>⚠️ Aucun modèle existant ne répond aux besoins d'analyse de la biodiversité dans les environnements anthropisés.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F76577F-43CB-197A-7CB7-FF65A885D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440" y="6387103"/>
            <a:ext cx="1415560" cy="47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2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B49F4-72AF-A941-68A3-C7A51F86F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F9AD2-62B8-09BE-A987-D60C14FFB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Approche Bio-</a:t>
            </a:r>
            <a:r>
              <a:rPr lang="fr-FR" dirty="0" err="1"/>
              <a:t>dIvA</a:t>
            </a:r>
            <a:endParaRPr lang="f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30C6F-0437-E3F9-6502-3E9E5170D4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402" y="1279408"/>
            <a:ext cx="10833105" cy="366254"/>
          </a:xfrm>
        </p:spPr>
        <p:txBody>
          <a:bodyPr/>
          <a:lstStyle/>
          <a:p>
            <a:r>
              <a:rPr lang="fr-FR" dirty="0"/>
              <a:t>Bio-</a:t>
            </a:r>
            <a:r>
              <a:rPr lang="fr-FR" dirty="0" err="1"/>
              <a:t>dIvA</a:t>
            </a:r>
            <a:r>
              <a:rPr lang="fr-FR" dirty="0"/>
              <a:t> : complémentarité entre modèles généralistes et modèles spécialisés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796E31B-E5A2-D38F-4D81-752F63FD9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6440" y="6387103"/>
            <a:ext cx="1415560" cy="470897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61B1FB96-1C7E-6A90-E453-67DD2BA9F59F}"/>
              </a:ext>
            </a:extLst>
          </p:cNvPr>
          <p:cNvSpPr txBox="1"/>
          <p:nvPr/>
        </p:nvSpPr>
        <p:spPr>
          <a:xfrm>
            <a:off x="4034213" y="3078835"/>
            <a:ext cx="7964883" cy="1600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 defTabSz="685800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110000"/>
              <a:buBlip>
                <a:blip r:embed="rId3"/>
              </a:buBlip>
            </a:pPr>
            <a:r>
              <a:rPr lang="fr-FR" sz="1600" dirty="0">
                <a:solidFill>
                  <a:schemeClr val="accent1"/>
                </a:solidFill>
              </a:rPr>
              <a:t>Étape 1 : le signal sonore est traité par modèle développé à ACOUSTB capable de distinguer les sons anthropiques et les sons biologiques</a:t>
            </a:r>
          </a:p>
          <a:p>
            <a:pPr marL="285750" lvl="1" indent="-285750" defTabSz="685800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110000"/>
              <a:buBlip>
                <a:blip r:embed="rId3"/>
              </a:buBlip>
            </a:pPr>
            <a:r>
              <a:rPr lang="fr-FR" sz="1600" dirty="0">
                <a:solidFill>
                  <a:schemeClr val="accent1"/>
                </a:solidFill>
              </a:rPr>
              <a:t>Étape 2 : </a:t>
            </a:r>
            <a:r>
              <a:rPr lang="fr-FR" sz="1600" dirty="0"/>
              <a:t>les segments identifiés comme biologiques sont analysés plus finement à l’aide de modèles spécialisés</a:t>
            </a:r>
            <a:endParaRPr lang="fr-FR" sz="1600" dirty="0">
              <a:solidFill>
                <a:schemeClr val="accent1"/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D17609C-9CC5-74AF-A797-21FF6B3CAE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53"/>
          <a:stretch>
            <a:fillRect/>
          </a:stretch>
        </p:blipFill>
        <p:spPr>
          <a:xfrm>
            <a:off x="720001" y="1643229"/>
            <a:ext cx="3087723" cy="45868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6800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5B854-5E7A-BA8D-3C58-8BAD4140F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83D55-8AD2-3729-7792-5ECEB55D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Approche </a:t>
            </a:r>
            <a:r>
              <a:rPr lang="fr-FR" dirty="0" err="1"/>
              <a:t>BiodIvA</a:t>
            </a:r>
            <a:endParaRPr lang="f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9C1AD3-6733-F274-EB2C-4185DC8352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402" y="1279408"/>
            <a:ext cx="10833105" cy="366254"/>
          </a:xfrm>
        </p:spPr>
        <p:txBody>
          <a:bodyPr/>
          <a:lstStyle/>
          <a:p>
            <a:r>
              <a:rPr lang="fr-FR" dirty="0"/>
              <a:t>Architecture du modèle de classification générique d’ACOUSTB :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6DAB19F-ECE4-ADA3-71B0-20478EF45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6440" y="6387103"/>
            <a:ext cx="1415560" cy="47089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07E2CD7-C4A4-80C8-34C4-281FFE558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36" y="1679488"/>
            <a:ext cx="8352928" cy="456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5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gis EN/FR/ES">
  <a:themeElements>
    <a:clrScheme name="Egis">
      <a:dk1>
        <a:srgbClr val="0A0A0A"/>
      </a:dk1>
      <a:lt1>
        <a:sysClr val="window" lastClr="FFFFFF"/>
      </a:lt1>
      <a:dk2>
        <a:srgbClr val="F4A41D"/>
      </a:dk2>
      <a:lt2>
        <a:srgbClr val="828282"/>
      </a:lt2>
      <a:accent1>
        <a:srgbClr val="062C3A"/>
      </a:accent1>
      <a:accent2>
        <a:srgbClr val="ABC100"/>
      </a:accent2>
      <a:accent3>
        <a:srgbClr val="5D858B"/>
      </a:accent3>
      <a:accent4>
        <a:srgbClr val="00617E"/>
      </a:accent4>
      <a:accent5>
        <a:srgbClr val="00A4A6"/>
      </a:accent5>
      <a:accent6>
        <a:srgbClr val="97B8BB"/>
      </a:accent6>
      <a:hlink>
        <a:srgbClr val="062C3A"/>
      </a:hlink>
      <a:folHlink>
        <a:srgbClr val="062C3A"/>
      </a:folHlink>
    </a:clrScheme>
    <a:fontScheme name="Egis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gis-PPT_SlideMaster_2023_EN_FR_ES" id="{26A14C67-A2C2-40AB-BAA1-88ABBC34C5C4}" vid="{F307020A-525E-49C7-B9FB-9FF799AF0C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Segoe U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Segoe UI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Segoe U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Segoe UI"/>
        <a:font script="Hebr" typeface="Segoe U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Segoe UI"/>
        <a:font script="Uigh" typeface="Microsoft Uighur"/>
        <a:font script="Geor" typeface="Sylfaen"/>
        <a:font script="Armn" typeface="Segoe UI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17d281c-3f93-4e27-a05d-52cd6a94cfa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DF85C138E55B49988A7607A3A2299D" ma:contentTypeVersion="12" ma:contentTypeDescription="Crée un document." ma:contentTypeScope="" ma:versionID="1c6169f804ba324e775b4dcf148cee07">
  <xsd:schema xmlns:xsd="http://www.w3.org/2001/XMLSchema" xmlns:xs="http://www.w3.org/2001/XMLSchema" xmlns:p="http://schemas.microsoft.com/office/2006/metadata/properties" xmlns:ns3="617d281c-3f93-4e27-a05d-52cd6a94cfae" xmlns:ns4="2a29c4b5-f227-44b7-9b37-e9e614a74b94" targetNamespace="http://schemas.microsoft.com/office/2006/metadata/properties" ma:root="true" ma:fieldsID="17136380893d424429ab6c286423dcd0" ns3:_="" ns4:_="">
    <xsd:import namespace="617d281c-3f93-4e27-a05d-52cd6a94cfae"/>
    <xsd:import namespace="2a29c4b5-f227-44b7-9b37-e9e614a74b9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7d281c-3f93-4e27-a05d-52cd6a94cf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29c4b5-f227-44b7-9b37-e9e614a74b9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B05D134-E912-4B63-B0D6-F7EF4D8DD700}">
  <ds:schemaRefs>
    <ds:schemaRef ds:uri="http://schemas.microsoft.com/office/2006/documentManagement/types"/>
    <ds:schemaRef ds:uri="http://purl.org/dc/dcmitype/"/>
    <ds:schemaRef ds:uri="2a29c4b5-f227-44b7-9b37-e9e614a74b94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terms/"/>
    <ds:schemaRef ds:uri="617d281c-3f93-4e27-a05d-52cd6a94cfae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B0386118-0D00-44DA-9E8A-6485746F7E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7d281c-3f93-4e27-a05d-52cd6a94cfae"/>
    <ds:schemaRef ds:uri="2a29c4b5-f227-44b7-9b37-e9e614a74b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0D5D9C0-B3BD-41DF-B4BC-F94FDD05F3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Egis-ACOUSTB_Modèle 2024</Template>
  <TotalTime>1653</TotalTime>
  <Words>897</Words>
  <Application>Microsoft Office PowerPoint</Application>
  <PresentationFormat>Grand écran</PresentationFormat>
  <Paragraphs>203</Paragraphs>
  <Slides>17</Slides>
  <Notes>3</Notes>
  <HiddenSlides>0</HiddenSlides>
  <MMClips>1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8" baseType="lpstr">
      <vt:lpstr>Aptos</vt:lpstr>
      <vt:lpstr>Arial</vt:lpstr>
      <vt:lpstr>Calibri</vt:lpstr>
      <vt:lpstr>Century Gothic</vt:lpstr>
      <vt:lpstr>inherit</vt:lpstr>
      <vt:lpstr>Quattrocento Sans</vt:lpstr>
      <vt:lpstr>Segoe UI</vt:lpstr>
      <vt:lpstr>Segoe UI Black</vt:lpstr>
      <vt:lpstr>Segoe UI Semibold</vt:lpstr>
      <vt:lpstr>Webdings</vt:lpstr>
      <vt:lpstr>Egis EN/FR/ES</vt:lpstr>
      <vt:lpstr>Présentation PowerPoint</vt:lpstr>
      <vt:lpstr>Contexte</vt:lpstr>
      <vt:lpstr>Contexte</vt:lpstr>
      <vt:lpstr>Contexte</vt:lpstr>
      <vt:lpstr>Benchmark : systèmes d’acquisition sonore</vt:lpstr>
      <vt:lpstr>Benchmark : bases de données bioacoustiques</vt:lpstr>
      <vt:lpstr>Benchmark : modèles IA</vt:lpstr>
      <vt:lpstr>Approche Bio-dIvA</vt:lpstr>
      <vt:lpstr>Approche BiodIvA</vt:lpstr>
      <vt:lpstr>Plateforme d’analyse en ligne</vt:lpstr>
      <vt:lpstr>Exemple d’analyse</vt:lpstr>
      <vt:lpstr>Campagnes de mesures : application Biodiversité</vt:lpstr>
      <vt:lpstr>Résultats</vt:lpstr>
      <vt:lpstr>Conclusions</vt:lpstr>
      <vt:lpstr>Changement de nom en cours</vt:lpstr>
      <vt:lpstr>Exemple d’application – Suivi de la biodiversité</vt:lpstr>
      <vt:lpstr>Présentation PowerPoint</vt:lpstr>
    </vt:vector>
  </TitlesOfParts>
  <Manager>E Geneau</Manager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GAO Xiaodan</dc:creator>
  <cp:keywords>PowerPoint Design</cp:keywords>
  <cp:lastModifiedBy>JUIGNET Nathalie</cp:lastModifiedBy>
  <cp:revision>8</cp:revision>
  <cp:lastPrinted>2017-11-17T18:21:11Z</cp:lastPrinted>
  <dcterms:created xsi:type="dcterms:W3CDTF">2024-03-29T14:27:10Z</dcterms:created>
  <dcterms:modified xsi:type="dcterms:W3CDTF">2026-06-26T09:59:54Z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0x01010018DF85C138E55B49988A7607A3A2299D</vt:lpwstr>
  </property>
  <property fmtid="{D5CDD505-2E9C-101B-9397-08002B2CF9AE}" pid="3" name="MediaServiceImageTags">
    <vt:lpwstr/>
  </property>
  <property fmtid="{D5CDD505-2E9C-101B-9397-08002B2CF9AE}" pid="4" name="MSIP_Label_4a30d458-cd10-4a48-9232-50530e63d4a6_Enabled">
    <vt:lpwstr>true</vt:lpwstr>
  </property>
  <property fmtid="{D5CDD505-2E9C-101B-9397-08002B2CF9AE}" pid="5" name="MSIP_Label_4a30d458-cd10-4a48-9232-50530e63d4a6_SetDate">
    <vt:lpwstr>2026-06-12T09:11:03Z</vt:lpwstr>
  </property>
  <property fmtid="{D5CDD505-2E9C-101B-9397-08002B2CF9AE}" pid="6" name="MSIP_Label_4a30d458-cd10-4a48-9232-50530e63d4a6_Method">
    <vt:lpwstr>Privileged</vt:lpwstr>
  </property>
  <property fmtid="{D5CDD505-2E9C-101B-9397-08002B2CF9AE}" pid="7" name="MSIP_Label_4a30d458-cd10-4a48-9232-50530e63d4a6_Name">
    <vt:lpwstr>l0_public</vt:lpwstr>
  </property>
  <property fmtid="{D5CDD505-2E9C-101B-9397-08002B2CF9AE}" pid="8" name="MSIP_Label_4a30d458-cd10-4a48-9232-50530e63d4a6_SiteId">
    <vt:lpwstr>a5877034-8d6a-496a-8cf8-ceb5e3451109</vt:lpwstr>
  </property>
  <property fmtid="{D5CDD505-2E9C-101B-9397-08002B2CF9AE}" pid="9" name="MSIP_Label_4a30d458-cd10-4a48-9232-50530e63d4a6_ActionId">
    <vt:lpwstr>7c6352e3-4cf2-4b53-8ccc-ac955463ac6a</vt:lpwstr>
  </property>
  <property fmtid="{D5CDD505-2E9C-101B-9397-08002B2CF9AE}" pid="10" name="MSIP_Label_4a30d458-cd10-4a48-9232-50530e63d4a6_ContentBits">
    <vt:lpwstr>2</vt:lpwstr>
  </property>
  <property fmtid="{D5CDD505-2E9C-101B-9397-08002B2CF9AE}" pid="11" name="MSIP_Label_4a30d458-cd10-4a48-9232-50530e63d4a6_Tag">
    <vt:lpwstr>10, 0, 1, 1</vt:lpwstr>
  </property>
  <property fmtid="{D5CDD505-2E9C-101B-9397-08002B2CF9AE}" pid="12" name="ClassificationContentMarkingFooterLocations">
    <vt:lpwstr>Egis EN/FR/ES:4</vt:lpwstr>
  </property>
  <property fmtid="{D5CDD505-2E9C-101B-9397-08002B2CF9AE}" pid="13" name="ClassificationContentMarkingFooterText">
    <vt:lpwstr>Data sensitivity - Public</vt:lpwstr>
  </property>
</Properties>
</file>