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notesSlides/notesSlide24.xml" ContentType="application/vnd.openxmlformats-officedocument.presentationml.notesSlid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notesSlides/notesSlide25.xml" ContentType="application/vnd.openxmlformats-officedocument.presentationml.notesSlide+xml"/>
  <Override PartName="/ppt/charts/chart6.xml" ContentType="application/vnd.openxmlformats-officedocument.drawingml.chart+xml"/>
  <Override PartName="/ppt/charts/style6.xml" ContentType="application/vnd.ms-office.chartstyle+xml"/>
  <Override PartName="/ppt/charts/colors6.xml" ContentType="application/vnd.ms-office.chartcolorstyle+xml"/>
  <Override PartName="/ppt/notesSlides/notesSlide26.xml" ContentType="application/vnd.openxmlformats-officedocument.presentationml.notesSlide+xml"/>
  <Override PartName="/ppt/charts/chart7.xml" ContentType="application/vnd.openxmlformats-officedocument.drawingml.chart+xml"/>
  <Override PartName="/ppt/charts/style7.xml" ContentType="application/vnd.ms-office.chartstyle+xml"/>
  <Override PartName="/ppt/charts/colors7.xml" ContentType="application/vnd.ms-office.chartcolorstyl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rts/chart8.xml" ContentType="application/vnd.openxmlformats-officedocument.drawingml.chart+xml"/>
  <Override PartName="/ppt/charts/style8.xml" ContentType="application/vnd.ms-office.chartstyle+xml"/>
  <Override PartName="/ppt/charts/colors8.xml" ContentType="application/vnd.ms-office.chartcolorstyl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5"/>
  </p:notesMasterIdLst>
  <p:sldIdLst>
    <p:sldId id="558" r:id="rId2"/>
    <p:sldId id="1132" r:id="rId3"/>
    <p:sldId id="1146" r:id="rId4"/>
    <p:sldId id="755" r:id="rId5"/>
    <p:sldId id="1148" r:id="rId6"/>
    <p:sldId id="762" r:id="rId7"/>
    <p:sldId id="1147" r:id="rId8"/>
    <p:sldId id="1160" r:id="rId9"/>
    <p:sldId id="567" r:id="rId10"/>
    <p:sldId id="1151" r:id="rId11"/>
    <p:sldId id="562" r:id="rId12"/>
    <p:sldId id="1130" r:id="rId13"/>
    <p:sldId id="794" r:id="rId14"/>
    <p:sldId id="1153" r:id="rId15"/>
    <p:sldId id="1155" r:id="rId16"/>
    <p:sldId id="1156" r:id="rId17"/>
    <p:sldId id="799" r:id="rId18"/>
    <p:sldId id="797" r:id="rId19"/>
    <p:sldId id="1123" r:id="rId20"/>
    <p:sldId id="1054" r:id="rId21"/>
    <p:sldId id="1157" r:id="rId22"/>
    <p:sldId id="1158" r:id="rId23"/>
    <p:sldId id="1117" r:id="rId24"/>
    <p:sldId id="1122" r:id="rId25"/>
    <p:sldId id="1144" r:id="rId26"/>
    <p:sldId id="1159" r:id="rId27"/>
    <p:sldId id="1091" r:id="rId28"/>
    <p:sldId id="1098" r:id="rId29"/>
    <p:sldId id="1161" r:id="rId30"/>
    <p:sldId id="1162" r:id="rId31"/>
    <p:sldId id="265" r:id="rId32"/>
    <p:sldId id="480" r:id="rId33"/>
    <p:sldId id="485" r:id="rId34"/>
    <p:sldId id="487" r:id="rId35"/>
    <p:sldId id="502" r:id="rId36"/>
    <p:sldId id="503" r:id="rId37"/>
    <p:sldId id="1163" r:id="rId38"/>
    <p:sldId id="1164" r:id="rId39"/>
    <p:sldId id="1128" r:id="rId40"/>
    <p:sldId id="956" r:id="rId41"/>
    <p:sldId id="1024" r:id="rId42"/>
    <p:sldId id="1019" r:id="rId43"/>
    <p:sldId id="1016" r:id="rId44"/>
    <p:sldId id="271" r:id="rId45"/>
    <p:sldId id="1106" r:id="rId46"/>
    <p:sldId id="947" r:id="rId47"/>
    <p:sldId id="1126" r:id="rId48"/>
    <p:sldId id="948" r:id="rId49"/>
    <p:sldId id="1111" r:id="rId50"/>
    <p:sldId id="1127" r:id="rId51"/>
    <p:sldId id="1017" r:id="rId52"/>
    <p:sldId id="1129" r:id="rId53"/>
    <p:sldId id="788"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Section par défaut" id="{0A0946AE-1625-400B-AF54-0B8B230C927A}">
          <p14:sldIdLst>
            <p14:sldId id="558"/>
            <p14:sldId id="1132"/>
            <p14:sldId id="1146"/>
            <p14:sldId id="755"/>
            <p14:sldId id="1148"/>
            <p14:sldId id="762"/>
            <p14:sldId id="1147"/>
            <p14:sldId id="1160"/>
            <p14:sldId id="567"/>
            <p14:sldId id="1151"/>
            <p14:sldId id="562"/>
            <p14:sldId id="1130"/>
            <p14:sldId id="794"/>
            <p14:sldId id="1153"/>
            <p14:sldId id="1155"/>
            <p14:sldId id="1156"/>
            <p14:sldId id="799"/>
            <p14:sldId id="797"/>
            <p14:sldId id="1123"/>
            <p14:sldId id="1054"/>
            <p14:sldId id="1157"/>
            <p14:sldId id="1158"/>
            <p14:sldId id="1117"/>
            <p14:sldId id="1122"/>
            <p14:sldId id="1144"/>
            <p14:sldId id="1159"/>
            <p14:sldId id="1091"/>
            <p14:sldId id="1098"/>
          </p14:sldIdLst>
        </p14:section>
        <p14:section name="Démonstrateur" id="{91DC21AE-4F27-4C5F-9AC5-39AA37ACAD88}">
          <p14:sldIdLst>
            <p14:sldId id="1161"/>
            <p14:sldId id="1162"/>
            <p14:sldId id="265"/>
            <p14:sldId id="480"/>
            <p14:sldId id="485"/>
            <p14:sldId id="487"/>
            <p14:sldId id="502"/>
            <p14:sldId id="503"/>
            <p14:sldId id="1163"/>
            <p14:sldId id="1164"/>
            <p14:sldId id="1128"/>
            <p14:sldId id="956"/>
            <p14:sldId id="1024"/>
            <p14:sldId id="1019"/>
            <p14:sldId id="1016"/>
            <p14:sldId id="271"/>
            <p14:sldId id="1106"/>
            <p14:sldId id="947"/>
            <p14:sldId id="1126"/>
            <p14:sldId id="948"/>
            <p14:sldId id="1111"/>
            <p14:sldId id="1127"/>
            <p14:sldId id="1017"/>
            <p14:sldId id="1129"/>
          </p14:sldIdLst>
        </p14:section>
        <p14:section name="Question EMA" id="{353A8F03-7A63-451E-9F40-78C4067E6CAA}">
          <p14:sldIdLst/>
        </p14:section>
        <p14:section name="Coefficient de Poisson" id="{726852F5-AF2B-4316-B8C1-9AD5A7776BC2}">
          <p14:sldIdLst/>
        </p14:section>
        <p14:section name="Question BTc EMA" id="{FDD46677-EAF5-4633-A97F-4CF6204518B4}">
          <p14:sldIdLst/>
        </p14:section>
        <p14:section name="Méthode Modale" id="{BFA17BB8-5001-4C16-9C66-AB5B712D2869}">
          <p14:sldIdLst>
            <p14:sldId id="788"/>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554639DA-9E31-0E0A-133F-455A1FA3D65F}" name="FORCE Marie Sarah" initials="MF" userId="S::MarieSarah.FORCE@entpe.fr::a91ad09e-1d2f-4418-be03-4f2d78976c23"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6EC78F"/>
    <a:srgbClr val="A6E8BE"/>
    <a:srgbClr val="500084"/>
    <a:srgbClr val="A8E96D"/>
    <a:srgbClr val="653903"/>
    <a:srgbClr val="DAAB5F"/>
    <a:srgbClr val="E8F4FC"/>
    <a:srgbClr val="88D0F4"/>
    <a:srgbClr val="AADEF7"/>
    <a:srgbClr val="CCF2A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55D825-042E-4BD3-BAA2-91AD24EC9520}" v="131" dt="2026-06-23T06:10:52.480"/>
    <p1510:client id="{B646AEBC-C7FC-7422-7A58-F770A014252C}" v="226" dt="2026-06-22T11:47:18.965"/>
    <p1510:client id="{E990BBC0-B06A-8BBC-C520-E87468E02CA9}" v="231" dt="2026-06-22T11:37:36.251"/>
    <p1510:client id="{F5FFAF79-C061-26FC-0920-FE5FD901674A}" v="231" dt="2026-06-22T13:03:33.383"/>
  </p1510:revLst>
</p1510:revInfo>
</file>

<file path=ppt/tableStyles.xml><?xml version="1.0" encoding="utf-8"?>
<a:tblStyleLst xmlns:a="http://schemas.openxmlformats.org/drawingml/2006/main" def="{5C22544A-7EE6-4342-B048-85BDC9FD1C3A}">
  <a:tblStyle styleId="{5C22544A-7EE6-4342-B048-85BDC9FD1C3A}" styleName="Style moyen 2 - Accentuation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Style moyen 2 - Accentuation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DCAF9ED-07DC-4A11-8D7F-57B35C25682E}" styleName="Style moyen 1 - Accentuation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793D81CF-94F2-401A-BA57-92F5A7B2D0C5}" styleName="Style moyen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2" d="100"/>
          <a:sy n="102" d="100"/>
        </p:scale>
        <p:origin x="1674"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61" Type="http://schemas.microsoft.com/office/2018/10/relationships/authors" Target="author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s>
</file>

<file path=ppt/charts/_rels/chart1.xml.rels><?xml version="1.0" encoding="UTF-8" standalone="yes"?>
<Relationships xmlns="http://schemas.openxmlformats.org/package/2006/relationships"><Relationship Id="rId3" Type="http://schemas.openxmlformats.org/officeDocument/2006/relationships/oleObject" Target="https://entpefr-my.sharepoint.com/personal/mariesarah_force_entpe_fr/Documents/Plan%20exp&#233;rimental/Propagation%20d'onde/Sur%20Site/colonne_antoine_P3-analyse%20temps%20de%20vol.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https://entpefr-my.sharepoint.com/personal/mariesarah_force_entpe_fr/Documents/Plan%20exp&#233;rimental/Propagation%20d'onde/Sur%20Site/colonne_antoine_P3-analyse%20temps%20de%20vol.xlsx"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https://entpefr-my.sharepoint.com/personal/antonin_fabbri_entpe_fr/Documents/6-Partage/demonstrateur/mesures%20capteurs/SYnth&#232;se20250703.xlsx" TargetMode="External"/><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oleObject" Target="https://entpefr-my.sharepoint.com/personal/antonin_fabbri_entpe_fr/Documents/6-Partage/demonstrateur/mesures%20capteurs/SYnth&#232;se20250703.xlsx" TargetMode="External"/><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5.xml"/><Relationship Id="rId1" Type="http://schemas.microsoft.com/office/2011/relationships/chartStyle" Target="style5.xml"/></Relationships>
</file>

<file path=ppt/charts/_rels/chart6.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6.xml"/><Relationship Id="rId1" Type="http://schemas.microsoft.com/office/2011/relationships/chartStyle" Target="style6.xml"/></Relationships>
</file>

<file path=ppt/charts/_rels/chart7.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7.xml"/><Relationship Id="rId1" Type="http://schemas.microsoft.com/office/2011/relationships/chartStyle" Target="style7.xml"/></Relationships>
</file>

<file path=ppt/charts/_rels/chart8.xml.rels><?xml version="1.0" encoding="UTF-8" standalone="yes"?>
<Relationships xmlns="http://schemas.openxmlformats.org/package/2006/relationships"><Relationship Id="rId3" Type="http://schemas.openxmlformats.org/officeDocument/2006/relationships/oleObject" Target="https://entpefr-my.sharepoint.com/personal/mariesarah_force_entpe_fr/Documents/Plan%20exp&#233;rimental/R&#233;ponse%20modale/Suivi%20S&#233;chage%20BTC/Suivi%20s&#233;chage%20STA%20CEMEX%20+%20BTC.xlsx" TargetMode="External"/><Relationship Id="rId2" Type="http://schemas.microsoft.com/office/2011/relationships/chartColorStyle" Target="colors8.xml"/><Relationship Id="rId1" Type="http://schemas.microsoft.com/office/2011/relationships/chartStyle" Target="style8.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fr-FR"/>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3324227641048134"/>
          <c:y val="6.8180640445792542E-2"/>
          <c:w val="0.67302200238044774"/>
          <c:h val="0.67333873685734824"/>
        </c:manualLayout>
      </c:layout>
      <c:scatterChart>
        <c:scatterStyle val="lineMarker"/>
        <c:varyColors val="0"/>
        <c:ser>
          <c:idx val="5"/>
          <c:order val="0"/>
          <c:tx>
            <c:strRef>
              <c:f>'colonne_antoine_P3-analyse temp'!$T$3</c:f>
              <c:strCache>
                <c:ptCount val="1"/>
                <c:pt idx="0">
                  <c:v>v24</c:v>
                </c:pt>
              </c:strCache>
              <c:extLst xmlns:c15="http://schemas.microsoft.com/office/drawing/2012/chart"/>
            </c:strRef>
          </c:tx>
          <c:spPr>
            <a:ln w="25400" cap="rnd">
              <a:noFill/>
              <a:round/>
            </a:ln>
            <a:effectLst/>
          </c:spPr>
          <c:marker>
            <c:symbol val="circle"/>
            <c:size val="8"/>
            <c:spPr>
              <a:solidFill>
                <a:schemeClr val="accent6"/>
              </a:solidFill>
              <a:ln w="9525">
                <a:solidFill>
                  <a:schemeClr val="accent6"/>
                </a:solidFill>
                <a:round/>
              </a:ln>
              <a:effectLst/>
            </c:spPr>
          </c:marker>
          <c:xVal>
            <c:numRef>
              <c:f>'colonne_antoine_P3-analyse temp'!$T$4:$T$13</c:f>
              <c:numCache>
                <c:formatCode>General</c:formatCode>
                <c:ptCount val="10"/>
                <c:pt idx="0">
                  <c:v>0.23869100946766969</c:v>
                </c:pt>
                <c:pt idx="1">
                  <c:v>0.1516819881035846</c:v>
                </c:pt>
                <c:pt idx="2">
                  <c:v>0.19998546814740573</c:v>
                </c:pt>
                <c:pt idx="3">
                  <c:v>0.1670401210061998</c:v>
                </c:pt>
                <c:pt idx="5">
                  <c:v>0.16026727204643337</c:v>
                </c:pt>
                <c:pt idx="6">
                  <c:v>0.15314423140706449</c:v>
                </c:pt>
                <c:pt idx="7">
                  <c:v>0.1303548292723708</c:v>
                </c:pt>
                <c:pt idx="8">
                  <c:v>0.1372577896607716</c:v>
                </c:pt>
                <c:pt idx="9">
                  <c:v>0.19000696711742288</c:v>
                </c:pt>
              </c:numCache>
              <c:extLst xmlns:c15="http://schemas.microsoft.com/office/drawing/2012/chart"/>
            </c:numRef>
          </c:xVal>
          <c:yVal>
            <c:numRef>
              <c:f>'colonne_antoine_P3-analyse temp'!$B$4:$B$13</c:f>
              <c:numCache>
                <c:formatCode>General</c:formatCode>
                <c:ptCount val="10"/>
                <c:pt idx="0">
                  <c:v>1</c:v>
                </c:pt>
                <c:pt idx="1">
                  <c:v>2</c:v>
                </c:pt>
                <c:pt idx="2">
                  <c:v>3</c:v>
                </c:pt>
                <c:pt idx="3">
                  <c:v>4</c:v>
                </c:pt>
                <c:pt idx="4">
                  <c:v>5</c:v>
                </c:pt>
                <c:pt idx="5">
                  <c:v>6</c:v>
                </c:pt>
                <c:pt idx="6">
                  <c:v>7</c:v>
                </c:pt>
                <c:pt idx="7">
                  <c:v>8</c:v>
                </c:pt>
                <c:pt idx="8">
                  <c:v>9</c:v>
                </c:pt>
                <c:pt idx="9">
                  <c:v>10</c:v>
                </c:pt>
              </c:numCache>
              <c:extLst xmlns:c15="http://schemas.microsoft.com/office/drawing/2012/chart"/>
            </c:numRef>
          </c:yVal>
          <c:smooth val="0"/>
          <c:extLst xmlns:c15="http://schemas.microsoft.com/office/drawing/2012/chart">
            <c:ext xmlns:c16="http://schemas.microsoft.com/office/drawing/2014/chart" uri="{C3380CC4-5D6E-409C-BE32-E72D297353CC}">
              <c16:uniqueId val="{00000000-1C5C-4487-9FD6-3E903F54D0C4}"/>
            </c:ext>
          </c:extLst>
        </c:ser>
        <c:ser>
          <c:idx val="1"/>
          <c:order val="2"/>
          <c:tx>
            <c:strRef>
              <c:f>'colonne_antoine_P3-analyse temp'!$U$3</c:f>
              <c:strCache>
                <c:ptCount val="1"/>
                <c:pt idx="0">
                  <c:v>v55</c:v>
                </c:pt>
              </c:strCache>
              <c:extLst xmlns:c15="http://schemas.microsoft.com/office/drawing/2012/chart"/>
            </c:strRef>
          </c:tx>
          <c:spPr>
            <a:ln w="25400" cap="rnd">
              <a:noFill/>
              <a:round/>
            </a:ln>
            <a:effectLst/>
          </c:spPr>
          <c:marker>
            <c:symbol val="square"/>
            <c:size val="8"/>
            <c:spPr>
              <a:solidFill>
                <a:schemeClr val="accent2"/>
              </a:solidFill>
              <a:ln w="9525">
                <a:solidFill>
                  <a:schemeClr val="accent2"/>
                </a:solidFill>
                <a:round/>
              </a:ln>
              <a:effectLst/>
            </c:spPr>
          </c:marker>
          <c:xVal>
            <c:numRef>
              <c:f>'colonne_antoine_P3-analyse temp'!$U$4:$U$13</c:f>
              <c:numCache>
                <c:formatCode>General</c:formatCode>
                <c:ptCount val="10"/>
                <c:pt idx="0">
                  <c:v>0.22940656544962526</c:v>
                </c:pt>
                <c:pt idx="1">
                  <c:v>0.21947082572555271</c:v>
                </c:pt>
                <c:pt idx="2">
                  <c:v>0.25468162151994</c:v>
                </c:pt>
                <c:pt idx="3">
                  <c:v>0.192274358437696</c:v>
                </c:pt>
                <c:pt idx="5">
                  <c:v>0.27044793721152494</c:v>
                </c:pt>
                <c:pt idx="6">
                  <c:v>0.24273841172084032</c:v>
                </c:pt>
                <c:pt idx="7">
                  <c:v>0.2528247685924036</c:v>
                </c:pt>
                <c:pt idx="8">
                  <c:v>0.17624375433311815</c:v>
                </c:pt>
                <c:pt idx="9">
                  <c:v>0.22685345476441388</c:v>
                </c:pt>
              </c:numCache>
              <c:extLst xmlns:c15="http://schemas.microsoft.com/office/drawing/2012/chart"/>
            </c:numRef>
          </c:xVal>
          <c:yVal>
            <c:numRef>
              <c:f>'colonne_antoine_P3-analyse temp'!$B$4:$B$13</c:f>
              <c:numCache>
                <c:formatCode>General</c:formatCode>
                <c:ptCount val="10"/>
                <c:pt idx="0">
                  <c:v>1</c:v>
                </c:pt>
                <c:pt idx="1">
                  <c:v>2</c:v>
                </c:pt>
                <c:pt idx="2">
                  <c:v>3</c:v>
                </c:pt>
                <c:pt idx="3">
                  <c:v>4</c:v>
                </c:pt>
                <c:pt idx="4">
                  <c:v>5</c:v>
                </c:pt>
                <c:pt idx="5">
                  <c:v>6</c:v>
                </c:pt>
                <c:pt idx="6">
                  <c:v>7</c:v>
                </c:pt>
                <c:pt idx="7">
                  <c:v>8</c:v>
                </c:pt>
                <c:pt idx="8">
                  <c:v>9</c:v>
                </c:pt>
                <c:pt idx="9">
                  <c:v>10</c:v>
                </c:pt>
              </c:numCache>
              <c:extLst xmlns:c15="http://schemas.microsoft.com/office/drawing/2012/chart"/>
            </c:numRef>
          </c:yVal>
          <c:smooth val="0"/>
          <c:extLst xmlns:c15="http://schemas.microsoft.com/office/drawing/2012/chart">
            <c:ext xmlns:c16="http://schemas.microsoft.com/office/drawing/2014/chart" uri="{C3380CC4-5D6E-409C-BE32-E72D297353CC}">
              <c16:uniqueId val="{00000001-1C5C-4487-9FD6-3E903F54D0C4}"/>
            </c:ext>
          </c:extLst>
        </c:ser>
        <c:dLbls>
          <c:showLegendKey val="0"/>
          <c:showVal val="0"/>
          <c:showCatName val="0"/>
          <c:showSerName val="0"/>
          <c:showPercent val="0"/>
          <c:showBubbleSize val="0"/>
        </c:dLbls>
        <c:axId val="1328091136"/>
        <c:axId val="1328083456"/>
        <c:extLst>
          <c:ext xmlns:c15="http://schemas.microsoft.com/office/drawing/2012/chart" uri="{02D57815-91ED-43cb-92C2-25804820EDAC}">
            <c15:filteredScatterSeries>
              <c15:ser>
                <c:idx val="2"/>
                <c:order val="1"/>
                <c:tx>
                  <c:strRef>
                    <c:extLst>
                      <c:ext uri="{02D57815-91ED-43cb-92C2-25804820EDAC}">
                        <c15:formulaRef>
                          <c15:sqref>'colonne_antoine_P3-analyse temp'!$S$3</c15:sqref>
                        </c15:formulaRef>
                      </c:ext>
                    </c:extLst>
                    <c:strCache>
                      <c:ptCount val="1"/>
                      <c:pt idx="0">
                        <c:v>E55</c:v>
                      </c:pt>
                    </c:strCache>
                  </c:strRef>
                </c:tx>
                <c:spPr>
                  <a:ln w="25400" cap="rnd">
                    <a:noFill/>
                    <a:round/>
                  </a:ln>
                  <a:effectLst/>
                </c:spPr>
                <c:marker>
                  <c:symbol val="triangle"/>
                  <c:size val="6"/>
                  <c:spPr>
                    <a:solidFill>
                      <a:schemeClr val="accent3"/>
                    </a:solidFill>
                    <a:ln w="9525">
                      <a:solidFill>
                        <a:schemeClr val="accent3"/>
                      </a:solidFill>
                      <a:round/>
                    </a:ln>
                    <a:effectLst/>
                  </c:spPr>
                </c:marker>
                <c:xVal>
                  <c:numRef>
                    <c:extLst>
                      <c:ext uri="{02D57815-91ED-43cb-92C2-25804820EDAC}">
                        <c15:formulaRef>
                          <c15:sqref>'colonne_antoine_P3-analyse temp'!$S$4:$S$13</c15:sqref>
                        </c15:formulaRef>
                      </c:ext>
                    </c:extLst>
                    <c:numCache>
                      <c:formatCode>0.00</c:formatCode>
                      <c:ptCount val="10"/>
                      <c:pt idx="0">
                        <c:v>6.2253805081024716</c:v>
                      </c:pt>
                      <c:pt idx="1">
                        <c:v>7.2320307096272067</c:v>
                      </c:pt>
                      <c:pt idx="2">
                        <c:v>7.1128652383630966</c:v>
                      </c:pt>
                      <c:pt idx="3">
                        <c:v>7.5407068497395677</c:v>
                      </c:pt>
                      <c:pt idx="4">
                        <c:v>7.4520321259718436</c:v>
                      </c:pt>
                      <c:pt idx="5">
                        <c:v>6.362547848110486</c:v>
                      </c:pt>
                      <c:pt idx="6">
                        <c:v>5.8620947819461193</c:v>
                      </c:pt>
                      <c:pt idx="7">
                        <c:v>6.0105653075684868</c:v>
                      </c:pt>
                      <c:pt idx="8">
                        <c:v>6.1340733042141045</c:v>
                      </c:pt>
                      <c:pt idx="9">
                        <c:v>5.3654291558049163</c:v>
                      </c:pt>
                    </c:numCache>
                  </c:numRef>
                </c:xVal>
                <c:yVal>
                  <c:numRef>
                    <c:extLst>
                      <c:ext uri="{02D57815-91ED-43cb-92C2-25804820EDAC}">
                        <c15:formulaRef>
                          <c15:sqref>'colonne_antoine_P3-analyse temp'!$B$4:$B$13</c15:sqref>
                        </c15:formulaRef>
                      </c:ext>
                    </c:extLst>
                    <c:numCache>
                      <c:formatCode>General</c:formatCode>
                      <c:ptCount val="10"/>
                      <c:pt idx="0">
                        <c:v>1</c:v>
                      </c:pt>
                      <c:pt idx="1">
                        <c:v>2</c:v>
                      </c:pt>
                      <c:pt idx="2">
                        <c:v>3</c:v>
                      </c:pt>
                      <c:pt idx="3">
                        <c:v>4</c:v>
                      </c:pt>
                      <c:pt idx="4">
                        <c:v>5</c:v>
                      </c:pt>
                      <c:pt idx="5">
                        <c:v>6</c:v>
                      </c:pt>
                      <c:pt idx="6">
                        <c:v>7</c:v>
                      </c:pt>
                      <c:pt idx="7">
                        <c:v>8</c:v>
                      </c:pt>
                      <c:pt idx="8">
                        <c:v>9</c:v>
                      </c:pt>
                      <c:pt idx="9">
                        <c:v>10</c:v>
                      </c:pt>
                    </c:numCache>
                  </c:numRef>
                </c:yVal>
                <c:smooth val="0"/>
                <c:extLst>
                  <c:ext xmlns:c16="http://schemas.microsoft.com/office/drawing/2014/chart" uri="{C3380CC4-5D6E-409C-BE32-E72D297353CC}">
                    <c16:uniqueId val="{00000002-1C5C-4487-9FD6-3E903F54D0C4}"/>
                  </c:ext>
                </c:extLst>
              </c15:ser>
            </c15:filteredScatterSeries>
            <c15:filteredScatterSeries>
              <c15:ser>
                <c:idx val="0"/>
                <c:order val="3"/>
                <c:tx>
                  <c:strRef>
                    <c:extLst xmlns:c15="http://schemas.microsoft.com/office/drawing/2012/chart">
                      <c:ext xmlns:c15="http://schemas.microsoft.com/office/drawing/2012/chart" uri="{02D57815-91ED-43cb-92C2-25804820EDAC}">
                        <c15:formulaRef>
                          <c15:sqref>'colonne_antoine_P3-analyse temp'!$R$3</c15:sqref>
                        </c15:formulaRef>
                      </c:ext>
                    </c:extLst>
                    <c:strCache>
                      <c:ptCount val="1"/>
                      <c:pt idx="0">
                        <c:v>E24</c:v>
                      </c:pt>
                    </c:strCache>
                  </c:strRef>
                </c:tx>
                <c:spPr>
                  <a:ln w="25400" cap="rnd">
                    <a:noFill/>
                    <a:round/>
                  </a:ln>
                  <a:effectLst/>
                </c:spPr>
                <c:marker>
                  <c:symbol val="diamond"/>
                  <c:size val="6"/>
                  <c:spPr>
                    <a:solidFill>
                      <a:schemeClr val="accent1"/>
                    </a:solidFill>
                    <a:ln w="9525">
                      <a:solidFill>
                        <a:schemeClr val="accent1"/>
                      </a:solidFill>
                      <a:round/>
                    </a:ln>
                    <a:effectLst/>
                  </c:spPr>
                </c:marker>
                <c:xVal>
                  <c:numRef>
                    <c:extLst xmlns:c15="http://schemas.microsoft.com/office/drawing/2012/chart">
                      <c:ext xmlns:c15="http://schemas.microsoft.com/office/drawing/2012/chart" uri="{02D57815-91ED-43cb-92C2-25804820EDAC}">
                        <c15:formulaRef>
                          <c15:sqref>'colonne_antoine_P3-analyse temp'!$R$4:$R$13</c15:sqref>
                        </c15:formulaRef>
                      </c:ext>
                    </c:extLst>
                    <c:numCache>
                      <c:formatCode>0.00</c:formatCode>
                      <c:ptCount val="10"/>
                      <c:pt idx="0">
                        <c:v>6.2723944076885383</c:v>
                      </c:pt>
                      <c:pt idx="1">
                        <c:v>6.83001128848991</c:v>
                      </c:pt>
                      <c:pt idx="2">
                        <c:v>6.8027894698789932</c:v>
                      </c:pt>
                      <c:pt idx="3">
                        <c:v>7.3811093664078147</c:v>
                      </c:pt>
                      <c:pt idx="4">
                        <c:v>6.3893149213713256</c:v>
                      </c:pt>
                      <c:pt idx="5">
                        <c:v>5.8107505382669924</c:v>
                      </c:pt>
                      <c:pt idx="6">
                        <c:v>5.4394719902494657</c:v>
                      </c:pt>
                      <c:pt idx="7">
                        <c:v>5.4230022365381618</c:v>
                      </c:pt>
                      <c:pt idx="8">
                        <c:v>5.9307627537821004</c:v>
                      </c:pt>
                      <c:pt idx="9">
                        <c:v>5.2042874820846947</c:v>
                      </c:pt>
                    </c:numCache>
                  </c:numRef>
                </c:xVal>
                <c:yVal>
                  <c:numRef>
                    <c:extLst xmlns:c15="http://schemas.microsoft.com/office/drawing/2012/chart">
                      <c:ext xmlns:c15="http://schemas.microsoft.com/office/drawing/2012/chart" uri="{02D57815-91ED-43cb-92C2-25804820EDAC}">
                        <c15:formulaRef>
                          <c15:sqref>'colonne_antoine_P3-analyse temp'!$B$4:$B$13</c15:sqref>
                        </c15:formulaRef>
                      </c:ext>
                    </c:extLst>
                    <c:numCache>
                      <c:formatCode>General</c:formatCode>
                      <c:ptCount val="10"/>
                      <c:pt idx="0">
                        <c:v>1</c:v>
                      </c:pt>
                      <c:pt idx="1">
                        <c:v>2</c:v>
                      </c:pt>
                      <c:pt idx="2">
                        <c:v>3</c:v>
                      </c:pt>
                      <c:pt idx="3">
                        <c:v>4</c:v>
                      </c:pt>
                      <c:pt idx="4">
                        <c:v>5</c:v>
                      </c:pt>
                      <c:pt idx="5">
                        <c:v>6</c:v>
                      </c:pt>
                      <c:pt idx="6">
                        <c:v>7</c:v>
                      </c:pt>
                      <c:pt idx="7">
                        <c:v>8</c:v>
                      </c:pt>
                      <c:pt idx="8">
                        <c:v>9</c:v>
                      </c:pt>
                      <c:pt idx="9">
                        <c:v>10</c:v>
                      </c:pt>
                    </c:numCache>
                  </c:numRef>
                </c:yVal>
                <c:smooth val="0"/>
                <c:extLst xmlns:c15="http://schemas.microsoft.com/office/drawing/2012/chart">
                  <c:ext xmlns:c16="http://schemas.microsoft.com/office/drawing/2014/chart" uri="{C3380CC4-5D6E-409C-BE32-E72D297353CC}">
                    <c16:uniqueId val="{00000003-1C5C-4487-9FD6-3E903F54D0C4}"/>
                  </c:ext>
                </c:extLst>
              </c15:ser>
            </c15:filteredScatterSeries>
          </c:ext>
        </c:extLst>
      </c:scatterChart>
      <c:valAx>
        <c:axId val="1328091136"/>
        <c:scaling>
          <c:orientation val="minMax"/>
          <c:max val="0.4"/>
          <c:min val="0"/>
        </c:scaling>
        <c:delete val="0"/>
        <c:axPos val="t"/>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600" b="0" i="0" u="none" strike="noStrike" kern="1200" cap="all" baseline="0">
                    <a:solidFill>
                      <a:schemeClr val="tx1">
                        <a:lumMod val="65000"/>
                        <a:lumOff val="35000"/>
                      </a:schemeClr>
                    </a:solidFill>
                    <a:latin typeface="+mn-lt"/>
                    <a:ea typeface="+mn-ea"/>
                    <a:cs typeface="+mn-cs"/>
                  </a:defRPr>
                </a:pPr>
                <a:r>
                  <a:rPr lang="en-US" sz="1600"/>
                  <a:t>Coefficient de Poisson (-)</a:t>
                </a:r>
              </a:p>
            </c:rich>
          </c:tx>
          <c:layout>
            <c:manualLayout>
              <c:xMode val="edge"/>
              <c:yMode val="edge"/>
              <c:x val="0.21214382398473342"/>
              <c:y val="0.82300418947197718"/>
            </c:manualLayout>
          </c:layout>
          <c:overlay val="0"/>
          <c:spPr>
            <a:noFill/>
            <a:ln>
              <a:noFill/>
            </a:ln>
            <a:effectLst/>
          </c:spPr>
          <c:txPr>
            <a:bodyPr rot="0" spcFirstLastPara="1" vertOverflow="ellipsis" vert="horz" wrap="square" anchor="ctr" anchorCtr="1"/>
            <a:lstStyle/>
            <a:p>
              <a:pPr>
                <a:defRPr sz="1600" b="0" i="0" u="none" strike="noStrike" kern="1200" cap="all"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high"/>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crossAx val="1328083456"/>
        <c:crosses val="autoZero"/>
        <c:crossBetween val="midCat"/>
      </c:valAx>
      <c:valAx>
        <c:axId val="1328083456"/>
        <c:scaling>
          <c:orientation val="maxMin"/>
          <c:max val="11"/>
          <c:min val="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400" b="0" i="0" u="none" strike="noStrike" kern="1200" cap="all" baseline="0">
                    <a:solidFill>
                      <a:schemeClr val="tx1">
                        <a:lumMod val="65000"/>
                        <a:lumOff val="35000"/>
                      </a:schemeClr>
                    </a:solidFill>
                    <a:latin typeface="+mn-lt"/>
                    <a:ea typeface="+mn-ea"/>
                    <a:cs typeface="+mn-cs"/>
                  </a:defRPr>
                </a:pPr>
                <a:r>
                  <a:rPr lang="en-US"/>
                  <a:t>N°Couche</a:t>
                </a:r>
              </a:p>
            </c:rich>
          </c:tx>
          <c:overlay val="0"/>
          <c:spPr>
            <a:noFill/>
            <a:ln>
              <a:noFill/>
            </a:ln>
            <a:effectLst/>
          </c:spPr>
          <c:txPr>
            <a:bodyPr rot="-5400000" spcFirstLastPara="1" vertOverflow="ellipsis" vert="horz" wrap="square" anchor="ctr" anchorCtr="1"/>
            <a:lstStyle/>
            <a:p>
              <a:pPr>
                <a:defRPr sz="1400" b="0" i="0" u="none" strike="noStrike" kern="1200" cap="all"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crossAx val="1328091136"/>
        <c:crosses val="autoZero"/>
        <c:crossBetween val="midCat"/>
      </c:valAx>
      <c:spPr>
        <a:noFill/>
        <a:ln>
          <a:noFill/>
        </a:ln>
        <a:effectLst/>
      </c:spPr>
    </c:plotArea>
    <c:legend>
      <c:legendPos val="r"/>
      <c:layout>
        <c:manualLayout>
          <c:xMode val="edge"/>
          <c:yMode val="edge"/>
          <c:x val="0.83909505219091363"/>
          <c:y val="0.32820323557817915"/>
          <c:w val="0.1279271078788474"/>
          <c:h val="0.1051112413943403"/>
        </c:manualLayout>
      </c:layout>
      <c:overlay val="0"/>
      <c:spPr>
        <a:noFill/>
        <a:ln>
          <a:noFill/>
        </a:ln>
        <a:effectLst/>
      </c:spPr>
      <c:txPr>
        <a:bodyPr rot="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chart>
  <c:spPr>
    <a:noFill/>
    <a:ln w="9525" cap="flat" cmpd="sng" algn="ctr">
      <a:noFill/>
      <a:round/>
    </a:ln>
    <a:effectLst/>
  </c:spPr>
  <c:txPr>
    <a:bodyPr/>
    <a:lstStyle/>
    <a:p>
      <a:pPr>
        <a:defRPr sz="1400"/>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fr-FR"/>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2183120574905407"/>
          <c:y val="4.2564844703921717E-2"/>
          <c:w val="0.67399525717180087"/>
          <c:h val="0.77539074586649126"/>
        </c:manualLayout>
      </c:layout>
      <c:scatterChart>
        <c:scatterStyle val="lineMarker"/>
        <c:varyColors val="0"/>
        <c:ser>
          <c:idx val="0"/>
          <c:order val="2"/>
          <c:tx>
            <c:strRef>
              <c:f>'colonne_antoine_P3-analyse temp'!$R$3</c:f>
              <c:strCache>
                <c:ptCount val="1"/>
                <c:pt idx="0">
                  <c:v>E24</c:v>
                </c:pt>
              </c:strCache>
              <c:extLst xmlns:c15="http://schemas.microsoft.com/office/drawing/2012/chart"/>
            </c:strRef>
          </c:tx>
          <c:spPr>
            <a:ln w="25400" cap="rnd">
              <a:noFill/>
              <a:round/>
            </a:ln>
            <a:effectLst/>
          </c:spPr>
          <c:marker>
            <c:symbol val="circle"/>
            <c:size val="8"/>
            <c:spPr>
              <a:solidFill>
                <a:schemeClr val="accent6"/>
              </a:solidFill>
              <a:ln w="9525">
                <a:noFill/>
                <a:round/>
              </a:ln>
              <a:effectLst/>
            </c:spPr>
          </c:marker>
          <c:xVal>
            <c:numRef>
              <c:f>'colonne_antoine_P3-analyse temp'!$R$4:$R$13</c:f>
              <c:numCache>
                <c:formatCode>0.00</c:formatCode>
                <c:ptCount val="10"/>
                <c:pt idx="0">
                  <c:v>6.2723944076885383</c:v>
                </c:pt>
                <c:pt idx="1">
                  <c:v>6.83001128848991</c:v>
                </c:pt>
                <c:pt idx="2">
                  <c:v>6.8027894698789932</c:v>
                </c:pt>
                <c:pt idx="3">
                  <c:v>7.3811093664078147</c:v>
                </c:pt>
                <c:pt idx="4">
                  <c:v>6.3893149213713256</c:v>
                </c:pt>
                <c:pt idx="5">
                  <c:v>5.8107505382669924</c:v>
                </c:pt>
                <c:pt idx="6">
                  <c:v>5.4394719902494657</c:v>
                </c:pt>
                <c:pt idx="7">
                  <c:v>5.4230022365381618</c:v>
                </c:pt>
                <c:pt idx="8">
                  <c:v>5.9307627537821004</c:v>
                </c:pt>
                <c:pt idx="9">
                  <c:v>5.2042874820846947</c:v>
                </c:pt>
              </c:numCache>
              <c:extLst xmlns:c15="http://schemas.microsoft.com/office/drawing/2012/chart"/>
            </c:numRef>
          </c:xVal>
          <c:yVal>
            <c:numRef>
              <c:f>'colonne_antoine_P3-analyse temp'!$B$4:$B$13</c:f>
              <c:numCache>
                <c:formatCode>General</c:formatCode>
                <c:ptCount val="10"/>
                <c:pt idx="0">
                  <c:v>1</c:v>
                </c:pt>
                <c:pt idx="1">
                  <c:v>2</c:v>
                </c:pt>
                <c:pt idx="2">
                  <c:v>3</c:v>
                </c:pt>
                <c:pt idx="3">
                  <c:v>4</c:v>
                </c:pt>
                <c:pt idx="4">
                  <c:v>5</c:v>
                </c:pt>
                <c:pt idx="5">
                  <c:v>6</c:v>
                </c:pt>
                <c:pt idx="6">
                  <c:v>7</c:v>
                </c:pt>
                <c:pt idx="7">
                  <c:v>8</c:v>
                </c:pt>
                <c:pt idx="8">
                  <c:v>9</c:v>
                </c:pt>
                <c:pt idx="9">
                  <c:v>10</c:v>
                </c:pt>
              </c:numCache>
              <c:extLst xmlns:c15="http://schemas.microsoft.com/office/drawing/2012/chart"/>
            </c:numRef>
          </c:yVal>
          <c:smooth val="0"/>
          <c:extLst xmlns:c15="http://schemas.microsoft.com/office/drawing/2012/chart">
            <c:ext xmlns:c16="http://schemas.microsoft.com/office/drawing/2014/chart" uri="{C3380CC4-5D6E-409C-BE32-E72D297353CC}">
              <c16:uniqueId val="{00000001-F95B-49F0-8FAF-13B1C80B1D30}"/>
            </c:ext>
          </c:extLst>
        </c:ser>
        <c:ser>
          <c:idx val="2"/>
          <c:order val="3"/>
          <c:tx>
            <c:strRef>
              <c:f>'colonne_antoine_P3-analyse temp'!$S$3</c:f>
              <c:strCache>
                <c:ptCount val="1"/>
                <c:pt idx="0">
                  <c:v>E55</c:v>
                </c:pt>
              </c:strCache>
              <c:extLst xmlns:c15="http://schemas.microsoft.com/office/drawing/2012/chart"/>
            </c:strRef>
          </c:tx>
          <c:spPr>
            <a:ln w="25400" cap="rnd">
              <a:noFill/>
              <a:round/>
            </a:ln>
            <a:effectLst/>
          </c:spPr>
          <c:marker>
            <c:symbol val="square"/>
            <c:size val="8"/>
            <c:spPr>
              <a:solidFill>
                <a:schemeClr val="accent2"/>
              </a:solidFill>
              <a:ln w="9525">
                <a:noFill/>
                <a:round/>
              </a:ln>
              <a:effectLst/>
            </c:spPr>
          </c:marker>
          <c:xVal>
            <c:numRef>
              <c:f>'colonne_antoine_P3-analyse temp'!$S$4:$S$13</c:f>
              <c:numCache>
                <c:formatCode>0.00</c:formatCode>
                <c:ptCount val="10"/>
                <c:pt idx="0">
                  <c:v>6.2253805081024716</c:v>
                </c:pt>
                <c:pt idx="1">
                  <c:v>7.2320307096272067</c:v>
                </c:pt>
                <c:pt idx="2">
                  <c:v>7.1128652383630966</c:v>
                </c:pt>
                <c:pt idx="3">
                  <c:v>7.5407068497395677</c:v>
                </c:pt>
                <c:pt idx="4">
                  <c:v>7.4520321259718436</c:v>
                </c:pt>
                <c:pt idx="5">
                  <c:v>6.362547848110486</c:v>
                </c:pt>
                <c:pt idx="6">
                  <c:v>5.8620947819461193</c:v>
                </c:pt>
                <c:pt idx="7">
                  <c:v>6.0105653075684868</c:v>
                </c:pt>
                <c:pt idx="8">
                  <c:v>6.1340733042141045</c:v>
                </c:pt>
                <c:pt idx="9">
                  <c:v>5.3654291558049163</c:v>
                </c:pt>
              </c:numCache>
              <c:extLst xmlns:c15="http://schemas.microsoft.com/office/drawing/2012/chart"/>
            </c:numRef>
          </c:xVal>
          <c:yVal>
            <c:numRef>
              <c:f>'colonne_antoine_P3-analyse temp'!$B$4:$B$13</c:f>
              <c:numCache>
                <c:formatCode>General</c:formatCode>
                <c:ptCount val="10"/>
                <c:pt idx="0">
                  <c:v>1</c:v>
                </c:pt>
                <c:pt idx="1">
                  <c:v>2</c:v>
                </c:pt>
                <c:pt idx="2">
                  <c:v>3</c:v>
                </c:pt>
                <c:pt idx="3">
                  <c:v>4</c:v>
                </c:pt>
                <c:pt idx="4">
                  <c:v>5</c:v>
                </c:pt>
                <c:pt idx="5">
                  <c:v>6</c:v>
                </c:pt>
                <c:pt idx="6">
                  <c:v>7</c:v>
                </c:pt>
                <c:pt idx="7">
                  <c:v>8</c:v>
                </c:pt>
                <c:pt idx="8">
                  <c:v>9</c:v>
                </c:pt>
                <c:pt idx="9">
                  <c:v>10</c:v>
                </c:pt>
              </c:numCache>
              <c:extLst xmlns:c15="http://schemas.microsoft.com/office/drawing/2012/chart"/>
            </c:numRef>
          </c:yVal>
          <c:smooth val="0"/>
          <c:extLst xmlns:c15="http://schemas.microsoft.com/office/drawing/2012/chart">
            <c:ext xmlns:c16="http://schemas.microsoft.com/office/drawing/2014/chart" uri="{C3380CC4-5D6E-409C-BE32-E72D297353CC}">
              <c16:uniqueId val="{00000000-F95B-49F0-8FAF-13B1C80B1D30}"/>
            </c:ext>
          </c:extLst>
        </c:ser>
        <c:dLbls>
          <c:showLegendKey val="0"/>
          <c:showVal val="0"/>
          <c:showCatName val="0"/>
          <c:showSerName val="0"/>
          <c:showPercent val="0"/>
          <c:showBubbleSize val="0"/>
        </c:dLbls>
        <c:axId val="1328091136"/>
        <c:axId val="1328083456"/>
        <c:extLst>
          <c:ext xmlns:c15="http://schemas.microsoft.com/office/drawing/2012/chart" uri="{02D57815-91ED-43cb-92C2-25804820EDAC}">
            <c15:filteredScatterSeries>
              <c15:ser>
                <c:idx val="5"/>
                <c:order val="0"/>
                <c:tx>
                  <c:strRef>
                    <c:extLst>
                      <c:ext uri="{02D57815-91ED-43cb-92C2-25804820EDAC}">
                        <c15:formulaRef>
                          <c15:sqref>'colonne_antoine_P3-analyse temp'!$T$3</c15:sqref>
                        </c15:formulaRef>
                      </c:ext>
                    </c:extLst>
                    <c:strCache>
                      <c:ptCount val="1"/>
                      <c:pt idx="0">
                        <c:v>v24</c:v>
                      </c:pt>
                    </c:strCache>
                  </c:strRef>
                </c:tx>
                <c:spPr>
                  <a:ln w="25400" cap="rnd">
                    <a:noFill/>
                    <a:round/>
                  </a:ln>
                  <a:effectLst/>
                </c:spPr>
                <c:marker>
                  <c:symbol val="circle"/>
                  <c:size val="6"/>
                  <c:spPr>
                    <a:solidFill>
                      <a:schemeClr val="accent6"/>
                    </a:solidFill>
                    <a:ln w="9525">
                      <a:solidFill>
                        <a:schemeClr val="accent6"/>
                      </a:solidFill>
                      <a:round/>
                    </a:ln>
                    <a:effectLst/>
                  </c:spPr>
                </c:marker>
                <c:xVal>
                  <c:numRef>
                    <c:extLst>
                      <c:ext uri="{02D57815-91ED-43cb-92C2-25804820EDAC}">
                        <c15:formulaRef>
                          <c15:sqref>'colonne_antoine_P3-analyse temp'!$T$4:$T$13</c15:sqref>
                        </c15:formulaRef>
                      </c:ext>
                    </c:extLst>
                    <c:numCache>
                      <c:formatCode>General</c:formatCode>
                      <c:ptCount val="10"/>
                      <c:pt idx="0">
                        <c:v>0.23869100946766969</c:v>
                      </c:pt>
                      <c:pt idx="1">
                        <c:v>0.1516819881035846</c:v>
                      </c:pt>
                      <c:pt idx="2">
                        <c:v>0.19998546814740573</c:v>
                      </c:pt>
                      <c:pt idx="3">
                        <c:v>0.1670401210061998</c:v>
                      </c:pt>
                      <c:pt idx="5">
                        <c:v>0.16026727204643337</c:v>
                      </c:pt>
                      <c:pt idx="6">
                        <c:v>0.15314423140706449</c:v>
                      </c:pt>
                      <c:pt idx="7">
                        <c:v>0.1303548292723708</c:v>
                      </c:pt>
                      <c:pt idx="8">
                        <c:v>0.1372577896607716</c:v>
                      </c:pt>
                      <c:pt idx="9">
                        <c:v>0.19000696711742288</c:v>
                      </c:pt>
                    </c:numCache>
                  </c:numRef>
                </c:xVal>
                <c:yVal>
                  <c:numRef>
                    <c:extLst>
                      <c:ext uri="{02D57815-91ED-43cb-92C2-25804820EDAC}">
                        <c15:formulaRef>
                          <c15:sqref>'colonne_antoine_P3-analyse temp'!$B$4:$B$13</c15:sqref>
                        </c15:formulaRef>
                      </c:ext>
                    </c:extLst>
                    <c:numCache>
                      <c:formatCode>General</c:formatCode>
                      <c:ptCount val="10"/>
                      <c:pt idx="0">
                        <c:v>1</c:v>
                      </c:pt>
                      <c:pt idx="1">
                        <c:v>2</c:v>
                      </c:pt>
                      <c:pt idx="2">
                        <c:v>3</c:v>
                      </c:pt>
                      <c:pt idx="3">
                        <c:v>4</c:v>
                      </c:pt>
                      <c:pt idx="4">
                        <c:v>5</c:v>
                      </c:pt>
                      <c:pt idx="5">
                        <c:v>6</c:v>
                      </c:pt>
                      <c:pt idx="6">
                        <c:v>7</c:v>
                      </c:pt>
                      <c:pt idx="7">
                        <c:v>8</c:v>
                      </c:pt>
                      <c:pt idx="8">
                        <c:v>9</c:v>
                      </c:pt>
                      <c:pt idx="9">
                        <c:v>10</c:v>
                      </c:pt>
                    </c:numCache>
                  </c:numRef>
                </c:yVal>
                <c:smooth val="0"/>
                <c:extLst>
                  <c:ext xmlns:c16="http://schemas.microsoft.com/office/drawing/2014/chart" uri="{C3380CC4-5D6E-409C-BE32-E72D297353CC}">
                    <c16:uniqueId val="{00000002-F95B-49F0-8FAF-13B1C80B1D30}"/>
                  </c:ext>
                </c:extLst>
              </c15:ser>
            </c15:filteredScatterSeries>
            <c15:filteredScatterSeries>
              <c15:ser>
                <c:idx val="1"/>
                <c:order val="1"/>
                <c:tx>
                  <c:strRef>
                    <c:extLst xmlns:c15="http://schemas.microsoft.com/office/drawing/2012/chart">
                      <c:ext xmlns:c15="http://schemas.microsoft.com/office/drawing/2012/chart" uri="{02D57815-91ED-43cb-92C2-25804820EDAC}">
                        <c15:formulaRef>
                          <c15:sqref>'colonne_antoine_P3-analyse temp'!$U$3</c15:sqref>
                        </c15:formulaRef>
                      </c:ext>
                    </c:extLst>
                    <c:strCache>
                      <c:ptCount val="1"/>
                      <c:pt idx="0">
                        <c:v>v55</c:v>
                      </c:pt>
                    </c:strCache>
                  </c:strRef>
                </c:tx>
                <c:spPr>
                  <a:ln w="25400" cap="rnd">
                    <a:noFill/>
                    <a:round/>
                  </a:ln>
                  <a:effectLst/>
                </c:spPr>
                <c:marker>
                  <c:symbol val="square"/>
                  <c:size val="6"/>
                  <c:spPr>
                    <a:solidFill>
                      <a:schemeClr val="accent2"/>
                    </a:solidFill>
                    <a:ln w="9525">
                      <a:solidFill>
                        <a:schemeClr val="accent2"/>
                      </a:solidFill>
                      <a:round/>
                    </a:ln>
                    <a:effectLst/>
                  </c:spPr>
                </c:marker>
                <c:xVal>
                  <c:numRef>
                    <c:extLst xmlns:c15="http://schemas.microsoft.com/office/drawing/2012/chart">
                      <c:ext xmlns:c15="http://schemas.microsoft.com/office/drawing/2012/chart" uri="{02D57815-91ED-43cb-92C2-25804820EDAC}">
                        <c15:formulaRef>
                          <c15:sqref>'colonne_antoine_P3-analyse temp'!$U$4:$U$13</c15:sqref>
                        </c15:formulaRef>
                      </c:ext>
                    </c:extLst>
                    <c:numCache>
                      <c:formatCode>General</c:formatCode>
                      <c:ptCount val="10"/>
                      <c:pt idx="0">
                        <c:v>0.22940656544962526</c:v>
                      </c:pt>
                      <c:pt idx="1">
                        <c:v>0.21947082572555271</c:v>
                      </c:pt>
                      <c:pt idx="2">
                        <c:v>0.25468162151994</c:v>
                      </c:pt>
                      <c:pt idx="3">
                        <c:v>0.192274358437696</c:v>
                      </c:pt>
                      <c:pt idx="5">
                        <c:v>0.27044793721152494</c:v>
                      </c:pt>
                      <c:pt idx="6">
                        <c:v>0.24273841172084032</c:v>
                      </c:pt>
                      <c:pt idx="7">
                        <c:v>0.2528247685924036</c:v>
                      </c:pt>
                      <c:pt idx="8">
                        <c:v>0.17624375433311815</c:v>
                      </c:pt>
                      <c:pt idx="9">
                        <c:v>0.22685345476441388</c:v>
                      </c:pt>
                    </c:numCache>
                  </c:numRef>
                </c:xVal>
                <c:yVal>
                  <c:numRef>
                    <c:extLst xmlns:c15="http://schemas.microsoft.com/office/drawing/2012/chart">
                      <c:ext xmlns:c15="http://schemas.microsoft.com/office/drawing/2012/chart" uri="{02D57815-91ED-43cb-92C2-25804820EDAC}">
                        <c15:formulaRef>
                          <c15:sqref>'colonne_antoine_P3-analyse temp'!$B$4:$B$13</c15:sqref>
                        </c15:formulaRef>
                      </c:ext>
                    </c:extLst>
                    <c:numCache>
                      <c:formatCode>General</c:formatCode>
                      <c:ptCount val="10"/>
                      <c:pt idx="0">
                        <c:v>1</c:v>
                      </c:pt>
                      <c:pt idx="1">
                        <c:v>2</c:v>
                      </c:pt>
                      <c:pt idx="2">
                        <c:v>3</c:v>
                      </c:pt>
                      <c:pt idx="3">
                        <c:v>4</c:v>
                      </c:pt>
                      <c:pt idx="4">
                        <c:v>5</c:v>
                      </c:pt>
                      <c:pt idx="5">
                        <c:v>6</c:v>
                      </c:pt>
                      <c:pt idx="6">
                        <c:v>7</c:v>
                      </c:pt>
                      <c:pt idx="7">
                        <c:v>8</c:v>
                      </c:pt>
                      <c:pt idx="8">
                        <c:v>9</c:v>
                      </c:pt>
                      <c:pt idx="9">
                        <c:v>10</c:v>
                      </c:pt>
                    </c:numCache>
                  </c:numRef>
                </c:yVal>
                <c:smooth val="0"/>
                <c:extLst xmlns:c15="http://schemas.microsoft.com/office/drawing/2012/chart">
                  <c:ext xmlns:c16="http://schemas.microsoft.com/office/drawing/2014/chart" uri="{C3380CC4-5D6E-409C-BE32-E72D297353CC}">
                    <c16:uniqueId val="{00000003-F95B-49F0-8FAF-13B1C80B1D30}"/>
                  </c:ext>
                </c:extLst>
              </c15:ser>
            </c15:filteredScatterSeries>
          </c:ext>
        </c:extLst>
      </c:scatterChart>
      <c:valAx>
        <c:axId val="1328091136"/>
        <c:scaling>
          <c:orientation val="minMax"/>
          <c:max val="10"/>
          <c:min val="0"/>
        </c:scaling>
        <c:delete val="0"/>
        <c:axPos val="t"/>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600" b="0" i="0" u="none" strike="noStrike" kern="1200" cap="all" baseline="0">
                    <a:solidFill>
                      <a:schemeClr val="tx1">
                        <a:lumMod val="65000"/>
                        <a:lumOff val="35000"/>
                      </a:schemeClr>
                    </a:solidFill>
                    <a:latin typeface="+mn-lt"/>
                    <a:ea typeface="+mn-ea"/>
                    <a:cs typeface="+mn-cs"/>
                  </a:defRPr>
                </a:pPr>
                <a:r>
                  <a:rPr lang="en-US" sz="1600"/>
                  <a:t>Module D'Young (GPa)</a:t>
                </a:r>
              </a:p>
            </c:rich>
          </c:tx>
          <c:layout>
            <c:manualLayout>
              <c:xMode val="edge"/>
              <c:yMode val="edge"/>
              <c:x val="0.21196126113778199"/>
              <c:y val="0.92587738798953334"/>
            </c:manualLayout>
          </c:layout>
          <c:overlay val="0"/>
          <c:spPr>
            <a:noFill/>
            <a:ln>
              <a:noFill/>
            </a:ln>
            <a:effectLst/>
          </c:spPr>
          <c:txPr>
            <a:bodyPr rot="0" spcFirstLastPara="1" vertOverflow="ellipsis" vert="horz" wrap="square" anchor="ctr" anchorCtr="1"/>
            <a:lstStyle/>
            <a:p>
              <a:pPr>
                <a:defRPr sz="1600" b="0" i="0" u="none" strike="noStrike" kern="1200" cap="all" baseline="0">
                  <a:solidFill>
                    <a:schemeClr val="tx1">
                      <a:lumMod val="65000"/>
                      <a:lumOff val="35000"/>
                    </a:schemeClr>
                  </a:solidFill>
                  <a:latin typeface="+mn-lt"/>
                  <a:ea typeface="+mn-ea"/>
                  <a:cs typeface="+mn-cs"/>
                </a:defRPr>
              </a:pPr>
              <a:endParaRPr lang="en-US"/>
            </a:p>
          </c:txPr>
        </c:title>
        <c:numFmt formatCode="0" sourceLinked="0"/>
        <c:majorTickMark val="none"/>
        <c:minorTickMark val="none"/>
        <c:tickLblPos val="high"/>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crossAx val="1328083456"/>
        <c:crosses val="autoZero"/>
        <c:crossBetween val="midCat"/>
        <c:majorUnit val="2"/>
      </c:valAx>
      <c:valAx>
        <c:axId val="1328083456"/>
        <c:scaling>
          <c:orientation val="maxMin"/>
          <c:max val="11"/>
          <c:min val="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400" b="0" i="0" u="none" strike="noStrike" kern="1200" cap="all" baseline="0">
                    <a:solidFill>
                      <a:schemeClr val="tx1">
                        <a:lumMod val="65000"/>
                        <a:lumOff val="35000"/>
                      </a:schemeClr>
                    </a:solidFill>
                    <a:latin typeface="+mn-lt"/>
                    <a:ea typeface="+mn-ea"/>
                    <a:cs typeface="+mn-cs"/>
                  </a:defRPr>
                </a:pPr>
                <a:r>
                  <a:rPr lang="en-US"/>
                  <a:t>N°Couche</a:t>
                </a:r>
              </a:p>
            </c:rich>
          </c:tx>
          <c:overlay val="0"/>
          <c:spPr>
            <a:noFill/>
            <a:ln>
              <a:noFill/>
            </a:ln>
            <a:effectLst/>
          </c:spPr>
          <c:txPr>
            <a:bodyPr rot="-5400000" spcFirstLastPara="1" vertOverflow="ellipsis" vert="horz" wrap="square" anchor="ctr" anchorCtr="1"/>
            <a:lstStyle/>
            <a:p>
              <a:pPr>
                <a:defRPr sz="1400" b="0" i="0" u="none" strike="noStrike" kern="1200" cap="all"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crossAx val="1328091136"/>
        <c:crosses val="autoZero"/>
        <c:crossBetween val="midCat"/>
      </c:valAx>
      <c:spPr>
        <a:noFill/>
        <a:ln>
          <a:noFill/>
        </a:ln>
        <a:effectLst/>
      </c:spPr>
    </c:plotArea>
    <c:legend>
      <c:legendPos val="r"/>
      <c:layout>
        <c:manualLayout>
          <c:xMode val="edge"/>
          <c:yMode val="edge"/>
          <c:x val="0.80080098540314038"/>
          <c:y val="0.35475057243025931"/>
          <c:w val="0.12902357600036837"/>
          <c:h val="0.12123213856196356"/>
        </c:manualLayout>
      </c:layout>
      <c:overlay val="0"/>
      <c:spPr>
        <a:noFill/>
        <a:ln>
          <a:noFill/>
        </a:ln>
        <a:effectLst/>
      </c:spPr>
      <c:txPr>
        <a:bodyPr rot="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chart>
  <c:spPr>
    <a:noFill/>
    <a:ln w="9525" cap="flat" cmpd="sng" algn="ctr">
      <a:noFill/>
      <a:round/>
    </a:ln>
    <a:effectLst/>
  </c:spPr>
  <c:txPr>
    <a:bodyPr/>
    <a:lstStyle/>
    <a:p>
      <a:pPr>
        <a:defRPr sz="1400"/>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fr-F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40" b="0" i="0" u="none" strike="noStrike" kern="1200" spc="0" baseline="0">
                <a:solidFill>
                  <a:schemeClr val="tx1">
                    <a:lumMod val="65000"/>
                    <a:lumOff val="35000"/>
                  </a:schemeClr>
                </a:solidFill>
                <a:latin typeface="Marianne Light" panose="02000000000000000000" pitchFamily="2" charset="0"/>
                <a:ea typeface="+mn-ea"/>
                <a:cs typeface="+mn-cs"/>
              </a:defRPr>
            </a:pPr>
            <a:r>
              <a:rPr lang="fr-FR"/>
              <a:t>Relevé local des sonde TDR</a:t>
            </a:r>
          </a:p>
        </c:rich>
      </c:tx>
      <c:layout>
        <c:manualLayout>
          <c:xMode val="edge"/>
          <c:yMode val="edge"/>
          <c:x val="0.29503937007874015"/>
          <c:y val="1.8094209567990061E-2"/>
        </c:manualLayout>
      </c:layout>
      <c:overlay val="0"/>
      <c:spPr>
        <a:noFill/>
        <a:ln>
          <a:noFill/>
        </a:ln>
        <a:effectLst/>
      </c:spPr>
      <c:txPr>
        <a:bodyPr rot="0" spcFirstLastPara="1" vertOverflow="ellipsis" vert="horz" wrap="square" anchor="ctr" anchorCtr="1"/>
        <a:lstStyle/>
        <a:p>
          <a:pPr>
            <a:defRPr sz="1440" b="0" i="0" u="none" strike="noStrike" kern="1200" spc="0" baseline="0">
              <a:solidFill>
                <a:schemeClr val="tx1">
                  <a:lumMod val="65000"/>
                  <a:lumOff val="35000"/>
                </a:schemeClr>
              </a:solidFill>
              <a:latin typeface="Marianne Light" panose="02000000000000000000" pitchFamily="2" charset="0"/>
              <a:ea typeface="+mn-ea"/>
              <a:cs typeface="+mn-cs"/>
            </a:defRPr>
          </a:pPr>
          <a:endParaRPr lang="fr-FR"/>
        </a:p>
      </c:txPr>
    </c:title>
    <c:autoTitleDeleted val="0"/>
    <c:plotArea>
      <c:layout/>
      <c:scatterChart>
        <c:scatterStyle val="lineMarker"/>
        <c:varyColors val="0"/>
        <c:ser>
          <c:idx val="0"/>
          <c:order val="0"/>
          <c:tx>
            <c:strRef>
              <c:f>TDR!$E$1:$E$4</c:f>
              <c:strCache>
                <c:ptCount val="4"/>
                <c:pt idx="1">
                  <c:v>VWC_1_Avg</c:v>
                </c:pt>
                <c:pt idx="2">
                  <c:v>m^3/m^3</c:v>
                </c:pt>
                <c:pt idx="3">
                  <c:v>Avg</c:v>
                </c:pt>
              </c:strCache>
            </c:strRef>
          </c:tx>
          <c:spPr>
            <a:ln w="19050" cap="rnd">
              <a:solidFill>
                <a:schemeClr val="accent1"/>
              </a:solidFill>
              <a:round/>
            </a:ln>
            <a:effectLst/>
          </c:spPr>
          <c:marker>
            <c:symbol val="none"/>
          </c:marker>
          <c:xVal>
            <c:numRef>
              <c:f>TDR!$B$5:$B$3671</c:f>
              <c:numCache>
                <c:formatCode>0.00</c:formatCode>
                <c:ptCount val="3667"/>
                <c:pt idx="0">
                  <c:v>0.10966435184673173</c:v>
                </c:pt>
                <c:pt idx="1">
                  <c:v>0.15133101851824904</c:v>
                </c:pt>
                <c:pt idx="2">
                  <c:v>0.19299768518249039</c:v>
                </c:pt>
                <c:pt idx="3">
                  <c:v>0.23466435184673173</c:v>
                </c:pt>
                <c:pt idx="4">
                  <c:v>0.27633101851824904</c:v>
                </c:pt>
                <c:pt idx="5">
                  <c:v>0.31799768518249039</c:v>
                </c:pt>
                <c:pt idx="6">
                  <c:v>0.35966435184673173</c:v>
                </c:pt>
                <c:pt idx="7">
                  <c:v>0.40133101851824904</c:v>
                </c:pt>
                <c:pt idx="8">
                  <c:v>0.44299768518249039</c:v>
                </c:pt>
                <c:pt idx="9">
                  <c:v>0.48466435184673173</c:v>
                </c:pt>
                <c:pt idx="10">
                  <c:v>0.52633101851824904</c:v>
                </c:pt>
                <c:pt idx="11">
                  <c:v>0.56799768518249039</c:v>
                </c:pt>
                <c:pt idx="12">
                  <c:v>0.60966435184673173</c:v>
                </c:pt>
                <c:pt idx="13">
                  <c:v>0.65133101851824904</c:v>
                </c:pt>
                <c:pt idx="14">
                  <c:v>0.69299768518249039</c:v>
                </c:pt>
                <c:pt idx="15">
                  <c:v>0.73466435184673173</c:v>
                </c:pt>
                <c:pt idx="16">
                  <c:v>0.77633101851824904</c:v>
                </c:pt>
                <c:pt idx="17">
                  <c:v>0.81799768518249039</c:v>
                </c:pt>
                <c:pt idx="18">
                  <c:v>0.85966435184673173</c:v>
                </c:pt>
                <c:pt idx="19">
                  <c:v>0.90133101851824904</c:v>
                </c:pt>
                <c:pt idx="20">
                  <c:v>0.94299768518249039</c:v>
                </c:pt>
                <c:pt idx="21">
                  <c:v>0.98466435184673173</c:v>
                </c:pt>
                <c:pt idx="22">
                  <c:v>1.026331018518249</c:v>
                </c:pt>
                <c:pt idx="23">
                  <c:v>1.0679976851824904</c:v>
                </c:pt>
                <c:pt idx="24">
                  <c:v>1.1096643518467317</c:v>
                </c:pt>
                <c:pt idx="25">
                  <c:v>1.151331018518249</c:v>
                </c:pt>
                <c:pt idx="26">
                  <c:v>1.1929976851824904</c:v>
                </c:pt>
                <c:pt idx="27">
                  <c:v>1.2346643518467317</c:v>
                </c:pt>
                <c:pt idx="28">
                  <c:v>1.276331018518249</c:v>
                </c:pt>
                <c:pt idx="29">
                  <c:v>1.3179976851824904</c:v>
                </c:pt>
                <c:pt idx="30">
                  <c:v>1.3596643518467317</c:v>
                </c:pt>
                <c:pt idx="31">
                  <c:v>1.401331018518249</c:v>
                </c:pt>
                <c:pt idx="32">
                  <c:v>1.4429976851824904</c:v>
                </c:pt>
                <c:pt idx="33">
                  <c:v>1.4846643518467317</c:v>
                </c:pt>
                <c:pt idx="34">
                  <c:v>1.526331018518249</c:v>
                </c:pt>
                <c:pt idx="35">
                  <c:v>1.5679976851824904</c:v>
                </c:pt>
                <c:pt idx="36">
                  <c:v>1.6096643518467317</c:v>
                </c:pt>
                <c:pt idx="37">
                  <c:v>1.651331018518249</c:v>
                </c:pt>
                <c:pt idx="38">
                  <c:v>1.6929976851824904</c:v>
                </c:pt>
                <c:pt idx="39">
                  <c:v>1.7346643518467317</c:v>
                </c:pt>
                <c:pt idx="40">
                  <c:v>1.776331018518249</c:v>
                </c:pt>
                <c:pt idx="41">
                  <c:v>1.8179976851824904</c:v>
                </c:pt>
                <c:pt idx="42">
                  <c:v>1.8596643518467317</c:v>
                </c:pt>
                <c:pt idx="43">
                  <c:v>1.901331018518249</c:v>
                </c:pt>
                <c:pt idx="44">
                  <c:v>1.9429976851824904</c:v>
                </c:pt>
                <c:pt idx="45">
                  <c:v>1.9846643518467317</c:v>
                </c:pt>
                <c:pt idx="46">
                  <c:v>2.026331018518249</c:v>
                </c:pt>
                <c:pt idx="47">
                  <c:v>2.0679976851824904</c:v>
                </c:pt>
                <c:pt idx="48">
                  <c:v>2.1096643518467317</c:v>
                </c:pt>
                <c:pt idx="49">
                  <c:v>2.151331018518249</c:v>
                </c:pt>
                <c:pt idx="50">
                  <c:v>2.1929976851824904</c:v>
                </c:pt>
                <c:pt idx="51">
                  <c:v>2.2346643518467317</c:v>
                </c:pt>
                <c:pt idx="52">
                  <c:v>2.276331018518249</c:v>
                </c:pt>
                <c:pt idx="53">
                  <c:v>2.3179976851824904</c:v>
                </c:pt>
                <c:pt idx="54">
                  <c:v>2.3596643518467317</c:v>
                </c:pt>
                <c:pt idx="55">
                  <c:v>2.401331018518249</c:v>
                </c:pt>
                <c:pt idx="56">
                  <c:v>2.4429976851824904</c:v>
                </c:pt>
                <c:pt idx="57">
                  <c:v>2.4846643518467317</c:v>
                </c:pt>
                <c:pt idx="58">
                  <c:v>2.526331018518249</c:v>
                </c:pt>
                <c:pt idx="59">
                  <c:v>2.5679976851824904</c:v>
                </c:pt>
                <c:pt idx="60">
                  <c:v>2.6096643518467317</c:v>
                </c:pt>
                <c:pt idx="61">
                  <c:v>2.651331018518249</c:v>
                </c:pt>
                <c:pt idx="62">
                  <c:v>2.6929976851824904</c:v>
                </c:pt>
                <c:pt idx="63">
                  <c:v>2.7346643518467317</c:v>
                </c:pt>
                <c:pt idx="64">
                  <c:v>2.776331018518249</c:v>
                </c:pt>
                <c:pt idx="65">
                  <c:v>2.8179976851824904</c:v>
                </c:pt>
                <c:pt idx="66">
                  <c:v>2.8596643518467317</c:v>
                </c:pt>
                <c:pt idx="67">
                  <c:v>2.901331018518249</c:v>
                </c:pt>
                <c:pt idx="68">
                  <c:v>2.9429976851824904</c:v>
                </c:pt>
                <c:pt idx="69">
                  <c:v>2.9846643518467317</c:v>
                </c:pt>
                <c:pt idx="70">
                  <c:v>3.026331018518249</c:v>
                </c:pt>
                <c:pt idx="71">
                  <c:v>3.0679976851824904</c:v>
                </c:pt>
                <c:pt idx="72">
                  <c:v>3.1096643518467317</c:v>
                </c:pt>
                <c:pt idx="73">
                  <c:v>3.151331018518249</c:v>
                </c:pt>
                <c:pt idx="74">
                  <c:v>3.1929976851824904</c:v>
                </c:pt>
                <c:pt idx="75">
                  <c:v>3.2346643518467317</c:v>
                </c:pt>
                <c:pt idx="76">
                  <c:v>3.276331018518249</c:v>
                </c:pt>
                <c:pt idx="77">
                  <c:v>3.3179976851824904</c:v>
                </c:pt>
                <c:pt idx="78">
                  <c:v>3.3596643518467317</c:v>
                </c:pt>
                <c:pt idx="79">
                  <c:v>3.401331018518249</c:v>
                </c:pt>
                <c:pt idx="80">
                  <c:v>3.4429976851824904</c:v>
                </c:pt>
                <c:pt idx="81">
                  <c:v>3.4846643518467317</c:v>
                </c:pt>
                <c:pt idx="82">
                  <c:v>3.526331018518249</c:v>
                </c:pt>
                <c:pt idx="83">
                  <c:v>3.5679976851824904</c:v>
                </c:pt>
                <c:pt idx="84">
                  <c:v>3.6096643518467317</c:v>
                </c:pt>
                <c:pt idx="85">
                  <c:v>3.651331018518249</c:v>
                </c:pt>
                <c:pt idx="86">
                  <c:v>3.6929976851824904</c:v>
                </c:pt>
                <c:pt idx="87">
                  <c:v>3.7346643518467317</c:v>
                </c:pt>
                <c:pt idx="88">
                  <c:v>3.776331018518249</c:v>
                </c:pt>
                <c:pt idx="89">
                  <c:v>3.8179976851824904</c:v>
                </c:pt>
                <c:pt idx="90">
                  <c:v>3.8596643518467317</c:v>
                </c:pt>
                <c:pt idx="91">
                  <c:v>3.901331018518249</c:v>
                </c:pt>
                <c:pt idx="92">
                  <c:v>3.9429976851824904</c:v>
                </c:pt>
                <c:pt idx="93">
                  <c:v>3.9846643518467317</c:v>
                </c:pt>
                <c:pt idx="94">
                  <c:v>4.026331018518249</c:v>
                </c:pt>
                <c:pt idx="95">
                  <c:v>4.0679976851824904</c:v>
                </c:pt>
                <c:pt idx="96">
                  <c:v>4.1096643518467317</c:v>
                </c:pt>
                <c:pt idx="97">
                  <c:v>4.151331018518249</c:v>
                </c:pt>
                <c:pt idx="98">
                  <c:v>4.1929976851824904</c:v>
                </c:pt>
                <c:pt idx="99">
                  <c:v>4.2346643518467317</c:v>
                </c:pt>
                <c:pt idx="100">
                  <c:v>4.276331018518249</c:v>
                </c:pt>
                <c:pt idx="101">
                  <c:v>4.3179976851824904</c:v>
                </c:pt>
                <c:pt idx="102">
                  <c:v>4.3596643518467317</c:v>
                </c:pt>
                <c:pt idx="103">
                  <c:v>4.401331018518249</c:v>
                </c:pt>
                <c:pt idx="104">
                  <c:v>4.4429976851824904</c:v>
                </c:pt>
                <c:pt idx="105">
                  <c:v>4.4846643518467317</c:v>
                </c:pt>
                <c:pt idx="106">
                  <c:v>4.526331018518249</c:v>
                </c:pt>
                <c:pt idx="107">
                  <c:v>4.5679976851824904</c:v>
                </c:pt>
                <c:pt idx="108">
                  <c:v>4.6096643518467317</c:v>
                </c:pt>
                <c:pt idx="109">
                  <c:v>4.651331018518249</c:v>
                </c:pt>
                <c:pt idx="110">
                  <c:v>4.6929976851824904</c:v>
                </c:pt>
                <c:pt idx="111">
                  <c:v>4.7346643518467317</c:v>
                </c:pt>
                <c:pt idx="112">
                  <c:v>4.776331018518249</c:v>
                </c:pt>
                <c:pt idx="113">
                  <c:v>4.8179976851824904</c:v>
                </c:pt>
                <c:pt idx="114">
                  <c:v>4.8596643518467317</c:v>
                </c:pt>
                <c:pt idx="115">
                  <c:v>4.901331018518249</c:v>
                </c:pt>
                <c:pt idx="116">
                  <c:v>4.9429976851824904</c:v>
                </c:pt>
                <c:pt idx="117">
                  <c:v>4.9846643518467317</c:v>
                </c:pt>
                <c:pt idx="118">
                  <c:v>5.026331018518249</c:v>
                </c:pt>
                <c:pt idx="119">
                  <c:v>5.0679976851824904</c:v>
                </c:pt>
                <c:pt idx="120">
                  <c:v>5.1096643518467317</c:v>
                </c:pt>
                <c:pt idx="121">
                  <c:v>5.151331018518249</c:v>
                </c:pt>
                <c:pt idx="122">
                  <c:v>5.1929976851824904</c:v>
                </c:pt>
                <c:pt idx="123">
                  <c:v>5.2346643518467317</c:v>
                </c:pt>
                <c:pt idx="124">
                  <c:v>5.276331018518249</c:v>
                </c:pt>
                <c:pt idx="125">
                  <c:v>5.3179976851824904</c:v>
                </c:pt>
                <c:pt idx="126">
                  <c:v>5.3596643518467317</c:v>
                </c:pt>
                <c:pt idx="127">
                  <c:v>5.401331018518249</c:v>
                </c:pt>
                <c:pt idx="128">
                  <c:v>5.4429976851824904</c:v>
                </c:pt>
                <c:pt idx="129">
                  <c:v>5.4846643518467317</c:v>
                </c:pt>
                <c:pt idx="130">
                  <c:v>5.526331018518249</c:v>
                </c:pt>
                <c:pt idx="131">
                  <c:v>5.5679976851824904</c:v>
                </c:pt>
                <c:pt idx="132">
                  <c:v>5.6096643518467317</c:v>
                </c:pt>
                <c:pt idx="133">
                  <c:v>5.651331018518249</c:v>
                </c:pt>
                <c:pt idx="134">
                  <c:v>5.6929976851824904</c:v>
                </c:pt>
                <c:pt idx="135">
                  <c:v>5.7346643518467317</c:v>
                </c:pt>
                <c:pt idx="136">
                  <c:v>5.776331018518249</c:v>
                </c:pt>
                <c:pt idx="137">
                  <c:v>5.8179976851824904</c:v>
                </c:pt>
                <c:pt idx="138">
                  <c:v>5.8596643518467317</c:v>
                </c:pt>
                <c:pt idx="139">
                  <c:v>5.901331018518249</c:v>
                </c:pt>
                <c:pt idx="140">
                  <c:v>5.9429976851824904</c:v>
                </c:pt>
                <c:pt idx="141">
                  <c:v>5.9846643518467317</c:v>
                </c:pt>
                <c:pt idx="142">
                  <c:v>6.026331018518249</c:v>
                </c:pt>
                <c:pt idx="143">
                  <c:v>6.0679976851824904</c:v>
                </c:pt>
                <c:pt idx="144">
                  <c:v>6.1096643518467317</c:v>
                </c:pt>
                <c:pt idx="145">
                  <c:v>6.151331018518249</c:v>
                </c:pt>
                <c:pt idx="146">
                  <c:v>6.1929976851824904</c:v>
                </c:pt>
                <c:pt idx="147">
                  <c:v>6.2346643518467317</c:v>
                </c:pt>
                <c:pt idx="148">
                  <c:v>6.276331018518249</c:v>
                </c:pt>
                <c:pt idx="149">
                  <c:v>6.3179976851824904</c:v>
                </c:pt>
                <c:pt idx="150">
                  <c:v>6.3596643518467317</c:v>
                </c:pt>
                <c:pt idx="151">
                  <c:v>6.401331018518249</c:v>
                </c:pt>
                <c:pt idx="152">
                  <c:v>6.4429976851824904</c:v>
                </c:pt>
                <c:pt idx="153">
                  <c:v>6.4846643518467317</c:v>
                </c:pt>
                <c:pt idx="154">
                  <c:v>6.526331018518249</c:v>
                </c:pt>
                <c:pt idx="155">
                  <c:v>6.5679976851824904</c:v>
                </c:pt>
                <c:pt idx="156">
                  <c:v>6.6096643518467317</c:v>
                </c:pt>
                <c:pt idx="157">
                  <c:v>6.651331018518249</c:v>
                </c:pt>
                <c:pt idx="158">
                  <c:v>6.6929976851824904</c:v>
                </c:pt>
                <c:pt idx="159">
                  <c:v>6.7346643518467317</c:v>
                </c:pt>
                <c:pt idx="160">
                  <c:v>6.776331018518249</c:v>
                </c:pt>
                <c:pt idx="161">
                  <c:v>6.8179976851824904</c:v>
                </c:pt>
                <c:pt idx="162">
                  <c:v>6.8596643518467317</c:v>
                </c:pt>
                <c:pt idx="163">
                  <c:v>6.901331018518249</c:v>
                </c:pt>
                <c:pt idx="164">
                  <c:v>6.9429976851824904</c:v>
                </c:pt>
                <c:pt idx="165">
                  <c:v>6.9846643518467317</c:v>
                </c:pt>
                <c:pt idx="166">
                  <c:v>7.026331018518249</c:v>
                </c:pt>
                <c:pt idx="167">
                  <c:v>7.0679976851824904</c:v>
                </c:pt>
                <c:pt idx="168">
                  <c:v>7.1096643518467317</c:v>
                </c:pt>
                <c:pt idx="169">
                  <c:v>7.151331018518249</c:v>
                </c:pt>
                <c:pt idx="170">
                  <c:v>7.1929976851824904</c:v>
                </c:pt>
                <c:pt idx="171">
                  <c:v>7.2346643518467317</c:v>
                </c:pt>
                <c:pt idx="172">
                  <c:v>7.276331018518249</c:v>
                </c:pt>
                <c:pt idx="173">
                  <c:v>7.3179976851824904</c:v>
                </c:pt>
                <c:pt idx="174">
                  <c:v>7.3596643518467317</c:v>
                </c:pt>
                <c:pt idx="175">
                  <c:v>7.401331018518249</c:v>
                </c:pt>
                <c:pt idx="176">
                  <c:v>7.4429976851824904</c:v>
                </c:pt>
                <c:pt idx="177">
                  <c:v>7.4846643518467317</c:v>
                </c:pt>
                <c:pt idx="178">
                  <c:v>7.526331018518249</c:v>
                </c:pt>
                <c:pt idx="179">
                  <c:v>7.5679976851824904</c:v>
                </c:pt>
                <c:pt idx="180">
                  <c:v>7.6096643518467317</c:v>
                </c:pt>
                <c:pt idx="181">
                  <c:v>7.651331018518249</c:v>
                </c:pt>
                <c:pt idx="182">
                  <c:v>7.6929976851824904</c:v>
                </c:pt>
                <c:pt idx="183">
                  <c:v>7.7346643518467317</c:v>
                </c:pt>
                <c:pt idx="184">
                  <c:v>7.776331018518249</c:v>
                </c:pt>
                <c:pt idx="185">
                  <c:v>7.8179976851824904</c:v>
                </c:pt>
                <c:pt idx="186">
                  <c:v>7.8596643518467317</c:v>
                </c:pt>
                <c:pt idx="187">
                  <c:v>7.901331018518249</c:v>
                </c:pt>
                <c:pt idx="188">
                  <c:v>7.9429976851824904</c:v>
                </c:pt>
                <c:pt idx="189">
                  <c:v>7.9846643518467317</c:v>
                </c:pt>
                <c:pt idx="190">
                  <c:v>8.026331018518249</c:v>
                </c:pt>
                <c:pt idx="191">
                  <c:v>8.0679976851824904</c:v>
                </c:pt>
                <c:pt idx="192">
                  <c:v>8.1096643518467317</c:v>
                </c:pt>
                <c:pt idx="193">
                  <c:v>8.151331018518249</c:v>
                </c:pt>
                <c:pt idx="194">
                  <c:v>8.1929976851824904</c:v>
                </c:pt>
                <c:pt idx="195">
                  <c:v>8.2346643518467317</c:v>
                </c:pt>
                <c:pt idx="196">
                  <c:v>8.276331018518249</c:v>
                </c:pt>
                <c:pt idx="197">
                  <c:v>8.3179976851824904</c:v>
                </c:pt>
                <c:pt idx="198">
                  <c:v>8.3596643518467317</c:v>
                </c:pt>
                <c:pt idx="199">
                  <c:v>8.401331018518249</c:v>
                </c:pt>
                <c:pt idx="200">
                  <c:v>8.4429976851824904</c:v>
                </c:pt>
                <c:pt idx="201">
                  <c:v>8.4846643518467317</c:v>
                </c:pt>
                <c:pt idx="202">
                  <c:v>8.526331018518249</c:v>
                </c:pt>
                <c:pt idx="203">
                  <c:v>8.5679976851824904</c:v>
                </c:pt>
                <c:pt idx="204">
                  <c:v>8.6096643518467317</c:v>
                </c:pt>
                <c:pt idx="205">
                  <c:v>8.651331018518249</c:v>
                </c:pt>
                <c:pt idx="206">
                  <c:v>8.6929976851824904</c:v>
                </c:pt>
                <c:pt idx="207">
                  <c:v>8.7346643518467317</c:v>
                </c:pt>
                <c:pt idx="208">
                  <c:v>8.776331018518249</c:v>
                </c:pt>
                <c:pt idx="209">
                  <c:v>8.8179976851824904</c:v>
                </c:pt>
                <c:pt idx="210">
                  <c:v>8.8596643518467317</c:v>
                </c:pt>
                <c:pt idx="211">
                  <c:v>8.901331018518249</c:v>
                </c:pt>
                <c:pt idx="212">
                  <c:v>8.9429976851824904</c:v>
                </c:pt>
                <c:pt idx="213">
                  <c:v>8.9846643518467317</c:v>
                </c:pt>
                <c:pt idx="214">
                  <c:v>9.026331018518249</c:v>
                </c:pt>
                <c:pt idx="215">
                  <c:v>9.0679976851824904</c:v>
                </c:pt>
                <c:pt idx="216">
                  <c:v>9.1096643518467317</c:v>
                </c:pt>
                <c:pt idx="217">
                  <c:v>9.151331018518249</c:v>
                </c:pt>
                <c:pt idx="218">
                  <c:v>9.1929976851824904</c:v>
                </c:pt>
                <c:pt idx="219">
                  <c:v>9.2346643518467317</c:v>
                </c:pt>
                <c:pt idx="220">
                  <c:v>9.276331018518249</c:v>
                </c:pt>
                <c:pt idx="221">
                  <c:v>9.3179976851824904</c:v>
                </c:pt>
                <c:pt idx="222">
                  <c:v>9.3596643518467317</c:v>
                </c:pt>
                <c:pt idx="223">
                  <c:v>9.401331018518249</c:v>
                </c:pt>
                <c:pt idx="224">
                  <c:v>9.4429976851824904</c:v>
                </c:pt>
                <c:pt idx="225">
                  <c:v>9.4846643518467317</c:v>
                </c:pt>
                <c:pt idx="226">
                  <c:v>9.526331018518249</c:v>
                </c:pt>
                <c:pt idx="227">
                  <c:v>9.5679976851824904</c:v>
                </c:pt>
                <c:pt idx="228">
                  <c:v>9.6096643518467317</c:v>
                </c:pt>
                <c:pt idx="229">
                  <c:v>9.651331018518249</c:v>
                </c:pt>
                <c:pt idx="230">
                  <c:v>9.6929976851824904</c:v>
                </c:pt>
                <c:pt idx="231">
                  <c:v>9.7346643518467317</c:v>
                </c:pt>
                <c:pt idx="232">
                  <c:v>9.776331018518249</c:v>
                </c:pt>
                <c:pt idx="233">
                  <c:v>9.8179976851824904</c:v>
                </c:pt>
                <c:pt idx="234">
                  <c:v>9.8596643518467317</c:v>
                </c:pt>
                <c:pt idx="235">
                  <c:v>9.901331018518249</c:v>
                </c:pt>
                <c:pt idx="236">
                  <c:v>9.9429976851824904</c:v>
                </c:pt>
                <c:pt idx="237">
                  <c:v>9.9846643518467317</c:v>
                </c:pt>
                <c:pt idx="238">
                  <c:v>10.026331018518249</c:v>
                </c:pt>
                <c:pt idx="239">
                  <c:v>10.06799768518249</c:v>
                </c:pt>
                <c:pt idx="240">
                  <c:v>10.109664351846732</c:v>
                </c:pt>
                <c:pt idx="241">
                  <c:v>10.151331018518249</c:v>
                </c:pt>
                <c:pt idx="242">
                  <c:v>10.19299768518249</c:v>
                </c:pt>
                <c:pt idx="243">
                  <c:v>10.234664351846732</c:v>
                </c:pt>
                <c:pt idx="244">
                  <c:v>10.276331018518249</c:v>
                </c:pt>
                <c:pt idx="245">
                  <c:v>10.31799768518249</c:v>
                </c:pt>
                <c:pt idx="246">
                  <c:v>10.359664351846732</c:v>
                </c:pt>
                <c:pt idx="247">
                  <c:v>10.401331018518249</c:v>
                </c:pt>
                <c:pt idx="248">
                  <c:v>10.44299768518249</c:v>
                </c:pt>
                <c:pt idx="249">
                  <c:v>10.484664351846732</c:v>
                </c:pt>
                <c:pt idx="250">
                  <c:v>10.526331018518249</c:v>
                </c:pt>
                <c:pt idx="251">
                  <c:v>10.56799768518249</c:v>
                </c:pt>
                <c:pt idx="252">
                  <c:v>10.609664351846732</c:v>
                </c:pt>
                <c:pt idx="253">
                  <c:v>10.651331018518249</c:v>
                </c:pt>
                <c:pt idx="254">
                  <c:v>10.69299768518249</c:v>
                </c:pt>
                <c:pt idx="255">
                  <c:v>10.734664351846732</c:v>
                </c:pt>
                <c:pt idx="256">
                  <c:v>10.776331018518249</c:v>
                </c:pt>
                <c:pt idx="257">
                  <c:v>10.81799768518249</c:v>
                </c:pt>
                <c:pt idx="258">
                  <c:v>10.859664351846732</c:v>
                </c:pt>
                <c:pt idx="259">
                  <c:v>10.901331018518249</c:v>
                </c:pt>
                <c:pt idx="260">
                  <c:v>10.94299768518249</c:v>
                </c:pt>
                <c:pt idx="261">
                  <c:v>10.984664351846732</c:v>
                </c:pt>
                <c:pt idx="262">
                  <c:v>11.026331018518249</c:v>
                </c:pt>
                <c:pt idx="263">
                  <c:v>11.06799768518249</c:v>
                </c:pt>
                <c:pt idx="264">
                  <c:v>11.109664351846732</c:v>
                </c:pt>
                <c:pt idx="265">
                  <c:v>11.151331018518249</c:v>
                </c:pt>
                <c:pt idx="266">
                  <c:v>11.19299768518249</c:v>
                </c:pt>
                <c:pt idx="267">
                  <c:v>11.234664351846732</c:v>
                </c:pt>
                <c:pt idx="268">
                  <c:v>11.276331018518249</c:v>
                </c:pt>
                <c:pt idx="269">
                  <c:v>11.31799768518249</c:v>
                </c:pt>
                <c:pt idx="270">
                  <c:v>11.359664351846732</c:v>
                </c:pt>
                <c:pt idx="271">
                  <c:v>11.401331018518249</c:v>
                </c:pt>
                <c:pt idx="272">
                  <c:v>11.44299768518249</c:v>
                </c:pt>
                <c:pt idx="273">
                  <c:v>11.484664351846732</c:v>
                </c:pt>
                <c:pt idx="274">
                  <c:v>11.526331018518249</c:v>
                </c:pt>
                <c:pt idx="275">
                  <c:v>11.56799768518249</c:v>
                </c:pt>
                <c:pt idx="276">
                  <c:v>11.609664351846732</c:v>
                </c:pt>
                <c:pt idx="277">
                  <c:v>11.651331018518249</c:v>
                </c:pt>
                <c:pt idx="278">
                  <c:v>11.69299768518249</c:v>
                </c:pt>
                <c:pt idx="279">
                  <c:v>11.734664351846732</c:v>
                </c:pt>
                <c:pt idx="280">
                  <c:v>11.776331018518249</c:v>
                </c:pt>
                <c:pt idx="281">
                  <c:v>11.81799768518249</c:v>
                </c:pt>
                <c:pt idx="282">
                  <c:v>11.859664351846732</c:v>
                </c:pt>
                <c:pt idx="283">
                  <c:v>11.901331018518249</c:v>
                </c:pt>
                <c:pt idx="284">
                  <c:v>11.94299768518249</c:v>
                </c:pt>
                <c:pt idx="285">
                  <c:v>11.984664351846732</c:v>
                </c:pt>
                <c:pt idx="286">
                  <c:v>12.026331018518249</c:v>
                </c:pt>
                <c:pt idx="287">
                  <c:v>12.06799768518249</c:v>
                </c:pt>
                <c:pt idx="288">
                  <c:v>12.109664351846732</c:v>
                </c:pt>
                <c:pt idx="289">
                  <c:v>12.151331018518249</c:v>
                </c:pt>
                <c:pt idx="290">
                  <c:v>12.19299768518249</c:v>
                </c:pt>
                <c:pt idx="291">
                  <c:v>12.234664351846732</c:v>
                </c:pt>
                <c:pt idx="292">
                  <c:v>12.276331018518249</c:v>
                </c:pt>
                <c:pt idx="293">
                  <c:v>12.31799768518249</c:v>
                </c:pt>
                <c:pt idx="294">
                  <c:v>12.359664351846732</c:v>
                </c:pt>
                <c:pt idx="295">
                  <c:v>12.401331018518249</c:v>
                </c:pt>
                <c:pt idx="296">
                  <c:v>12.44299768518249</c:v>
                </c:pt>
                <c:pt idx="297">
                  <c:v>12.484664351846732</c:v>
                </c:pt>
                <c:pt idx="298">
                  <c:v>12.526331018518249</c:v>
                </c:pt>
                <c:pt idx="299">
                  <c:v>12.56799768518249</c:v>
                </c:pt>
                <c:pt idx="300">
                  <c:v>12.609664351846732</c:v>
                </c:pt>
                <c:pt idx="301">
                  <c:v>12.651331018518249</c:v>
                </c:pt>
                <c:pt idx="302">
                  <c:v>12.69299768518249</c:v>
                </c:pt>
                <c:pt idx="303">
                  <c:v>12.734664351846732</c:v>
                </c:pt>
                <c:pt idx="304">
                  <c:v>12.776331018518249</c:v>
                </c:pt>
                <c:pt idx="305">
                  <c:v>12.81799768518249</c:v>
                </c:pt>
                <c:pt idx="306">
                  <c:v>12.859664351846732</c:v>
                </c:pt>
                <c:pt idx="307">
                  <c:v>12.901331018518249</c:v>
                </c:pt>
                <c:pt idx="308">
                  <c:v>12.94299768518249</c:v>
                </c:pt>
                <c:pt idx="309">
                  <c:v>12.984664351846732</c:v>
                </c:pt>
                <c:pt idx="310">
                  <c:v>13.026331018518249</c:v>
                </c:pt>
                <c:pt idx="311">
                  <c:v>13.06799768518249</c:v>
                </c:pt>
                <c:pt idx="312">
                  <c:v>13.109664351846732</c:v>
                </c:pt>
                <c:pt idx="313">
                  <c:v>13.151331018518249</c:v>
                </c:pt>
                <c:pt idx="314">
                  <c:v>13.19299768518249</c:v>
                </c:pt>
                <c:pt idx="315">
                  <c:v>13.234664351846732</c:v>
                </c:pt>
                <c:pt idx="316">
                  <c:v>13.276331018518249</c:v>
                </c:pt>
                <c:pt idx="317">
                  <c:v>13.31799768518249</c:v>
                </c:pt>
                <c:pt idx="318">
                  <c:v>13.359664351846732</c:v>
                </c:pt>
                <c:pt idx="319">
                  <c:v>13.401331018518249</c:v>
                </c:pt>
                <c:pt idx="320">
                  <c:v>13.44299768518249</c:v>
                </c:pt>
                <c:pt idx="321">
                  <c:v>13.484664351846732</c:v>
                </c:pt>
                <c:pt idx="322">
                  <c:v>13.526331018518249</c:v>
                </c:pt>
                <c:pt idx="323">
                  <c:v>13.56799768518249</c:v>
                </c:pt>
                <c:pt idx="324">
                  <c:v>13.609664351846732</c:v>
                </c:pt>
                <c:pt idx="325">
                  <c:v>13.651331018518249</c:v>
                </c:pt>
                <c:pt idx="326">
                  <c:v>13.69299768518249</c:v>
                </c:pt>
                <c:pt idx="327">
                  <c:v>13.734664351846732</c:v>
                </c:pt>
                <c:pt idx="328">
                  <c:v>13.776331018518249</c:v>
                </c:pt>
                <c:pt idx="329">
                  <c:v>13.81799768518249</c:v>
                </c:pt>
                <c:pt idx="330">
                  <c:v>13.859664351846732</c:v>
                </c:pt>
                <c:pt idx="331">
                  <c:v>13.901331018518249</c:v>
                </c:pt>
                <c:pt idx="332">
                  <c:v>13.94299768518249</c:v>
                </c:pt>
                <c:pt idx="333">
                  <c:v>13.984664351846732</c:v>
                </c:pt>
                <c:pt idx="334">
                  <c:v>14.026331018518249</c:v>
                </c:pt>
                <c:pt idx="335">
                  <c:v>14.06799768518249</c:v>
                </c:pt>
                <c:pt idx="336">
                  <c:v>14.109664351846732</c:v>
                </c:pt>
                <c:pt idx="337">
                  <c:v>14.151331018518249</c:v>
                </c:pt>
                <c:pt idx="338">
                  <c:v>14.19299768518249</c:v>
                </c:pt>
                <c:pt idx="339">
                  <c:v>14.234664351846732</c:v>
                </c:pt>
                <c:pt idx="340">
                  <c:v>14.276331018518249</c:v>
                </c:pt>
                <c:pt idx="341">
                  <c:v>14.31799768518249</c:v>
                </c:pt>
                <c:pt idx="342">
                  <c:v>14.359664351846732</c:v>
                </c:pt>
                <c:pt idx="343">
                  <c:v>14.401331018518249</c:v>
                </c:pt>
                <c:pt idx="344">
                  <c:v>14.44299768518249</c:v>
                </c:pt>
                <c:pt idx="345">
                  <c:v>14.484664351846732</c:v>
                </c:pt>
                <c:pt idx="346">
                  <c:v>14.526331018518249</c:v>
                </c:pt>
                <c:pt idx="347">
                  <c:v>14.56799768518249</c:v>
                </c:pt>
                <c:pt idx="348">
                  <c:v>14.609664351846732</c:v>
                </c:pt>
                <c:pt idx="349">
                  <c:v>14.651331018518249</c:v>
                </c:pt>
                <c:pt idx="350">
                  <c:v>14.69299768518249</c:v>
                </c:pt>
                <c:pt idx="351">
                  <c:v>14.734664351846732</c:v>
                </c:pt>
                <c:pt idx="352">
                  <c:v>14.776331018518249</c:v>
                </c:pt>
                <c:pt idx="353">
                  <c:v>14.81799768518249</c:v>
                </c:pt>
                <c:pt idx="354">
                  <c:v>14.859664351846732</c:v>
                </c:pt>
                <c:pt idx="355">
                  <c:v>14.901331018518249</c:v>
                </c:pt>
                <c:pt idx="356">
                  <c:v>14.94299768518249</c:v>
                </c:pt>
                <c:pt idx="357">
                  <c:v>14.984664351846732</c:v>
                </c:pt>
                <c:pt idx="358">
                  <c:v>15.026331018518249</c:v>
                </c:pt>
                <c:pt idx="359">
                  <c:v>15.06799768518249</c:v>
                </c:pt>
                <c:pt idx="360">
                  <c:v>15.109664351846732</c:v>
                </c:pt>
                <c:pt idx="361">
                  <c:v>15.151331018518249</c:v>
                </c:pt>
                <c:pt idx="362">
                  <c:v>15.19299768518249</c:v>
                </c:pt>
                <c:pt idx="363">
                  <c:v>15.234664351846732</c:v>
                </c:pt>
                <c:pt idx="364">
                  <c:v>15.276331018518249</c:v>
                </c:pt>
                <c:pt idx="365">
                  <c:v>15.31799768518249</c:v>
                </c:pt>
                <c:pt idx="366">
                  <c:v>15.359664351846732</c:v>
                </c:pt>
                <c:pt idx="367">
                  <c:v>15.401331018518249</c:v>
                </c:pt>
                <c:pt idx="368">
                  <c:v>15.44299768518249</c:v>
                </c:pt>
                <c:pt idx="369">
                  <c:v>15.484664351846732</c:v>
                </c:pt>
                <c:pt idx="370">
                  <c:v>15.526331018518249</c:v>
                </c:pt>
                <c:pt idx="371">
                  <c:v>15.56799768518249</c:v>
                </c:pt>
                <c:pt idx="372">
                  <c:v>15.609664351846732</c:v>
                </c:pt>
                <c:pt idx="373">
                  <c:v>15.651331018518249</c:v>
                </c:pt>
                <c:pt idx="374">
                  <c:v>15.69299768518249</c:v>
                </c:pt>
                <c:pt idx="375">
                  <c:v>15.734664351846732</c:v>
                </c:pt>
                <c:pt idx="376">
                  <c:v>15.776331018518249</c:v>
                </c:pt>
                <c:pt idx="377">
                  <c:v>15.81799768518249</c:v>
                </c:pt>
                <c:pt idx="378">
                  <c:v>15.859664351846732</c:v>
                </c:pt>
                <c:pt idx="379">
                  <c:v>15.901331018518249</c:v>
                </c:pt>
                <c:pt idx="380">
                  <c:v>15.94299768518249</c:v>
                </c:pt>
                <c:pt idx="381">
                  <c:v>15.984664351846732</c:v>
                </c:pt>
                <c:pt idx="382">
                  <c:v>16.026331018518249</c:v>
                </c:pt>
                <c:pt idx="383">
                  <c:v>16.06799768518249</c:v>
                </c:pt>
                <c:pt idx="384">
                  <c:v>16.109664351846732</c:v>
                </c:pt>
                <c:pt idx="385">
                  <c:v>16.151331018518249</c:v>
                </c:pt>
                <c:pt idx="386">
                  <c:v>16.19299768518249</c:v>
                </c:pt>
                <c:pt idx="387">
                  <c:v>16.234664351846732</c:v>
                </c:pt>
                <c:pt idx="388">
                  <c:v>16.276331018518249</c:v>
                </c:pt>
                <c:pt idx="389">
                  <c:v>16.31799768518249</c:v>
                </c:pt>
                <c:pt idx="390">
                  <c:v>16.359664351846732</c:v>
                </c:pt>
                <c:pt idx="391">
                  <c:v>16.401331018518249</c:v>
                </c:pt>
                <c:pt idx="392">
                  <c:v>16.44299768518249</c:v>
                </c:pt>
                <c:pt idx="393">
                  <c:v>16.484664351846732</c:v>
                </c:pt>
                <c:pt idx="394">
                  <c:v>16.526331018518249</c:v>
                </c:pt>
                <c:pt idx="395">
                  <c:v>16.56799768518249</c:v>
                </c:pt>
                <c:pt idx="396">
                  <c:v>16.609664351846732</c:v>
                </c:pt>
                <c:pt idx="397">
                  <c:v>16.651331018518249</c:v>
                </c:pt>
                <c:pt idx="398">
                  <c:v>16.69299768518249</c:v>
                </c:pt>
                <c:pt idx="399">
                  <c:v>16.734664351846732</c:v>
                </c:pt>
                <c:pt idx="400">
                  <c:v>16.776331018518249</c:v>
                </c:pt>
                <c:pt idx="401">
                  <c:v>16.81799768518249</c:v>
                </c:pt>
                <c:pt idx="402">
                  <c:v>16.859664351846732</c:v>
                </c:pt>
                <c:pt idx="403">
                  <c:v>16.901331018518249</c:v>
                </c:pt>
                <c:pt idx="404">
                  <c:v>16.94299768518249</c:v>
                </c:pt>
                <c:pt idx="405">
                  <c:v>16.984664351846732</c:v>
                </c:pt>
                <c:pt idx="406">
                  <c:v>17.026331018518249</c:v>
                </c:pt>
                <c:pt idx="407">
                  <c:v>17.06799768518249</c:v>
                </c:pt>
                <c:pt idx="408">
                  <c:v>17.109664351846732</c:v>
                </c:pt>
                <c:pt idx="409">
                  <c:v>17.151331018518249</c:v>
                </c:pt>
                <c:pt idx="410">
                  <c:v>17.19299768518249</c:v>
                </c:pt>
                <c:pt idx="411">
                  <c:v>17.234664351846732</c:v>
                </c:pt>
                <c:pt idx="412">
                  <c:v>17.276331018518249</c:v>
                </c:pt>
                <c:pt idx="413">
                  <c:v>17.31799768518249</c:v>
                </c:pt>
                <c:pt idx="414">
                  <c:v>17.359664351846732</c:v>
                </c:pt>
                <c:pt idx="415">
                  <c:v>17.401331018518249</c:v>
                </c:pt>
                <c:pt idx="416">
                  <c:v>17.44299768518249</c:v>
                </c:pt>
                <c:pt idx="417">
                  <c:v>17.484664351846732</c:v>
                </c:pt>
                <c:pt idx="418">
                  <c:v>17.526331018518249</c:v>
                </c:pt>
                <c:pt idx="419">
                  <c:v>17.56799768518249</c:v>
                </c:pt>
                <c:pt idx="420">
                  <c:v>17.609664351846732</c:v>
                </c:pt>
                <c:pt idx="421">
                  <c:v>17.651331018518249</c:v>
                </c:pt>
                <c:pt idx="422">
                  <c:v>17.69299768518249</c:v>
                </c:pt>
                <c:pt idx="423">
                  <c:v>17.734664351846732</c:v>
                </c:pt>
                <c:pt idx="424">
                  <c:v>17.776331018518249</c:v>
                </c:pt>
                <c:pt idx="425">
                  <c:v>17.81799768518249</c:v>
                </c:pt>
                <c:pt idx="426">
                  <c:v>17.859664351846732</c:v>
                </c:pt>
                <c:pt idx="427">
                  <c:v>17.901331018518249</c:v>
                </c:pt>
                <c:pt idx="428">
                  <c:v>17.94299768518249</c:v>
                </c:pt>
                <c:pt idx="429">
                  <c:v>17.984664351846732</c:v>
                </c:pt>
                <c:pt idx="430">
                  <c:v>18.026331018518249</c:v>
                </c:pt>
                <c:pt idx="431">
                  <c:v>18.06799768518249</c:v>
                </c:pt>
                <c:pt idx="432">
                  <c:v>18.109664351846732</c:v>
                </c:pt>
                <c:pt idx="433">
                  <c:v>18.151331018518249</c:v>
                </c:pt>
                <c:pt idx="434">
                  <c:v>18.19299768518249</c:v>
                </c:pt>
                <c:pt idx="435">
                  <c:v>18.234664351846732</c:v>
                </c:pt>
                <c:pt idx="436">
                  <c:v>18.276331018518249</c:v>
                </c:pt>
                <c:pt idx="437">
                  <c:v>18.31799768518249</c:v>
                </c:pt>
                <c:pt idx="438">
                  <c:v>18.359664351846732</c:v>
                </c:pt>
                <c:pt idx="439">
                  <c:v>18.401331018518249</c:v>
                </c:pt>
                <c:pt idx="440">
                  <c:v>18.44299768518249</c:v>
                </c:pt>
                <c:pt idx="441">
                  <c:v>18.484664351846732</c:v>
                </c:pt>
                <c:pt idx="442">
                  <c:v>18.526331018518249</c:v>
                </c:pt>
                <c:pt idx="443">
                  <c:v>18.56799768518249</c:v>
                </c:pt>
                <c:pt idx="444">
                  <c:v>18.609664351846732</c:v>
                </c:pt>
                <c:pt idx="445">
                  <c:v>18.651331018518249</c:v>
                </c:pt>
                <c:pt idx="446">
                  <c:v>18.69299768518249</c:v>
                </c:pt>
                <c:pt idx="447">
                  <c:v>18.734664351846732</c:v>
                </c:pt>
                <c:pt idx="448">
                  <c:v>18.776331018518249</c:v>
                </c:pt>
                <c:pt idx="449">
                  <c:v>18.81799768518249</c:v>
                </c:pt>
                <c:pt idx="450">
                  <c:v>18.859664351846732</c:v>
                </c:pt>
                <c:pt idx="451">
                  <c:v>18.901331018518249</c:v>
                </c:pt>
                <c:pt idx="452">
                  <c:v>18.94299768518249</c:v>
                </c:pt>
                <c:pt idx="453">
                  <c:v>18.984664351846732</c:v>
                </c:pt>
                <c:pt idx="454">
                  <c:v>19.026331018518249</c:v>
                </c:pt>
                <c:pt idx="455">
                  <c:v>19.06799768518249</c:v>
                </c:pt>
                <c:pt idx="456">
                  <c:v>19.109664351846732</c:v>
                </c:pt>
                <c:pt idx="457">
                  <c:v>19.151331018518249</c:v>
                </c:pt>
                <c:pt idx="458">
                  <c:v>19.19299768518249</c:v>
                </c:pt>
                <c:pt idx="459">
                  <c:v>19.234664351846732</c:v>
                </c:pt>
                <c:pt idx="460">
                  <c:v>19.276331018518249</c:v>
                </c:pt>
                <c:pt idx="461">
                  <c:v>19.31799768518249</c:v>
                </c:pt>
                <c:pt idx="462">
                  <c:v>19.359664351846732</c:v>
                </c:pt>
                <c:pt idx="463">
                  <c:v>19.401331018518249</c:v>
                </c:pt>
                <c:pt idx="464">
                  <c:v>19.44299768518249</c:v>
                </c:pt>
                <c:pt idx="465">
                  <c:v>19.484664351846732</c:v>
                </c:pt>
                <c:pt idx="466">
                  <c:v>19.526331018518249</c:v>
                </c:pt>
                <c:pt idx="467">
                  <c:v>19.56799768518249</c:v>
                </c:pt>
                <c:pt idx="468">
                  <c:v>19.609664351846732</c:v>
                </c:pt>
                <c:pt idx="469">
                  <c:v>19.651331018518249</c:v>
                </c:pt>
                <c:pt idx="470">
                  <c:v>19.69299768518249</c:v>
                </c:pt>
                <c:pt idx="471">
                  <c:v>19.734664351846732</c:v>
                </c:pt>
                <c:pt idx="472">
                  <c:v>19.776331018518249</c:v>
                </c:pt>
                <c:pt idx="473">
                  <c:v>19.81799768518249</c:v>
                </c:pt>
                <c:pt idx="474">
                  <c:v>19.859664351846732</c:v>
                </c:pt>
                <c:pt idx="475">
                  <c:v>19.901331018518249</c:v>
                </c:pt>
                <c:pt idx="476">
                  <c:v>19.94299768518249</c:v>
                </c:pt>
                <c:pt idx="477">
                  <c:v>19.984664351846732</c:v>
                </c:pt>
                <c:pt idx="478">
                  <c:v>20.026331018518249</c:v>
                </c:pt>
                <c:pt idx="479">
                  <c:v>20.06799768518249</c:v>
                </c:pt>
                <c:pt idx="480">
                  <c:v>20.109664351846732</c:v>
                </c:pt>
                <c:pt idx="481">
                  <c:v>20.151331018518249</c:v>
                </c:pt>
                <c:pt idx="482">
                  <c:v>20.19299768518249</c:v>
                </c:pt>
                <c:pt idx="483">
                  <c:v>20.234664351846732</c:v>
                </c:pt>
                <c:pt idx="484">
                  <c:v>20.276331018518249</c:v>
                </c:pt>
                <c:pt idx="485">
                  <c:v>20.31799768518249</c:v>
                </c:pt>
                <c:pt idx="486">
                  <c:v>20.359664351846732</c:v>
                </c:pt>
                <c:pt idx="487">
                  <c:v>20.401331018518249</c:v>
                </c:pt>
                <c:pt idx="488">
                  <c:v>20.44299768518249</c:v>
                </c:pt>
                <c:pt idx="489">
                  <c:v>20.484664351846732</c:v>
                </c:pt>
                <c:pt idx="490">
                  <c:v>20.526331018518249</c:v>
                </c:pt>
                <c:pt idx="491">
                  <c:v>20.56799768518249</c:v>
                </c:pt>
                <c:pt idx="492">
                  <c:v>20.609664351846732</c:v>
                </c:pt>
                <c:pt idx="493">
                  <c:v>20.651331018518249</c:v>
                </c:pt>
                <c:pt idx="494">
                  <c:v>20.69299768518249</c:v>
                </c:pt>
                <c:pt idx="495">
                  <c:v>20.734664351846732</c:v>
                </c:pt>
                <c:pt idx="496">
                  <c:v>20.776331018518249</c:v>
                </c:pt>
                <c:pt idx="497">
                  <c:v>20.81799768518249</c:v>
                </c:pt>
                <c:pt idx="498">
                  <c:v>20.859664351846732</c:v>
                </c:pt>
                <c:pt idx="499">
                  <c:v>20.901331018518249</c:v>
                </c:pt>
                <c:pt idx="500">
                  <c:v>20.94299768518249</c:v>
                </c:pt>
                <c:pt idx="501">
                  <c:v>20.984664351846732</c:v>
                </c:pt>
                <c:pt idx="502">
                  <c:v>21.026331018518249</c:v>
                </c:pt>
                <c:pt idx="503">
                  <c:v>21.06799768518249</c:v>
                </c:pt>
                <c:pt idx="504">
                  <c:v>21.109664351846732</c:v>
                </c:pt>
                <c:pt idx="505">
                  <c:v>21.151331018518249</c:v>
                </c:pt>
                <c:pt idx="506">
                  <c:v>21.19299768518249</c:v>
                </c:pt>
                <c:pt idx="507">
                  <c:v>21.234664351846732</c:v>
                </c:pt>
                <c:pt idx="508">
                  <c:v>21.276331018518249</c:v>
                </c:pt>
                <c:pt idx="509">
                  <c:v>21.31799768518249</c:v>
                </c:pt>
                <c:pt idx="510">
                  <c:v>21.359664351846732</c:v>
                </c:pt>
                <c:pt idx="511">
                  <c:v>21.401331018518249</c:v>
                </c:pt>
                <c:pt idx="512">
                  <c:v>21.44299768518249</c:v>
                </c:pt>
                <c:pt idx="513">
                  <c:v>21.484664351846732</c:v>
                </c:pt>
                <c:pt idx="514">
                  <c:v>21.526331018518249</c:v>
                </c:pt>
                <c:pt idx="515">
                  <c:v>21.56799768518249</c:v>
                </c:pt>
                <c:pt idx="516">
                  <c:v>21.609664351846732</c:v>
                </c:pt>
                <c:pt idx="517">
                  <c:v>21.651331018518249</c:v>
                </c:pt>
                <c:pt idx="518">
                  <c:v>21.69299768518249</c:v>
                </c:pt>
                <c:pt idx="519">
                  <c:v>21.734664351846732</c:v>
                </c:pt>
                <c:pt idx="520">
                  <c:v>21.776331018518249</c:v>
                </c:pt>
                <c:pt idx="521">
                  <c:v>21.81799768518249</c:v>
                </c:pt>
                <c:pt idx="522">
                  <c:v>21.859664351846732</c:v>
                </c:pt>
                <c:pt idx="523">
                  <c:v>21.901331018518249</c:v>
                </c:pt>
                <c:pt idx="524">
                  <c:v>21.94299768518249</c:v>
                </c:pt>
                <c:pt idx="525">
                  <c:v>21.984664351846732</c:v>
                </c:pt>
                <c:pt idx="526">
                  <c:v>22.026331018518249</c:v>
                </c:pt>
                <c:pt idx="527">
                  <c:v>22.06799768518249</c:v>
                </c:pt>
                <c:pt idx="528">
                  <c:v>22.109664351846732</c:v>
                </c:pt>
                <c:pt idx="529">
                  <c:v>22.151331018518249</c:v>
                </c:pt>
                <c:pt idx="530">
                  <c:v>22.19299768518249</c:v>
                </c:pt>
                <c:pt idx="531">
                  <c:v>22.234664351846732</c:v>
                </c:pt>
                <c:pt idx="532">
                  <c:v>22.276331018518249</c:v>
                </c:pt>
                <c:pt idx="533">
                  <c:v>22.31799768518249</c:v>
                </c:pt>
                <c:pt idx="534">
                  <c:v>22.359664351846732</c:v>
                </c:pt>
                <c:pt idx="535">
                  <c:v>22.401331018518249</c:v>
                </c:pt>
                <c:pt idx="536">
                  <c:v>22.44299768518249</c:v>
                </c:pt>
                <c:pt idx="537">
                  <c:v>22.484664351846732</c:v>
                </c:pt>
                <c:pt idx="538">
                  <c:v>22.526331018518249</c:v>
                </c:pt>
                <c:pt idx="539">
                  <c:v>22.56799768518249</c:v>
                </c:pt>
                <c:pt idx="540">
                  <c:v>22.609664351846732</c:v>
                </c:pt>
                <c:pt idx="541">
                  <c:v>22.651331018518249</c:v>
                </c:pt>
                <c:pt idx="542">
                  <c:v>22.69299768518249</c:v>
                </c:pt>
                <c:pt idx="543">
                  <c:v>22.734664351846732</c:v>
                </c:pt>
                <c:pt idx="544">
                  <c:v>22.776331018518249</c:v>
                </c:pt>
                <c:pt idx="545">
                  <c:v>22.81799768518249</c:v>
                </c:pt>
                <c:pt idx="546">
                  <c:v>22.859664351846732</c:v>
                </c:pt>
                <c:pt idx="547">
                  <c:v>22.901331018518249</c:v>
                </c:pt>
                <c:pt idx="548">
                  <c:v>22.94299768518249</c:v>
                </c:pt>
                <c:pt idx="549">
                  <c:v>22.984664351846732</c:v>
                </c:pt>
                <c:pt idx="550">
                  <c:v>23.026331018518249</c:v>
                </c:pt>
                <c:pt idx="551">
                  <c:v>23.06799768518249</c:v>
                </c:pt>
                <c:pt idx="552">
                  <c:v>23.109664351846732</c:v>
                </c:pt>
                <c:pt idx="553">
                  <c:v>23.151331018518249</c:v>
                </c:pt>
                <c:pt idx="554">
                  <c:v>23.19299768518249</c:v>
                </c:pt>
                <c:pt idx="555">
                  <c:v>23.234664351846732</c:v>
                </c:pt>
                <c:pt idx="556">
                  <c:v>23.276331018518249</c:v>
                </c:pt>
                <c:pt idx="557">
                  <c:v>23.31799768518249</c:v>
                </c:pt>
                <c:pt idx="558">
                  <c:v>23.359664351846732</c:v>
                </c:pt>
                <c:pt idx="559">
                  <c:v>23.401331018518249</c:v>
                </c:pt>
                <c:pt idx="560">
                  <c:v>23.44299768518249</c:v>
                </c:pt>
                <c:pt idx="561">
                  <c:v>23.484664351846732</c:v>
                </c:pt>
                <c:pt idx="562">
                  <c:v>23.526331018518249</c:v>
                </c:pt>
                <c:pt idx="563">
                  <c:v>23.56799768518249</c:v>
                </c:pt>
                <c:pt idx="564">
                  <c:v>23.609664351846732</c:v>
                </c:pt>
                <c:pt idx="565">
                  <c:v>23.651331018518249</c:v>
                </c:pt>
                <c:pt idx="566">
                  <c:v>23.69299768518249</c:v>
                </c:pt>
                <c:pt idx="567">
                  <c:v>23.734664351846732</c:v>
                </c:pt>
                <c:pt idx="568">
                  <c:v>23.776331018518249</c:v>
                </c:pt>
                <c:pt idx="569">
                  <c:v>23.81799768518249</c:v>
                </c:pt>
                <c:pt idx="570">
                  <c:v>23.859664351846732</c:v>
                </c:pt>
                <c:pt idx="571">
                  <c:v>23.901331018518249</c:v>
                </c:pt>
                <c:pt idx="572">
                  <c:v>23.94299768518249</c:v>
                </c:pt>
                <c:pt idx="573">
                  <c:v>23.984664351846732</c:v>
                </c:pt>
                <c:pt idx="574">
                  <c:v>24.026331018518249</c:v>
                </c:pt>
                <c:pt idx="575">
                  <c:v>24.06799768518249</c:v>
                </c:pt>
                <c:pt idx="576">
                  <c:v>24.109664351846732</c:v>
                </c:pt>
                <c:pt idx="577">
                  <c:v>24.151331018518249</c:v>
                </c:pt>
                <c:pt idx="578">
                  <c:v>24.19299768518249</c:v>
                </c:pt>
                <c:pt idx="579">
                  <c:v>24.234664351846732</c:v>
                </c:pt>
                <c:pt idx="580">
                  <c:v>24.276331018518249</c:v>
                </c:pt>
                <c:pt idx="581">
                  <c:v>24.31799768518249</c:v>
                </c:pt>
                <c:pt idx="582">
                  <c:v>24.359664351846732</c:v>
                </c:pt>
                <c:pt idx="583">
                  <c:v>24.401331018518249</c:v>
                </c:pt>
                <c:pt idx="584">
                  <c:v>24.44299768518249</c:v>
                </c:pt>
                <c:pt idx="585">
                  <c:v>24.484664351846732</c:v>
                </c:pt>
                <c:pt idx="586">
                  <c:v>24.526331018518249</c:v>
                </c:pt>
                <c:pt idx="587">
                  <c:v>24.56799768518249</c:v>
                </c:pt>
                <c:pt idx="588">
                  <c:v>24.609664351846732</c:v>
                </c:pt>
                <c:pt idx="589">
                  <c:v>24.651331018518249</c:v>
                </c:pt>
                <c:pt idx="590">
                  <c:v>24.69299768518249</c:v>
                </c:pt>
                <c:pt idx="591">
                  <c:v>24.734664351846732</c:v>
                </c:pt>
                <c:pt idx="592">
                  <c:v>24.776331018518249</c:v>
                </c:pt>
                <c:pt idx="593">
                  <c:v>24.81799768518249</c:v>
                </c:pt>
                <c:pt idx="594">
                  <c:v>24.859664351846732</c:v>
                </c:pt>
                <c:pt idx="595">
                  <c:v>24.901331018518249</c:v>
                </c:pt>
                <c:pt idx="596">
                  <c:v>24.94299768518249</c:v>
                </c:pt>
                <c:pt idx="597">
                  <c:v>24.984664351846732</c:v>
                </c:pt>
                <c:pt idx="598">
                  <c:v>25.026331018518249</c:v>
                </c:pt>
                <c:pt idx="599">
                  <c:v>25.06799768518249</c:v>
                </c:pt>
                <c:pt idx="600">
                  <c:v>25.109664351846732</c:v>
                </c:pt>
                <c:pt idx="601">
                  <c:v>25.151331018518249</c:v>
                </c:pt>
                <c:pt idx="602">
                  <c:v>25.19299768518249</c:v>
                </c:pt>
                <c:pt idx="603">
                  <c:v>25.234664351846732</c:v>
                </c:pt>
                <c:pt idx="604">
                  <c:v>25.276331018518249</c:v>
                </c:pt>
                <c:pt idx="605">
                  <c:v>25.31799768518249</c:v>
                </c:pt>
                <c:pt idx="606">
                  <c:v>25.359664351846732</c:v>
                </c:pt>
                <c:pt idx="607">
                  <c:v>25.401331018518249</c:v>
                </c:pt>
                <c:pt idx="608">
                  <c:v>25.44299768518249</c:v>
                </c:pt>
                <c:pt idx="609">
                  <c:v>25.484664351846732</c:v>
                </c:pt>
                <c:pt idx="610">
                  <c:v>25.526331018518249</c:v>
                </c:pt>
                <c:pt idx="611">
                  <c:v>25.56799768518249</c:v>
                </c:pt>
                <c:pt idx="612">
                  <c:v>25.609664351846732</c:v>
                </c:pt>
                <c:pt idx="613">
                  <c:v>25.651331018518249</c:v>
                </c:pt>
                <c:pt idx="614">
                  <c:v>25.69299768518249</c:v>
                </c:pt>
                <c:pt idx="615">
                  <c:v>25.734664351846732</c:v>
                </c:pt>
                <c:pt idx="616">
                  <c:v>25.776331018518249</c:v>
                </c:pt>
                <c:pt idx="617">
                  <c:v>25.81799768518249</c:v>
                </c:pt>
                <c:pt idx="618">
                  <c:v>25.859664351846732</c:v>
                </c:pt>
                <c:pt idx="619">
                  <c:v>25.901331018518249</c:v>
                </c:pt>
                <c:pt idx="620">
                  <c:v>25.94299768518249</c:v>
                </c:pt>
                <c:pt idx="621">
                  <c:v>25.984664351846732</c:v>
                </c:pt>
                <c:pt idx="622">
                  <c:v>26.026331018518249</c:v>
                </c:pt>
                <c:pt idx="623">
                  <c:v>26.06799768518249</c:v>
                </c:pt>
                <c:pt idx="624">
                  <c:v>26.109664351846732</c:v>
                </c:pt>
                <c:pt idx="625">
                  <c:v>26.151331018518249</c:v>
                </c:pt>
                <c:pt idx="626">
                  <c:v>26.19299768518249</c:v>
                </c:pt>
                <c:pt idx="627">
                  <c:v>26.234664351846732</c:v>
                </c:pt>
                <c:pt idx="628">
                  <c:v>26.276331018518249</c:v>
                </c:pt>
                <c:pt idx="629">
                  <c:v>26.31799768518249</c:v>
                </c:pt>
                <c:pt idx="630">
                  <c:v>26.359664351846732</c:v>
                </c:pt>
                <c:pt idx="631">
                  <c:v>26.401331018518249</c:v>
                </c:pt>
                <c:pt idx="632">
                  <c:v>26.44299768518249</c:v>
                </c:pt>
                <c:pt idx="633">
                  <c:v>26.484664351846732</c:v>
                </c:pt>
                <c:pt idx="634">
                  <c:v>26.526331018518249</c:v>
                </c:pt>
                <c:pt idx="635">
                  <c:v>26.56799768518249</c:v>
                </c:pt>
                <c:pt idx="636">
                  <c:v>26.609664351846732</c:v>
                </c:pt>
                <c:pt idx="637">
                  <c:v>26.651331018518249</c:v>
                </c:pt>
                <c:pt idx="638">
                  <c:v>26.69299768518249</c:v>
                </c:pt>
                <c:pt idx="639">
                  <c:v>26.734664351846732</c:v>
                </c:pt>
                <c:pt idx="640">
                  <c:v>26.776331018518249</c:v>
                </c:pt>
                <c:pt idx="641">
                  <c:v>26.81799768518249</c:v>
                </c:pt>
                <c:pt idx="642">
                  <c:v>26.859664351846732</c:v>
                </c:pt>
                <c:pt idx="643">
                  <c:v>26.901331018518249</c:v>
                </c:pt>
                <c:pt idx="644">
                  <c:v>26.94299768518249</c:v>
                </c:pt>
                <c:pt idx="645">
                  <c:v>26.984664351846732</c:v>
                </c:pt>
                <c:pt idx="646">
                  <c:v>27.026331018518249</c:v>
                </c:pt>
                <c:pt idx="647">
                  <c:v>27.06799768518249</c:v>
                </c:pt>
                <c:pt idx="648">
                  <c:v>27.109664351846732</c:v>
                </c:pt>
                <c:pt idx="649">
                  <c:v>27.151331018518249</c:v>
                </c:pt>
                <c:pt idx="650">
                  <c:v>27.19299768518249</c:v>
                </c:pt>
                <c:pt idx="651">
                  <c:v>27.234664351846732</c:v>
                </c:pt>
                <c:pt idx="652">
                  <c:v>27.276331018518249</c:v>
                </c:pt>
                <c:pt idx="653">
                  <c:v>27.31799768518249</c:v>
                </c:pt>
                <c:pt idx="654">
                  <c:v>27.359664351846732</c:v>
                </c:pt>
                <c:pt idx="655">
                  <c:v>27.401331018518249</c:v>
                </c:pt>
                <c:pt idx="656">
                  <c:v>27.44299768518249</c:v>
                </c:pt>
                <c:pt idx="657">
                  <c:v>27.484664351846732</c:v>
                </c:pt>
                <c:pt idx="658">
                  <c:v>27.526331018518249</c:v>
                </c:pt>
                <c:pt idx="659">
                  <c:v>27.56799768518249</c:v>
                </c:pt>
                <c:pt idx="660">
                  <c:v>27.609664351846732</c:v>
                </c:pt>
                <c:pt idx="661">
                  <c:v>27.651331018518249</c:v>
                </c:pt>
                <c:pt idx="662">
                  <c:v>27.69299768518249</c:v>
                </c:pt>
                <c:pt idx="663">
                  <c:v>27.734664351846732</c:v>
                </c:pt>
                <c:pt idx="664">
                  <c:v>27.776331018518249</c:v>
                </c:pt>
                <c:pt idx="665">
                  <c:v>27.81799768518249</c:v>
                </c:pt>
                <c:pt idx="666">
                  <c:v>27.859664351846732</c:v>
                </c:pt>
                <c:pt idx="667">
                  <c:v>27.901331018518249</c:v>
                </c:pt>
                <c:pt idx="668">
                  <c:v>27.94299768518249</c:v>
                </c:pt>
                <c:pt idx="669">
                  <c:v>27.984664351846732</c:v>
                </c:pt>
                <c:pt idx="670">
                  <c:v>28.026331018518249</c:v>
                </c:pt>
                <c:pt idx="671">
                  <c:v>28.06799768518249</c:v>
                </c:pt>
                <c:pt idx="672">
                  <c:v>28.109664351846732</c:v>
                </c:pt>
                <c:pt idx="673">
                  <c:v>28.151331018518249</c:v>
                </c:pt>
                <c:pt idx="674">
                  <c:v>28.19299768518249</c:v>
                </c:pt>
                <c:pt idx="675">
                  <c:v>28.234664351846732</c:v>
                </c:pt>
                <c:pt idx="676">
                  <c:v>28.276331018518249</c:v>
                </c:pt>
                <c:pt idx="677">
                  <c:v>28.31799768518249</c:v>
                </c:pt>
                <c:pt idx="678">
                  <c:v>28.359664351846732</c:v>
                </c:pt>
                <c:pt idx="679">
                  <c:v>28.401331018518249</c:v>
                </c:pt>
                <c:pt idx="680">
                  <c:v>28.44299768518249</c:v>
                </c:pt>
                <c:pt idx="681">
                  <c:v>28.484664351846732</c:v>
                </c:pt>
                <c:pt idx="682">
                  <c:v>28.526331018518249</c:v>
                </c:pt>
                <c:pt idx="683">
                  <c:v>28.56799768518249</c:v>
                </c:pt>
                <c:pt idx="684">
                  <c:v>28.609664351846732</c:v>
                </c:pt>
                <c:pt idx="685">
                  <c:v>28.651331018518249</c:v>
                </c:pt>
                <c:pt idx="686">
                  <c:v>28.69299768518249</c:v>
                </c:pt>
                <c:pt idx="687">
                  <c:v>28.734664351846732</c:v>
                </c:pt>
                <c:pt idx="688">
                  <c:v>28.776331018518249</c:v>
                </c:pt>
                <c:pt idx="689">
                  <c:v>28.81799768518249</c:v>
                </c:pt>
                <c:pt idx="690">
                  <c:v>28.859664351846732</c:v>
                </c:pt>
                <c:pt idx="691">
                  <c:v>28.901331018518249</c:v>
                </c:pt>
                <c:pt idx="692">
                  <c:v>28.94299768518249</c:v>
                </c:pt>
                <c:pt idx="693">
                  <c:v>28.984664351846732</c:v>
                </c:pt>
                <c:pt idx="694">
                  <c:v>29.026331018518249</c:v>
                </c:pt>
                <c:pt idx="695">
                  <c:v>29.06799768518249</c:v>
                </c:pt>
                <c:pt idx="696">
                  <c:v>29.109664351846732</c:v>
                </c:pt>
                <c:pt idx="697">
                  <c:v>29.151331018518249</c:v>
                </c:pt>
                <c:pt idx="698">
                  <c:v>29.19299768518249</c:v>
                </c:pt>
                <c:pt idx="699">
                  <c:v>29.234664351846732</c:v>
                </c:pt>
                <c:pt idx="700">
                  <c:v>29.276331018518249</c:v>
                </c:pt>
                <c:pt idx="701">
                  <c:v>29.31799768518249</c:v>
                </c:pt>
                <c:pt idx="702">
                  <c:v>29.359664351846732</c:v>
                </c:pt>
                <c:pt idx="703">
                  <c:v>29.401331018518249</c:v>
                </c:pt>
                <c:pt idx="704">
                  <c:v>29.44299768518249</c:v>
                </c:pt>
                <c:pt idx="705">
                  <c:v>29.484664351846732</c:v>
                </c:pt>
                <c:pt idx="706">
                  <c:v>29.526331018518249</c:v>
                </c:pt>
                <c:pt idx="707">
                  <c:v>29.56799768518249</c:v>
                </c:pt>
                <c:pt idx="708">
                  <c:v>29.609664351846732</c:v>
                </c:pt>
                <c:pt idx="709">
                  <c:v>29.651331018518249</c:v>
                </c:pt>
                <c:pt idx="710">
                  <c:v>29.69299768518249</c:v>
                </c:pt>
                <c:pt idx="711">
                  <c:v>29.734664351846732</c:v>
                </c:pt>
                <c:pt idx="712">
                  <c:v>29.776331018518249</c:v>
                </c:pt>
                <c:pt idx="713">
                  <c:v>29.81799768518249</c:v>
                </c:pt>
                <c:pt idx="714">
                  <c:v>29.859664351846732</c:v>
                </c:pt>
                <c:pt idx="715">
                  <c:v>29.901331018518249</c:v>
                </c:pt>
                <c:pt idx="716">
                  <c:v>29.94299768518249</c:v>
                </c:pt>
                <c:pt idx="717">
                  <c:v>29.984664351846732</c:v>
                </c:pt>
                <c:pt idx="718">
                  <c:v>30.026331018518249</c:v>
                </c:pt>
                <c:pt idx="719">
                  <c:v>30.06799768518249</c:v>
                </c:pt>
                <c:pt idx="720">
                  <c:v>30.109664351846732</c:v>
                </c:pt>
                <c:pt idx="721">
                  <c:v>30.151331018518249</c:v>
                </c:pt>
                <c:pt idx="722">
                  <c:v>30.19299768518249</c:v>
                </c:pt>
                <c:pt idx="723">
                  <c:v>30.234664351846732</c:v>
                </c:pt>
                <c:pt idx="724">
                  <c:v>30.276331018518249</c:v>
                </c:pt>
                <c:pt idx="725">
                  <c:v>30.31799768518249</c:v>
                </c:pt>
                <c:pt idx="726">
                  <c:v>30.359664351846732</c:v>
                </c:pt>
                <c:pt idx="727">
                  <c:v>30.401331018518249</c:v>
                </c:pt>
                <c:pt idx="728">
                  <c:v>30.44299768518249</c:v>
                </c:pt>
                <c:pt idx="729">
                  <c:v>30.484664351846732</c:v>
                </c:pt>
                <c:pt idx="730">
                  <c:v>30.526331018518249</c:v>
                </c:pt>
                <c:pt idx="731">
                  <c:v>30.56799768518249</c:v>
                </c:pt>
                <c:pt idx="732">
                  <c:v>30.609664351846732</c:v>
                </c:pt>
                <c:pt idx="733">
                  <c:v>30.651331018518249</c:v>
                </c:pt>
                <c:pt idx="734">
                  <c:v>30.69299768518249</c:v>
                </c:pt>
                <c:pt idx="735">
                  <c:v>30.734664351846732</c:v>
                </c:pt>
                <c:pt idx="736">
                  <c:v>30.776331018518249</c:v>
                </c:pt>
                <c:pt idx="737">
                  <c:v>30.81799768518249</c:v>
                </c:pt>
                <c:pt idx="738">
                  <c:v>30.859664351846732</c:v>
                </c:pt>
                <c:pt idx="739">
                  <c:v>30.901331018518249</c:v>
                </c:pt>
                <c:pt idx="740">
                  <c:v>30.94299768518249</c:v>
                </c:pt>
                <c:pt idx="741">
                  <c:v>30.984664351846732</c:v>
                </c:pt>
                <c:pt idx="742">
                  <c:v>31.026331018518249</c:v>
                </c:pt>
                <c:pt idx="743">
                  <c:v>31.06799768518249</c:v>
                </c:pt>
                <c:pt idx="744">
                  <c:v>31.109664351846732</c:v>
                </c:pt>
                <c:pt idx="745">
                  <c:v>31.151331018518249</c:v>
                </c:pt>
                <c:pt idx="746">
                  <c:v>31.19299768518249</c:v>
                </c:pt>
                <c:pt idx="747">
                  <c:v>31.234664351846732</c:v>
                </c:pt>
                <c:pt idx="748">
                  <c:v>31.276331018518249</c:v>
                </c:pt>
                <c:pt idx="749">
                  <c:v>31.31799768518249</c:v>
                </c:pt>
                <c:pt idx="750">
                  <c:v>31.359664351846732</c:v>
                </c:pt>
                <c:pt idx="751">
                  <c:v>31.401331018518249</c:v>
                </c:pt>
                <c:pt idx="752">
                  <c:v>31.44299768518249</c:v>
                </c:pt>
                <c:pt idx="753">
                  <c:v>31.484664351846732</c:v>
                </c:pt>
                <c:pt idx="754">
                  <c:v>31.526331018518249</c:v>
                </c:pt>
                <c:pt idx="755">
                  <c:v>31.56799768518249</c:v>
                </c:pt>
                <c:pt idx="756">
                  <c:v>31.609664351846732</c:v>
                </c:pt>
                <c:pt idx="757">
                  <c:v>31.651331018518249</c:v>
                </c:pt>
                <c:pt idx="758">
                  <c:v>31.69299768518249</c:v>
                </c:pt>
                <c:pt idx="759">
                  <c:v>31.734664351846732</c:v>
                </c:pt>
                <c:pt idx="760">
                  <c:v>31.776331018518249</c:v>
                </c:pt>
                <c:pt idx="761">
                  <c:v>31.81799768518249</c:v>
                </c:pt>
                <c:pt idx="762">
                  <c:v>31.859664351846732</c:v>
                </c:pt>
                <c:pt idx="763">
                  <c:v>31.901331018518249</c:v>
                </c:pt>
                <c:pt idx="764">
                  <c:v>31.94299768518249</c:v>
                </c:pt>
                <c:pt idx="765">
                  <c:v>31.984664351846732</c:v>
                </c:pt>
                <c:pt idx="766">
                  <c:v>32.026331018518249</c:v>
                </c:pt>
                <c:pt idx="767">
                  <c:v>32.06799768518249</c:v>
                </c:pt>
                <c:pt idx="768">
                  <c:v>32.109664351846732</c:v>
                </c:pt>
                <c:pt idx="769">
                  <c:v>32.151331018518249</c:v>
                </c:pt>
                <c:pt idx="770">
                  <c:v>32.19299768518249</c:v>
                </c:pt>
                <c:pt idx="771">
                  <c:v>32.234664351846732</c:v>
                </c:pt>
                <c:pt idx="772">
                  <c:v>32.276331018518249</c:v>
                </c:pt>
                <c:pt idx="773">
                  <c:v>32.31799768518249</c:v>
                </c:pt>
                <c:pt idx="774">
                  <c:v>32.359664351846732</c:v>
                </c:pt>
                <c:pt idx="775">
                  <c:v>32.401331018518249</c:v>
                </c:pt>
                <c:pt idx="776">
                  <c:v>32.44299768518249</c:v>
                </c:pt>
                <c:pt idx="777">
                  <c:v>32.484664351846732</c:v>
                </c:pt>
                <c:pt idx="778">
                  <c:v>32.526331018518249</c:v>
                </c:pt>
                <c:pt idx="779">
                  <c:v>32.56799768518249</c:v>
                </c:pt>
                <c:pt idx="780">
                  <c:v>32.609664351846732</c:v>
                </c:pt>
                <c:pt idx="781">
                  <c:v>32.651331018518249</c:v>
                </c:pt>
                <c:pt idx="782">
                  <c:v>32.69299768518249</c:v>
                </c:pt>
                <c:pt idx="783">
                  <c:v>32.734664351846732</c:v>
                </c:pt>
                <c:pt idx="784">
                  <c:v>32.776331018518249</c:v>
                </c:pt>
                <c:pt idx="785">
                  <c:v>32.81799768518249</c:v>
                </c:pt>
                <c:pt idx="786">
                  <c:v>32.859664351846732</c:v>
                </c:pt>
                <c:pt idx="787">
                  <c:v>32.901331018518249</c:v>
                </c:pt>
                <c:pt idx="788">
                  <c:v>32.94299768518249</c:v>
                </c:pt>
                <c:pt idx="789">
                  <c:v>32.984664351846732</c:v>
                </c:pt>
                <c:pt idx="790">
                  <c:v>33.026331018518249</c:v>
                </c:pt>
                <c:pt idx="791">
                  <c:v>33.06799768518249</c:v>
                </c:pt>
                <c:pt idx="792">
                  <c:v>33.109664351846732</c:v>
                </c:pt>
                <c:pt idx="793">
                  <c:v>33.151331018518249</c:v>
                </c:pt>
                <c:pt idx="794">
                  <c:v>33.19299768518249</c:v>
                </c:pt>
                <c:pt idx="795">
                  <c:v>33.234664351846732</c:v>
                </c:pt>
                <c:pt idx="796">
                  <c:v>33.276331018518249</c:v>
                </c:pt>
                <c:pt idx="797">
                  <c:v>33.31799768518249</c:v>
                </c:pt>
                <c:pt idx="798">
                  <c:v>33.359664351846732</c:v>
                </c:pt>
                <c:pt idx="799">
                  <c:v>33.401331018518249</c:v>
                </c:pt>
                <c:pt idx="800">
                  <c:v>33.44299768518249</c:v>
                </c:pt>
                <c:pt idx="801">
                  <c:v>33.484664351846732</c:v>
                </c:pt>
                <c:pt idx="802">
                  <c:v>33.526331018518249</c:v>
                </c:pt>
                <c:pt idx="803">
                  <c:v>33.56799768518249</c:v>
                </c:pt>
                <c:pt idx="804">
                  <c:v>33.609664351846732</c:v>
                </c:pt>
                <c:pt idx="805">
                  <c:v>33.651331018518249</c:v>
                </c:pt>
                <c:pt idx="806">
                  <c:v>33.69299768518249</c:v>
                </c:pt>
                <c:pt idx="807">
                  <c:v>33.734664351846732</c:v>
                </c:pt>
                <c:pt idx="808">
                  <c:v>33.776331018518249</c:v>
                </c:pt>
                <c:pt idx="809">
                  <c:v>33.81799768518249</c:v>
                </c:pt>
                <c:pt idx="810">
                  <c:v>33.859664351846732</c:v>
                </c:pt>
                <c:pt idx="811">
                  <c:v>33.901331018518249</c:v>
                </c:pt>
                <c:pt idx="812">
                  <c:v>33.94299768518249</c:v>
                </c:pt>
                <c:pt idx="813">
                  <c:v>33.984664351846732</c:v>
                </c:pt>
                <c:pt idx="814">
                  <c:v>34.026331018518249</c:v>
                </c:pt>
                <c:pt idx="815">
                  <c:v>34.06799768518249</c:v>
                </c:pt>
                <c:pt idx="816">
                  <c:v>34.109664351846732</c:v>
                </c:pt>
                <c:pt idx="817">
                  <c:v>34.151331018518249</c:v>
                </c:pt>
                <c:pt idx="818">
                  <c:v>34.19299768518249</c:v>
                </c:pt>
                <c:pt idx="819">
                  <c:v>34.234664351846732</c:v>
                </c:pt>
                <c:pt idx="820">
                  <c:v>34.276331018518249</c:v>
                </c:pt>
                <c:pt idx="821">
                  <c:v>34.31799768518249</c:v>
                </c:pt>
                <c:pt idx="822">
                  <c:v>34.359664351846732</c:v>
                </c:pt>
                <c:pt idx="823">
                  <c:v>34.401331018518249</c:v>
                </c:pt>
                <c:pt idx="824">
                  <c:v>34.44299768518249</c:v>
                </c:pt>
                <c:pt idx="825">
                  <c:v>34.484664351846732</c:v>
                </c:pt>
                <c:pt idx="826">
                  <c:v>34.526331018518249</c:v>
                </c:pt>
                <c:pt idx="827">
                  <c:v>34.56799768518249</c:v>
                </c:pt>
                <c:pt idx="828">
                  <c:v>34.609664351846732</c:v>
                </c:pt>
                <c:pt idx="829">
                  <c:v>34.651331018518249</c:v>
                </c:pt>
                <c:pt idx="830">
                  <c:v>34.69299768518249</c:v>
                </c:pt>
                <c:pt idx="831">
                  <c:v>34.734664351846732</c:v>
                </c:pt>
                <c:pt idx="832">
                  <c:v>34.776331018518249</c:v>
                </c:pt>
                <c:pt idx="833">
                  <c:v>34.81799768518249</c:v>
                </c:pt>
                <c:pt idx="834">
                  <c:v>34.859664351846732</c:v>
                </c:pt>
                <c:pt idx="835">
                  <c:v>34.901331018518249</c:v>
                </c:pt>
                <c:pt idx="836">
                  <c:v>34.94299768518249</c:v>
                </c:pt>
                <c:pt idx="837">
                  <c:v>34.984664351846732</c:v>
                </c:pt>
                <c:pt idx="838">
                  <c:v>35.026331018518249</c:v>
                </c:pt>
                <c:pt idx="839">
                  <c:v>35.06799768518249</c:v>
                </c:pt>
                <c:pt idx="840">
                  <c:v>35.109664351846732</c:v>
                </c:pt>
                <c:pt idx="841">
                  <c:v>35.151331018518249</c:v>
                </c:pt>
                <c:pt idx="842">
                  <c:v>35.19299768518249</c:v>
                </c:pt>
                <c:pt idx="843">
                  <c:v>35.234664351846732</c:v>
                </c:pt>
                <c:pt idx="844">
                  <c:v>35.276331018518249</c:v>
                </c:pt>
                <c:pt idx="845">
                  <c:v>35.31799768518249</c:v>
                </c:pt>
                <c:pt idx="846">
                  <c:v>35.359664351846732</c:v>
                </c:pt>
                <c:pt idx="847">
                  <c:v>35.401331018518249</c:v>
                </c:pt>
                <c:pt idx="848">
                  <c:v>35.44299768518249</c:v>
                </c:pt>
                <c:pt idx="849">
                  <c:v>35.484664351846732</c:v>
                </c:pt>
                <c:pt idx="850">
                  <c:v>35.526331018518249</c:v>
                </c:pt>
                <c:pt idx="851">
                  <c:v>35.56799768518249</c:v>
                </c:pt>
                <c:pt idx="852">
                  <c:v>35.609664351846732</c:v>
                </c:pt>
                <c:pt idx="853">
                  <c:v>35.651331018518249</c:v>
                </c:pt>
                <c:pt idx="854">
                  <c:v>35.69299768518249</c:v>
                </c:pt>
                <c:pt idx="855">
                  <c:v>35.734664351846732</c:v>
                </c:pt>
                <c:pt idx="856">
                  <c:v>35.776331018518249</c:v>
                </c:pt>
                <c:pt idx="857">
                  <c:v>35.81799768518249</c:v>
                </c:pt>
                <c:pt idx="858">
                  <c:v>35.859664351846732</c:v>
                </c:pt>
                <c:pt idx="859">
                  <c:v>35.901331018518249</c:v>
                </c:pt>
                <c:pt idx="860">
                  <c:v>35.94299768518249</c:v>
                </c:pt>
                <c:pt idx="861">
                  <c:v>35.984664351846732</c:v>
                </c:pt>
                <c:pt idx="862">
                  <c:v>36.026331018518249</c:v>
                </c:pt>
                <c:pt idx="863">
                  <c:v>36.06799768518249</c:v>
                </c:pt>
                <c:pt idx="864">
                  <c:v>36.109664351846732</c:v>
                </c:pt>
                <c:pt idx="865">
                  <c:v>36.151331018518249</c:v>
                </c:pt>
                <c:pt idx="866">
                  <c:v>36.19299768518249</c:v>
                </c:pt>
                <c:pt idx="867">
                  <c:v>36.234664351846732</c:v>
                </c:pt>
                <c:pt idx="868">
                  <c:v>36.276331018518249</c:v>
                </c:pt>
                <c:pt idx="869">
                  <c:v>36.31799768518249</c:v>
                </c:pt>
                <c:pt idx="870">
                  <c:v>36.359664351846732</c:v>
                </c:pt>
                <c:pt idx="871">
                  <c:v>36.401331018518249</c:v>
                </c:pt>
                <c:pt idx="872">
                  <c:v>36.44299768518249</c:v>
                </c:pt>
                <c:pt idx="873">
                  <c:v>36.484664351846732</c:v>
                </c:pt>
                <c:pt idx="874">
                  <c:v>36.526331018518249</c:v>
                </c:pt>
                <c:pt idx="875">
                  <c:v>36.56799768518249</c:v>
                </c:pt>
                <c:pt idx="876">
                  <c:v>36.609664351846732</c:v>
                </c:pt>
                <c:pt idx="877">
                  <c:v>36.651331018518249</c:v>
                </c:pt>
                <c:pt idx="878">
                  <c:v>36.69299768518249</c:v>
                </c:pt>
                <c:pt idx="879">
                  <c:v>36.734664351846732</c:v>
                </c:pt>
                <c:pt idx="880">
                  <c:v>36.776331018518249</c:v>
                </c:pt>
                <c:pt idx="881">
                  <c:v>36.81799768518249</c:v>
                </c:pt>
                <c:pt idx="882">
                  <c:v>36.859664351846732</c:v>
                </c:pt>
                <c:pt idx="883">
                  <c:v>36.901331018518249</c:v>
                </c:pt>
                <c:pt idx="884">
                  <c:v>36.94299768518249</c:v>
                </c:pt>
                <c:pt idx="885">
                  <c:v>36.984664351846732</c:v>
                </c:pt>
                <c:pt idx="886">
                  <c:v>37.026331018518249</c:v>
                </c:pt>
                <c:pt idx="887">
                  <c:v>37.06799768518249</c:v>
                </c:pt>
                <c:pt idx="888">
                  <c:v>37.109664351846732</c:v>
                </c:pt>
                <c:pt idx="889">
                  <c:v>37.151331018518249</c:v>
                </c:pt>
                <c:pt idx="890">
                  <c:v>37.19299768518249</c:v>
                </c:pt>
                <c:pt idx="891">
                  <c:v>37.234664351846732</c:v>
                </c:pt>
                <c:pt idx="892">
                  <c:v>37.276331018518249</c:v>
                </c:pt>
                <c:pt idx="893">
                  <c:v>37.31799768518249</c:v>
                </c:pt>
                <c:pt idx="894">
                  <c:v>37.359664351846732</c:v>
                </c:pt>
                <c:pt idx="895">
                  <c:v>37.401331018518249</c:v>
                </c:pt>
                <c:pt idx="896">
                  <c:v>37.44299768518249</c:v>
                </c:pt>
                <c:pt idx="897">
                  <c:v>37.484664351846732</c:v>
                </c:pt>
                <c:pt idx="898">
                  <c:v>37.526331018518249</c:v>
                </c:pt>
                <c:pt idx="899">
                  <c:v>37.56799768518249</c:v>
                </c:pt>
                <c:pt idx="900">
                  <c:v>37.609664351846732</c:v>
                </c:pt>
                <c:pt idx="901">
                  <c:v>37.651331018518249</c:v>
                </c:pt>
                <c:pt idx="902">
                  <c:v>37.69299768518249</c:v>
                </c:pt>
                <c:pt idx="903">
                  <c:v>37.734664351846732</c:v>
                </c:pt>
                <c:pt idx="904">
                  <c:v>37.776331018518249</c:v>
                </c:pt>
                <c:pt idx="905">
                  <c:v>37.81799768518249</c:v>
                </c:pt>
                <c:pt idx="906">
                  <c:v>37.859664351846732</c:v>
                </c:pt>
                <c:pt idx="907">
                  <c:v>37.901331018518249</c:v>
                </c:pt>
                <c:pt idx="908">
                  <c:v>37.94299768518249</c:v>
                </c:pt>
                <c:pt idx="909">
                  <c:v>37.984664351846732</c:v>
                </c:pt>
                <c:pt idx="910">
                  <c:v>38.026331018518249</c:v>
                </c:pt>
                <c:pt idx="911">
                  <c:v>38.06799768518249</c:v>
                </c:pt>
                <c:pt idx="912">
                  <c:v>38.109664351846732</c:v>
                </c:pt>
                <c:pt idx="913">
                  <c:v>38.151331018518249</c:v>
                </c:pt>
                <c:pt idx="914">
                  <c:v>38.19299768518249</c:v>
                </c:pt>
                <c:pt idx="915">
                  <c:v>38.234664351846732</c:v>
                </c:pt>
                <c:pt idx="916">
                  <c:v>38.276331018518249</c:v>
                </c:pt>
                <c:pt idx="917">
                  <c:v>38.31799768518249</c:v>
                </c:pt>
                <c:pt idx="918">
                  <c:v>38.359664351846732</c:v>
                </c:pt>
                <c:pt idx="919">
                  <c:v>38.401331018518249</c:v>
                </c:pt>
                <c:pt idx="920">
                  <c:v>38.44299768518249</c:v>
                </c:pt>
                <c:pt idx="921">
                  <c:v>38.484664351846732</c:v>
                </c:pt>
                <c:pt idx="922">
                  <c:v>38.526331018518249</c:v>
                </c:pt>
                <c:pt idx="923">
                  <c:v>38.56799768518249</c:v>
                </c:pt>
                <c:pt idx="924">
                  <c:v>38.609664351846732</c:v>
                </c:pt>
                <c:pt idx="925">
                  <c:v>38.651331018518249</c:v>
                </c:pt>
                <c:pt idx="926">
                  <c:v>38.69299768518249</c:v>
                </c:pt>
                <c:pt idx="927">
                  <c:v>38.734664351846732</c:v>
                </c:pt>
                <c:pt idx="928">
                  <c:v>38.776331018518249</c:v>
                </c:pt>
                <c:pt idx="929">
                  <c:v>38.81799768518249</c:v>
                </c:pt>
                <c:pt idx="930">
                  <c:v>38.859664351846732</c:v>
                </c:pt>
                <c:pt idx="931">
                  <c:v>38.901331018518249</c:v>
                </c:pt>
                <c:pt idx="932">
                  <c:v>38.94299768518249</c:v>
                </c:pt>
                <c:pt idx="933">
                  <c:v>38.984664351846732</c:v>
                </c:pt>
                <c:pt idx="934">
                  <c:v>39.026331018518249</c:v>
                </c:pt>
                <c:pt idx="935">
                  <c:v>39.06799768518249</c:v>
                </c:pt>
                <c:pt idx="936">
                  <c:v>39.109664351846732</c:v>
                </c:pt>
                <c:pt idx="937">
                  <c:v>39.151331018518249</c:v>
                </c:pt>
                <c:pt idx="938">
                  <c:v>39.19299768518249</c:v>
                </c:pt>
                <c:pt idx="939">
                  <c:v>39.234664351846732</c:v>
                </c:pt>
                <c:pt idx="940">
                  <c:v>39.276331018518249</c:v>
                </c:pt>
                <c:pt idx="941">
                  <c:v>39.31799768518249</c:v>
                </c:pt>
                <c:pt idx="942">
                  <c:v>39.359664351846732</c:v>
                </c:pt>
                <c:pt idx="943">
                  <c:v>39.401331018518249</c:v>
                </c:pt>
                <c:pt idx="944">
                  <c:v>39.44299768518249</c:v>
                </c:pt>
                <c:pt idx="945">
                  <c:v>39.484664351846732</c:v>
                </c:pt>
                <c:pt idx="946">
                  <c:v>39.526331018518249</c:v>
                </c:pt>
                <c:pt idx="947">
                  <c:v>39.56799768518249</c:v>
                </c:pt>
                <c:pt idx="948">
                  <c:v>39.609664351846732</c:v>
                </c:pt>
                <c:pt idx="949">
                  <c:v>39.651331018518249</c:v>
                </c:pt>
                <c:pt idx="950">
                  <c:v>39.69299768518249</c:v>
                </c:pt>
                <c:pt idx="951">
                  <c:v>39.734664351846732</c:v>
                </c:pt>
                <c:pt idx="952">
                  <c:v>39.776331018518249</c:v>
                </c:pt>
                <c:pt idx="953">
                  <c:v>39.81799768518249</c:v>
                </c:pt>
                <c:pt idx="954">
                  <c:v>39.859664351846732</c:v>
                </c:pt>
                <c:pt idx="955">
                  <c:v>39.901331018518249</c:v>
                </c:pt>
                <c:pt idx="956">
                  <c:v>39.94299768518249</c:v>
                </c:pt>
                <c:pt idx="957">
                  <c:v>39.984664351846732</c:v>
                </c:pt>
                <c:pt idx="958">
                  <c:v>40.026331018518249</c:v>
                </c:pt>
                <c:pt idx="959">
                  <c:v>40.06799768518249</c:v>
                </c:pt>
                <c:pt idx="960">
                  <c:v>40.109664351846732</c:v>
                </c:pt>
                <c:pt idx="961">
                  <c:v>40.151331018518249</c:v>
                </c:pt>
                <c:pt idx="962">
                  <c:v>40.19299768518249</c:v>
                </c:pt>
                <c:pt idx="963">
                  <c:v>40.234664351846732</c:v>
                </c:pt>
                <c:pt idx="964">
                  <c:v>40.276331018518249</c:v>
                </c:pt>
                <c:pt idx="965">
                  <c:v>40.31799768518249</c:v>
                </c:pt>
                <c:pt idx="966">
                  <c:v>40.359664351846732</c:v>
                </c:pt>
                <c:pt idx="967">
                  <c:v>40.401331018518249</c:v>
                </c:pt>
                <c:pt idx="968">
                  <c:v>40.44299768518249</c:v>
                </c:pt>
                <c:pt idx="969">
                  <c:v>40.484664351846732</c:v>
                </c:pt>
                <c:pt idx="970">
                  <c:v>40.526331018518249</c:v>
                </c:pt>
                <c:pt idx="971">
                  <c:v>40.56799768518249</c:v>
                </c:pt>
                <c:pt idx="972">
                  <c:v>40.609664351846732</c:v>
                </c:pt>
                <c:pt idx="973">
                  <c:v>40.651331018518249</c:v>
                </c:pt>
                <c:pt idx="974">
                  <c:v>40.69299768518249</c:v>
                </c:pt>
                <c:pt idx="975">
                  <c:v>40.734664351846732</c:v>
                </c:pt>
                <c:pt idx="976">
                  <c:v>40.776331018518249</c:v>
                </c:pt>
                <c:pt idx="977">
                  <c:v>40.81799768518249</c:v>
                </c:pt>
                <c:pt idx="978">
                  <c:v>40.859664351846732</c:v>
                </c:pt>
                <c:pt idx="979">
                  <c:v>40.901331018518249</c:v>
                </c:pt>
                <c:pt idx="980">
                  <c:v>40.94299768518249</c:v>
                </c:pt>
                <c:pt idx="981">
                  <c:v>40.984664351846732</c:v>
                </c:pt>
                <c:pt idx="982">
                  <c:v>41.026331018518249</c:v>
                </c:pt>
                <c:pt idx="983">
                  <c:v>41.06799768518249</c:v>
                </c:pt>
                <c:pt idx="984">
                  <c:v>41.109664351846732</c:v>
                </c:pt>
                <c:pt idx="985">
                  <c:v>41.151331018518249</c:v>
                </c:pt>
                <c:pt idx="986">
                  <c:v>41.19299768518249</c:v>
                </c:pt>
                <c:pt idx="987">
                  <c:v>41.234664351846732</c:v>
                </c:pt>
                <c:pt idx="988">
                  <c:v>41.276331018518249</c:v>
                </c:pt>
                <c:pt idx="989">
                  <c:v>41.31799768518249</c:v>
                </c:pt>
                <c:pt idx="990">
                  <c:v>41.359664351846732</c:v>
                </c:pt>
                <c:pt idx="991">
                  <c:v>41.401331018518249</c:v>
                </c:pt>
                <c:pt idx="992">
                  <c:v>41.44299768518249</c:v>
                </c:pt>
                <c:pt idx="993">
                  <c:v>41.484664351846732</c:v>
                </c:pt>
                <c:pt idx="994">
                  <c:v>41.526331018518249</c:v>
                </c:pt>
                <c:pt idx="995">
                  <c:v>41.56799768518249</c:v>
                </c:pt>
                <c:pt idx="996">
                  <c:v>41.609664351846732</c:v>
                </c:pt>
                <c:pt idx="997">
                  <c:v>41.651331018518249</c:v>
                </c:pt>
                <c:pt idx="998">
                  <c:v>41.69299768518249</c:v>
                </c:pt>
                <c:pt idx="999">
                  <c:v>41.734664351846732</c:v>
                </c:pt>
                <c:pt idx="1000">
                  <c:v>41.776331018518249</c:v>
                </c:pt>
                <c:pt idx="1001">
                  <c:v>41.81799768518249</c:v>
                </c:pt>
                <c:pt idx="1002">
                  <c:v>41.859664351846732</c:v>
                </c:pt>
                <c:pt idx="1003">
                  <c:v>41.901331018518249</c:v>
                </c:pt>
                <c:pt idx="1004">
                  <c:v>41.94299768518249</c:v>
                </c:pt>
                <c:pt idx="1005">
                  <c:v>41.984664351846732</c:v>
                </c:pt>
                <c:pt idx="1006">
                  <c:v>42.026331018518249</c:v>
                </c:pt>
                <c:pt idx="1007">
                  <c:v>42.06799768518249</c:v>
                </c:pt>
                <c:pt idx="1008">
                  <c:v>42.109664351846732</c:v>
                </c:pt>
                <c:pt idx="1009">
                  <c:v>42.151331018518249</c:v>
                </c:pt>
                <c:pt idx="1010">
                  <c:v>42.19299768518249</c:v>
                </c:pt>
                <c:pt idx="1011">
                  <c:v>42.234664351846732</c:v>
                </c:pt>
                <c:pt idx="1012">
                  <c:v>42.276331018518249</c:v>
                </c:pt>
                <c:pt idx="1013">
                  <c:v>42.31799768518249</c:v>
                </c:pt>
                <c:pt idx="1014">
                  <c:v>42.359664351846732</c:v>
                </c:pt>
                <c:pt idx="1015">
                  <c:v>42.401331018518249</c:v>
                </c:pt>
                <c:pt idx="1016">
                  <c:v>42.44299768518249</c:v>
                </c:pt>
                <c:pt idx="1017">
                  <c:v>42.484664351846732</c:v>
                </c:pt>
                <c:pt idx="1018">
                  <c:v>42.526331018518249</c:v>
                </c:pt>
                <c:pt idx="1019">
                  <c:v>42.56799768518249</c:v>
                </c:pt>
                <c:pt idx="1020">
                  <c:v>42.609664351846732</c:v>
                </c:pt>
                <c:pt idx="1021">
                  <c:v>42.651331018518249</c:v>
                </c:pt>
                <c:pt idx="1022">
                  <c:v>42.69299768518249</c:v>
                </c:pt>
                <c:pt idx="1023">
                  <c:v>42.734664351846732</c:v>
                </c:pt>
                <c:pt idx="1024">
                  <c:v>42.776331018518249</c:v>
                </c:pt>
                <c:pt idx="1025">
                  <c:v>42.81799768518249</c:v>
                </c:pt>
                <c:pt idx="1026">
                  <c:v>42.859664351846732</c:v>
                </c:pt>
                <c:pt idx="1027">
                  <c:v>42.901331018518249</c:v>
                </c:pt>
                <c:pt idx="1028">
                  <c:v>42.94299768518249</c:v>
                </c:pt>
                <c:pt idx="1029">
                  <c:v>42.984664351846732</c:v>
                </c:pt>
                <c:pt idx="1030">
                  <c:v>43.026331018518249</c:v>
                </c:pt>
                <c:pt idx="1031">
                  <c:v>43.06799768518249</c:v>
                </c:pt>
                <c:pt idx="1032">
                  <c:v>43.109664351846732</c:v>
                </c:pt>
                <c:pt idx="1033">
                  <c:v>43.151331018518249</c:v>
                </c:pt>
                <c:pt idx="1034">
                  <c:v>43.19299768518249</c:v>
                </c:pt>
                <c:pt idx="1035">
                  <c:v>43.234664351846732</c:v>
                </c:pt>
                <c:pt idx="1036">
                  <c:v>43.276331018518249</c:v>
                </c:pt>
                <c:pt idx="1037">
                  <c:v>43.31799768518249</c:v>
                </c:pt>
                <c:pt idx="1038">
                  <c:v>43.359664351846732</c:v>
                </c:pt>
                <c:pt idx="1039">
                  <c:v>43.401331018518249</c:v>
                </c:pt>
                <c:pt idx="1040">
                  <c:v>43.44299768518249</c:v>
                </c:pt>
                <c:pt idx="1041">
                  <c:v>43.484664351846732</c:v>
                </c:pt>
                <c:pt idx="1042">
                  <c:v>43.526331018518249</c:v>
                </c:pt>
                <c:pt idx="1043">
                  <c:v>43.56799768518249</c:v>
                </c:pt>
                <c:pt idx="1044">
                  <c:v>43.609664351846732</c:v>
                </c:pt>
                <c:pt idx="1045">
                  <c:v>43.651331018518249</c:v>
                </c:pt>
                <c:pt idx="1046">
                  <c:v>43.69299768518249</c:v>
                </c:pt>
                <c:pt idx="1047">
                  <c:v>43.734664351846732</c:v>
                </c:pt>
                <c:pt idx="1048">
                  <c:v>43.776331018518249</c:v>
                </c:pt>
                <c:pt idx="1049">
                  <c:v>43.81799768518249</c:v>
                </c:pt>
                <c:pt idx="1050">
                  <c:v>43.859664351846732</c:v>
                </c:pt>
                <c:pt idx="1051">
                  <c:v>43.901331018518249</c:v>
                </c:pt>
                <c:pt idx="1052">
                  <c:v>43.94299768518249</c:v>
                </c:pt>
                <c:pt idx="1053">
                  <c:v>43.984664351846732</c:v>
                </c:pt>
                <c:pt idx="1054">
                  <c:v>44.026331018518249</c:v>
                </c:pt>
                <c:pt idx="1055">
                  <c:v>44.06799768518249</c:v>
                </c:pt>
                <c:pt idx="1056">
                  <c:v>44.109664351846732</c:v>
                </c:pt>
                <c:pt idx="1057">
                  <c:v>44.151331018518249</c:v>
                </c:pt>
                <c:pt idx="1058">
                  <c:v>44.19299768518249</c:v>
                </c:pt>
                <c:pt idx="1059">
                  <c:v>44.234664351846732</c:v>
                </c:pt>
                <c:pt idx="1060">
                  <c:v>44.276331018518249</c:v>
                </c:pt>
                <c:pt idx="1061">
                  <c:v>44.31799768518249</c:v>
                </c:pt>
                <c:pt idx="1062">
                  <c:v>44.359664351846732</c:v>
                </c:pt>
                <c:pt idx="1063">
                  <c:v>44.401331018518249</c:v>
                </c:pt>
                <c:pt idx="1064">
                  <c:v>44.44299768518249</c:v>
                </c:pt>
                <c:pt idx="1065">
                  <c:v>44.484664351846732</c:v>
                </c:pt>
                <c:pt idx="1066">
                  <c:v>44.526331018518249</c:v>
                </c:pt>
                <c:pt idx="1067">
                  <c:v>44.56799768518249</c:v>
                </c:pt>
                <c:pt idx="1068">
                  <c:v>44.609664351846732</c:v>
                </c:pt>
                <c:pt idx="1069">
                  <c:v>44.651331018518249</c:v>
                </c:pt>
                <c:pt idx="1070">
                  <c:v>44.69299768518249</c:v>
                </c:pt>
                <c:pt idx="1071">
                  <c:v>44.734664351846732</c:v>
                </c:pt>
                <c:pt idx="1072">
                  <c:v>44.776331018518249</c:v>
                </c:pt>
                <c:pt idx="1073">
                  <c:v>44.81799768518249</c:v>
                </c:pt>
                <c:pt idx="1074">
                  <c:v>44.859664351846732</c:v>
                </c:pt>
                <c:pt idx="1075">
                  <c:v>44.901331018518249</c:v>
                </c:pt>
                <c:pt idx="1076">
                  <c:v>44.94299768518249</c:v>
                </c:pt>
                <c:pt idx="1077">
                  <c:v>44.984664351846732</c:v>
                </c:pt>
                <c:pt idx="1078">
                  <c:v>45.026331018518249</c:v>
                </c:pt>
                <c:pt idx="1079">
                  <c:v>45.06799768518249</c:v>
                </c:pt>
                <c:pt idx="1080">
                  <c:v>45.109664351846732</c:v>
                </c:pt>
                <c:pt idx="1081">
                  <c:v>45.151331018518249</c:v>
                </c:pt>
                <c:pt idx="1082">
                  <c:v>45.19299768518249</c:v>
                </c:pt>
                <c:pt idx="1083">
                  <c:v>45.234664351846732</c:v>
                </c:pt>
                <c:pt idx="1084">
                  <c:v>45.276331018518249</c:v>
                </c:pt>
                <c:pt idx="1085">
                  <c:v>45.31799768518249</c:v>
                </c:pt>
                <c:pt idx="1086">
                  <c:v>45.359664351846732</c:v>
                </c:pt>
                <c:pt idx="1087">
                  <c:v>45.401331018518249</c:v>
                </c:pt>
                <c:pt idx="1088">
                  <c:v>45.44299768518249</c:v>
                </c:pt>
                <c:pt idx="1089">
                  <c:v>45.484664351846732</c:v>
                </c:pt>
                <c:pt idx="1090">
                  <c:v>45.526331018518249</c:v>
                </c:pt>
                <c:pt idx="1091">
                  <c:v>45.56799768518249</c:v>
                </c:pt>
                <c:pt idx="1092">
                  <c:v>45.609664351846732</c:v>
                </c:pt>
                <c:pt idx="1093">
                  <c:v>45.651331018518249</c:v>
                </c:pt>
                <c:pt idx="1094">
                  <c:v>45.69299768518249</c:v>
                </c:pt>
                <c:pt idx="1095">
                  <c:v>45.734664351846732</c:v>
                </c:pt>
                <c:pt idx="1096">
                  <c:v>45.776331018518249</c:v>
                </c:pt>
                <c:pt idx="1097">
                  <c:v>45.81799768518249</c:v>
                </c:pt>
                <c:pt idx="1098">
                  <c:v>45.859664351846732</c:v>
                </c:pt>
                <c:pt idx="1099">
                  <c:v>45.901331018518249</c:v>
                </c:pt>
                <c:pt idx="1100">
                  <c:v>45.94299768518249</c:v>
                </c:pt>
                <c:pt idx="1101">
                  <c:v>45.984664351846732</c:v>
                </c:pt>
                <c:pt idx="1102">
                  <c:v>46.026331018518249</c:v>
                </c:pt>
                <c:pt idx="1103">
                  <c:v>46.06799768518249</c:v>
                </c:pt>
                <c:pt idx="1104">
                  <c:v>46.109664351846732</c:v>
                </c:pt>
                <c:pt idx="1105">
                  <c:v>46.151331018518249</c:v>
                </c:pt>
                <c:pt idx="1106">
                  <c:v>46.19299768518249</c:v>
                </c:pt>
                <c:pt idx="1107">
                  <c:v>46.234664351846732</c:v>
                </c:pt>
                <c:pt idx="1108">
                  <c:v>46.276331018518249</c:v>
                </c:pt>
                <c:pt idx="1109">
                  <c:v>46.31799768518249</c:v>
                </c:pt>
                <c:pt idx="1110">
                  <c:v>46.359664351846732</c:v>
                </c:pt>
                <c:pt idx="1111">
                  <c:v>46.401331018518249</c:v>
                </c:pt>
                <c:pt idx="1112">
                  <c:v>46.44299768518249</c:v>
                </c:pt>
                <c:pt idx="1113">
                  <c:v>46.484664351846732</c:v>
                </c:pt>
                <c:pt idx="1114">
                  <c:v>46.526331018518249</c:v>
                </c:pt>
                <c:pt idx="1115">
                  <c:v>46.56799768518249</c:v>
                </c:pt>
                <c:pt idx="1116">
                  <c:v>46.609664351846732</c:v>
                </c:pt>
                <c:pt idx="1117">
                  <c:v>46.651331018518249</c:v>
                </c:pt>
                <c:pt idx="1118">
                  <c:v>46.69299768518249</c:v>
                </c:pt>
                <c:pt idx="1119">
                  <c:v>46.734664351846732</c:v>
                </c:pt>
                <c:pt idx="1120">
                  <c:v>46.776331018518249</c:v>
                </c:pt>
                <c:pt idx="1121">
                  <c:v>46.81799768518249</c:v>
                </c:pt>
                <c:pt idx="1122">
                  <c:v>46.859664351846732</c:v>
                </c:pt>
                <c:pt idx="1123">
                  <c:v>46.901331018518249</c:v>
                </c:pt>
                <c:pt idx="1124">
                  <c:v>46.94299768518249</c:v>
                </c:pt>
                <c:pt idx="1125">
                  <c:v>46.984664351846732</c:v>
                </c:pt>
                <c:pt idx="1126">
                  <c:v>47.026331018518249</c:v>
                </c:pt>
                <c:pt idx="1127">
                  <c:v>47.06799768518249</c:v>
                </c:pt>
                <c:pt idx="1128">
                  <c:v>47.109664351846732</c:v>
                </c:pt>
                <c:pt idx="1129">
                  <c:v>47.151331018518249</c:v>
                </c:pt>
                <c:pt idx="1130">
                  <c:v>47.19299768518249</c:v>
                </c:pt>
                <c:pt idx="1131">
                  <c:v>47.234664351846732</c:v>
                </c:pt>
                <c:pt idx="1132">
                  <c:v>47.276331018518249</c:v>
                </c:pt>
                <c:pt idx="1133">
                  <c:v>47.31799768518249</c:v>
                </c:pt>
                <c:pt idx="1134">
                  <c:v>47.359664351846732</c:v>
                </c:pt>
                <c:pt idx="1135">
                  <c:v>47.401331018518249</c:v>
                </c:pt>
                <c:pt idx="1136">
                  <c:v>47.44299768518249</c:v>
                </c:pt>
                <c:pt idx="1137">
                  <c:v>47.484664351846732</c:v>
                </c:pt>
                <c:pt idx="1138">
                  <c:v>47.526331018518249</c:v>
                </c:pt>
                <c:pt idx="1139">
                  <c:v>47.56799768518249</c:v>
                </c:pt>
                <c:pt idx="1140">
                  <c:v>47.609664351846732</c:v>
                </c:pt>
                <c:pt idx="1141">
                  <c:v>47.651331018518249</c:v>
                </c:pt>
                <c:pt idx="1142">
                  <c:v>47.69299768518249</c:v>
                </c:pt>
                <c:pt idx="1143">
                  <c:v>47.734664351846732</c:v>
                </c:pt>
                <c:pt idx="1144">
                  <c:v>47.776331018518249</c:v>
                </c:pt>
                <c:pt idx="1145">
                  <c:v>47.81799768518249</c:v>
                </c:pt>
                <c:pt idx="1146">
                  <c:v>47.859664351846732</c:v>
                </c:pt>
                <c:pt idx="1147">
                  <c:v>47.901331018518249</c:v>
                </c:pt>
                <c:pt idx="1148">
                  <c:v>47.94299768518249</c:v>
                </c:pt>
                <c:pt idx="1149">
                  <c:v>47.984664351846732</c:v>
                </c:pt>
                <c:pt idx="1150">
                  <c:v>48.026331018518249</c:v>
                </c:pt>
                <c:pt idx="1151">
                  <c:v>48.06799768518249</c:v>
                </c:pt>
                <c:pt idx="1152">
                  <c:v>48.109664351846732</c:v>
                </c:pt>
                <c:pt idx="1153">
                  <c:v>48.151331018518249</c:v>
                </c:pt>
                <c:pt idx="1154">
                  <c:v>48.19299768518249</c:v>
                </c:pt>
                <c:pt idx="1155">
                  <c:v>48.234664351846732</c:v>
                </c:pt>
                <c:pt idx="1156">
                  <c:v>48.276331018518249</c:v>
                </c:pt>
                <c:pt idx="1157">
                  <c:v>48.31799768518249</c:v>
                </c:pt>
                <c:pt idx="1158">
                  <c:v>48.359664351846732</c:v>
                </c:pt>
                <c:pt idx="1159">
                  <c:v>48.401331018518249</c:v>
                </c:pt>
                <c:pt idx="1160">
                  <c:v>48.44299768518249</c:v>
                </c:pt>
                <c:pt idx="1161">
                  <c:v>48.484664351846732</c:v>
                </c:pt>
                <c:pt idx="1162">
                  <c:v>48.526331018518249</c:v>
                </c:pt>
                <c:pt idx="1163">
                  <c:v>48.56799768518249</c:v>
                </c:pt>
                <c:pt idx="1164">
                  <c:v>48.609664351846732</c:v>
                </c:pt>
                <c:pt idx="1165">
                  <c:v>48.651331018518249</c:v>
                </c:pt>
                <c:pt idx="1166">
                  <c:v>48.69299768518249</c:v>
                </c:pt>
                <c:pt idx="1167">
                  <c:v>48.734664351846732</c:v>
                </c:pt>
                <c:pt idx="1168">
                  <c:v>48.776331018518249</c:v>
                </c:pt>
                <c:pt idx="1169">
                  <c:v>48.81799768518249</c:v>
                </c:pt>
                <c:pt idx="1170">
                  <c:v>48.859664351846732</c:v>
                </c:pt>
                <c:pt idx="1171">
                  <c:v>48.901331018518249</c:v>
                </c:pt>
                <c:pt idx="1172">
                  <c:v>48.94299768518249</c:v>
                </c:pt>
                <c:pt idx="1173">
                  <c:v>48.984664351846732</c:v>
                </c:pt>
                <c:pt idx="1174">
                  <c:v>49.026331018518249</c:v>
                </c:pt>
                <c:pt idx="1175">
                  <c:v>49.06799768518249</c:v>
                </c:pt>
                <c:pt idx="1176">
                  <c:v>49.109664351846732</c:v>
                </c:pt>
                <c:pt idx="1177">
                  <c:v>49.151331018518249</c:v>
                </c:pt>
                <c:pt idx="1178">
                  <c:v>49.19299768518249</c:v>
                </c:pt>
                <c:pt idx="1179">
                  <c:v>49.234664351846732</c:v>
                </c:pt>
                <c:pt idx="1180">
                  <c:v>49.276331018518249</c:v>
                </c:pt>
                <c:pt idx="1181">
                  <c:v>49.31799768518249</c:v>
                </c:pt>
                <c:pt idx="1182">
                  <c:v>49.359664351846732</c:v>
                </c:pt>
                <c:pt idx="1183">
                  <c:v>49.401331018518249</c:v>
                </c:pt>
                <c:pt idx="1184">
                  <c:v>49.44299768518249</c:v>
                </c:pt>
                <c:pt idx="1185">
                  <c:v>49.484664351846732</c:v>
                </c:pt>
                <c:pt idx="1186">
                  <c:v>49.526331018518249</c:v>
                </c:pt>
                <c:pt idx="1187">
                  <c:v>49.56799768518249</c:v>
                </c:pt>
                <c:pt idx="1188">
                  <c:v>49.609664351846732</c:v>
                </c:pt>
                <c:pt idx="1189">
                  <c:v>49.651331018518249</c:v>
                </c:pt>
                <c:pt idx="1190">
                  <c:v>49.69299768518249</c:v>
                </c:pt>
                <c:pt idx="1191">
                  <c:v>49.734664351846732</c:v>
                </c:pt>
                <c:pt idx="1192">
                  <c:v>49.776331018518249</c:v>
                </c:pt>
                <c:pt idx="1193">
                  <c:v>49.81799768518249</c:v>
                </c:pt>
                <c:pt idx="1194">
                  <c:v>49.859664351846732</c:v>
                </c:pt>
                <c:pt idx="1195">
                  <c:v>49.901331018518249</c:v>
                </c:pt>
                <c:pt idx="1196">
                  <c:v>49.94299768518249</c:v>
                </c:pt>
                <c:pt idx="1197">
                  <c:v>49.984664351846732</c:v>
                </c:pt>
                <c:pt idx="1198">
                  <c:v>50.026331018518249</c:v>
                </c:pt>
                <c:pt idx="1199">
                  <c:v>50.06799768518249</c:v>
                </c:pt>
                <c:pt idx="1200">
                  <c:v>50.109664351846732</c:v>
                </c:pt>
                <c:pt idx="1201">
                  <c:v>50.151331018518249</c:v>
                </c:pt>
                <c:pt idx="1202">
                  <c:v>50.19299768518249</c:v>
                </c:pt>
                <c:pt idx="1203">
                  <c:v>50.234664351846732</c:v>
                </c:pt>
                <c:pt idx="1204">
                  <c:v>50.276331018518249</c:v>
                </c:pt>
                <c:pt idx="1205">
                  <c:v>50.31799768518249</c:v>
                </c:pt>
                <c:pt idx="1206">
                  <c:v>50.359664351846732</c:v>
                </c:pt>
                <c:pt idx="1207">
                  <c:v>50.401331018518249</c:v>
                </c:pt>
                <c:pt idx="1208">
                  <c:v>50.44299768518249</c:v>
                </c:pt>
                <c:pt idx="1209">
                  <c:v>50.484664351846732</c:v>
                </c:pt>
                <c:pt idx="1210">
                  <c:v>50.526331018518249</c:v>
                </c:pt>
                <c:pt idx="1211">
                  <c:v>50.56799768518249</c:v>
                </c:pt>
                <c:pt idx="1212">
                  <c:v>50.609664351846732</c:v>
                </c:pt>
                <c:pt idx="1213">
                  <c:v>50.651331018518249</c:v>
                </c:pt>
                <c:pt idx="1214">
                  <c:v>50.69299768518249</c:v>
                </c:pt>
                <c:pt idx="1215">
                  <c:v>50.734664351846732</c:v>
                </c:pt>
                <c:pt idx="1216">
                  <c:v>50.776331018518249</c:v>
                </c:pt>
                <c:pt idx="1217">
                  <c:v>50.81799768518249</c:v>
                </c:pt>
                <c:pt idx="1218">
                  <c:v>50.859664351846732</c:v>
                </c:pt>
                <c:pt idx="1219">
                  <c:v>50.901331018518249</c:v>
                </c:pt>
                <c:pt idx="1220">
                  <c:v>50.94299768518249</c:v>
                </c:pt>
                <c:pt idx="1221">
                  <c:v>50.984664351846732</c:v>
                </c:pt>
                <c:pt idx="1222">
                  <c:v>51.026331018518249</c:v>
                </c:pt>
                <c:pt idx="1223">
                  <c:v>51.06799768518249</c:v>
                </c:pt>
                <c:pt idx="1224">
                  <c:v>51.109664351846732</c:v>
                </c:pt>
                <c:pt idx="1225">
                  <c:v>51.151331018518249</c:v>
                </c:pt>
                <c:pt idx="1226">
                  <c:v>51.19299768518249</c:v>
                </c:pt>
                <c:pt idx="1227">
                  <c:v>51.234664351846732</c:v>
                </c:pt>
                <c:pt idx="1228">
                  <c:v>51.276331018518249</c:v>
                </c:pt>
                <c:pt idx="1229">
                  <c:v>51.31799768518249</c:v>
                </c:pt>
                <c:pt idx="1230">
                  <c:v>51.359664351846732</c:v>
                </c:pt>
                <c:pt idx="1231">
                  <c:v>51.401331018518249</c:v>
                </c:pt>
                <c:pt idx="1232">
                  <c:v>51.44299768518249</c:v>
                </c:pt>
                <c:pt idx="1233">
                  <c:v>51.484664351846732</c:v>
                </c:pt>
                <c:pt idx="1234">
                  <c:v>51.526331018518249</c:v>
                </c:pt>
                <c:pt idx="1235">
                  <c:v>51.56799768518249</c:v>
                </c:pt>
                <c:pt idx="1236">
                  <c:v>51.609664351846732</c:v>
                </c:pt>
                <c:pt idx="1237">
                  <c:v>51.651331018518249</c:v>
                </c:pt>
                <c:pt idx="1238">
                  <c:v>51.69299768518249</c:v>
                </c:pt>
                <c:pt idx="1239">
                  <c:v>51.734664351846732</c:v>
                </c:pt>
                <c:pt idx="1240">
                  <c:v>51.776331018518249</c:v>
                </c:pt>
                <c:pt idx="1241">
                  <c:v>51.81799768518249</c:v>
                </c:pt>
                <c:pt idx="1242">
                  <c:v>51.859664351846732</c:v>
                </c:pt>
                <c:pt idx="1243">
                  <c:v>51.901331018518249</c:v>
                </c:pt>
                <c:pt idx="1244">
                  <c:v>51.94299768518249</c:v>
                </c:pt>
                <c:pt idx="1245">
                  <c:v>51.984664351846732</c:v>
                </c:pt>
                <c:pt idx="1246">
                  <c:v>52.026331018518249</c:v>
                </c:pt>
                <c:pt idx="1247">
                  <c:v>52.06799768518249</c:v>
                </c:pt>
                <c:pt idx="1248">
                  <c:v>52.109664351846732</c:v>
                </c:pt>
                <c:pt idx="1249">
                  <c:v>52.151331018518249</c:v>
                </c:pt>
                <c:pt idx="1250">
                  <c:v>52.19299768518249</c:v>
                </c:pt>
                <c:pt idx="1251">
                  <c:v>52.234664351846732</c:v>
                </c:pt>
                <c:pt idx="1252">
                  <c:v>52.276331018518249</c:v>
                </c:pt>
                <c:pt idx="1253">
                  <c:v>52.31799768518249</c:v>
                </c:pt>
                <c:pt idx="1254">
                  <c:v>52.359664351846732</c:v>
                </c:pt>
                <c:pt idx="1255">
                  <c:v>52.401331018518249</c:v>
                </c:pt>
                <c:pt idx="1256">
                  <c:v>52.44299768518249</c:v>
                </c:pt>
                <c:pt idx="1257">
                  <c:v>52.484664351846732</c:v>
                </c:pt>
                <c:pt idx="1258">
                  <c:v>52.526331018518249</c:v>
                </c:pt>
                <c:pt idx="1259">
                  <c:v>52.56799768518249</c:v>
                </c:pt>
                <c:pt idx="1260">
                  <c:v>52.609664351846732</c:v>
                </c:pt>
                <c:pt idx="1261">
                  <c:v>52.651331018518249</c:v>
                </c:pt>
                <c:pt idx="1262">
                  <c:v>52.69299768518249</c:v>
                </c:pt>
                <c:pt idx="1263">
                  <c:v>52.734664351846732</c:v>
                </c:pt>
                <c:pt idx="1264">
                  <c:v>52.776331018518249</c:v>
                </c:pt>
                <c:pt idx="1265">
                  <c:v>52.81799768518249</c:v>
                </c:pt>
                <c:pt idx="1266">
                  <c:v>52.859664351846732</c:v>
                </c:pt>
                <c:pt idx="1267">
                  <c:v>52.901331018518249</c:v>
                </c:pt>
                <c:pt idx="1268">
                  <c:v>52.94299768518249</c:v>
                </c:pt>
                <c:pt idx="1269">
                  <c:v>52.984664351846732</c:v>
                </c:pt>
                <c:pt idx="1270">
                  <c:v>53.026331018518249</c:v>
                </c:pt>
                <c:pt idx="1271">
                  <c:v>53.06799768518249</c:v>
                </c:pt>
                <c:pt idx="1272">
                  <c:v>53.109664351846732</c:v>
                </c:pt>
                <c:pt idx="1273">
                  <c:v>53.151331018518249</c:v>
                </c:pt>
                <c:pt idx="1274">
                  <c:v>53.19299768518249</c:v>
                </c:pt>
                <c:pt idx="1275">
                  <c:v>53.234664351846732</c:v>
                </c:pt>
                <c:pt idx="1276">
                  <c:v>53.276331018518249</c:v>
                </c:pt>
                <c:pt idx="1277">
                  <c:v>53.31799768518249</c:v>
                </c:pt>
                <c:pt idx="1278">
                  <c:v>53.359664351846732</c:v>
                </c:pt>
                <c:pt idx="1279">
                  <c:v>53.401331018518249</c:v>
                </c:pt>
                <c:pt idx="1280">
                  <c:v>53.44299768518249</c:v>
                </c:pt>
                <c:pt idx="1281">
                  <c:v>53.484664351846732</c:v>
                </c:pt>
                <c:pt idx="1282">
                  <c:v>53.526331018518249</c:v>
                </c:pt>
                <c:pt idx="1283">
                  <c:v>53.56799768518249</c:v>
                </c:pt>
                <c:pt idx="1284">
                  <c:v>53.609664351846732</c:v>
                </c:pt>
                <c:pt idx="1285">
                  <c:v>53.651331018518249</c:v>
                </c:pt>
                <c:pt idx="1286">
                  <c:v>53.69299768518249</c:v>
                </c:pt>
                <c:pt idx="1287">
                  <c:v>53.734664351846732</c:v>
                </c:pt>
                <c:pt idx="1288">
                  <c:v>53.776331018518249</c:v>
                </c:pt>
                <c:pt idx="1289">
                  <c:v>53.81799768518249</c:v>
                </c:pt>
                <c:pt idx="1290">
                  <c:v>53.859664351846732</c:v>
                </c:pt>
                <c:pt idx="1291">
                  <c:v>53.901331018518249</c:v>
                </c:pt>
                <c:pt idx="1292">
                  <c:v>53.94299768518249</c:v>
                </c:pt>
                <c:pt idx="1293">
                  <c:v>53.984664351846732</c:v>
                </c:pt>
                <c:pt idx="1294">
                  <c:v>54.026331018518249</c:v>
                </c:pt>
                <c:pt idx="1295">
                  <c:v>54.06799768518249</c:v>
                </c:pt>
                <c:pt idx="1296">
                  <c:v>54.109664351846732</c:v>
                </c:pt>
                <c:pt idx="1297">
                  <c:v>54.151331018518249</c:v>
                </c:pt>
                <c:pt idx="1298">
                  <c:v>54.19299768518249</c:v>
                </c:pt>
                <c:pt idx="1299">
                  <c:v>54.234664351846732</c:v>
                </c:pt>
                <c:pt idx="1300">
                  <c:v>54.276331018518249</c:v>
                </c:pt>
                <c:pt idx="1301">
                  <c:v>54.31799768518249</c:v>
                </c:pt>
                <c:pt idx="1302">
                  <c:v>54.359664351846732</c:v>
                </c:pt>
                <c:pt idx="1303">
                  <c:v>54.401331018518249</c:v>
                </c:pt>
                <c:pt idx="1304">
                  <c:v>54.44299768518249</c:v>
                </c:pt>
                <c:pt idx="1305">
                  <c:v>54.484664351846732</c:v>
                </c:pt>
                <c:pt idx="1306">
                  <c:v>54.526331018518249</c:v>
                </c:pt>
                <c:pt idx="1307">
                  <c:v>54.56799768518249</c:v>
                </c:pt>
                <c:pt idx="1308">
                  <c:v>54.609664351846732</c:v>
                </c:pt>
                <c:pt idx="1309">
                  <c:v>54.651331018518249</c:v>
                </c:pt>
                <c:pt idx="1310">
                  <c:v>54.69299768518249</c:v>
                </c:pt>
                <c:pt idx="1311">
                  <c:v>54.734664351846732</c:v>
                </c:pt>
                <c:pt idx="1312">
                  <c:v>54.776331018518249</c:v>
                </c:pt>
                <c:pt idx="1313">
                  <c:v>54.81799768518249</c:v>
                </c:pt>
                <c:pt idx="1314">
                  <c:v>54.859664351846732</c:v>
                </c:pt>
                <c:pt idx="1315">
                  <c:v>54.901331018518249</c:v>
                </c:pt>
                <c:pt idx="1316">
                  <c:v>54.94299768518249</c:v>
                </c:pt>
                <c:pt idx="1317">
                  <c:v>54.984664351846732</c:v>
                </c:pt>
                <c:pt idx="1318">
                  <c:v>55.026331018518249</c:v>
                </c:pt>
                <c:pt idx="1319">
                  <c:v>55.06799768518249</c:v>
                </c:pt>
                <c:pt idx="1320">
                  <c:v>55.109664351846732</c:v>
                </c:pt>
                <c:pt idx="1321">
                  <c:v>55.151331018518249</c:v>
                </c:pt>
                <c:pt idx="1322">
                  <c:v>55.19299768518249</c:v>
                </c:pt>
                <c:pt idx="1323">
                  <c:v>55.234664351846732</c:v>
                </c:pt>
                <c:pt idx="1324">
                  <c:v>55.276331018518249</c:v>
                </c:pt>
                <c:pt idx="1325">
                  <c:v>55.31799768518249</c:v>
                </c:pt>
                <c:pt idx="1326">
                  <c:v>55.359664351846732</c:v>
                </c:pt>
                <c:pt idx="1327">
                  <c:v>55.401331018518249</c:v>
                </c:pt>
                <c:pt idx="1328">
                  <c:v>55.44299768518249</c:v>
                </c:pt>
                <c:pt idx="1329">
                  <c:v>55.484664351846732</c:v>
                </c:pt>
                <c:pt idx="1330">
                  <c:v>55.526331018518249</c:v>
                </c:pt>
                <c:pt idx="1331">
                  <c:v>55.56799768518249</c:v>
                </c:pt>
                <c:pt idx="1332">
                  <c:v>55.609664351846732</c:v>
                </c:pt>
                <c:pt idx="1333">
                  <c:v>55.651331018518249</c:v>
                </c:pt>
                <c:pt idx="1334">
                  <c:v>55.69299768518249</c:v>
                </c:pt>
                <c:pt idx="1335">
                  <c:v>55.734664351846732</c:v>
                </c:pt>
                <c:pt idx="1336">
                  <c:v>55.776331018518249</c:v>
                </c:pt>
                <c:pt idx="1337">
                  <c:v>55.81799768518249</c:v>
                </c:pt>
                <c:pt idx="1338">
                  <c:v>55.859664351846732</c:v>
                </c:pt>
                <c:pt idx="1339">
                  <c:v>55.901331018518249</c:v>
                </c:pt>
                <c:pt idx="1340">
                  <c:v>55.94299768518249</c:v>
                </c:pt>
                <c:pt idx="1341">
                  <c:v>55.984664351846732</c:v>
                </c:pt>
                <c:pt idx="1342">
                  <c:v>56.026331018518249</c:v>
                </c:pt>
                <c:pt idx="1343">
                  <c:v>56.06799768518249</c:v>
                </c:pt>
                <c:pt idx="1344">
                  <c:v>56.109664351846732</c:v>
                </c:pt>
                <c:pt idx="1345">
                  <c:v>56.151331018518249</c:v>
                </c:pt>
                <c:pt idx="1346">
                  <c:v>56.19299768518249</c:v>
                </c:pt>
                <c:pt idx="1347">
                  <c:v>56.234664351846732</c:v>
                </c:pt>
                <c:pt idx="1348">
                  <c:v>56.276331018518249</c:v>
                </c:pt>
                <c:pt idx="1349">
                  <c:v>56.31799768518249</c:v>
                </c:pt>
                <c:pt idx="1350">
                  <c:v>56.359664351846732</c:v>
                </c:pt>
                <c:pt idx="1351">
                  <c:v>56.401331018518249</c:v>
                </c:pt>
                <c:pt idx="1352">
                  <c:v>56.44299768518249</c:v>
                </c:pt>
                <c:pt idx="1353">
                  <c:v>56.484664351846732</c:v>
                </c:pt>
                <c:pt idx="1354">
                  <c:v>56.526331018518249</c:v>
                </c:pt>
                <c:pt idx="1355">
                  <c:v>56.56799768518249</c:v>
                </c:pt>
                <c:pt idx="1356">
                  <c:v>56.609664351846732</c:v>
                </c:pt>
                <c:pt idx="1357">
                  <c:v>56.651331018518249</c:v>
                </c:pt>
                <c:pt idx="1358">
                  <c:v>56.69299768518249</c:v>
                </c:pt>
                <c:pt idx="1359">
                  <c:v>56.734664351846732</c:v>
                </c:pt>
                <c:pt idx="1360">
                  <c:v>56.776331018518249</c:v>
                </c:pt>
                <c:pt idx="1361">
                  <c:v>56.81799768518249</c:v>
                </c:pt>
                <c:pt idx="1362">
                  <c:v>56.859664351846732</c:v>
                </c:pt>
                <c:pt idx="1363">
                  <c:v>56.901331018518249</c:v>
                </c:pt>
                <c:pt idx="1364">
                  <c:v>56.94299768518249</c:v>
                </c:pt>
                <c:pt idx="1365">
                  <c:v>56.984664351846732</c:v>
                </c:pt>
                <c:pt idx="1366">
                  <c:v>57.026331018518249</c:v>
                </c:pt>
                <c:pt idx="1367">
                  <c:v>57.06799768518249</c:v>
                </c:pt>
                <c:pt idx="1368">
                  <c:v>57.109664351846732</c:v>
                </c:pt>
                <c:pt idx="1369">
                  <c:v>57.151331018518249</c:v>
                </c:pt>
                <c:pt idx="1370">
                  <c:v>57.19299768518249</c:v>
                </c:pt>
                <c:pt idx="1371">
                  <c:v>57.234664351846732</c:v>
                </c:pt>
                <c:pt idx="1372">
                  <c:v>57.276331018518249</c:v>
                </c:pt>
                <c:pt idx="1373">
                  <c:v>57.31799768518249</c:v>
                </c:pt>
                <c:pt idx="1374">
                  <c:v>57.359664351846732</c:v>
                </c:pt>
                <c:pt idx="1375">
                  <c:v>57.401331018518249</c:v>
                </c:pt>
                <c:pt idx="1376">
                  <c:v>57.44299768518249</c:v>
                </c:pt>
                <c:pt idx="1377">
                  <c:v>57.484664351846732</c:v>
                </c:pt>
                <c:pt idx="1378">
                  <c:v>57.526331018518249</c:v>
                </c:pt>
                <c:pt idx="1379">
                  <c:v>57.56799768518249</c:v>
                </c:pt>
                <c:pt idx="1380">
                  <c:v>57.609664351846732</c:v>
                </c:pt>
                <c:pt idx="1381">
                  <c:v>57.651331018518249</c:v>
                </c:pt>
                <c:pt idx="1382">
                  <c:v>57.69299768518249</c:v>
                </c:pt>
                <c:pt idx="1383">
                  <c:v>57.734664351846732</c:v>
                </c:pt>
                <c:pt idx="1384">
                  <c:v>57.776331018518249</c:v>
                </c:pt>
                <c:pt idx="1385">
                  <c:v>57.81799768518249</c:v>
                </c:pt>
                <c:pt idx="1386">
                  <c:v>57.859664351846732</c:v>
                </c:pt>
                <c:pt idx="1387">
                  <c:v>57.901331018518249</c:v>
                </c:pt>
                <c:pt idx="1388">
                  <c:v>57.94299768518249</c:v>
                </c:pt>
                <c:pt idx="1389">
                  <c:v>57.984664351846732</c:v>
                </c:pt>
                <c:pt idx="1390">
                  <c:v>58.026331018518249</c:v>
                </c:pt>
                <c:pt idx="1391">
                  <c:v>58.06799768518249</c:v>
                </c:pt>
                <c:pt idx="1392">
                  <c:v>58.109664351846732</c:v>
                </c:pt>
                <c:pt idx="1393">
                  <c:v>58.151331018518249</c:v>
                </c:pt>
                <c:pt idx="1394">
                  <c:v>58.19299768518249</c:v>
                </c:pt>
                <c:pt idx="1395">
                  <c:v>58.234664351846732</c:v>
                </c:pt>
                <c:pt idx="1396">
                  <c:v>58.276331018518249</c:v>
                </c:pt>
                <c:pt idx="1397">
                  <c:v>58.31799768518249</c:v>
                </c:pt>
                <c:pt idx="1398">
                  <c:v>58.359664351846732</c:v>
                </c:pt>
                <c:pt idx="1399">
                  <c:v>58.401331018518249</c:v>
                </c:pt>
                <c:pt idx="1400">
                  <c:v>58.44299768518249</c:v>
                </c:pt>
                <c:pt idx="1401">
                  <c:v>58.484664351846732</c:v>
                </c:pt>
                <c:pt idx="1402">
                  <c:v>58.526331018518249</c:v>
                </c:pt>
                <c:pt idx="1403">
                  <c:v>58.56799768518249</c:v>
                </c:pt>
                <c:pt idx="1404">
                  <c:v>58.609664351846732</c:v>
                </c:pt>
                <c:pt idx="1405">
                  <c:v>58.651331018518249</c:v>
                </c:pt>
                <c:pt idx="1406">
                  <c:v>58.69299768518249</c:v>
                </c:pt>
                <c:pt idx="1407">
                  <c:v>58.734664351846732</c:v>
                </c:pt>
                <c:pt idx="1408">
                  <c:v>58.776331018518249</c:v>
                </c:pt>
                <c:pt idx="1409">
                  <c:v>58.81799768518249</c:v>
                </c:pt>
                <c:pt idx="1410">
                  <c:v>58.859664351846732</c:v>
                </c:pt>
                <c:pt idx="1411">
                  <c:v>58.901331018518249</c:v>
                </c:pt>
                <c:pt idx="1412">
                  <c:v>58.94299768518249</c:v>
                </c:pt>
                <c:pt idx="1413">
                  <c:v>58.984664351846732</c:v>
                </c:pt>
                <c:pt idx="1414">
                  <c:v>59.026331018518249</c:v>
                </c:pt>
                <c:pt idx="1415">
                  <c:v>59.06799768518249</c:v>
                </c:pt>
                <c:pt idx="1416">
                  <c:v>59.109664351846732</c:v>
                </c:pt>
                <c:pt idx="1417">
                  <c:v>59.151331018518249</c:v>
                </c:pt>
                <c:pt idx="1418">
                  <c:v>59.19299768518249</c:v>
                </c:pt>
                <c:pt idx="1419">
                  <c:v>59.234664351846732</c:v>
                </c:pt>
                <c:pt idx="1420">
                  <c:v>59.276331018518249</c:v>
                </c:pt>
                <c:pt idx="1421">
                  <c:v>59.31799768518249</c:v>
                </c:pt>
                <c:pt idx="1422">
                  <c:v>59.359664351846732</c:v>
                </c:pt>
                <c:pt idx="1423">
                  <c:v>59.401331018518249</c:v>
                </c:pt>
                <c:pt idx="1424">
                  <c:v>59.44299768518249</c:v>
                </c:pt>
                <c:pt idx="1425">
                  <c:v>59.484664351846732</c:v>
                </c:pt>
                <c:pt idx="1426">
                  <c:v>59.526331018518249</c:v>
                </c:pt>
                <c:pt idx="1427">
                  <c:v>59.56799768518249</c:v>
                </c:pt>
                <c:pt idx="1428">
                  <c:v>59.609664351846732</c:v>
                </c:pt>
                <c:pt idx="1429">
                  <c:v>59.651331018518249</c:v>
                </c:pt>
                <c:pt idx="1430">
                  <c:v>59.69299768518249</c:v>
                </c:pt>
                <c:pt idx="1431">
                  <c:v>59.734664351846732</c:v>
                </c:pt>
                <c:pt idx="1432">
                  <c:v>59.776331018518249</c:v>
                </c:pt>
                <c:pt idx="1433">
                  <c:v>59.81799768518249</c:v>
                </c:pt>
                <c:pt idx="1434">
                  <c:v>59.859664351846732</c:v>
                </c:pt>
                <c:pt idx="1435">
                  <c:v>59.901331018518249</c:v>
                </c:pt>
                <c:pt idx="1436">
                  <c:v>59.94299768518249</c:v>
                </c:pt>
                <c:pt idx="1437">
                  <c:v>59.984664351846732</c:v>
                </c:pt>
                <c:pt idx="1438">
                  <c:v>60.026331018518249</c:v>
                </c:pt>
                <c:pt idx="1439">
                  <c:v>60.06799768518249</c:v>
                </c:pt>
                <c:pt idx="1440">
                  <c:v>60.109664351846732</c:v>
                </c:pt>
                <c:pt idx="1441">
                  <c:v>60.151331018518249</c:v>
                </c:pt>
                <c:pt idx="1442">
                  <c:v>60.19299768518249</c:v>
                </c:pt>
                <c:pt idx="1443">
                  <c:v>60.234664351846732</c:v>
                </c:pt>
                <c:pt idx="1444">
                  <c:v>60.276331018518249</c:v>
                </c:pt>
                <c:pt idx="1445">
                  <c:v>60.31799768518249</c:v>
                </c:pt>
                <c:pt idx="1446">
                  <c:v>60.359664351846732</c:v>
                </c:pt>
                <c:pt idx="1447">
                  <c:v>60.401331018518249</c:v>
                </c:pt>
                <c:pt idx="1448">
                  <c:v>60.44299768518249</c:v>
                </c:pt>
                <c:pt idx="1449">
                  <c:v>60.484664351846732</c:v>
                </c:pt>
                <c:pt idx="1450">
                  <c:v>60.526331018518249</c:v>
                </c:pt>
                <c:pt idx="1451">
                  <c:v>60.56799768518249</c:v>
                </c:pt>
                <c:pt idx="1452">
                  <c:v>60.609664351846732</c:v>
                </c:pt>
                <c:pt idx="1453">
                  <c:v>60.651331018518249</c:v>
                </c:pt>
                <c:pt idx="1454">
                  <c:v>60.69299768518249</c:v>
                </c:pt>
                <c:pt idx="1455">
                  <c:v>60.734664351846732</c:v>
                </c:pt>
                <c:pt idx="1456">
                  <c:v>60.776331018518249</c:v>
                </c:pt>
                <c:pt idx="1457">
                  <c:v>60.81799768518249</c:v>
                </c:pt>
                <c:pt idx="1458">
                  <c:v>60.859664351846732</c:v>
                </c:pt>
                <c:pt idx="1459">
                  <c:v>60.901331018518249</c:v>
                </c:pt>
                <c:pt idx="1460">
                  <c:v>60.94299768518249</c:v>
                </c:pt>
                <c:pt idx="1461">
                  <c:v>60.984664351846732</c:v>
                </c:pt>
                <c:pt idx="1462">
                  <c:v>61.026331018518249</c:v>
                </c:pt>
                <c:pt idx="1463">
                  <c:v>61.06799768518249</c:v>
                </c:pt>
                <c:pt idx="1464">
                  <c:v>61.109664351846732</c:v>
                </c:pt>
                <c:pt idx="1465">
                  <c:v>61.151331018518249</c:v>
                </c:pt>
                <c:pt idx="1466">
                  <c:v>61.19299768518249</c:v>
                </c:pt>
                <c:pt idx="1467">
                  <c:v>61.234664351846732</c:v>
                </c:pt>
                <c:pt idx="1468">
                  <c:v>61.276331018518249</c:v>
                </c:pt>
                <c:pt idx="1469">
                  <c:v>61.31799768518249</c:v>
                </c:pt>
                <c:pt idx="1470">
                  <c:v>61.359664351846732</c:v>
                </c:pt>
                <c:pt idx="1471">
                  <c:v>61.401331018518249</c:v>
                </c:pt>
                <c:pt idx="1472">
                  <c:v>61.44299768518249</c:v>
                </c:pt>
                <c:pt idx="1473">
                  <c:v>61.484664351846732</c:v>
                </c:pt>
                <c:pt idx="1474">
                  <c:v>61.526331018518249</c:v>
                </c:pt>
                <c:pt idx="1475">
                  <c:v>61.56799768518249</c:v>
                </c:pt>
                <c:pt idx="1476">
                  <c:v>61.609664351846732</c:v>
                </c:pt>
                <c:pt idx="1477">
                  <c:v>61.651331018518249</c:v>
                </c:pt>
                <c:pt idx="1478">
                  <c:v>61.69299768518249</c:v>
                </c:pt>
                <c:pt idx="1479">
                  <c:v>61.734664351846732</c:v>
                </c:pt>
                <c:pt idx="1480">
                  <c:v>61.776331018518249</c:v>
                </c:pt>
                <c:pt idx="1481">
                  <c:v>61.81799768518249</c:v>
                </c:pt>
                <c:pt idx="1482">
                  <c:v>61.859664351846732</c:v>
                </c:pt>
                <c:pt idx="1483">
                  <c:v>61.901331018518249</c:v>
                </c:pt>
                <c:pt idx="1484">
                  <c:v>61.94299768518249</c:v>
                </c:pt>
                <c:pt idx="1485">
                  <c:v>61.984664351846732</c:v>
                </c:pt>
                <c:pt idx="1486">
                  <c:v>62.026331018518249</c:v>
                </c:pt>
                <c:pt idx="1487">
                  <c:v>62.06799768518249</c:v>
                </c:pt>
                <c:pt idx="1488">
                  <c:v>62.109664351846732</c:v>
                </c:pt>
                <c:pt idx="1489">
                  <c:v>62.151331018518249</c:v>
                </c:pt>
                <c:pt idx="1490">
                  <c:v>62.19299768518249</c:v>
                </c:pt>
                <c:pt idx="1491">
                  <c:v>62.234664351846732</c:v>
                </c:pt>
                <c:pt idx="1492">
                  <c:v>62.276331018518249</c:v>
                </c:pt>
                <c:pt idx="1493">
                  <c:v>62.31799768518249</c:v>
                </c:pt>
                <c:pt idx="1494">
                  <c:v>62.359664351846732</c:v>
                </c:pt>
                <c:pt idx="1495">
                  <c:v>62.401331018518249</c:v>
                </c:pt>
                <c:pt idx="1496">
                  <c:v>62.44299768518249</c:v>
                </c:pt>
                <c:pt idx="1497">
                  <c:v>62.484664351846732</c:v>
                </c:pt>
                <c:pt idx="1498">
                  <c:v>62.526331018518249</c:v>
                </c:pt>
                <c:pt idx="1499">
                  <c:v>62.56799768518249</c:v>
                </c:pt>
                <c:pt idx="1500">
                  <c:v>62.609664351846732</c:v>
                </c:pt>
                <c:pt idx="1501">
                  <c:v>62.651331018518249</c:v>
                </c:pt>
                <c:pt idx="1502">
                  <c:v>62.69299768518249</c:v>
                </c:pt>
                <c:pt idx="1503">
                  <c:v>62.734664351846732</c:v>
                </c:pt>
                <c:pt idx="1504">
                  <c:v>62.776331018518249</c:v>
                </c:pt>
                <c:pt idx="1505">
                  <c:v>62.81799768518249</c:v>
                </c:pt>
                <c:pt idx="1506">
                  <c:v>62.859664351846732</c:v>
                </c:pt>
                <c:pt idx="1507">
                  <c:v>62.901331018518249</c:v>
                </c:pt>
                <c:pt idx="1508">
                  <c:v>62.94299768518249</c:v>
                </c:pt>
                <c:pt idx="1509">
                  <c:v>62.984664351846732</c:v>
                </c:pt>
                <c:pt idx="1510">
                  <c:v>63.026331018518249</c:v>
                </c:pt>
                <c:pt idx="1511">
                  <c:v>63.06799768518249</c:v>
                </c:pt>
                <c:pt idx="1512">
                  <c:v>63.109664351846732</c:v>
                </c:pt>
                <c:pt idx="1513">
                  <c:v>63.151331018518249</c:v>
                </c:pt>
                <c:pt idx="1514">
                  <c:v>63.19299768518249</c:v>
                </c:pt>
                <c:pt idx="1515">
                  <c:v>63.234664351846732</c:v>
                </c:pt>
                <c:pt idx="1516">
                  <c:v>63.276331018518249</c:v>
                </c:pt>
                <c:pt idx="1517">
                  <c:v>63.31799768518249</c:v>
                </c:pt>
                <c:pt idx="1518">
                  <c:v>63.359664351846732</c:v>
                </c:pt>
                <c:pt idx="1519">
                  <c:v>63.401331018518249</c:v>
                </c:pt>
                <c:pt idx="1520">
                  <c:v>63.44299768518249</c:v>
                </c:pt>
                <c:pt idx="1521">
                  <c:v>63.484664351846732</c:v>
                </c:pt>
                <c:pt idx="1522">
                  <c:v>63.526331018518249</c:v>
                </c:pt>
                <c:pt idx="1523">
                  <c:v>63.56799768518249</c:v>
                </c:pt>
                <c:pt idx="1524">
                  <c:v>63.609664351846732</c:v>
                </c:pt>
                <c:pt idx="1525">
                  <c:v>63.651331018518249</c:v>
                </c:pt>
                <c:pt idx="1526">
                  <c:v>63.69299768518249</c:v>
                </c:pt>
                <c:pt idx="1527">
                  <c:v>63.734664351846732</c:v>
                </c:pt>
                <c:pt idx="1528">
                  <c:v>63.776331018518249</c:v>
                </c:pt>
                <c:pt idx="1529">
                  <c:v>63.81799768518249</c:v>
                </c:pt>
                <c:pt idx="1530">
                  <c:v>63.859664351846732</c:v>
                </c:pt>
                <c:pt idx="1531">
                  <c:v>63.901331018518249</c:v>
                </c:pt>
                <c:pt idx="1532">
                  <c:v>63.94299768518249</c:v>
                </c:pt>
                <c:pt idx="1533">
                  <c:v>63.984664351846732</c:v>
                </c:pt>
                <c:pt idx="1534">
                  <c:v>64.026331018518249</c:v>
                </c:pt>
                <c:pt idx="1535">
                  <c:v>64.06799768518249</c:v>
                </c:pt>
                <c:pt idx="1536">
                  <c:v>64.109664351846732</c:v>
                </c:pt>
                <c:pt idx="1537">
                  <c:v>64.151331018518249</c:v>
                </c:pt>
                <c:pt idx="1538">
                  <c:v>64.19299768518249</c:v>
                </c:pt>
                <c:pt idx="1539">
                  <c:v>64.234664351846732</c:v>
                </c:pt>
                <c:pt idx="1540">
                  <c:v>64.276331018518249</c:v>
                </c:pt>
                <c:pt idx="1541">
                  <c:v>64.31799768518249</c:v>
                </c:pt>
                <c:pt idx="1542">
                  <c:v>64.359664351846732</c:v>
                </c:pt>
                <c:pt idx="1543">
                  <c:v>64.401331018518249</c:v>
                </c:pt>
                <c:pt idx="1544">
                  <c:v>64.44299768518249</c:v>
                </c:pt>
                <c:pt idx="1545">
                  <c:v>64.484664351846732</c:v>
                </c:pt>
                <c:pt idx="1546">
                  <c:v>64.526331018518249</c:v>
                </c:pt>
                <c:pt idx="1547">
                  <c:v>64.56799768518249</c:v>
                </c:pt>
                <c:pt idx="1548">
                  <c:v>64.609664351846732</c:v>
                </c:pt>
                <c:pt idx="1549">
                  <c:v>64.651331018518249</c:v>
                </c:pt>
                <c:pt idx="1550">
                  <c:v>64.69299768518249</c:v>
                </c:pt>
                <c:pt idx="1551">
                  <c:v>64.734664351846732</c:v>
                </c:pt>
                <c:pt idx="1552">
                  <c:v>64.776331018518249</c:v>
                </c:pt>
                <c:pt idx="1553">
                  <c:v>64.81799768518249</c:v>
                </c:pt>
                <c:pt idx="1554">
                  <c:v>64.859664351846732</c:v>
                </c:pt>
                <c:pt idx="1555">
                  <c:v>64.901331018518249</c:v>
                </c:pt>
                <c:pt idx="1556">
                  <c:v>64.94299768518249</c:v>
                </c:pt>
                <c:pt idx="1557">
                  <c:v>64.984664351846732</c:v>
                </c:pt>
                <c:pt idx="1558">
                  <c:v>65.026331018518249</c:v>
                </c:pt>
                <c:pt idx="1559">
                  <c:v>65.06799768518249</c:v>
                </c:pt>
                <c:pt idx="1560">
                  <c:v>65.109664351846732</c:v>
                </c:pt>
                <c:pt idx="1561">
                  <c:v>65.151331018518249</c:v>
                </c:pt>
                <c:pt idx="1562">
                  <c:v>65.19299768518249</c:v>
                </c:pt>
                <c:pt idx="1563">
                  <c:v>65.234664351846732</c:v>
                </c:pt>
                <c:pt idx="1564">
                  <c:v>65.276331018518249</c:v>
                </c:pt>
                <c:pt idx="1565">
                  <c:v>65.31799768518249</c:v>
                </c:pt>
                <c:pt idx="1566">
                  <c:v>65.359664351846732</c:v>
                </c:pt>
                <c:pt idx="1567">
                  <c:v>65.401331018518249</c:v>
                </c:pt>
                <c:pt idx="1568">
                  <c:v>65.44299768518249</c:v>
                </c:pt>
                <c:pt idx="1569">
                  <c:v>65.484664351846732</c:v>
                </c:pt>
                <c:pt idx="1570">
                  <c:v>65.526331018518249</c:v>
                </c:pt>
                <c:pt idx="1571">
                  <c:v>65.56799768518249</c:v>
                </c:pt>
                <c:pt idx="1572">
                  <c:v>65.609664351846732</c:v>
                </c:pt>
                <c:pt idx="1573">
                  <c:v>65.651331018518249</c:v>
                </c:pt>
                <c:pt idx="1574">
                  <c:v>65.69299768518249</c:v>
                </c:pt>
                <c:pt idx="1575">
                  <c:v>65.734664351846732</c:v>
                </c:pt>
                <c:pt idx="1576">
                  <c:v>65.776331018518249</c:v>
                </c:pt>
                <c:pt idx="1577">
                  <c:v>65.81799768518249</c:v>
                </c:pt>
                <c:pt idx="1578">
                  <c:v>65.859664351846732</c:v>
                </c:pt>
                <c:pt idx="1579">
                  <c:v>65.901331018518249</c:v>
                </c:pt>
                <c:pt idx="1580">
                  <c:v>65.94299768518249</c:v>
                </c:pt>
                <c:pt idx="1581">
                  <c:v>65.984664351846732</c:v>
                </c:pt>
                <c:pt idx="1582">
                  <c:v>66.026331018518249</c:v>
                </c:pt>
                <c:pt idx="1583">
                  <c:v>66.06799768518249</c:v>
                </c:pt>
                <c:pt idx="1584">
                  <c:v>66.109664351846732</c:v>
                </c:pt>
                <c:pt idx="1585">
                  <c:v>66.151331018518249</c:v>
                </c:pt>
                <c:pt idx="1586">
                  <c:v>66.19299768518249</c:v>
                </c:pt>
                <c:pt idx="1587">
                  <c:v>66.234664351846732</c:v>
                </c:pt>
                <c:pt idx="1588">
                  <c:v>66.276331018518249</c:v>
                </c:pt>
                <c:pt idx="1589">
                  <c:v>66.31799768518249</c:v>
                </c:pt>
                <c:pt idx="1590">
                  <c:v>66.359664351846732</c:v>
                </c:pt>
                <c:pt idx="1591">
                  <c:v>66.401331018518249</c:v>
                </c:pt>
                <c:pt idx="1592">
                  <c:v>66.44299768518249</c:v>
                </c:pt>
                <c:pt idx="1593">
                  <c:v>66.484664351846732</c:v>
                </c:pt>
                <c:pt idx="1594">
                  <c:v>66.526331018518249</c:v>
                </c:pt>
                <c:pt idx="1595">
                  <c:v>66.56799768518249</c:v>
                </c:pt>
                <c:pt idx="1596">
                  <c:v>66.609664351846732</c:v>
                </c:pt>
                <c:pt idx="1597">
                  <c:v>66.651331018518249</c:v>
                </c:pt>
                <c:pt idx="1598">
                  <c:v>66.69299768518249</c:v>
                </c:pt>
                <c:pt idx="1599">
                  <c:v>66.734664351846732</c:v>
                </c:pt>
                <c:pt idx="1600">
                  <c:v>66.776331018518249</c:v>
                </c:pt>
                <c:pt idx="1601">
                  <c:v>66.81799768518249</c:v>
                </c:pt>
                <c:pt idx="1602">
                  <c:v>66.859664351846732</c:v>
                </c:pt>
                <c:pt idx="1603">
                  <c:v>66.901331018518249</c:v>
                </c:pt>
                <c:pt idx="1604">
                  <c:v>66.94299768518249</c:v>
                </c:pt>
                <c:pt idx="1605">
                  <c:v>66.984664351846732</c:v>
                </c:pt>
                <c:pt idx="1606">
                  <c:v>67.026331018518249</c:v>
                </c:pt>
                <c:pt idx="1607">
                  <c:v>67.06799768518249</c:v>
                </c:pt>
                <c:pt idx="1608">
                  <c:v>67.109664351846732</c:v>
                </c:pt>
                <c:pt idx="1609">
                  <c:v>67.151331018518249</c:v>
                </c:pt>
                <c:pt idx="1610">
                  <c:v>67.19299768518249</c:v>
                </c:pt>
                <c:pt idx="1611">
                  <c:v>67.234664351846732</c:v>
                </c:pt>
                <c:pt idx="1612">
                  <c:v>67.276331018518249</c:v>
                </c:pt>
                <c:pt idx="1613">
                  <c:v>67.31799768518249</c:v>
                </c:pt>
                <c:pt idx="1614">
                  <c:v>67.359664351846732</c:v>
                </c:pt>
                <c:pt idx="1615">
                  <c:v>67.401331018518249</c:v>
                </c:pt>
                <c:pt idx="1616">
                  <c:v>67.44299768518249</c:v>
                </c:pt>
                <c:pt idx="1617">
                  <c:v>67.484664351846732</c:v>
                </c:pt>
                <c:pt idx="1618">
                  <c:v>67.526331018518249</c:v>
                </c:pt>
                <c:pt idx="1619">
                  <c:v>67.56799768518249</c:v>
                </c:pt>
                <c:pt idx="1620">
                  <c:v>67.609664351846732</c:v>
                </c:pt>
                <c:pt idx="1621">
                  <c:v>67.651331018518249</c:v>
                </c:pt>
                <c:pt idx="1622">
                  <c:v>67.69299768518249</c:v>
                </c:pt>
                <c:pt idx="1623">
                  <c:v>67.734664351846732</c:v>
                </c:pt>
                <c:pt idx="1624">
                  <c:v>67.776331018518249</c:v>
                </c:pt>
                <c:pt idx="1625">
                  <c:v>67.81799768518249</c:v>
                </c:pt>
                <c:pt idx="1626">
                  <c:v>67.859664351846732</c:v>
                </c:pt>
                <c:pt idx="1627">
                  <c:v>67.901331018518249</c:v>
                </c:pt>
                <c:pt idx="1628">
                  <c:v>67.94299768518249</c:v>
                </c:pt>
                <c:pt idx="1629">
                  <c:v>67.984664351846732</c:v>
                </c:pt>
                <c:pt idx="1630">
                  <c:v>68.026331018518249</c:v>
                </c:pt>
                <c:pt idx="1631">
                  <c:v>68.06799768518249</c:v>
                </c:pt>
                <c:pt idx="1632">
                  <c:v>68.109664351846732</c:v>
                </c:pt>
                <c:pt idx="1633">
                  <c:v>68.151331018518249</c:v>
                </c:pt>
                <c:pt idx="1634">
                  <c:v>68.19299768518249</c:v>
                </c:pt>
                <c:pt idx="1635">
                  <c:v>68.234664351846732</c:v>
                </c:pt>
                <c:pt idx="1636">
                  <c:v>68.276331018518249</c:v>
                </c:pt>
                <c:pt idx="1637">
                  <c:v>68.31799768518249</c:v>
                </c:pt>
                <c:pt idx="1638">
                  <c:v>68.359664351846732</c:v>
                </c:pt>
                <c:pt idx="1639">
                  <c:v>68.401331018518249</c:v>
                </c:pt>
                <c:pt idx="1640">
                  <c:v>68.44299768518249</c:v>
                </c:pt>
                <c:pt idx="1641">
                  <c:v>68.484664351846732</c:v>
                </c:pt>
                <c:pt idx="1642">
                  <c:v>68.526331018518249</c:v>
                </c:pt>
                <c:pt idx="1643">
                  <c:v>68.56799768518249</c:v>
                </c:pt>
                <c:pt idx="1644">
                  <c:v>68.609664351846732</c:v>
                </c:pt>
                <c:pt idx="1645">
                  <c:v>68.651331018518249</c:v>
                </c:pt>
                <c:pt idx="1646">
                  <c:v>68.69299768518249</c:v>
                </c:pt>
                <c:pt idx="1647">
                  <c:v>68.734664351846732</c:v>
                </c:pt>
                <c:pt idx="1648">
                  <c:v>68.776331018518249</c:v>
                </c:pt>
                <c:pt idx="1649">
                  <c:v>68.81799768518249</c:v>
                </c:pt>
                <c:pt idx="1650">
                  <c:v>68.859664351846732</c:v>
                </c:pt>
                <c:pt idx="1651">
                  <c:v>68.901331018518249</c:v>
                </c:pt>
                <c:pt idx="1652">
                  <c:v>68.94299768518249</c:v>
                </c:pt>
                <c:pt idx="1653">
                  <c:v>68.984664351846732</c:v>
                </c:pt>
                <c:pt idx="1654">
                  <c:v>69.026331018518249</c:v>
                </c:pt>
                <c:pt idx="1655">
                  <c:v>69.06799768518249</c:v>
                </c:pt>
                <c:pt idx="1656">
                  <c:v>69.109664351846732</c:v>
                </c:pt>
                <c:pt idx="1657">
                  <c:v>69.151331018518249</c:v>
                </c:pt>
                <c:pt idx="1658">
                  <c:v>69.19299768518249</c:v>
                </c:pt>
                <c:pt idx="1659">
                  <c:v>69.234664351846732</c:v>
                </c:pt>
                <c:pt idx="1660">
                  <c:v>69.276331018518249</c:v>
                </c:pt>
                <c:pt idx="1661">
                  <c:v>69.31799768518249</c:v>
                </c:pt>
                <c:pt idx="1662">
                  <c:v>69.359664351846732</c:v>
                </c:pt>
                <c:pt idx="1663">
                  <c:v>69.401331018518249</c:v>
                </c:pt>
                <c:pt idx="1664">
                  <c:v>69.44299768518249</c:v>
                </c:pt>
                <c:pt idx="1665">
                  <c:v>69.484664351846732</c:v>
                </c:pt>
                <c:pt idx="1666">
                  <c:v>69.526331018518249</c:v>
                </c:pt>
                <c:pt idx="1667">
                  <c:v>69.56799768518249</c:v>
                </c:pt>
                <c:pt idx="1668">
                  <c:v>69.609664351846732</c:v>
                </c:pt>
                <c:pt idx="1669">
                  <c:v>69.651331018518249</c:v>
                </c:pt>
                <c:pt idx="1670">
                  <c:v>69.69299768518249</c:v>
                </c:pt>
                <c:pt idx="1671">
                  <c:v>69.734664351846732</c:v>
                </c:pt>
                <c:pt idx="1672">
                  <c:v>69.776331018518249</c:v>
                </c:pt>
                <c:pt idx="1673">
                  <c:v>69.81799768518249</c:v>
                </c:pt>
                <c:pt idx="1674">
                  <c:v>69.859664351846732</c:v>
                </c:pt>
                <c:pt idx="1675">
                  <c:v>69.901331018518249</c:v>
                </c:pt>
                <c:pt idx="1676">
                  <c:v>69.94299768518249</c:v>
                </c:pt>
                <c:pt idx="1677">
                  <c:v>69.984664351846732</c:v>
                </c:pt>
                <c:pt idx="1678">
                  <c:v>70.026331018518249</c:v>
                </c:pt>
                <c:pt idx="1679">
                  <c:v>70.06799768518249</c:v>
                </c:pt>
                <c:pt idx="1680">
                  <c:v>70.109664351846732</c:v>
                </c:pt>
                <c:pt idx="1681">
                  <c:v>70.151331018518249</c:v>
                </c:pt>
                <c:pt idx="1682">
                  <c:v>70.19299768518249</c:v>
                </c:pt>
                <c:pt idx="1683">
                  <c:v>70.234664351846732</c:v>
                </c:pt>
                <c:pt idx="1684">
                  <c:v>70.276331018518249</c:v>
                </c:pt>
                <c:pt idx="1685">
                  <c:v>70.31799768518249</c:v>
                </c:pt>
                <c:pt idx="1686">
                  <c:v>70.359664351846732</c:v>
                </c:pt>
                <c:pt idx="1687">
                  <c:v>70.401331018518249</c:v>
                </c:pt>
                <c:pt idx="1688">
                  <c:v>70.44299768518249</c:v>
                </c:pt>
                <c:pt idx="1689">
                  <c:v>70.484664351846732</c:v>
                </c:pt>
                <c:pt idx="1690">
                  <c:v>70.526331018518249</c:v>
                </c:pt>
                <c:pt idx="1691">
                  <c:v>70.56799768518249</c:v>
                </c:pt>
                <c:pt idx="1692">
                  <c:v>70.609664351846732</c:v>
                </c:pt>
                <c:pt idx="1693">
                  <c:v>70.651331018518249</c:v>
                </c:pt>
                <c:pt idx="1694">
                  <c:v>70.69299768518249</c:v>
                </c:pt>
                <c:pt idx="1695">
                  <c:v>70.734664351846732</c:v>
                </c:pt>
                <c:pt idx="1696">
                  <c:v>70.776331018518249</c:v>
                </c:pt>
                <c:pt idx="1697">
                  <c:v>70.81799768518249</c:v>
                </c:pt>
                <c:pt idx="1698">
                  <c:v>70.859664351846732</c:v>
                </c:pt>
                <c:pt idx="1699">
                  <c:v>70.901331018518249</c:v>
                </c:pt>
                <c:pt idx="1700">
                  <c:v>70.94299768518249</c:v>
                </c:pt>
                <c:pt idx="1701">
                  <c:v>70.984664351846732</c:v>
                </c:pt>
                <c:pt idx="1702">
                  <c:v>71.026331018518249</c:v>
                </c:pt>
                <c:pt idx="1703">
                  <c:v>71.06799768518249</c:v>
                </c:pt>
                <c:pt idx="1704">
                  <c:v>71.109664351846732</c:v>
                </c:pt>
                <c:pt idx="1705">
                  <c:v>71.151331018518249</c:v>
                </c:pt>
                <c:pt idx="1706">
                  <c:v>71.19299768518249</c:v>
                </c:pt>
                <c:pt idx="1707">
                  <c:v>71.234664351846732</c:v>
                </c:pt>
                <c:pt idx="1708">
                  <c:v>71.276331018518249</c:v>
                </c:pt>
                <c:pt idx="1709">
                  <c:v>71.31799768518249</c:v>
                </c:pt>
                <c:pt idx="1710">
                  <c:v>71.359664351846732</c:v>
                </c:pt>
                <c:pt idx="1711">
                  <c:v>71.401331018518249</c:v>
                </c:pt>
                <c:pt idx="1712">
                  <c:v>71.44299768518249</c:v>
                </c:pt>
                <c:pt idx="1713">
                  <c:v>71.484664351846732</c:v>
                </c:pt>
                <c:pt idx="1714">
                  <c:v>71.526331018518249</c:v>
                </c:pt>
                <c:pt idx="1715">
                  <c:v>71.56799768518249</c:v>
                </c:pt>
                <c:pt idx="1716">
                  <c:v>71.609664351846732</c:v>
                </c:pt>
                <c:pt idx="1717">
                  <c:v>71.651331018518249</c:v>
                </c:pt>
                <c:pt idx="1718">
                  <c:v>71.69299768518249</c:v>
                </c:pt>
                <c:pt idx="1719">
                  <c:v>71.734664351846732</c:v>
                </c:pt>
                <c:pt idx="1720">
                  <c:v>71.776331018518249</c:v>
                </c:pt>
                <c:pt idx="1721">
                  <c:v>71.81799768518249</c:v>
                </c:pt>
                <c:pt idx="1722">
                  <c:v>71.859664351846732</c:v>
                </c:pt>
                <c:pt idx="1723">
                  <c:v>71.901331018518249</c:v>
                </c:pt>
                <c:pt idx="1724">
                  <c:v>71.94299768518249</c:v>
                </c:pt>
                <c:pt idx="1725">
                  <c:v>71.984664351846732</c:v>
                </c:pt>
                <c:pt idx="1726">
                  <c:v>72.026331018518249</c:v>
                </c:pt>
                <c:pt idx="1727">
                  <c:v>72.06799768518249</c:v>
                </c:pt>
                <c:pt idx="1728">
                  <c:v>72.109664351846732</c:v>
                </c:pt>
                <c:pt idx="1729">
                  <c:v>72.151331018518249</c:v>
                </c:pt>
                <c:pt idx="1730">
                  <c:v>72.19299768518249</c:v>
                </c:pt>
                <c:pt idx="1731">
                  <c:v>72.234664351846732</c:v>
                </c:pt>
                <c:pt idx="1732">
                  <c:v>72.276331018518249</c:v>
                </c:pt>
                <c:pt idx="1733">
                  <c:v>72.31799768518249</c:v>
                </c:pt>
                <c:pt idx="1734">
                  <c:v>72.359664351846732</c:v>
                </c:pt>
                <c:pt idx="1735">
                  <c:v>72.401331018518249</c:v>
                </c:pt>
                <c:pt idx="1736">
                  <c:v>72.44299768518249</c:v>
                </c:pt>
                <c:pt idx="1737">
                  <c:v>72.484664351846732</c:v>
                </c:pt>
                <c:pt idx="1738">
                  <c:v>72.526331018518249</c:v>
                </c:pt>
                <c:pt idx="1739">
                  <c:v>72.56799768518249</c:v>
                </c:pt>
                <c:pt idx="1740">
                  <c:v>72.609664351846732</c:v>
                </c:pt>
                <c:pt idx="1741">
                  <c:v>72.651331018518249</c:v>
                </c:pt>
                <c:pt idx="1742">
                  <c:v>72.69299768518249</c:v>
                </c:pt>
                <c:pt idx="1743">
                  <c:v>72.734664351846732</c:v>
                </c:pt>
                <c:pt idx="1744">
                  <c:v>72.776331018518249</c:v>
                </c:pt>
                <c:pt idx="1745">
                  <c:v>72.81799768518249</c:v>
                </c:pt>
                <c:pt idx="1746">
                  <c:v>72.859664351846732</c:v>
                </c:pt>
                <c:pt idx="1747">
                  <c:v>72.901331018518249</c:v>
                </c:pt>
                <c:pt idx="1748">
                  <c:v>72.94299768518249</c:v>
                </c:pt>
                <c:pt idx="1749">
                  <c:v>72.984664351846732</c:v>
                </c:pt>
                <c:pt idx="1750">
                  <c:v>73.026331018518249</c:v>
                </c:pt>
                <c:pt idx="1751">
                  <c:v>73.06799768518249</c:v>
                </c:pt>
                <c:pt idx="1752">
                  <c:v>73.109664351846732</c:v>
                </c:pt>
                <c:pt idx="1753">
                  <c:v>73.151331018518249</c:v>
                </c:pt>
                <c:pt idx="1754">
                  <c:v>73.19299768518249</c:v>
                </c:pt>
                <c:pt idx="1755">
                  <c:v>73.234664351846732</c:v>
                </c:pt>
                <c:pt idx="1756">
                  <c:v>73.276331018518249</c:v>
                </c:pt>
                <c:pt idx="1757">
                  <c:v>73.31799768518249</c:v>
                </c:pt>
                <c:pt idx="1758">
                  <c:v>73.359664351846732</c:v>
                </c:pt>
                <c:pt idx="1759">
                  <c:v>73.401331018518249</c:v>
                </c:pt>
                <c:pt idx="1760">
                  <c:v>73.44299768518249</c:v>
                </c:pt>
                <c:pt idx="1761">
                  <c:v>73.484664351846732</c:v>
                </c:pt>
                <c:pt idx="1762">
                  <c:v>73.526331018518249</c:v>
                </c:pt>
                <c:pt idx="1763">
                  <c:v>73.56799768518249</c:v>
                </c:pt>
                <c:pt idx="1764">
                  <c:v>73.609664351846732</c:v>
                </c:pt>
                <c:pt idx="1765">
                  <c:v>73.651331018518249</c:v>
                </c:pt>
                <c:pt idx="1766">
                  <c:v>73.69299768518249</c:v>
                </c:pt>
                <c:pt idx="1767">
                  <c:v>73.734664351846732</c:v>
                </c:pt>
                <c:pt idx="1768">
                  <c:v>73.776331018518249</c:v>
                </c:pt>
                <c:pt idx="1769">
                  <c:v>73.81799768518249</c:v>
                </c:pt>
                <c:pt idx="1770">
                  <c:v>73.859664351846732</c:v>
                </c:pt>
                <c:pt idx="1771">
                  <c:v>73.901331018518249</c:v>
                </c:pt>
                <c:pt idx="1772">
                  <c:v>73.94299768518249</c:v>
                </c:pt>
                <c:pt idx="1773">
                  <c:v>73.984664351846732</c:v>
                </c:pt>
                <c:pt idx="1774">
                  <c:v>74.026331018518249</c:v>
                </c:pt>
                <c:pt idx="1775">
                  <c:v>74.06799768518249</c:v>
                </c:pt>
                <c:pt idx="1776">
                  <c:v>74.109664351846732</c:v>
                </c:pt>
                <c:pt idx="1777">
                  <c:v>74.151331018518249</c:v>
                </c:pt>
                <c:pt idx="1778">
                  <c:v>74.19299768518249</c:v>
                </c:pt>
                <c:pt idx="1779">
                  <c:v>74.234664351846732</c:v>
                </c:pt>
                <c:pt idx="1780">
                  <c:v>74.276331018518249</c:v>
                </c:pt>
                <c:pt idx="1781">
                  <c:v>74.31799768518249</c:v>
                </c:pt>
                <c:pt idx="1782">
                  <c:v>74.359664351846732</c:v>
                </c:pt>
                <c:pt idx="1783">
                  <c:v>74.401331018518249</c:v>
                </c:pt>
                <c:pt idx="1784">
                  <c:v>74.44299768518249</c:v>
                </c:pt>
                <c:pt idx="1785">
                  <c:v>74.484664351846732</c:v>
                </c:pt>
                <c:pt idx="1786">
                  <c:v>74.526331018518249</c:v>
                </c:pt>
                <c:pt idx="1787">
                  <c:v>74.56799768518249</c:v>
                </c:pt>
                <c:pt idx="1788">
                  <c:v>74.609664351846732</c:v>
                </c:pt>
                <c:pt idx="1789">
                  <c:v>74.651331018518249</c:v>
                </c:pt>
                <c:pt idx="1790">
                  <c:v>74.69299768518249</c:v>
                </c:pt>
                <c:pt idx="1791">
                  <c:v>74.734664351846732</c:v>
                </c:pt>
                <c:pt idx="1792">
                  <c:v>74.776331018518249</c:v>
                </c:pt>
                <c:pt idx="1793">
                  <c:v>74.81799768518249</c:v>
                </c:pt>
                <c:pt idx="1794">
                  <c:v>74.859664351846732</c:v>
                </c:pt>
                <c:pt idx="1795">
                  <c:v>74.901331018518249</c:v>
                </c:pt>
                <c:pt idx="1796">
                  <c:v>74.94299768518249</c:v>
                </c:pt>
                <c:pt idx="1797">
                  <c:v>74.984664351846732</c:v>
                </c:pt>
                <c:pt idx="1798">
                  <c:v>75.026331018518249</c:v>
                </c:pt>
                <c:pt idx="1799">
                  <c:v>75.06799768518249</c:v>
                </c:pt>
                <c:pt idx="1800">
                  <c:v>75.109664351846732</c:v>
                </c:pt>
                <c:pt idx="1801">
                  <c:v>75.151331018518249</c:v>
                </c:pt>
                <c:pt idx="1802">
                  <c:v>75.19299768518249</c:v>
                </c:pt>
                <c:pt idx="1803">
                  <c:v>75.234664351846732</c:v>
                </c:pt>
                <c:pt idx="1804">
                  <c:v>75.276331018518249</c:v>
                </c:pt>
                <c:pt idx="1805">
                  <c:v>75.31799768518249</c:v>
                </c:pt>
                <c:pt idx="1806">
                  <c:v>75.359664351846732</c:v>
                </c:pt>
                <c:pt idx="1807">
                  <c:v>75.401331018518249</c:v>
                </c:pt>
                <c:pt idx="1808">
                  <c:v>75.44299768518249</c:v>
                </c:pt>
                <c:pt idx="1809">
                  <c:v>75.484664351846732</c:v>
                </c:pt>
                <c:pt idx="1810">
                  <c:v>75.526331018518249</c:v>
                </c:pt>
                <c:pt idx="1811">
                  <c:v>75.56799768518249</c:v>
                </c:pt>
                <c:pt idx="1812">
                  <c:v>75.609664351846732</c:v>
                </c:pt>
                <c:pt idx="1813">
                  <c:v>75.651331018518249</c:v>
                </c:pt>
                <c:pt idx="1814">
                  <c:v>75.69299768518249</c:v>
                </c:pt>
                <c:pt idx="1815">
                  <c:v>75.734664351846732</c:v>
                </c:pt>
                <c:pt idx="1816">
                  <c:v>75.776331018518249</c:v>
                </c:pt>
                <c:pt idx="1817">
                  <c:v>75.81799768518249</c:v>
                </c:pt>
                <c:pt idx="1818">
                  <c:v>75.859664351846732</c:v>
                </c:pt>
                <c:pt idx="1819">
                  <c:v>75.901331018518249</c:v>
                </c:pt>
                <c:pt idx="1820">
                  <c:v>75.94299768518249</c:v>
                </c:pt>
                <c:pt idx="1821">
                  <c:v>75.984664351846732</c:v>
                </c:pt>
                <c:pt idx="1822">
                  <c:v>76.026331018518249</c:v>
                </c:pt>
                <c:pt idx="1823">
                  <c:v>76.06799768518249</c:v>
                </c:pt>
                <c:pt idx="1824">
                  <c:v>76.109664351846732</c:v>
                </c:pt>
                <c:pt idx="1825">
                  <c:v>76.151331018518249</c:v>
                </c:pt>
                <c:pt idx="1826">
                  <c:v>76.19299768518249</c:v>
                </c:pt>
                <c:pt idx="1827">
                  <c:v>76.234664351846732</c:v>
                </c:pt>
                <c:pt idx="1828">
                  <c:v>76.276331018518249</c:v>
                </c:pt>
                <c:pt idx="1829">
                  <c:v>76.31799768518249</c:v>
                </c:pt>
                <c:pt idx="1830">
                  <c:v>76.359664351846732</c:v>
                </c:pt>
                <c:pt idx="1831">
                  <c:v>76.401331018518249</c:v>
                </c:pt>
                <c:pt idx="1832">
                  <c:v>76.44299768518249</c:v>
                </c:pt>
                <c:pt idx="1833">
                  <c:v>76.484664351846732</c:v>
                </c:pt>
                <c:pt idx="1834">
                  <c:v>76.526331018518249</c:v>
                </c:pt>
                <c:pt idx="1835">
                  <c:v>76.56799768518249</c:v>
                </c:pt>
                <c:pt idx="1836">
                  <c:v>76.609664351846732</c:v>
                </c:pt>
                <c:pt idx="1837">
                  <c:v>76.651331018518249</c:v>
                </c:pt>
                <c:pt idx="1838">
                  <c:v>76.69299768518249</c:v>
                </c:pt>
                <c:pt idx="1839">
                  <c:v>76.734664351846732</c:v>
                </c:pt>
                <c:pt idx="1840">
                  <c:v>76.776331018518249</c:v>
                </c:pt>
                <c:pt idx="1841">
                  <c:v>76.81799768518249</c:v>
                </c:pt>
                <c:pt idx="1842">
                  <c:v>76.859664351846732</c:v>
                </c:pt>
                <c:pt idx="1843">
                  <c:v>76.901331018518249</c:v>
                </c:pt>
                <c:pt idx="1844">
                  <c:v>76.94299768518249</c:v>
                </c:pt>
                <c:pt idx="1845">
                  <c:v>76.984664351846732</c:v>
                </c:pt>
                <c:pt idx="1846">
                  <c:v>77.026331018518249</c:v>
                </c:pt>
                <c:pt idx="1847">
                  <c:v>77.06799768518249</c:v>
                </c:pt>
                <c:pt idx="1848">
                  <c:v>77.109664351846732</c:v>
                </c:pt>
                <c:pt idx="1849">
                  <c:v>77.151331018518249</c:v>
                </c:pt>
                <c:pt idx="1850">
                  <c:v>77.19299768518249</c:v>
                </c:pt>
                <c:pt idx="1851">
                  <c:v>77.234664351846732</c:v>
                </c:pt>
                <c:pt idx="1852">
                  <c:v>77.276331018518249</c:v>
                </c:pt>
                <c:pt idx="1853">
                  <c:v>77.31799768518249</c:v>
                </c:pt>
                <c:pt idx="1854">
                  <c:v>77.359664351846732</c:v>
                </c:pt>
                <c:pt idx="1855">
                  <c:v>77.401331018518249</c:v>
                </c:pt>
                <c:pt idx="1856">
                  <c:v>77.44299768518249</c:v>
                </c:pt>
                <c:pt idx="1857">
                  <c:v>77.484664351846732</c:v>
                </c:pt>
                <c:pt idx="1858">
                  <c:v>77.526331018518249</c:v>
                </c:pt>
                <c:pt idx="1859">
                  <c:v>77.56799768518249</c:v>
                </c:pt>
                <c:pt idx="1860">
                  <c:v>77.609664351846732</c:v>
                </c:pt>
                <c:pt idx="1861">
                  <c:v>77.651331018518249</c:v>
                </c:pt>
                <c:pt idx="1862">
                  <c:v>77.69299768518249</c:v>
                </c:pt>
                <c:pt idx="1863">
                  <c:v>77.734664351846732</c:v>
                </c:pt>
                <c:pt idx="1864">
                  <c:v>77.776331018518249</c:v>
                </c:pt>
                <c:pt idx="1865">
                  <c:v>77.81799768518249</c:v>
                </c:pt>
                <c:pt idx="1866">
                  <c:v>77.859664351846732</c:v>
                </c:pt>
                <c:pt idx="1867">
                  <c:v>77.901331018518249</c:v>
                </c:pt>
                <c:pt idx="1868">
                  <c:v>77.94299768518249</c:v>
                </c:pt>
                <c:pt idx="1869">
                  <c:v>77.984664351846732</c:v>
                </c:pt>
                <c:pt idx="1870">
                  <c:v>78.026331018518249</c:v>
                </c:pt>
                <c:pt idx="1871">
                  <c:v>78.06799768518249</c:v>
                </c:pt>
                <c:pt idx="1872">
                  <c:v>78.109664351846732</c:v>
                </c:pt>
                <c:pt idx="1873">
                  <c:v>78.151331018518249</c:v>
                </c:pt>
                <c:pt idx="1874">
                  <c:v>78.19299768518249</c:v>
                </c:pt>
                <c:pt idx="1875">
                  <c:v>78.234664351846732</c:v>
                </c:pt>
                <c:pt idx="1876">
                  <c:v>78.276331018518249</c:v>
                </c:pt>
                <c:pt idx="1877">
                  <c:v>78.31799768518249</c:v>
                </c:pt>
                <c:pt idx="1878">
                  <c:v>78.359664351846732</c:v>
                </c:pt>
                <c:pt idx="1879">
                  <c:v>78.401331018518249</c:v>
                </c:pt>
                <c:pt idx="1880">
                  <c:v>78.44299768518249</c:v>
                </c:pt>
                <c:pt idx="1881">
                  <c:v>78.484664351846732</c:v>
                </c:pt>
                <c:pt idx="1882">
                  <c:v>78.526331018518249</c:v>
                </c:pt>
                <c:pt idx="1883">
                  <c:v>78.56799768518249</c:v>
                </c:pt>
                <c:pt idx="1884">
                  <c:v>78.609664351846732</c:v>
                </c:pt>
                <c:pt idx="1885">
                  <c:v>78.651331018518249</c:v>
                </c:pt>
                <c:pt idx="1886">
                  <c:v>78.69299768518249</c:v>
                </c:pt>
                <c:pt idx="1887">
                  <c:v>78.734664351846732</c:v>
                </c:pt>
                <c:pt idx="1888">
                  <c:v>78.776331018518249</c:v>
                </c:pt>
                <c:pt idx="1889">
                  <c:v>78.81799768518249</c:v>
                </c:pt>
                <c:pt idx="1890">
                  <c:v>78.859664351846732</c:v>
                </c:pt>
                <c:pt idx="1891">
                  <c:v>78.901331018518249</c:v>
                </c:pt>
                <c:pt idx="1892">
                  <c:v>78.94299768518249</c:v>
                </c:pt>
                <c:pt idx="1893">
                  <c:v>78.984664351846732</c:v>
                </c:pt>
                <c:pt idx="1894">
                  <c:v>79.026331018518249</c:v>
                </c:pt>
                <c:pt idx="1895">
                  <c:v>79.06799768518249</c:v>
                </c:pt>
                <c:pt idx="1896">
                  <c:v>79.109664351846732</c:v>
                </c:pt>
                <c:pt idx="1897">
                  <c:v>79.151331018518249</c:v>
                </c:pt>
                <c:pt idx="1898">
                  <c:v>79.19299768518249</c:v>
                </c:pt>
                <c:pt idx="1899">
                  <c:v>79.234664351846732</c:v>
                </c:pt>
                <c:pt idx="1900">
                  <c:v>79.276331018518249</c:v>
                </c:pt>
                <c:pt idx="1901">
                  <c:v>79.31799768518249</c:v>
                </c:pt>
                <c:pt idx="1902">
                  <c:v>79.359664351846732</c:v>
                </c:pt>
                <c:pt idx="1903">
                  <c:v>79.401331018518249</c:v>
                </c:pt>
                <c:pt idx="1904">
                  <c:v>79.44299768518249</c:v>
                </c:pt>
                <c:pt idx="1905">
                  <c:v>79.484664351846732</c:v>
                </c:pt>
                <c:pt idx="1906">
                  <c:v>79.526331018518249</c:v>
                </c:pt>
                <c:pt idx="1907">
                  <c:v>79.56799768518249</c:v>
                </c:pt>
                <c:pt idx="1908">
                  <c:v>79.609664351846732</c:v>
                </c:pt>
                <c:pt idx="1909">
                  <c:v>79.651331018518249</c:v>
                </c:pt>
                <c:pt idx="1910">
                  <c:v>79.69299768518249</c:v>
                </c:pt>
                <c:pt idx="1911">
                  <c:v>79.734664351846732</c:v>
                </c:pt>
                <c:pt idx="1912">
                  <c:v>79.776331018518249</c:v>
                </c:pt>
                <c:pt idx="1913">
                  <c:v>79.81799768518249</c:v>
                </c:pt>
                <c:pt idx="1914">
                  <c:v>79.859664351846732</c:v>
                </c:pt>
                <c:pt idx="1915">
                  <c:v>79.901331018518249</c:v>
                </c:pt>
                <c:pt idx="1916">
                  <c:v>79.94299768518249</c:v>
                </c:pt>
                <c:pt idx="1917">
                  <c:v>79.984664351846732</c:v>
                </c:pt>
                <c:pt idx="1918">
                  <c:v>80.026331018518249</c:v>
                </c:pt>
                <c:pt idx="1919">
                  <c:v>80.06799768518249</c:v>
                </c:pt>
                <c:pt idx="1920">
                  <c:v>80.109664351846732</c:v>
                </c:pt>
                <c:pt idx="1921">
                  <c:v>80.151331018518249</c:v>
                </c:pt>
                <c:pt idx="1922">
                  <c:v>80.19299768518249</c:v>
                </c:pt>
                <c:pt idx="1923">
                  <c:v>80.234664351846732</c:v>
                </c:pt>
                <c:pt idx="1924">
                  <c:v>80.276331018518249</c:v>
                </c:pt>
                <c:pt idx="1925">
                  <c:v>80.31799768518249</c:v>
                </c:pt>
                <c:pt idx="1926">
                  <c:v>80.359664351846732</c:v>
                </c:pt>
                <c:pt idx="1927">
                  <c:v>80.401331018518249</c:v>
                </c:pt>
                <c:pt idx="1928">
                  <c:v>80.44299768518249</c:v>
                </c:pt>
                <c:pt idx="1929">
                  <c:v>80.484664351846732</c:v>
                </c:pt>
                <c:pt idx="1930">
                  <c:v>80.526331018518249</c:v>
                </c:pt>
                <c:pt idx="1931">
                  <c:v>80.56799768518249</c:v>
                </c:pt>
                <c:pt idx="1932">
                  <c:v>80.609664351846732</c:v>
                </c:pt>
                <c:pt idx="1933">
                  <c:v>80.651331018518249</c:v>
                </c:pt>
                <c:pt idx="1934">
                  <c:v>80.69299768518249</c:v>
                </c:pt>
                <c:pt idx="1935">
                  <c:v>80.734664351846732</c:v>
                </c:pt>
                <c:pt idx="1936">
                  <c:v>80.776331018518249</c:v>
                </c:pt>
                <c:pt idx="1937">
                  <c:v>80.81799768518249</c:v>
                </c:pt>
                <c:pt idx="1938">
                  <c:v>80.859664351846732</c:v>
                </c:pt>
                <c:pt idx="1939">
                  <c:v>80.901331018518249</c:v>
                </c:pt>
                <c:pt idx="1940">
                  <c:v>80.94299768518249</c:v>
                </c:pt>
                <c:pt idx="1941">
                  <c:v>80.984664351846732</c:v>
                </c:pt>
                <c:pt idx="1942">
                  <c:v>81.026331018518249</c:v>
                </c:pt>
                <c:pt idx="1943">
                  <c:v>81.06799768518249</c:v>
                </c:pt>
                <c:pt idx="1944">
                  <c:v>81.109664351846732</c:v>
                </c:pt>
                <c:pt idx="1945">
                  <c:v>81.151331018518249</c:v>
                </c:pt>
                <c:pt idx="1946">
                  <c:v>81.19299768518249</c:v>
                </c:pt>
                <c:pt idx="1947">
                  <c:v>81.234664351846732</c:v>
                </c:pt>
                <c:pt idx="1948">
                  <c:v>81.276331018518249</c:v>
                </c:pt>
                <c:pt idx="1949">
                  <c:v>81.31799768518249</c:v>
                </c:pt>
                <c:pt idx="1950">
                  <c:v>81.359664351846732</c:v>
                </c:pt>
                <c:pt idx="1951">
                  <c:v>81.401331018518249</c:v>
                </c:pt>
                <c:pt idx="1952">
                  <c:v>81.44299768518249</c:v>
                </c:pt>
                <c:pt idx="1953">
                  <c:v>81.484664351846732</c:v>
                </c:pt>
                <c:pt idx="1954">
                  <c:v>81.526331018518249</c:v>
                </c:pt>
                <c:pt idx="1955">
                  <c:v>81.56799768518249</c:v>
                </c:pt>
                <c:pt idx="1956">
                  <c:v>81.609664351846732</c:v>
                </c:pt>
                <c:pt idx="1957">
                  <c:v>81.651331018518249</c:v>
                </c:pt>
                <c:pt idx="1958">
                  <c:v>81.69299768518249</c:v>
                </c:pt>
                <c:pt idx="1959">
                  <c:v>81.734664351846732</c:v>
                </c:pt>
                <c:pt idx="1960">
                  <c:v>81.776331018518249</c:v>
                </c:pt>
                <c:pt idx="1961">
                  <c:v>81.81799768518249</c:v>
                </c:pt>
                <c:pt idx="1962">
                  <c:v>81.859664351846732</c:v>
                </c:pt>
                <c:pt idx="1963">
                  <c:v>81.901331018518249</c:v>
                </c:pt>
                <c:pt idx="1964">
                  <c:v>81.94299768518249</c:v>
                </c:pt>
                <c:pt idx="1965">
                  <c:v>81.984664351846732</c:v>
                </c:pt>
                <c:pt idx="1966">
                  <c:v>82.026331018518249</c:v>
                </c:pt>
                <c:pt idx="1967">
                  <c:v>82.06799768518249</c:v>
                </c:pt>
                <c:pt idx="1968">
                  <c:v>82.109664351846732</c:v>
                </c:pt>
                <c:pt idx="1969">
                  <c:v>82.151331018518249</c:v>
                </c:pt>
                <c:pt idx="1970">
                  <c:v>82.19299768518249</c:v>
                </c:pt>
                <c:pt idx="1971">
                  <c:v>82.234664351846732</c:v>
                </c:pt>
                <c:pt idx="1972">
                  <c:v>82.276331018518249</c:v>
                </c:pt>
                <c:pt idx="1973">
                  <c:v>82.31799768518249</c:v>
                </c:pt>
                <c:pt idx="1974">
                  <c:v>82.359664351846732</c:v>
                </c:pt>
                <c:pt idx="1975">
                  <c:v>82.401331018518249</c:v>
                </c:pt>
                <c:pt idx="1976">
                  <c:v>82.44299768518249</c:v>
                </c:pt>
                <c:pt idx="1977">
                  <c:v>82.484664351846732</c:v>
                </c:pt>
                <c:pt idx="1978">
                  <c:v>82.526331018518249</c:v>
                </c:pt>
                <c:pt idx="1979">
                  <c:v>82.56799768518249</c:v>
                </c:pt>
                <c:pt idx="1980">
                  <c:v>82.609664351846732</c:v>
                </c:pt>
                <c:pt idx="1981">
                  <c:v>82.651331018518249</c:v>
                </c:pt>
                <c:pt idx="1982">
                  <c:v>82.69299768518249</c:v>
                </c:pt>
                <c:pt idx="1983">
                  <c:v>82.734664351846732</c:v>
                </c:pt>
                <c:pt idx="1984">
                  <c:v>82.776331018518249</c:v>
                </c:pt>
                <c:pt idx="1985">
                  <c:v>82.81799768518249</c:v>
                </c:pt>
                <c:pt idx="1986">
                  <c:v>82.859664351846732</c:v>
                </c:pt>
                <c:pt idx="1987">
                  <c:v>82.901331018518249</c:v>
                </c:pt>
                <c:pt idx="1988">
                  <c:v>82.94299768518249</c:v>
                </c:pt>
                <c:pt idx="1989">
                  <c:v>82.984664351846732</c:v>
                </c:pt>
                <c:pt idx="1990">
                  <c:v>83.026331018518249</c:v>
                </c:pt>
                <c:pt idx="1991">
                  <c:v>83.06799768518249</c:v>
                </c:pt>
                <c:pt idx="1992">
                  <c:v>83.109664351846732</c:v>
                </c:pt>
                <c:pt idx="1993">
                  <c:v>83.151331018518249</c:v>
                </c:pt>
                <c:pt idx="1994">
                  <c:v>83.19299768518249</c:v>
                </c:pt>
                <c:pt idx="1995">
                  <c:v>83.234664351846732</c:v>
                </c:pt>
                <c:pt idx="1996">
                  <c:v>83.276331018518249</c:v>
                </c:pt>
                <c:pt idx="1997">
                  <c:v>83.31799768518249</c:v>
                </c:pt>
                <c:pt idx="1998">
                  <c:v>83.359664351846732</c:v>
                </c:pt>
                <c:pt idx="1999">
                  <c:v>83.401331018518249</c:v>
                </c:pt>
                <c:pt idx="2000">
                  <c:v>83.44299768518249</c:v>
                </c:pt>
                <c:pt idx="2001">
                  <c:v>83.484664351846732</c:v>
                </c:pt>
                <c:pt idx="2002">
                  <c:v>83.526331018518249</c:v>
                </c:pt>
                <c:pt idx="2003">
                  <c:v>83.56799768518249</c:v>
                </c:pt>
                <c:pt idx="2004">
                  <c:v>83.609664351846732</c:v>
                </c:pt>
                <c:pt idx="2005">
                  <c:v>83.651331018518249</c:v>
                </c:pt>
                <c:pt idx="2006">
                  <c:v>83.69299768518249</c:v>
                </c:pt>
                <c:pt idx="2007">
                  <c:v>83.734664351846732</c:v>
                </c:pt>
                <c:pt idx="2008">
                  <c:v>83.776331018518249</c:v>
                </c:pt>
                <c:pt idx="2009">
                  <c:v>83.81799768518249</c:v>
                </c:pt>
                <c:pt idx="2010">
                  <c:v>83.859664351846732</c:v>
                </c:pt>
                <c:pt idx="2011">
                  <c:v>83.901331018518249</c:v>
                </c:pt>
                <c:pt idx="2012">
                  <c:v>83.94299768518249</c:v>
                </c:pt>
                <c:pt idx="2013">
                  <c:v>83.984664351846732</c:v>
                </c:pt>
                <c:pt idx="2014">
                  <c:v>84.026331018518249</c:v>
                </c:pt>
                <c:pt idx="2015">
                  <c:v>84.06799768518249</c:v>
                </c:pt>
                <c:pt idx="2016">
                  <c:v>84.109664351846732</c:v>
                </c:pt>
                <c:pt idx="2017">
                  <c:v>84.151331018518249</c:v>
                </c:pt>
                <c:pt idx="2018">
                  <c:v>84.19299768518249</c:v>
                </c:pt>
                <c:pt idx="2019">
                  <c:v>84.234664351846732</c:v>
                </c:pt>
                <c:pt idx="2020">
                  <c:v>84.276331018518249</c:v>
                </c:pt>
                <c:pt idx="2021">
                  <c:v>84.31799768518249</c:v>
                </c:pt>
                <c:pt idx="2022">
                  <c:v>84.359664351846732</c:v>
                </c:pt>
                <c:pt idx="2023">
                  <c:v>84.401331018518249</c:v>
                </c:pt>
                <c:pt idx="2024">
                  <c:v>84.44299768518249</c:v>
                </c:pt>
                <c:pt idx="2025">
                  <c:v>84.484664351846732</c:v>
                </c:pt>
                <c:pt idx="2026">
                  <c:v>84.526331018518249</c:v>
                </c:pt>
                <c:pt idx="2027">
                  <c:v>84.56799768518249</c:v>
                </c:pt>
                <c:pt idx="2028">
                  <c:v>84.609664351846732</c:v>
                </c:pt>
                <c:pt idx="2029">
                  <c:v>84.651331018518249</c:v>
                </c:pt>
                <c:pt idx="2030">
                  <c:v>84.69299768518249</c:v>
                </c:pt>
                <c:pt idx="2031">
                  <c:v>84.734664351846732</c:v>
                </c:pt>
                <c:pt idx="2032">
                  <c:v>84.776331018518249</c:v>
                </c:pt>
                <c:pt idx="2033">
                  <c:v>84.81799768518249</c:v>
                </c:pt>
                <c:pt idx="2034">
                  <c:v>84.859664351846732</c:v>
                </c:pt>
                <c:pt idx="2035">
                  <c:v>84.901331018518249</c:v>
                </c:pt>
                <c:pt idx="2036">
                  <c:v>84.94299768518249</c:v>
                </c:pt>
                <c:pt idx="2037">
                  <c:v>84.984664351846732</c:v>
                </c:pt>
                <c:pt idx="2038">
                  <c:v>85.026331018518249</c:v>
                </c:pt>
                <c:pt idx="2039">
                  <c:v>85.06799768518249</c:v>
                </c:pt>
                <c:pt idx="2040">
                  <c:v>85.109664351846732</c:v>
                </c:pt>
                <c:pt idx="2041">
                  <c:v>85.151331018518249</c:v>
                </c:pt>
                <c:pt idx="2042">
                  <c:v>85.19299768518249</c:v>
                </c:pt>
                <c:pt idx="2043">
                  <c:v>85.234664351846732</c:v>
                </c:pt>
                <c:pt idx="2044">
                  <c:v>85.276331018518249</c:v>
                </c:pt>
                <c:pt idx="2045">
                  <c:v>85.31799768518249</c:v>
                </c:pt>
                <c:pt idx="2046">
                  <c:v>85.359664351846732</c:v>
                </c:pt>
                <c:pt idx="2047">
                  <c:v>85.401331018518249</c:v>
                </c:pt>
                <c:pt idx="2048">
                  <c:v>85.44299768518249</c:v>
                </c:pt>
                <c:pt idx="2049">
                  <c:v>85.484664351846732</c:v>
                </c:pt>
                <c:pt idx="2050">
                  <c:v>85.526331018518249</c:v>
                </c:pt>
                <c:pt idx="2051">
                  <c:v>85.56799768518249</c:v>
                </c:pt>
                <c:pt idx="2052">
                  <c:v>85.609664351846732</c:v>
                </c:pt>
                <c:pt idx="2053">
                  <c:v>85.651331018518249</c:v>
                </c:pt>
                <c:pt idx="2054">
                  <c:v>85.69299768518249</c:v>
                </c:pt>
                <c:pt idx="2055">
                  <c:v>85.734664351846732</c:v>
                </c:pt>
                <c:pt idx="2056">
                  <c:v>85.776331018518249</c:v>
                </c:pt>
                <c:pt idx="2057">
                  <c:v>85.81799768518249</c:v>
                </c:pt>
                <c:pt idx="2058">
                  <c:v>85.859664351846732</c:v>
                </c:pt>
                <c:pt idx="2059">
                  <c:v>85.901331018518249</c:v>
                </c:pt>
                <c:pt idx="2060">
                  <c:v>85.94299768518249</c:v>
                </c:pt>
                <c:pt idx="2061">
                  <c:v>85.984664351846732</c:v>
                </c:pt>
                <c:pt idx="2062">
                  <c:v>86.026331018518249</c:v>
                </c:pt>
                <c:pt idx="2063">
                  <c:v>86.06799768518249</c:v>
                </c:pt>
                <c:pt idx="2064">
                  <c:v>86.109664351846732</c:v>
                </c:pt>
                <c:pt idx="2065">
                  <c:v>86.151331018518249</c:v>
                </c:pt>
                <c:pt idx="2066">
                  <c:v>86.19299768518249</c:v>
                </c:pt>
                <c:pt idx="2067">
                  <c:v>86.234664351846732</c:v>
                </c:pt>
                <c:pt idx="2068">
                  <c:v>86.276331018518249</c:v>
                </c:pt>
                <c:pt idx="2069">
                  <c:v>86.31799768518249</c:v>
                </c:pt>
                <c:pt idx="2070">
                  <c:v>86.359664351846732</c:v>
                </c:pt>
                <c:pt idx="2071">
                  <c:v>86.401331018518249</c:v>
                </c:pt>
                <c:pt idx="2072">
                  <c:v>86.44299768518249</c:v>
                </c:pt>
                <c:pt idx="2073">
                  <c:v>86.484664351846732</c:v>
                </c:pt>
                <c:pt idx="2074">
                  <c:v>86.526331018518249</c:v>
                </c:pt>
                <c:pt idx="2075">
                  <c:v>86.56799768518249</c:v>
                </c:pt>
                <c:pt idx="2076">
                  <c:v>86.609664351846732</c:v>
                </c:pt>
                <c:pt idx="2077">
                  <c:v>86.651331018518249</c:v>
                </c:pt>
                <c:pt idx="2078">
                  <c:v>86.69299768518249</c:v>
                </c:pt>
                <c:pt idx="2079">
                  <c:v>86.734664351846732</c:v>
                </c:pt>
                <c:pt idx="2080">
                  <c:v>86.776331018518249</c:v>
                </c:pt>
                <c:pt idx="2081">
                  <c:v>86.81799768518249</c:v>
                </c:pt>
                <c:pt idx="2082">
                  <c:v>86.859664351846732</c:v>
                </c:pt>
                <c:pt idx="2083">
                  <c:v>86.901331018518249</c:v>
                </c:pt>
                <c:pt idx="2084">
                  <c:v>86.94299768518249</c:v>
                </c:pt>
                <c:pt idx="2085">
                  <c:v>86.984664351846732</c:v>
                </c:pt>
                <c:pt idx="2086">
                  <c:v>87.026331018518249</c:v>
                </c:pt>
                <c:pt idx="2087">
                  <c:v>87.06799768518249</c:v>
                </c:pt>
                <c:pt idx="2088">
                  <c:v>87.109664351846732</c:v>
                </c:pt>
                <c:pt idx="2089">
                  <c:v>87.151331018518249</c:v>
                </c:pt>
                <c:pt idx="2090">
                  <c:v>87.19299768518249</c:v>
                </c:pt>
                <c:pt idx="2091">
                  <c:v>87.234664351846732</c:v>
                </c:pt>
                <c:pt idx="2092">
                  <c:v>87.276331018518249</c:v>
                </c:pt>
                <c:pt idx="2093">
                  <c:v>87.31799768518249</c:v>
                </c:pt>
                <c:pt idx="2094">
                  <c:v>87.359664351846732</c:v>
                </c:pt>
                <c:pt idx="2095">
                  <c:v>87.401331018518249</c:v>
                </c:pt>
                <c:pt idx="2096">
                  <c:v>87.44299768518249</c:v>
                </c:pt>
                <c:pt idx="2097">
                  <c:v>87.484664351846732</c:v>
                </c:pt>
                <c:pt idx="2098">
                  <c:v>87.526331018518249</c:v>
                </c:pt>
                <c:pt idx="2099">
                  <c:v>87.56799768518249</c:v>
                </c:pt>
                <c:pt idx="2100">
                  <c:v>87.609664351846732</c:v>
                </c:pt>
                <c:pt idx="2101">
                  <c:v>87.651331018518249</c:v>
                </c:pt>
                <c:pt idx="2102">
                  <c:v>87.69299768518249</c:v>
                </c:pt>
                <c:pt idx="2103">
                  <c:v>87.734664351846732</c:v>
                </c:pt>
                <c:pt idx="2104">
                  <c:v>87.776331018518249</c:v>
                </c:pt>
                <c:pt idx="2105">
                  <c:v>87.81799768518249</c:v>
                </c:pt>
                <c:pt idx="2106">
                  <c:v>87.859664351846732</c:v>
                </c:pt>
                <c:pt idx="2107">
                  <c:v>87.901331018518249</c:v>
                </c:pt>
                <c:pt idx="2108">
                  <c:v>87.94299768518249</c:v>
                </c:pt>
                <c:pt idx="2109">
                  <c:v>87.984664351846732</c:v>
                </c:pt>
                <c:pt idx="2110">
                  <c:v>88.026331018518249</c:v>
                </c:pt>
                <c:pt idx="2111">
                  <c:v>88.06799768518249</c:v>
                </c:pt>
                <c:pt idx="2112">
                  <c:v>88.109664351846732</c:v>
                </c:pt>
                <c:pt idx="2113">
                  <c:v>88.151331018518249</c:v>
                </c:pt>
                <c:pt idx="2114">
                  <c:v>88.19299768518249</c:v>
                </c:pt>
                <c:pt idx="2115">
                  <c:v>88.234664351846732</c:v>
                </c:pt>
                <c:pt idx="2116">
                  <c:v>88.276331018518249</c:v>
                </c:pt>
                <c:pt idx="2117">
                  <c:v>88.31799768518249</c:v>
                </c:pt>
                <c:pt idx="2118">
                  <c:v>88.359664351846732</c:v>
                </c:pt>
                <c:pt idx="2119">
                  <c:v>88.401331018518249</c:v>
                </c:pt>
                <c:pt idx="2120">
                  <c:v>88.44299768518249</c:v>
                </c:pt>
                <c:pt idx="2121">
                  <c:v>88.484664351846732</c:v>
                </c:pt>
                <c:pt idx="2122">
                  <c:v>88.526331018518249</c:v>
                </c:pt>
                <c:pt idx="2123">
                  <c:v>88.56799768518249</c:v>
                </c:pt>
                <c:pt idx="2124">
                  <c:v>88.609664351846732</c:v>
                </c:pt>
                <c:pt idx="2125">
                  <c:v>88.651331018518249</c:v>
                </c:pt>
                <c:pt idx="2126">
                  <c:v>88.69299768518249</c:v>
                </c:pt>
                <c:pt idx="2127">
                  <c:v>88.734664351846732</c:v>
                </c:pt>
                <c:pt idx="2128">
                  <c:v>88.776331018518249</c:v>
                </c:pt>
                <c:pt idx="2129">
                  <c:v>88.81799768518249</c:v>
                </c:pt>
                <c:pt idx="2130">
                  <c:v>88.859664351846732</c:v>
                </c:pt>
                <c:pt idx="2131">
                  <c:v>88.901331018518249</c:v>
                </c:pt>
                <c:pt idx="2132">
                  <c:v>88.94299768518249</c:v>
                </c:pt>
                <c:pt idx="2133">
                  <c:v>88.984664351846732</c:v>
                </c:pt>
                <c:pt idx="2134">
                  <c:v>89.026331018518249</c:v>
                </c:pt>
                <c:pt idx="2135">
                  <c:v>89.06799768518249</c:v>
                </c:pt>
                <c:pt idx="2136">
                  <c:v>89.109664351846732</c:v>
                </c:pt>
                <c:pt idx="2137">
                  <c:v>89.151331018518249</c:v>
                </c:pt>
                <c:pt idx="2138">
                  <c:v>89.19299768518249</c:v>
                </c:pt>
                <c:pt idx="2139">
                  <c:v>89.234664351846732</c:v>
                </c:pt>
                <c:pt idx="2140">
                  <c:v>89.276331018518249</c:v>
                </c:pt>
                <c:pt idx="2141">
                  <c:v>89.31799768518249</c:v>
                </c:pt>
                <c:pt idx="2142">
                  <c:v>89.359664351846732</c:v>
                </c:pt>
                <c:pt idx="2143">
                  <c:v>89.401331018518249</c:v>
                </c:pt>
                <c:pt idx="2144">
                  <c:v>89.44299768518249</c:v>
                </c:pt>
                <c:pt idx="2145">
                  <c:v>89.484664351846732</c:v>
                </c:pt>
                <c:pt idx="2146">
                  <c:v>89.526331018518249</c:v>
                </c:pt>
                <c:pt idx="2147">
                  <c:v>89.56799768518249</c:v>
                </c:pt>
                <c:pt idx="2148">
                  <c:v>89.609664351846732</c:v>
                </c:pt>
                <c:pt idx="2149">
                  <c:v>89.651331018518249</c:v>
                </c:pt>
                <c:pt idx="2150">
                  <c:v>89.69299768518249</c:v>
                </c:pt>
                <c:pt idx="2151">
                  <c:v>89.734664351846732</c:v>
                </c:pt>
                <c:pt idx="2152">
                  <c:v>89.776331018518249</c:v>
                </c:pt>
                <c:pt idx="2153">
                  <c:v>89.81799768518249</c:v>
                </c:pt>
                <c:pt idx="2154">
                  <c:v>89.859664351846732</c:v>
                </c:pt>
                <c:pt idx="2155">
                  <c:v>89.901331018518249</c:v>
                </c:pt>
                <c:pt idx="2156">
                  <c:v>89.94299768518249</c:v>
                </c:pt>
                <c:pt idx="2157">
                  <c:v>89.984664351846732</c:v>
                </c:pt>
                <c:pt idx="2158">
                  <c:v>90.026331018518249</c:v>
                </c:pt>
                <c:pt idx="2159">
                  <c:v>90.06799768518249</c:v>
                </c:pt>
                <c:pt idx="2160">
                  <c:v>90.109664351846732</c:v>
                </c:pt>
                <c:pt idx="2161">
                  <c:v>90.151331018518249</c:v>
                </c:pt>
                <c:pt idx="2162">
                  <c:v>90.19299768518249</c:v>
                </c:pt>
                <c:pt idx="2163">
                  <c:v>90.234664351846732</c:v>
                </c:pt>
                <c:pt idx="2164">
                  <c:v>90.276331018518249</c:v>
                </c:pt>
                <c:pt idx="2165">
                  <c:v>90.31799768518249</c:v>
                </c:pt>
                <c:pt idx="2166">
                  <c:v>90.359664351846732</c:v>
                </c:pt>
                <c:pt idx="2167">
                  <c:v>90.401331018518249</c:v>
                </c:pt>
                <c:pt idx="2168">
                  <c:v>90.44299768518249</c:v>
                </c:pt>
                <c:pt idx="2169">
                  <c:v>90.484664351846732</c:v>
                </c:pt>
                <c:pt idx="2170">
                  <c:v>90.526331018518249</c:v>
                </c:pt>
                <c:pt idx="2171">
                  <c:v>90.56799768518249</c:v>
                </c:pt>
                <c:pt idx="2172">
                  <c:v>90.609664351846732</c:v>
                </c:pt>
                <c:pt idx="2173">
                  <c:v>90.651331018518249</c:v>
                </c:pt>
                <c:pt idx="2174">
                  <c:v>90.69299768518249</c:v>
                </c:pt>
                <c:pt idx="2175">
                  <c:v>90.734664351846732</c:v>
                </c:pt>
                <c:pt idx="2176">
                  <c:v>90.776331018518249</c:v>
                </c:pt>
                <c:pt idx="2177">
                  <c:v>90.81799768518249</c:v>
                </c:pt>
                <c:pt idx="2178">
                  <c:v>90.859664351846732</c:v>
                </c:pt>
                <c:pt idx="2179">
                  <c:v>90.901331018518249</c:v>
                </c:pt>
                <c:pt idx="2180">
                  <c:v>90.94299768518249</c:v>
                </c:pt>
                <c:pt idx="2181">
                  <c:v>90.984664351846732</c:v>
                </c:pt>
                <c:pt idx="2182">
                  <c:v>91.026331018518249</c:v>
                </c:pt>
                <c:pt idx="2183">
                  <c:v>91.06799768518249</c:v>
                </c:pt>
                <c:pt idx="2184">
                  <c:v>91.109664351846732</c:v>
                </c:pt>
                <c:pt idx="2185">
                  <c:v>91.151331018518249</c:v>
                </c:pt>
                <c:pt idx="2186">
                  <c:v>91.19299768518249</c:v>
                </c:pt>
                <c:pt idx="2187">
                  <c:v>91.234664351846732</c:v>
                </c:pt>
                <c:pt idx="2188">
                  <c:v>91.276331018518249</c:v>
                </c:pt>
                <c:pt idx="2189">
                  <c:v>91.31799768518249</c:v>
                </c:pt>
                <c:pt idx="2190">
                  <c:v>91.359664351846732</c:v>
                </c:pt>
                <c:pt idx="2191">
                  <c:v>91.401331018518249</c:v>
                </c:pt>
                <c:pt idx="2192">
                  <c:v>91.44299768518249</c:v>
                </c:pt>
                <c:pt idx="2193">
                  <c:v>91.484664351846732</c:v>
                </c:pt>
                <c:pt idx="2194">
                  <c:v>91.526331018518249</c:v>
                </c:pt>
                <c:pt idx="2195">
                  <c:v>91.56799768518249</c:v>
                </c:pt>
                <c:pt idx="2196">
                  <c:v>91.609664351846732</c:v>
                </c:pt>
                <c:pt idx="2197">
                  <c:v>91.651331018518249</c:v>
                </c:pt>
                <c:pt idx="2198">
                  <c:v>91.69299768518249</c:v>
                </c:pt>
                <c:pt idx="2199">
                  <c:v>91.734664351846732</c:v>
                </c:pt>
                <c:pt idx="2200">
                  <c:v>91.776331018518249</c:v>
                </c:pt>
                <c:pt idx="2201">
                  <c:v>91.81799768518249</c:v>
                </c:pt>
                <c:pt idx="2202">
                  <c:v>91.859664351846732</c:v>
                </c:pt>
                <c:pt idx="2203">
                  <c:v>91.901331018518249</c:v>
                </c:pt>
                <c:pt idx="2204">
                  <c:v>91.94299768518249</c:v>
                </c:pt>
                <c:pt idx="2205">
                  <c:v>91.984664351846732</c:v>
                </c:pt>
                <c:pt idx="2206">
                  <c:v>92.026331018518249</c:v>
                </c:pt>
                <c:pt idx="2207">
                  <c:v>92.06799768518249</c:v>
                </c:pt>
                <c:pt idx="2208">
                  <c:v>92.109664351846732</c:v>
                </c:pt>
                <c:pt idx="2209">
                  <c:v>92.151331018518249</c:v>
                </c:pt>
                <c:pt idx="2210">
                  <c:v>92.19299768518249</c:v>
                </c:pt>
                <c:pt idx="2211">
                  <c:v>92.234664351846732</c:v>
                </c:pt>
                <c:pt idx="2212">
                  <c:v>92.276331018518249</c:v>
                </c:pt>
                <c:pt idx="2213">
                  <c:v>92.31799768518249</c:v>
                </c:pt>
                <c:pt idx="2214">
                  <c:v>92.359664351846732</c:v>
                </c:pt>
                <c:pt idx="2215">
                  <c:v>92.401331018518249</c:v>
                </c:pt>
                <c:pt idx="2216">
                  <c:v>92.44299768518249</c:v>
                </c:pt>
                <c:pt idx="2217">
                  <c:v>92.484664351846732</c:v>
                </c:pt>
                <c:pt idx="2218">
                  <c:v>92.526331018518249</c:v>
                </c:pt>
                <c:pt idx="2219">
                  <c:v>92.56799768518249</c:v>
                </c:pt>
                <c:pt idx="2220">
                  <c:v>92.609664351846732</c:v>
                </c:pt>
                <c:pt idx="2221">
                  <c:v>92.651331018518249</c:v>
                </c:pt>
                <c:pt idx="2222">
                  <c:v>92.69299768518249</c:v>
                </c:pt>
                <c:pt idx="2223">
                  <c:v>92.734664351846732</c:v>
                </c:pt>
                <c:pt idx="2224">
                  <c:v>92.776331018518249</c:v>
                </c:pt>
                <c:pt idx="2225">
                  <c:v>92.81799768518249</c:v>
                </c:pt>
                <c:pt idx="2226">
                  <c:v>92.859664351846732</c:v>
                </c:pt>
                <c:pt idx="2227">
                  <c:v>92.901331018518249</c:v>
                </c:pt>
                <c:pt idx="2228">
                  <c:v>92.94299768518249</c:v>
                </c:pt>
                <c:pt idx="2229">
                  <c:v>92.984664351846732</c:v>
                </c:pt>
                <c:pt idx="2230">
                  <c:v>93.026331018518249</c:v>
                </c:pt>
                <c:pt idx="2231">
                  <c:v>93.06799768518249</c:v>
                </c:pt>
                <c:pt idx="2232">
                  <c:v>93.109664351846732</c:v>
                </c:pt>
                <c:pt idx="2233">
                  <c:v>93.151331018518249</c:v>
                </c:pt>
                <c:pt idx="2234">
                  <c:v>93.19299768518249</c:v>
                </c:pt>
                <c:pt idx="2235">
                  <c:v>93.234664351846732</c:v>
                </c:pt>
                <c:pt idx="2236">
                  <c:v>93.276331018518249</c:v>
                </c:pt>
                <c:pt idx="2237">
                  <c:v>93.31799768518249</c:v>
                </c:pt>
                <c:pt idx="2238">
                  <c:v>93.359664351846732</c:v>
                </c:pt>
                <c:pt idx="2239">
                  <c:v>93.401331018518249</c:v>
                </c:pt>
                <c:pt idx="2240">
                  <c:v>93.44299768518249</c:v>
                </c:pt>
                <c:pt idx="2241">
                  <c:v>93.484664351846732</c:v>
                </c:pt>
                <c:pt idx="2242">
                  <c:v>93.526331018518249</c:v>
                </c:pt>
                <c:pt idx="2243">
                  <c:v>93.56799768518249</c:v>
                </c:pt>
                <c:pt idx="2244">
                  <c:v>93.609664351846732</c:v>
                </c:pt>
                <c:pt idx="2245">
                  <c:v>93.651331018518249</c:v>
                </c:pt>
                <c:pt idx="2246">
                  <c:v>93.69299768518249</c:v>
                </c:pt>
                <c:pt idx="2247">
                  <c:v>93.734664351846732</c:v>
                </c:pt>
                <c:pt idx="2248">
                  <c:v>93.776331018518249</c:v>
                </c:pt>
                <c:pt idx="2249">
                  <c:v>93.81799768518249</c:v>
                </c:pt>
                <c:pt idx="2250">
                  <c:v>93.859664351846732</c:v>
                </c:pt>
                <c:pt idx="2251">
                  <c:v>93.901331018518249</c:v>
                </c:pt>
                <c:pt idx="2252">
                  <c:v>93.94299768518249</c:v>
                </c:pt>
                <c:pt idx="2253">
                  <c:v>93.984664351846732</c:v>
                </c:pt>
                <c:pt idx="2254">
                  <c:v>94.026331018518249</c:v>
                </c:pt>
                <c:pt idx="2255">
                  <c:v>94.06799768518249</c:v>
                </c:pt>
                <c:pt idx="2256">
                  <c:v>94.109664351846732</c:v>
                </c:pt>
                <c:pt idx="2257">
                  <c:v>94.151331018518249</c:v>
                </c:pt>
                <c:pt idx="2258">
                  <c:v>94.19299768518249</c:v>
                </c:pt>
                <c:pt idx="2259">
                  <c:v>94.234664351846732</c:v>
                </c:pt>
                <c:pt idx="2260">
                  <c:v>94.276331018518249</c:v>
                </c:pt>
                <c:pt idx="2261">
                  <c:v>94.31799768518249</c:v>
                </c:pt>
                <c:pt idx="2262">
                  <c:v>94.359664351846732</c:v>
                </c:pt>
                <c:pt idx="2263">
                  <c:v>94.401331018518249</c:v>
                </c:pt>
                <c:pt idx="2264">
                  <c:v>94.44299768518249</c:v>
                </c:pt>
                <c:pt idx="2265">
                  <c:v>94.484664351846732</c:v>
                </c:pt>
                <c:pt idx="2266">
                  <c:v>94.526331018518249</c:v>
                </c:pt>
                <c:pt idx="2267">
                  <c:v>94.56799768518249</c:v>
                </c:pt>
                <c:pt idx="2268">
                  <c:v>94.609664351846732</c:v>
                </c:pt>
                <c:pt idx="2269">
                  <c:v>94.651331018518249</c:v>
                </c:pt>
                <c:pt idx="2270">
                  <c:v>94.69299768518249</c:v>
                </c:pt>
                <c:pt idx="2271">
                  <c:v>94.734664351846732</c:v>
                </c:pt>
                <c:pt idx="2272">
                  <c:v>94.776331018518249</c:v>
                </c:pt>
                <c:pt idx="2273">
                  <c:v>94.81799768518249</c:v>
                </c:pt>
                <c:pt idx="2274">
                  <c:v>94.859664351846732</c:v>
                </c:pt>
                <c:pt idx="2275">
                  <c:v>94.901331018518249</c:v>
                </c:pt>
                <c:pt idx="2276">
                  <c:v>94.94299768518249</c:v>
                </c:pt>
                <c:pt idx="2277">
                  <c:v>94.984664351846732</c:v>
                </c:pt>
                <c:pt idx="2278">
                  <c:v>95.026331018518249</c:v>
                </c:pt>
                <c:pt idx="2279">
                  <c:v>95.06799768518249</c:v>
                </c:pt>
                <c:pt idx="2280">
                  <c:v>95.109664351846732</c:v>
                </c:pt>
                <c:pt idx="2281">
                  <c:v>95.151331018518249</c:v>
                </c:pt>
                <c:pt idx="2282">
                  <c:v>95.19299768518249</c:v>
                </c:pt>
                <c:pt idx="2283">
                  <c:v>95.234664351846732</c:v>
                </c:pt>
                <c:pt idx="2284">
                  <c:v>95.276331018518249</c:v>
                </c:pt>
                <c:pt idx="2285">
                  <c:v>95.31799768518249</c:v>
                </c:pt>
                <c:pt idx="2286">
                  <c:v>95.359664351846732</c:v>
                </c:pt>
                <c:pt idx="2287">
                  <c:v>95.401331018518249</c:v>
                </c:pt>
                <c:pt idx="2288">
                  <c:v>95.44299768518249</c:v>
                </c:pt>
                <c:pt idx="2289">
                  <c:v>95.484664351846732</c:v>
                </c:pt>
                <c:pt idx="2290">
                  <c:v>95.526331018518249</c:v>
                </c:pt>
                <c:pt idx="2291">
                  <c:v>95.56799768518249</c:v>
                </c:pt>
                <c:pt idx="2292">
                  <c:v>95.609664351846732</c:v>
                </c:pt>
                <c:pt idx="2293">
                  <c:v>95.651331018518249</c:v>
                </c:pt>
                <c:pt idx="2294">
                  <c:v>95.69299768518249</c:v>
                </c:pt>
                <c:pt idx="2295">
                  <c:v>95.734664351846732</c:v>
                </c:pt>
                <c:pt idx="2296">
                  <c:v>95.776331018518249</c:v>
                </c:pt>
                <c:pt idx="2297">
                  <c:v>95.81799768518249</c:v>
                </c:pt>
                <c:pt idx="2298">
                  <c:v>95.859664351846732</c:v>
                </c:pt>
                <c:pt idx="2299">
                  <c:v>95.901331018518249</c:v>
                </c:pt>
                <c:pt idx="2300">
                  <c:v>95.94299768518249</c:v>
                </c:pt>
                <c:pt idx="2301">
                  <c:v>95.984664351846732</c:v>
                </c:pt>
                <c:pt idx="2302">
                  <c:v>96.026331018518249</c:v>
                </c:pt>
                <c:pt idx="2303">
                  <c:v>96.06799768518249</c:v>
                </c:pt>
                <c:pt idx="2304">
                  <c:v>96.109664351846732</c:v>
                </c:pt>
                <c:pt idx="2305">
                  <c:v>96.151331018518249</c:v>
                </c:pt>
                <c:pt idx="2306">
                  <c:v>96.19299768518249</c:v>
                </c:pt>
                <c:pt idx="2307">
                  <c:v>96.234664351846732</c:v>
                </c:pt>
                <c:pt idx="2308">
                  <c:v>96.276331018518249</c:v>
                </c:pt>
                <c:pt idx="2309">
                  <c:v>96.31799768518249</c:v>
                </c:pt>
                <c:pt idx="2310">
                  <c:v>96.359664351846732</c:v>
                </c:pt>
                <c:pt idx="2311">
                  <c:v>96.401331018518249</c:v>
                </c:pt>
                <c:pt idx="2312">
                  <c:v>96.44299768518249</c:v>
                </c:pt>
                <c:pt idx="2313">
                  <c:v>96.484664351846732</c:v>
                </c:pt>
                <c:pt idx="2314">
                  <c:v>96.526331018518249</c:v>
                </c:pt>
                <c:pt idx="2315">
                  <c:v>96.56799768518249</c:v>
                </c:pt>
                <c:pt idx="2316">
                  <c:v>96.609664351846732</c:v>
                </c:pt>
                <c:pt idx="2317">
                  <c:v>96.651331018518249</c:v>
                </c:pt>
                <c:pt idx="2318">
                  <c:v>96.69299768518249</c:v>
                </c:pt>
                <c:pt idx="2319">
                  <c:v>96.734664351846732</c:v>
                </c:pt>
                <c:pt idx="2320">
                  <c:v>96.776331018518249</c:v>
                </c:pt>
                <c:pt idx="2321">
                  <c:v>96.81799768518249</c:v>
                </c:pt>
                <c:pt idx="2322">
                  <c:v>96.859664351846732</c:v>
                </c:pt>
                <c:pt idx="2323">
                  <c:v>96.901331018518249</c:v>
                </c:pt>
                <c:pt idx="2324">
                  <c:v>96.94299768518249</c:v>
                </c:pt>
                <c:pt idx="2325">
                  <c:v>96.984664351846732</c:v>
                </c:pt>
                <c:pt idx="2326">
                  <c:v>97.026331018518249</c:v>
                </c:pt>
                <c:pt idx="2327">
                  <c:v>97.06799768518249</c:v>
                </c:pt>
                <c:pt idx="2328">
                  <c:v>97.109664351846732</c:v>
                </c:pt>
                <c:pt idx="2329">
                  <c:v>97.151331018518249</c:v>
                </c:pt>
                <c:pt idx="2330">
                  <c:v>97.19299768518249</c:v>
                </c:pt>
                <c:pt idx="2331">
                  <c:v>97.234664351846732</c:v>
                </c:pt>
                <c:pt idx="2332">
                  <c:v>97.276331018518249</c:v>
                </c:pt>
                <c:pt idx="2333">
                  <c:v>97.31799768518249</c:v>
                </c:pt>
                <c:pt idx="2334">
                  <c:v>97.359664351846732</c:v>
                </c:pt>
                <c:pt idx="2335">
                  <c:v>97.401331018518249</c:v>
                </c:pt>
                <c:pt idx="2336">
                  <c:v>97.44299768518249</c:v>
                </c:pt>
                <c:pt idx="2337">
                  <c:v>97.484664351846732</c:v>
                </c:pt>
                <c:pt idx="2338">
                  <c:v>97.526331018518249</c:v>
                </c:pt>
                <c:pt idx="2339">
                  <c:v>97.56799768518249</c:v>
                </c:pt>
                <c:pt idx="2340">
                  <c:v>97.609664351846732</c:v>
                </c:pt>
                <c:pt idx="2341">
                  <c:v>97.651331018518249</c:v>
                </c:pt>
                <c:pt idx="2342">
                  <c:v>97.69299768518249</c:v>
                </c:pt>
                <c:pt idx="2343">
                  <c:v>97.734664351846732</c:v>
                </c:pt>
                <c:pt idx="2344">
                  <c:v>97.776331018518249</c:v>
                </c:pt>
                <c:pt idx="2345">
                  <c:v>97.81799768518249</c:v>
                </c:pt>
                <c:pt idx="2346">
                  <c:v>97.859664351846732</c:v>
                </c:pt>
                <c:pt idx="2347">
                  <c:v>97.901331018518249</c:v>
                </c:pt>
                <c:pt idx="2348">
                  <c:v>97.94299768518249</c:v>
                </c:pt>
                <c:pt idx="2349">
                  <c:v>97.984664351846732</c:v>
                </c:pt>
                <c:pt idx="2350">
                  <c:v>98.026331018518249</c:v>
                </c:pt>
                <c:pt idx="2351">
                  <c:v>98.06799768518249</c:v>
                </c:pt>
                <c:pt idx="2352">
                  <c:v>98.109664351846732</c:v>
                </c:pt>
                <c:pt idx="2353">
                  <c:v>98.151331018518249</c:v>
                </c:pt>
                <c:pt idx="2354">
                  <c:v>98.19299768518249</c:v>
                </c:pt>
                <c:pt idx="2355">
                  <c:v>98.234664351846732</c:v>
                </c:pt>
                <c:pt idx="2356">
                  <c:v>98.276331018518249</c:v>
                </c:pt>
                <c:pt idx="2357">
                  <c:v>98.31799768518249</c:v>
                </c:pt>
                <c:pt idx="2358">
                  <c:v>98.359664351846732</c:v>
                </c:pt>
                <c:pt idx="2359">
                  <c:v>98.401331018518249</c:v>
                </c:pt>
                <c:pt idx="2360">
                  <c:v>98.44299768518249</c:v>
                </c:pt>
                <c:pt idx="2361">
                  <c:v>98.484664351846732</c:v>
                </c:pt>
                <c:pt idx="2362">
                  <c:v>98.526331018518249</c:v>
                </c:pt>
                <c:pt idx="2363">
                  <c:v>98.56799768518249</c:v>
                </c:pt>
                <c:pt idx="2364">
                  <c:v>98.609664351846732</c:v>
                </c:pt>
                <c:pt idx="2365">
                  <c:v>98.651331018518249</c:v>
                </c:pt>
                <c:pt idx="2366">
                  <c:v>98.69299768518249</c:v>
                </c:pt>
                <c:pt idx="2367">
                  <c:v>98.734664351846732</c:v>
                </c:pt>
                <c:pt idx="2368">
                  <c:v>98.776331018518249</c:v>
                </c:pt>
                <c:pt idx="2369">
                  <c:v>98.81799768518249</c:v>
                </c:pt>
                <c:pt idx="2370">
                  <c:v>98.859664351846732</c:v>
                </c:pt>
                <c:pt idx="2371">
                  <c:v>98.901331018518249</c:v>
                </c:pt>
                <c:pt idx="2372">
                  <c:v>98.94299768518249</c:v>
                </c:pt>
                <c:pt idx="2373">
                  <c:v>98.984664351846732</c:v>
                </c:pt>
                <c:pt idx="2374">
                  <c:v>99.026331018518249</c:v>
                </c:pt>
                <c:pt idx="2375">
                  <c:v>99.06799768518249</c:v>
                </c:pt>
                <c:pt idx="2376">
                  <c:v>99.109664351846732</c:v>
                </c:pt>
                <c:pt idx="2377">
                  <c:v>99.151331018518249</c:v>
                </c:pt>
                <c:pt idx="2378">
                  <c:v>99.19299768518249</c:v>
                </c:pt>
                <c:pt idx="2379">
                  <c:v>99.234664351846732</c:v>
                </c:pt>
                <c:pt idx="2380">
                  <c:v>99.276331018518249</c:v>
                </c:pt>
                <c:pt idx="2381">
                  <c:v>99.31799768518249</c:v>
                </c:pt>
                <c:pt idx="2382">
                  <c:v>99.359664351846732</c:v>
                </c:pt>
                <c:pt idx="2383">
                  <c:v>99.401331018518249</c:v>
                </c:pt>
                <c:pt idx="2384">
                  <c:v>99.44299768518249</c:v>
                </c:pt>
                <c:pt idx="2385">
                  <c:v>99.484664351846732</c:v>
                </c:pt>
                <c:pt idx="2386">
                  <c:v>99.526331018518249</c:v>
                </c:pt>
                <c:pt idx="2387">
                  <c:v>99.56799768518249</c:v>
                </c:pt>
                <c:pt idx="2388">
                  <c:v>99.609664351846732</c:v>
                </c:pt>
                <c:pt idx="2389">
                  <c:v>99.651331018518249</c:v>
                </c:pt>
                <c:pt idx="2390">
                  <c:v>99.69299768518249</c:v>
                </c:pt>
                <c:pt idx="2391">
                  <c:v>99.734664351846732</c:v>
                </c:pt>
                <c:pt idx="2392">
                  <c:v>99.776331018518249</c:v>
                </c:pt>
                <c:pt idx="2393">
                  <c:v>99.81799768518249</c:v>
                </c:pt>
                <c:pt idx="2394">
                  <c:v>99.859664351846732</c:v>
                </c:pt>
                <c:pt idx="2395">
                  <c:v>99.901331018518249</c:v>
                </c:pt>
                <c:pt idx="2396">
                  <c:v>99.94299768518249</c:v>
                </c:pt>
                <c:pt idx="2397">
                  <c:v>99.984664351846732</c:v>
                </c:pt>
                <c:pt idx="2398">
                  <c:v>100.02633101851825</c:v>
                </c:pt>
                <c:pt idx="2399">
                  <c:v>100.06799768518249</c:v>
                </c:pt>
                <c:pt idx="2400">
                  <c:v>100.10966435184673</c:v>
                </c:pt>
                <c:pt idx="2401">
                  <c:v>100.15133101851825</c:v>
                </c:pt>
                <c:pt idx="2402">
                  <c:v>100.19299768518249</c:v>
                </c:pt>
                <c:pt idx="2403">
                  <c:v>100.23466435184673</c:v>
                </c:pt>
                <c:pt idx="2404">
                  <c:v>100.27633101851825</c:v>
                </c:pt>
                <c:pt idx="2405">
                  <c:v>100.31799768518249</c:v>
                </c:pt>
                <c:pt idx="2406">
                  <c:v>100.35966435184673</c:v>
                </c:pt>
                <c:pt idx="2407">
                  <c:v>100.40133101851825</c:v>
                </c:pt>
                <c:pt idx="2408">
                  <c:v>100.44299768518249</c:v>
                </c:pt>
                <c:pt idx="2409">
                  <c:v>100.48466435184673</c:v>
                </c:pt>
                <c:pt idx="2410">
                  <c:v>100.52633101851825</c:v>
                </c:pt>
                <c:pt idx="2411">
                  <c:v>100.56799768518249</c:v>
                </c:pt>
                <c:pt idx="2412">
                  <c:v>100.60966435184673</c:v>
                </c:pt>
                <c:pt idx="2413">
                  <c:v>100.65133101851825</c:v>
                </c:pt>
                <c:pt idx="2414">
                  <c:v>100.69299768518249</c:v>
                </c:pt>
                <c:pt idx="2415">
                  <c:v>100.73466435184673</c:v>
                </c:pt>
                <c:pt idx="2416">
                  <c:v>100.77633101851825</c:v>
                </c:pt>
                <c:pt idx="2417">
                  <c:v>100.81799768518249</c:v>
                </c:pt>
                <c:pt idx="2418">
                  <c:v>100.85966435184673</c:v>
                </c:pt>
                <c:pt idx="2419">
                  <c:v>100.90133101851825</c:v>
                </c:pt>
                <c:pt idx="2420">
                  <c:v>100.94299768518249</c:v>
                </c:pt>
                <c:pt idx="2421">
                  <c:v>100.98466435184673</c:v>
                </c:pt>
                <c:pt idx="2422">
                  <c:v>101.02633101851825</c:v>
                </c:pt>
                <c:pt idx="2423">
                  <c:v>101.06799768518249</c:v>
                </c:pt>
                <c:pt idx="2424">
                  <c:v>101.10966435184673</c:v>
                </c:pt>
                <c:pt idx="2425">
                  <c:v>101.15133101851825</c:v>
                </c:pt>
                <c:pt idx="2426">
                  <c:v>101.19299768518249</c:v>
                </c:pt>
                <c:pt idx="2427">
                  <c:v>101.23466435184673</c:v>
                </c:pt>
                <c:pt idx="2428">
                  <c:v>101.27633101851825</c:v>
                </c:pt>
                <c:pt idx="2429">
                  <c:v>101.31799768518249</c:v>
                </c:pt>
                <c:pt idx="2430">
                  <c:v>101.35966435184673</c:v>
                </c:pt>
                <c:pt idx="2431">
                  <c:v>101.40133101851825</c:v>
                </c:pt>
                <c:pt idx="2432">
                  <c:v>101.44299768518249</c:v>
                </c:pt>
                <c:pt idx="2433">
                  <c:v>101.48466435184673</c:v>
                </c:pt>
                <c:pt idx="2434">
                  <c:v>101.52633101851825</c:v>
                </c:pt>
                <c:pt idx="2435">
                  <c:v>101.56799768518249</c:v>
                </c:pt>
                <c:pt idx="2436">
                  <c:v>101.60966435184673</c:v>
                </c:pt>
                <c:pt idx="2437">
                  <c:v>101.65133101851825</c:v>
                </c:pt>
                <c:pt idx="2438">
                  <c:v>101.69299768518249</c:v>
                </c:pt>
                <c:pt idx="2439">
                  <c:v>101.73466435184673</c:v>
                </c:pt>
                <c:pt idx="2440">
                  <c:v>101.77633101851825</c:v>
                </c:pt>
                <c:pt idx="2441">
                  <c:v>101.81799768518249</c:v>
                </c:pt>
                <c:pt idx="2442">
                  <c:v>101.85966435184673</c:v>
                </c:pt>
                <c:pt idx="2443">
                  <c:v>101.90133101851825</c:v>
                </c:pt>
                <c:pt idx="2444">
                  <c:v>101.94299768518249</c:v>
                </c:pt>
                <c:pt idx="2445">
                  <c:v>101.98466435184673</c:v>
                </c:pt>
                <c:pt idx="2446">
                  <c:v>102.02633101851825</c:v>
                </c:pt>
                <c:pt idx="2447">
                  <c:v>102.06799768518249</c:v>
                </c:pt>
                <c:pt idx="2448">
                  <c:v>102.10966435184673</c:v>
                </c:pt>
                <c:pt idx="2449">
                  <c:v>102.15133101851825</c:v>
                </c:pt>
                <c:pt idx="2450">
                  <c:v>102.19299768518249</c:v>
                </c:pt>
                <c:pt idx="2451">
                  <c:v>102.23466435184673</c:v>
                </c:pt>
                <c:pt idx="2452">
                  <c:v>102.27633101851825</c:v>
                </c:pt>
                <c:pt idx="2453">
                  <c:v>102.31799768518249</c:v>
                </c:pt>
                <c:pt idx="2454">
                  <c:v>102.35966435184673</c:v>
                </c:pt>
                <c:pt idx="2455">
                  <c:v>102.40133101851825</c:v>
                </c:pt>
                <c:pt idx="2456">
                  <c:v>102.44299768518249</c:v>
                </c:pt>
                <c:pt idx="2457">
                  <c:v>102.48466435184673</c:v>
                </c:pt>
                <c:pt idx="2458">
                  <c:v>102.52633101851825</c:v>
                </c:pt>
                <c:pt idx="2459">
                  <c:v>102.56799768518249</c:v>
                </c:pt>
                <c:pt idx="2460">
                  <c:v>102.60966435184673</c:v>
                </c:pt>
                <c:pt idx="2461">
                  <c:v>102.65133101851825</c:v>
                </c:pt>
                <c:pt idx="2462">
                  <c:v>102.69299768518249</c:v>
                </c:pt>
                <c:pt idx="2463">
                  <c:v>102.73466435184673</c:v>
                </c:pt>
                <c:pt idx="2464">
                  <c:v>102.77633101851825</c:v>
                </c:pt>
                <c:pt idx="2465">
                  <c:v>102.81799768518249</c:v>
                </c:pt>
                <c:pt idx="2466">
                  <c:v>102.85966435184673</c:v>
                </c:pt>
                <c:pt idx="2467">
                  <c:v>102.90133101851825</c:v>
                </c:pt>
                <c:pt idx="2468">
                  <c:v>102.94299768518249</c:v>
                </c:pt>
                <c:pt idx="2469">
                  <c:v>102.98466435184673</c:v>
                </c:pt>
                <c:pt idx="2470">
                  <c:v>103.02633101851825</c:v>
                </c:pt>
                <c:pt idx="2471">
                  <c:v>103.06799768518249</c:v>
                </c:pt>
                <c:pt idx="2472">
                  <c:v>103.10966435184673</c:v>
                </c:pt>
                <c:pt idx="2473">
                  <c:v>103.15133101851825</c:v>
                </c:pt>
                <c:pt idx="2474">
                  <c:v>103.19299768518249</c:v>
                </c:pt>
                <c:pt idx="2475">
                  <c:v>103.23466435184673</c:v>
                </c:pt>
                <c:pt idx="2476">
                  <c:v>103.27633101851825</c:v>
                </c:pt>
                <c:pt idx="2477">
                  <c:v>103.31799768518249</c:v>
                </c:pt>
                <c:pt idx="2478">
                  <c:v>103.35966435184673</c:v>
                </c:pt>
                <c:pt idx="2479">
                  <c:v>103.40133101851825</c:v>
                </c:pt>
                <c:pt idx="2480">
                  <c:v>103.44299768518249</c:v>
                </c:pt>
                <c:pt idx="2481">
                  <c:v>103.48466435184673</c:v>
                </c:pt>
                <c:pt idx="2482">
                  <c:v>103.52633101851825</c:v>
                </c:pt>
                <c:pt idx="2483">
                  <c:v>103.56799768518249</c:v>
                </c:pt>
                <c:pt idx="2484">
                  <c:v>103.60966435184673</c:v>
                </c:pt>
                <c:pt idx="2485">
                  <c:v>103.65133101851825</c:v>
                </c:pt>
                <c:pt idx="2486">
                  <c:v>103.69299768518249</c:v>
                </c:pt>
                <c:pt idx="2487">
                  <c:v>103.73466435184673</c:v>
                </c:pt>
                <c:pt idx="2488">
                  <c:v>103.77633101851825</c:v>
                </c:pt>
                <c:pt idx="2489">
                  <c:v>103.81799768518249</c:v>
                </c:pt>
                <c:pt idx="2490">
                  <c:v>103.85966435184673</c:v>
                </c:pt>
                <c:pt idx="2491">
                  <c:v>103.90133101851825</c:v>
                </c:pt>
                <c:pt idx="2492">
                  <c:v>103.94299768518249</c:v>
                </c:pt>
                <c:pt idx="2493">
                  <c:v>103.98466435184673</c:v>
                </c:pt>
                <c:pt idx="2494">
                  <c:v>104.02633101851825</c:v>
                </c:pt>
                <c:pt idx="2495">
                  <c:v>104.06799768518249</c:v>
                </c:pt>
                <c:pt idx="2496">
                  <c:v>104.10966435184673</c:v>
                </c:pt>
                <c:pt idx="2497">
                  <c:v>104.15133101851825</c:v>
                </c:pt>
                <c:pt idx="2498">
                  <c:v>104.19299768518249</c:v>
                </c:pt>
                <c:pt idx="2499">
                  <c:v>104.23466435184673</c:v>
                </c:pt>
                <c:pt idx="2500">
                  <c:v>104.27633101851825</c:v>
                </c:pt>
                <c:pt idx="2501">
                  <c:v>104.31799768518249</c:v>
                </c:pt>
                <c:pt idx="2502">
                  <c:v>104.35966435184673</c:v>
                </c:pt>
                <c:pt idx="2503">
                  <c:v>104.40133101851825</c:v>
                </c:pt>
                <c:pt idx="2504">
                  <c:v>104.44299768518249</c:v>
                </c:pt>
                <c:pt idx="2505">
                  <c:v>104.48466435184673</c:v>
                </c:pt>
                <c:pt idx="2506">
                  <c:v>104.52633101851825</c:v>
                </c:pt>
                <c:pt idx="2507">
                  <c:v>104.56799768518249</c:v>
                </c:pt>
                <c:pt idx="2508">
                  <c:v>104.60966435184673</c:v>
                </c:pt>
                <c:pt idx="2509">
                  <c:v>104.65133101851825</c:v>
                </c:pt>
                <c:pt idx="2510">
                  <c:v>104.69299768518249</c:v>
                </c:pt>
                <c:pt idx="2511">
                  <c:v>104.73466435184673</c:v>
                </c:pt>
                <c:pt idx="2512">
                  <c:v>104.77633101851825</c:v>
                </c:pt>
                <c:pt idx="2513">
                  <c:v>104.81799768518249</c:v>
                </c:pt>
                <c:pt idx="2514">
                  <c:v>104.85966435184673</c:v>
                </c:pt>
                <c:pt idx="2515">
                  <c:v>104.90133101851825</c:v>
                </c:pt>
                <c:pt idx="2516">
                  <c:v>104.94299768518249</c:v>
                </c:pt>
                <c:pt idx="2517">
                  <c:v>104.98466435184673</c:v>
                </c:pt>
                <c:pt idx="2518">
                  <c:v>105.02633101851825</c:v>
                </c:pt>
                <c:pt idx="2519">
                  <c:v>105.06799768518249</c:v>
                </c:pt>
                <c:pt idx="2520">
                  <c:v>105.10966435184673</c:v>
                </c:pt>
                <c:pt idx="2521">
                  <c:v>105.15133101851825</c:v>
                </c:pt>
                <c:pt idx="2522">
                  <c:v>105.19299768518249</c:v>
                </c:pt>
                <c:pt idx="2523">
                  <c:v>105.23466435184673</c:v>
                </c:pt>
                <c:pt idx="2524">
                  <c:v>105.27633101851825</c:v>
                </c:pt>
                <c:pt idx="2525">
                  <c:v>105.31799768518249</c:v>
                </c:pt>
                <c:pt idx="2526">
                  <c:v>105.35966435184673</c:v>
                </c:pt>
                <c:pt idx="2527">
                  <c:v>105.40133101851825</c:v>
                </c:pt>
                <c:pt idx="2528">
                  <c:v>105.44299768518249</c:v>
                </c:pt>
                <c:pt idx="2529">
                  <c:v>105.48466435184673</c:v>
                </c:pt>
                <c:pt idx="2530">
                  <c:v>105.52633101851825</c:v>
                </c:pt>
                <c:pt idx="2531">
                  <c:v>105.56799768518249</c:v>
                </c:pt>
                <c:pt idx="2532">
                  <c:v>105.60966435184673</c:v>
                </c:pt>
                <c:pt idx="2533">
                  <c:v>105.65133101851825</c:v>
                </c:pt>
                <c:pt idx="2534">
                  <c:v>105.69299768518249</c:v>
                </c:pt>
                <c:pt idx="2535">
                  <c:v>105.73466435184673</c:v>
                </c:pt>
                <c:pt idx="2536">
                  <c:v>105.77633101851825</c:v>
                </c:pt>
                <c:pt idx="2537">
                  <c:v>105.81799768518249</c:v>
                </c:pt>
                <c:pt idx="2538">
                  <c:v>105.85966435184673</c:v>
                </c:pt>
                <c:pt idx="2539">
                  <c:v>105.90133101851825</c:v>
                </c:pt>
                <c:pt idx="2540">
                  <c:v>105.94299768518249</c:v>
                </c:pt>
                <c:pt idx="2541">
                  <c:v>105.98466435184673</c:v>
                </c:pt>
                <c:pt idx="2542">
                  <c:v>106.02633101851825</c:v>
                </c:pt>
                <c:pt idx="2543">
                  <c:v>106.06799768518249</c:v>
                </c:pt>
                <c:pt idx="2544">
                  <c:v>106.10966435184673</c:v>
                </c:pt>
                <c:pt idx="2545">
                  <c:v>106.15133101851825</c:v>
                </c:pt>
                <c:pt idx="2546">
                  <c:v>106.19299768518249</c:v>
                </c:pt>
                <c:pt idx="2547">
                  <c:v>106.23466435184673</c:v>
                </c:pt>
                <c:pt idx="2548">
                  <c:v>106.27633101851825</c:v>
                </c:pt>
                <c:pt idx="2549">
                  <c:v>106.31799768518249</c:v>
                </c:pt>
                <c:pt idx="2550">
                  <c:v>106.35966435184673</c:v>
                </c:pt>
                <c:pt idx="2551">
                  <c:v>106.40133101851825</c:v>
                </c:pt>
                <c:pt idx="2552">
                  <c:v>106.44299768518249</c:v>
                </c:pt>
                <c:pt idx="2553">
                  <c:v>106.48466435184673</c:v>
                </c:pt>
                <c:pt idx="2554">
                  <c:v>106.52633101851825</c:v>
                </c:pt>
                <c:pt idx="2555">
                  <c:v>106.56799768518249</c:v>
                </c:pt>
                <c:pt idx="2556">
                  <c:v>106.60966435184673</c:v>
                </c:pt>
                <c:pt idx="2557">
                  <c:v>106.65133101851825</c:v>
                </c:pt>
                <c:pt idx="2558">
                  <c:v>106.69299768518249</c:v>
                </c:pt>
                <c:pt idx="2559">
                  <c:v>106.73466435184673</c:v>
                </c:pt>
                <c:pt idx="2560">
                  <c:v>106.77633101851825</c:v>
                </c:pt>
                <c:pt idx="2561">
                  <c:v>106.81799768518249</c:v>
                </c:pt>
                <c:pt idx="2562">
                  <c:v>106.85966435184673</c:v>
                </c:pt>
                <c:pt idx="2563">
                  <c:v>106.90133101851825</c:v>
                </c:pt>
                <c:pt idx="2564">
                  <c:v>106.94299768518249</c:v>
                </c:pt>
                <c:pt idx="2565">
                  <c:v>106.98466435184673</c:v>
                </c:pt>
                <c:pt idx="2566">
                  <c:v>107.02633101851825</c:v>
                </c:pt>
                <c:pt idx="2567">
                  <c:v>107.06799768518249</c:v>
                </c:pt>
                <c:pt idx="2568">
                  <c:v>107.10966435184673</c:v>
                </c:pt>
                <c:pt idx="2569">
                  <c:v>107.15133101851825</c:v>
                </c:pt>
                <c:pt idx="2570">
                  <c:v>107.19299768518249</c:v>
                </c:pt>
                <c:pt idx="2571">
                  <c:v>107.23466435184673</c:v>
                </c:pt>
                <c:pt idx="2572">
                  <c:v>107.27633101851825</c:v>
                </c:pt>
                <c:pt idx="2573">
                  <c:v>107.31799768518249</c:v>
                </c:pt>
                <c:pt idx="2574">
                  <c:v>107.35966435184673</c:v>
                </c:pt>
                <c:pt idx="2575">
                  <c:v>107.40133101851825</c:v>
                </c:pt>
                <c:pt idx="2576">
                  <c:v>107.44299768518249</c:v>
                </c:pt>
                <c:pt idx="2577">
                  <c:v>107.48466435184673</c:v>
                </c:pt>
                <c:pt idx="2578">
                  <c:v>107.52633101851825</c:v>
                </c:pt>
                <c:pt idx="2579">
                  <c:v>107.56799768518249</c:v>
                </c:pt>
                <c:pt idx="2580">
                  <c:v>107.60966435184673</c:v>
                </c:pt>
                <c:pt idx="2581">
                  <c:v>107.65133101851825</c:v>
                </c:pt>
                <c:pt idx="2582">
                  <c:v>107.69299768518249</c:v>
                </c:pt>
                <c:pt idx="2583">
                  <c:v>107.73466435184673</c:v>
                </c:pt>
                <c:pt idx="2584">
                  <c:v>107.77633101851825</c:v>
                </c:pt>
                <c:pt idx="2585">
                  <c:v>107.81799768518249</c:v>
                </c:pt>
                <c:pt idx="2586">
                  <c:v>107.85966435184673</c:v>
                </c:pt>
                <c:pt idx="2587">
                  <c:v>107.90133101851825</c:v>
                </c:pt>
                <c:pt idx="2588">
                  <c:v>107.94299768518249</c:v>
                </c:pt>
                <c:pt idx="2589">
                  <c:v>107.98466435184673</c:v>
                </c:pt>
                <c:pt idx="2590">
                  <c:v>108.02633101851825</c:v>
                </c:pt>
                <c:pt idx="2591">
                  <c:v>108.06799768518249</c:v>
                </c:pt>
                <c:pt idx="2592">
                  <c:v>108.10966435184673</c:v>
                </c:pt>
                <c:pt idx="2593">
                  <c:v>108.15133101851825</c:v>
                </c:pt>
                <c:pt idx="2594">
                  <c:v>108.19299768518249</c:v>
                </c:pt>
                <c:pt idx="2595">
                  <c:v>108.23466435184673</c:v>
                </c:pt>
                <c:pt idx="2596">
                  <c:v>108.27633101851825</c:v>
                </c:pt>
                <c:pt idx="2597">
                  <c:v>108.31799768518249</c:v>
                </c:pt>
                <c:pt idx="2598">
                  <c:v>108.35966435184673</c:v>
                </c:pt>
                <c:pt idx="2599">
                  <c:v>108.40133101851825</c:v>
                </c:pt>
                <c:pt idx="2600">
                  <c:v>108.44299768518249</c:v>
                </c:pt>
                <c:pt idx="2601">
                  <c:v>108.48466435184673</c:v>
                </c:pt>
                <c:pt idx="2602">
                  <c:v>108.52633101851825</c:v>
                </c:pt>
                <c:pt idx="2603">
                  <c:v>108.56799768518249</c:v>
                </c:pt>
                <c:pt idx="2604">
                  <c:v>108.60966435184673</c:v>
                </c:pt>
                <c:pt idx="2605">
                  <c:v>108.65133101851825</c:v>
                </c:pt>
                <c:pt idx="2606">
                  <c:v>108.69299768518249</c:v>
                </c:pt>
                <c:pt idx="2607">
                  <c:v>108.73466435184673</c:v>
                </c:pt>
                <c:pt idx="2608">
                  <c:v>108.77633101851825</c:v>
                </c:pt>
                <c:pt idx="2609">
                  <c:v>108.81799768518249</c:v>
                </c:pt>
                <c:pt idx="2610">
                  <c:v>108.85966435184673</c:v>
                </c:pt>
                <c:pt idx="2611">
                  <c:v>108.90133101851825</c:v>
                </c:pt>
                <c:pt idx="2612">
                  <c:v>108.94299768518249</c:v>
                </c:pt>
                <c:pt idx="2613">
                  <c:v>108.98466435184673</c:v>
                </c:pt>
                <c:pt idx="2614">
                  <c:v>109.02633101851825</c:v>
                </c:pt>
                <c:pt idx="2615">
                  <c:v>109.06799768518249</c:v>
                </c:pt>
                <c:pt idx="2616">
                  <c:v>109.10966435184673</c:v>
                </c:pt>
                <c:pt idx="2617">
                  <c:v>109.15133101851825</c:v>
                </c:pt>
                <c:pt idx="2618">
                  <c:v>109.19299768518249</c:v>
                </c:pt>
                <c:pt idx="2619">
                  <c:v>109.23466435184673</c:v>
                </c:pt>
                <c:pt idx="2620">
                  <c:v>109.27633101851825</c:v>
                </c:pt>
                <c:pt idx="2621">
                  <c:v>109.31799768518249</c:v>
                </c:pt>
                <c:pt idx="2622">
                  <c:v>109.35966435184673</c:v>
                </c:pt>
                <c:pt idx="2623">
                  <c:v>109.40133101851825</c:v>
                </c:pt>
                <c:pt idx="2624">
                  <c:v>109.44299768518249</c:v>
                </c:pt>
                <c:pt idx="2625">
                  <c:v>109.48466435184673</c:v>
                </c:pt>
                <c:pt idx="2626">
                  <c:v>109.52633101851825</c:v>
                </c:pt>
                <c:pt idx="2627">
                  <c:v>109.56799768518249</c:v>
                </c:pt>
                <c:pt idx="2628">
                  <c:v>109.60966435184673</c:v>
                </c:pt>
                <c:pt idx="2629">
                  <c:v>109.65133101851825</c:v>
                </c:pt>
                <c:pt idx="2630">
                  <c:v>109.69299768518249</c:v>
                </c:pt>
                <c:pt idx="2631">
                  <c:v>109.73466435184673</c:v>
                </c:pt>
                <c:pt idx="2632">
                  <c:v>109.77633101851825</c:v>
                </c:pt>
                <c:pt idx="2633">
                  <c:v>109.81799768518249</c:v>
                </c:pt>
                <c:pt idx="2634">
                  <c:v>109.85966435184673</c:v>
                </c:pt>
                <c:pt idx="2635">
                  <c:v>109.90133101851825</c:v>
                </c:pt>
                <c:pt idx="2636">
                  <c:v>109.94299768518249</c:v>
                </c:pt>
                <c:pt idx="2637">
                  <c:v>109.98466435184673</c:v>
                </c:pt>
                <c:pt idx="2638">
                  <c:v>110.02633101851825</c:v>
                </c:pt>
                <c:pt idx="2639">
                  <c:v>110.06799768518249</c:v>
                </c:pt>
                <c:pt idx="2640">
                  <c:v>110.10966435184673</c:v>
                </c:pt>
                <c:pt idx="2641">
                  <c:v>110.15133101851825</c:v>
                </c:pt>
                <c:pt idx="2642">
                  <c:v>110.19299768518249</c:v>
                </c:pt>
                <c:pt idx="2643">
                  <c:v>110.23466435184673</c:v>
                </c:pt>
                <c:pt idx="2644">
                  <c:v>110.27633101851825</c:v>
                </c:pt>
                <c:pt idx="2645">
                  <c:v>110.31799768518249</c:v>
                </c:pt>
                <c:pt idx="2646">
                  <c:v>110.35966435184673</c:v>
                </c:pt>
                <c:pt idx="2647">
                  <c:v>110.40133101851825</c:v>
                </c:pt>
                <c:pt idx="2648">
                  <c:v>110.44299768518249</c:v>
                </c:pt>
                <c:pt idx="2649">
                  <c:v>110.48466435184673</c:v>
                </c:pt>
                <c:pt idx="2650">
                  <c:v>110.52633101851825</c:v>
                </c:pt>
                <c:pt idx="2651">
                  <c:v>110.56799768518249</c:v>
                </c:pt>
                <c:pt idx="2652">
                  <c:v>110.60966435184673</c:v>
                </c:pt>
                <c:pt idx="2653">
                  <c:v>110.65133101851825</c:v>
                </c:pt>
                <c:pt idx="2654">
                  <c:v>110.69299768518249</c:v>
                </c:pt>
                <c:pt idx="2655">
                  <c:v>110.73466435184673</c:v>
                </c:pt>
                <c:pt idx="2656">
                  <c:v>110.77633101851825</c:v>
                </c:pt>
                <c:pt idx="2657">
                  <c:v>110.81799768518249</c:v>
                </c:pt>
                <c:pt idx="2658">
                  <c:v>110.85966435184673</c:v>
                </c:pt>
                <c:pt idx="2659">
                  <c:v>110.90133101851825</c:v>
                </c:pt>
                <c:pt idx="2660">
                  <c:v>110.94299768518249</c:v>
                </c:pt>
                <c:pt idx="2661">
                  <c:v>110.98466435184673</c:v>
                </c:pt>
                <c:pt idx="2662">
                  <c:v>111.02633101851825</c:v>
                </c:pt>
                <c:pt idx="2663">
                  <c:v>111.06799768518249</c:v>
                </c:pt>
                <c:pt idx="2664">
                  <c:v>111.10966435184673</c:v>
                </c:pt>
                <c:pt idx="2665">
                  <c:v>111.15133101851825</c:v>
                </c:pt>
                <c:pt idx="2666">
                  <c:v>111.19299768518249</c:v>
                </c:pt>
                <c:pt idx="2667">
                  <c:v>111.23466435184673</c:v>
                </c:pt>
                <c:pt idx="2668">
                  <c:v>111.27633101851825</c:v>
                </c:pt>
                <c:pt idx="2669">
                  <c:v>111.31799768518249</c:v>
                </c:pt>
                <c:pt idx="2670">
                  <c:v>111.35966435184673</c:v>
                </c:pt>
                <c:pt idx="2671">
                  <c:v>111.40133101851825</c:v>
                </c:pt>
                <c:pt idx="2672">
                  <c:v>111.44299768518249</c:v>
                </c:pt>
                <c:pt idx="2673">
                  <c:v>111.48466435184673</c:v>
                </c:pt>
                <c:pt idx="2674">
                  <c:v>111.52633101851825</c:v>
                </c:pt>
                <c:pt idx="2675">
                  <c:v>111.56799768518249</c:v>
                </c:pt>
                <c:pt idx="2676">
                  <c:v>111.60966435184673</c:v>
                </c:pt>
                <c:pt idx="2677">
                  <c:v>111.65133101851825</c:v>
                </c:pt>
                <c:pt idx="2678">
                  <c:v>111.69299768518249</c:v>
                </c:pt>
                <c:pt idx="2679">
                  <c:v>111.73466435184673</c:v>
                </c:pt>
                <c:pt idx="2680">
                  <c:v>111.77633101851825</c:v>
                </c:pt>
                <c:pt idx="2681">
                  <c:v>111.81799768518249</c:v>
                </c:pt>
                <c:pt idx="2682">
                  <c:v>111.85966435184673</c:v>
                </c:pt>
                <c:pt idx="2683">
                  <c:v>111.90133101851825</c:v>
                </c:pt>
                <c:pt idx="2684">
                  <c:v>111.94299768518249</c:v>
                </c:pt>
                <c:pt idx="2685">
                  <c:v>111.98466435184673</c:v>
                </c:pt>
                <c:pt idx="2686">
                  <c:v>112.02633101851825</c:v>
                </c:pt>
                <c:pt idx="2687">
                  <c:v>112.06799768518249</c:v>
                </c:pt>
                <c:pt idx="2688">
                  <c:v>112.10966435184673</c:v>
                </c:pt>
                <c:pt idx="2689">
                  <c:v>112.15133101851825</c:v>
                </c:pt>
                <c:pt idx="2690">
                  <c:v>112.19299768518249</c:v>
                </c:pt>
                <c:pt idx="2691">
                  <c:v>112.23466435184673</c:v>
                </c:pt>
                <c:pt idx="2692">
                  <c:v>112.27633101851825</c:v>
                </c:pt>
                <c:pt idx="2693">
                  <c:v>112.31799768518249</c:v>
                </c:pt>
                <c:pt idx="2694">
                  <c:v>112.35966435184673</c:v>
                </c:pt>
                <c:pt idx="2695">
                  <c:v>112.40133101851825</c:v>
                </c:pt>
                <c:pt idx="2696">
                  <c:v>112.44299768518249</c:v>
                </c:pt>
                <c:pt idx="2697">
                  <c:v>112.48466435184673</c:v>
                </c:pt>
                <c:pt idx="2698">
                  <c:v>112.52633101851825</c:v>
                </c:pt>
                <c:pt idx="2699">
                  <c:v>112.56799768518249</c:v>
                </c:pt>
                <c:pt idx="2700">
                  <c:v>112.60966435184673</c:v>
                </c:pt>
                <c:pt idx="2701">
                  <c:v>112.65133101851825</c:v>
                </c:pt>
                <c:pt idx="2702">
                  <c:v>112.69299768518249</c:v>
                </c:pt>
                <c:pt idx="2703">
                  <c:v>112.73466435184673</c:v>
                </c:pt>
                <c:pt idx="2704">
                  <c:v>112.77633101851825</c:v>
                </c:pt>
                <c:pt idx="2705">
                  <c:v>112.81799768518249</c:v>
                </c:pt>
                <c:pt idx="2706">
                  <c:v>112.85966435184673</c:v>
                </c:pt>
                <c:pt idx="2707">
                  <c:v>112.90133101851825</c:v>
                </c:pt>
                <c:pt idx="2708">
                  <c:v>112.94299768518249</c:v>
                </c:pt>
                <c:pt idx="2709">
                  <c:v>112.98466435184673</c:v>
                </c:pt>
                <c:pt idx="2710">
                  <c:v>113.02633101851825</c:v>
                </c:pt>
                <c:pt idx="2711">
                  <c:v>113.06799768518249</c:v>
                </c:pt>
                <c:pt idx="2712">
                  <c:v>113.10966435184673</c:v>
                </c:pt>
                <c:pt idx="2713">
                  <c:v>113.15133101851825</c:v>
                </c:pt>
                <c:pt idx="2714">
                  <c:v>113.19299768518249</c:v>
                </c:pt>
                <c:pt idx="2715">
                  <c:v>113.23466435184673</c:v>
                </c:pt>
                <c:pt idx="2716">
                  <c:v>113.27633101851825</c:v>
                </c:pt>
                <c:pt idx="2717">
                  <c:v>113.31799768518249</c:v>
                </c:pt>
                <c:pt idx="2718">
                  <c:v>113.35966435184673</c:v>
                </c:pt>
                <c:pt idx="2719">
                  <c:v>113.40133101851825</c:v>
                </c:pt>
                <c:pt idx="2720">
                  <c:v>113.44299768518249</c:v>
                </c:pt>
                <c:pt idx="2721">
                  <c:v>113.48466435184673</c:v>
                </c:pt>
                <c:pt idx="2722">
                  <c:v>113.52633101851825</c:v>
                </c:pt>
                <c:pt idx="2723">
                  <c:v>113.56799768518249</c:v>
                </c:pt>
                <c:pt idx="2724">
                  <c:v>113.60966435184673</c:v>
                </c:pt>
                <c:pt idx="2725">
                  <c:v>113.65133101851825</c:v>
                </c:pt>
                <c:pt idx="2726">
                  <c:v>113.69299768518249</c:v>
                </c:pt>
                <c:pt idx="2727">
                  <c:v>113.73466435184673</c:v>
                </c:pt>
                <c:pt idx="2728">
                  <c:v>113.77633101851825</c:v>
                </c:pt>
                <c:pt idx="2729">
                  <c:v>113.81799768518249</c:v>
                </c:pt>
                <c:pt idx="2730">
                  <c:v>113.85966435184673</c:v>
                </c:pt>
                <c:pt idx="2731">
                  <c:v>113.90133101851825</c:v>
                </c:pt>
                <c:pt idx="2732">
                  <c:v>113.94299768518249</c:v>
                </c:pt>
                <c:pt idx="2733">
                  <c:v>113.98466435184673</c:v>
                </c:pt>
                <c:pt idx="2734">
                  <c:v>114.02633101851825</c:v>
                </c:pt>
                <c:pt idx="2735">
                  <c:v>114.06799768518249</c:v>
                </c:pt>
                <c:pt idx="2736">
                  <c:v>114.10966435184673</c:v>
                </c:pt>
                <c:pt idx="2737">
                  <c:v>114.15133101851825</c:v>
                </c:pt>
                <c:pt idx="2738">
                  <c:v>114.19299768518249</c:v>
                </c:pt>
                <c:pt idx="2739">
                  <c:v>114.23466435184673</c:v>
                </c:pt>
                <c:pt idx="2740">
                  <c:v>114.27633101851825</c:v>
                </c:pt>
                <c:pt idx="2741">
                  <c:v>114.31799768518249</c:v>
                </c:pt>
                <c:pt idx="2742">
                  <c:v>114.35966435184673</c:v>
                </c:pt>
                <c:pt idx="2743">
                  <c:v>114.40133101851825</c:v>
                </c:pt>
                <c:pt idx="2744">
                  <c:v>114.44299768518249</c:v>
                </c:pt>
                <c:pt idx="2745">
                  <c:v>114.48466435184673</c:v>
                </c:pt>
                <c:pt idx="2746">
                  <c:v>114.52633101851825</c:v>
                </c:pt>
                <c:pt idx="2747">
                  <c:v>114.56799768518249</c:v>
                </c:pt>
                <c:pt idx="2748">
                  <c:v>114.60966435184673</c:v>
                </c:pt>
                <c:pt idx="2749">
                  <c:v>114.65133101851825</c:v>
                </c:pt>
                <c:pt idx="2750">
                  <c:v>114.69299768518249</c:v>
                </c:pt>
                <c:pt idx="2751">
                  <c:v>114.73466435184673</c:v>
                </c:pt>
                <c:pt idx="2752">
                  <c:v>114.77633101851825</c:v>
                </c:pt>
                <c:pt idx="2753">
                  <c:v>114.81799768518249</c:v>
                </c:pt>
                <c:pt idx="2754">
                  <c:v>114.85966435184673</c:v>
                </c:pt>
                <c:pt idx="2755">
                  <c:v>114.90133101851825</c:v>
                </c:pt>
                <c:pt idx="2756">
                  <c:v>114.94299768518249</c:v>
                </c:pt>
                <c:pt idx="2757">
                  <c:v>114.98466435184673</c:v>
                </c:pt>
                <c:pt idx="2758">
                  <c:v>115.02633101851825</c:v>
                </c:pt>
                <c:pt idx="2759">
                  <c:v>115.06799768518249</c:v>
                </c:pt>
                <c:pt idx="2760">
                  <c:v>115.10966435184673</c:v>
                </c:pt>
                <c:pt idx="2761">
                  <c:v>115.15133101851825</c:v>
                </c:pt>
                <c:pt idx="2762">
                  <c:v>115.19299768518249</c:v>
                </c:pt>
                <c:pt idx="2763">
                  <c:v>115.23466435184673</c:v>
                </c:pt>
                <c:pt idx="2764">
                  <c:v>115.27633101851825</c:v>
                </c:pt>
                <c:pt idx="2765">
                  <c:v>115.31799768518249</c:v>
                </c:pt>
                <c:pt idx="2766">
                  <c:v>115.35966435184673</c:v>
                </c:pt>
                <c:pt idx="2767">
                  <c:v>115.40133101851825</c:v>
                </c:pt>
                <c:pt idx="2768">
                  <c:v>115.44299768518249</c:v>
                </c:pt>
                <c:pt idx="2769">
                  <c:v>115.48466435184673</c:v>
                </c:pt>
                <c:pt idx="2770">
                  <c:v>115.52633101851825</c:v>
                </c:pt>
                <c:pt idx="2771">
                  <c:v>115.56799768518249</c:v>
                </c:pt>
                <c:pt idx="2772">
                  <c:v>115.60966435184673</c:v>
                </c:pt>
                <c:pt idx="2773">
                  <c:v>115.65133101851825</c:v>
                </c:pt>
                <c:pt idx="2774">
                  <c:v>115.69299768518249</c:v>
                </c:pt>
                <c:pt idx="2775">
                  <c:v>115.73466435184673</c:v>
                </c:pt>
                <c:pt idx="2776">
                  <c:v>115.77633101851825</c:v>
                </c:pt>
                <c:pt idx="2777">
                  <c:v>115.81799768518249</c:v>
                </c:pt>
                <c:pt idx="2778">
                  <c:v>115.85966435184673</c:v>
                </c:pt>
                <c:pt idx="2779">
                  <c:v>115.90133101851825</c:v>
                </c:pt>
                <c:pt idx="2780">
                  <c:v>115.94299768518249</c:v>
                </c:pt>
                <c:pt idx="2781">
                  <c:v>115.98466435184673</c:v>
                </c:pt>
                <c:pt idx="2782">
                  <c:v>116.02633101851825</c:v>
                </c:pt>
                <c:pt idx="2783">
                  <c:v>116.06799768518249</c:v>
                </c:pt>
                <c:pt idx="2784">
                  <c:v>116.10966435184673</c:v>
                </c:pt>
                <c:pt idx="2785">
                  <c:v>116.15133101851825</c:v>
                </c:pt>
                <c:pt idx="2786">
                  <c:v>116.19299768518249</c:v>
                </c:pt>
                <c:pt idx="2787">
                  <c:v>116.23466435184673</c:v>
                </c:pt>
                <c:pt idx="2788">
                  <c:v>116.27633101851825</c:v>
                </c:pt>
                <c:pt idx="2789">
                  <c:v>116.31799768518249</c:v>
                </c:pt>
                <c:pt idx="2790">
                  <c:v>116.35966435184673</c:v>
                </c:pt>
                <c:pt idx="2791">
                  <c:v>116.40133101851825</c:v>
                </c:pt>
                <c:pt idx="2792">
                  <c:v>116.44299768518249</c:v>
                </c:pt>
                <c:pt idx="2793">
                  <c:v>116.48466435184673</c:v>
                </c:pt>
                <c:pt idx="2794">
                  <c:v>116.52633101851825</c:v>
                </c:pt>
                <c:pt idx="2795">
                  <c:v>116.56799768518249</c:v>
                </c:pt>
                <c:pt idx="2796">
                  <c:v>116.60966435184673</c:v>
                </c:pt>
                <c:pt idx="2797">
                  <c:v>116.65133101851825</c:v>
                </c:pt>
                <c:pt idx="2798">
                  <c:v>116.69299768518249</c:v>
                </c:pt>
                <c:pt idx="2799">
                  <c:v>116.73466435184673</c:v>
                </c:pt>
                <c:pt idx="2800">
                  <c:v>116.77633101851825</c:v>
                </c:pt>
                <c:pt idx="2801">
                  <c:v>116.81799768518249</c:v>
                </c:pt>
                <c:pt idx="2802">
                  <c:v>116.85966435184673</c:v>
                </c:pt>
                <c:pt idx="2803">
                  <c:v>116.90133101851825</c:v>
                </c:pt>
                <c:pt idx="2804">
                  <c:v>116.94299768518249</c:v>
                </c:pt>
                <c:pt idx="2805">
                  <c:v>116.98466435184673</c:v>
                </c:pt>
                <c:pt idx="2806">
                  <c:v>117.02633101851825</c:v>
                </c:pt>
                <c:pt idx="2807">
                  <c:v>117.06799768518249</c:v>
                </c:pt>
                <c:pt idx="2808">
                  <c:v>117.10966435184673</c:v>
                </c:pt>
                <c:pt idx="2809">
                  <c:v>117.15133101851825</c:v>
                </c:pt>
                <c:pt idx="2810">
                  <c:v>117.19299768518249</c:v>
                </c:pt>
                <c:pt idx="2811">
                  <c:v>117.23466435184673</c:v>
                </c:pt>
                <c:pt idx="2812">
                  <c:v>117.27633101851825</c:v>
                </c:pt>
                <c:pt idx="2813">
                  <c:v>117.31799768518249</c:v>
                </c:pt>
                <c:pt idx="2814">
                  <c:v>117.35966435184673</c:v>
                </c:pt>
                <c:pt idx="2815">
                  <c:v>117.40133101851825</c:v>
                </c:pt>
                <c:pt idx="2816">
                  <c:v>117.44299768518249</c:v>
                </c:pt>
                <c:pt idx="2817">
                  <c:v>117.48466435184673</c:v>
                </c:pt>
                <c:pt idx="2818">
                  <c:v>117.52633101851825</c:v>
                </c:pt>
                <c:pt idx="2819">
                  <c:v>117.56799768518249</c:v>
                </c:pt>
                <c:pt idx="2820">
                  <c:v>117.60966435184673</c:v>
                </c:pt>
                <c:pt idx="2821">
                  <c:v>117.65133101851825</c:v>
                </c:pt>
                <c:pt idx="2822">
                  <c:v>117.69299768518249</c:v>
                </c:pt>
                <c:pt idx="2823">
                  <c:v>117.73466435184673</c:v>
                </c:pt>
                <c:pt idx="2824">
                  <c:v>117.77633101851825</c:v>
                </c:pt>
                <c:pt idx="2825">
                  <c:v>117.81799768518249</c:v>
                </c:pt>
                <c:pt idx="2826">
                  <c:v>117.85966435184673</c:v>
                </c:pt>
                <c:pt idx="2827">
                  <c:v>117.90133101851825</c:v>
                </c:pt>
                <c:pt idx="2828">
                  <c:v>117.94299768518249</c:v>
                </c:pt>
                <c:pt idx="2829">
                  <c:v>117.98466435184673</c:v>
                </c:pt>
                <c:pt idx="2830">
                  <c:v>118.02633101851825</c:v>
                </c:pt>
                <c:pt idx="2831">
                  <c:v>118.06799768518249</c:v>
                </c:pt>
                <c:pt idx="2832">
                  <c:v>118.10966435184673</c:v>
                </c:pt>
                <c:pt idx="2833">
                  <c:v>118.15133101851825</c:v>
                </c:pt>
                <c:pt idx="2834">
                  <c:v>118.19299768518249</c:v>
                </c:pt>
                <c:pt idx="2835">
                  <c:v>118.23466435184673</c:v>
                </c:pt>
                <c:pt idx="2836">
                  <c:v>118.27633101851825</c:v>
                </c:pt>
                <c:pt idx="2837">
                  <c:v>118.31799768518249</c:v>
                </c:pt>
                <c:pt idx="2838">
                  <c:v>118.35966435184673</c:v>
                </c:pt>
                <c:pt idx="2839">
                  <c:v>118.40133101851825</c:v>
                </c:pt>
                <c:pt idx="2840">
                  <c:v>118.44299768518249</c:v>
                </c:pt>
                <c:pt idx="2841">
                  <c:v>118.48466435184673</c:v>
                </c:pt>
                <c:pt idx="2842">
                  <c:v>118.52633101851825</c:v>
                </c:pt>
                <c:pt idx="2843">
                  <c:v>118.56799768518249</c:v>
                </c:pt>
                <c:pt idx="2844">
                  <c:v>118.60966435184673</c:v>
                </c:pt>
                <c:pt idx="2845">
                  <c:v>118.65133101851825</c:v>
                </c:pt>
                <c:pt idx="2846">
                  <c:v>118.69299768518249</c:v>
                </c:pt>
                <c:pt idx="2847">
                  <c:v>118.73466435184673</c:v>
                </c:pt>
                <c:pt idx="2848">
                  <c:v>118.77633101851825</c:v>
                </c:pt>
                <c:pt idx="2849">
                  <c:v>118.81799768518249</c:v>
                </c:pt>
                <c:pt idx="2850">
                  <c:v>118.85966435184673</c:v>
                </c:pt>
                <c:pt idx="2851">
                  <c:v>118.90133101851825</c:v>
                </c:pt>
                <c:pt idx="2852">
                  <c:v>118.94299768518249</c:v>
                </c:pt>
                <c:pt idx="2853">
                  <c:v>118.98466435184673</c:v>
                </c:pt>
                <c:pt idx="2854">
                  <c:v>119.02633101851825</c:v>
                </c:pt>
                <c:pt idx="2855">
                  <c:v>119.06799768518249</c:v>
                </c:pt>
                <c:pt idx="2856">
                  <c:v>119.10966435184673</c:v>
                </c:pt>
                <c:pt idx="2857">
                  <c:v>119.15133101851825</c:v>
                </c:pt>
                <c:pt idx="2858">
                  <c:v>119.19299768518249</c:v>
                </c:pt>
                <c:pt idx="2859">
                  <c:v>119.23466435184673</c:v>
                </c:pt>
                <c:pt idx="2860">
                  <c:v>119.27633101851825</c:v>
                </c:pt>
                <c:pt idx="2861">
                  <c:v>119.31799768518249</c:v>
                </c:pt>
                <c:pt idx="2862">
                  <c:v>119.35966435184673</c:v>
                </c:pt>
                <c:pt idx="2863">
                  <c:v>119.40133101851825</c:v>
                </c:pt>
                <c:pt idx="2864">
                  <c:v>119.44299768518249</c:v>
                </c:pt>
                <c:pt idx="2865">
                  <c:v>119.48466435184673</c:v>
                </c:pt>
                <c:pt idx="2866">
                  <c:v>119.52633101851825</c:v>
                </c:pt>
                <c:pt idx="2867">
                  <c:v>119.56799768518249</c:v>
                </c:pt>
                <c:pt idx="2868">
                  <c:v>119.60966435184673</c:v>
                </c:pt>
                <c:pt idx="2869">
                  <c:v>119.65133101851825</c:v>
                </c:pt>
                <c:pt idx="2870">
                  <c:v>119.77633101851825</c:v>
                </c:pt>
                <c:pt idx="2871">
                  <c:v>119.81799768518249</c:v>
                </c:pt>
                <c:pt idx="2872">
                  <c:v>119.85966435184673</c:v>
                </c:pt>
                <c:pt idx="2873">
                  <c:v>119.90133101851825</c:v>
                </c:pt>
                <c:pt idx="2874">
                  <c:v>119.94299768518249</c:v>
                </c:pt>
                <c:pt idx="2875">
                  <c:v>119.98466435184673</c:v>
                </c:pt>
                <c:pt idx="2876">
                  <c:v>120.02633101851825</c:v>
                </c:pt>
                <c:pt idx="2877">
                  <c:v>120.06799768518249</c:v>
                </c:pt>
                <c:pt idx="2878">
                  <c:v>120.10966435184673</c:v>
                </c:pt>
                <c:pt idx="2879">
                  <c:v>120.15133101851825</c:v>
                </c:pt>
                <c:pt idx="2880">
                  <c:v>120.19299768518249</c:v>
                </c:pt>
                <c:pt idx="2881">
                  <c:v>120.23466435184673</c:v>
                </c:pt>
                <c:pt idx="2882">
                  <c:v>120.27633101851825</c:v>
                </c:pt>
                <c:pt idx="2883">
                  <c:v>120.31799768518249</c:v>
                </c:pt>
                <c:pt idx="2884">
                  <c:v>120.35966435184673</c:v>
                </c:pt>
                <c:pt idx="2885">
                  <c:v>120.40133101851825</c:v>
                </c:pt>
                <c:pt idx="2886">
                  <c:v>120.44299768518249</c:v>
                </c:pt>
                <c:pt idx="2887">
                  <c:v>120.48466435184673</c:v>
                </c:pt>
                <c:pt idx="2888">
                  <c:v>120.52633101851825</c:v>
                </c:pt>
                <c:pt idx="2889">
                  <c:v>120.56799768518249</c:v>
                </c:pt>
                <c:pt idx="2890">
                  <c:v>120.60966435184673</c:v>
                </c:pt>
                <c:pt idx="2891">
                  <c:v>120.65133101851825</c:v>
                </c:pt>
                <c:pt idx="2892">
                  <c:v>120.69299768518249</c:v>
                </c:pt>
                <c:pt idx="2893">
                  <c:v>120.73466435184673</c:v>
                </c:pt>
                <c:pt idx="2894">
                  <c:v>120.77633101851825</c:v>
                </c:pt>
                <c:pt idx="2895">
                  <c:v>120.81799768518249</c:v>
                </c:pt>
                <c:pt idx="2896">
                  <c:v>120.85966435184673</c:v>
                </c:pt>
                <c:pt idx="2897">
                  <c:v>120.90133101851825</c:v>
                </c:pt>
                <c:pt idx="2898">
                  <c:v>120.94299768518249</c:v>
                </c:pt>
                <c:pt idx="2899">
                  <c:v>120.98466435184673</c:v>
                </c:pt>
                <c:pt idx="2900">
                  <c:v>121.02633101851825</c:v>
                </c:pt>
                <c:pt idx="2901">
                  <c:v>121.06799768518249</c:v>
                </c:pt>
                <c:pt idx="2902">
                  <c:v>121.10966435184673</c:v>
                </c:pt>
                <c:pt idx="2903">
                  <c:v>121.15133101851825</c:v>
                </c:pt>
                <c:pt idx="2904">
                  <c:v>121.19299768518249</c:v>
                </c:pt>
                <c:pt idx="2905">
                  <c:v>121.23466435184673</c:v>
                </c:pt>
                <c:pt idx="2906">
                  <c:v>121.27633101851825</c:v>
                </c:pt>
                <c:pt idx="2907">
                  <c:v>121.31799768518249</c:v>
                </c:pt>
                <c:pt idx="2908">
                  <c:v>121.35966435184673</c:v>
                </c:pt>
                <c:pt idx="2909">
                  <c:v>121.40133101851825</c:v>
                </c:pt>
                <c:pt idx="2910">
                  <c:v>121.44299768518249</c:v>
                </c:pt>
                <c:pt idx="2911">
                  <c:v>121.48466435184673</c:v>
                </c:pt>
                <c:pt idx="2912">
                  <c:v>121.52633101851825</c:v>
                </c:pt>
                <c:pt idx="2913">
                  <c:v>121.56799768518249</c:v>
                </c:pt>
                <c:pt idx="2914">
                  <c:v>121.60966435184673</c:v>
                </c:pt>
                <c:pt idx="2915">
                  <c:v>121.65133101851825</c:v>
                </c:pt>
                <c:pt idx="2916">
                  <c:v>121.69299768518249</c:v>
                </c:pt>
                <c:pt idx="2917">
                  <c:v>121.73466435184673</c:v>
                </c:pt>
                <c:pt idx="2918">
                  <c:v>121.77633101851825</c:v>
                </c:pt>
                <c:pt idx="2919">
                  <c:v>121.81799768518249</c:v>
                </c:pt>
                <c:pt idx="2920">
                  <c:v>121.85966435184673</c:v>
                </c:pt>
                <c:pt idx="2921">
                  <c:v>121.90133101851825</c:v>
                </c:pt>
                <c:pt idx="2922">
                  <c:v>121.94299768518249</c:v>
                </c:pt>
                <c:pt idx="2923">
                  <c:v>121.98466435184673</c:v>
                </c:pt>
                <c:pt idx="2924">
                  <c:v>122.02633101851825</c:v>
                </c:pt>
                <c:pt idx="2925">
                  <c:v>122.06799768518249</c:v>
                </c:pt>
                <c:pt idx="2926">
                  <c:v>122.10966435184673</c:v>
                </c:pt>
                <c:pt idx="2927">
                  <c:v>122.15133101851825</c:v>
                </c:pt>
                <c:pt idx="2928">
                  <c:v>122.19299768518249</c:v>
                </c:pt>
                <c:pt idx="2929">
                  <c:v>122.23466435184673</c:v>
                </c:pt>
                <c:pt idx="2930">
                  <c:v>122.27633101851825</c:v>
                </c:pt>
                <c:pt idx="2931">
                  <c:v>122.31799768518249</c:v>
                </c:pt>
                <c:pt idx="2932">
                  <c:v>122.35966435184673</c:v>
                </c:pt>
                <c:pt idx="2933">
                  <c:v>122.40133101851825</c:v>
                </c:pt>
                <c:pt idx="2934">
                  <c:v>122.44299768518249</c:v>
                </c:pt>
                <c:pt idx="2935">
                  <c:v>122.48466435184673</c:v>
                </c:pt>
                <c:pt idx="2936">
                  <c:v>122.52633101851825</c:v>
                </c:pt>
                <c:pt idx="2937">
                  <c:v>122.56799768518249</c:v>
                </c:pt>
                <c:pt idx="2938">
                  <c:v>122.60966435184673</c:v>
                </c:pt>
                <c:pt idx="2939">
                  <c:v>122.65133101851825</c:v>
                </c:pt>
                <c:pt idx="2940">
                  <c:v>122.69299768518249</c:v>
                </c:pt>
                <c:pt idx="2941">
                  <c:v>122.73466435184673</c:v>
                </c:pt>
                <c:pt idx="2942">
                  <c:v>122.77633101851825</c:v>
                </c:pt>
                <c:pt idx="2943">
                  <c:v>122.81799768518249</c:v>
                </c:pt>
                <c:pt idx="2944">
                  <c:v>122.85966435184673</c:v>
                </c:pt>
                <c:pt idx="2945">
                  <c:v>122.90133101851825</c:v>
                </c:pt>
                <c:pt idx="2946">
                  <c:v>122.94299768518249</c:v>
                </c:pt>
                <c:pt idx="2947">
                  <c:v>122.98466435184673</c:v>
                </c:pt>
                <c:pt idx="2948">
                  <c:v>123.02633101851825</c:v>
                </c:pt>
                <c:pt idx="2949">
                  <c:v>123.06799768518249</c:v>
                </c:pt>
                <c:pt idx="2950">
                  <c:v>123.10966435184673</c:v>
                </c:pt>
                <c:pt idx="2951">
                  <c:v>123.15133101851825</c:v>
                </c:pt>
                <c:pt idx="2952">
                  <c:v>123.19299768518249</c:v>
                </c:pt>
                <c:pt idx="2953">
                  <c:v>123.23466435184673</c:v>
                </c:pt>
                <c:pt idx="2954">
                  <c:v>123.27633101851825</c:v>
                </c:pt>
                <c:pt idx="2955">
                  <c:v>123.31799768518249</c:v>
                </c:pt>
                <c:pt idx="2956">
                  <c:v>123.35966435184673</c:v>
                </c:pt>
                <c:pt idx="2957">
                  <c:v>123.40133101851825</c:v>
                </c:pt>
                <c:pt idx="2958">
                  <c:v>123.44299768518249</c:v>
                </c:pt>
                <c:pt idx="2959">
                  <c:v>123.48466435184673</c:v>
                </c:pt>
                <c:pt idx="2960">
                  <c:v>123.52633101851825</c:v>
                </c:pt>
                <c:pt idx="2961">
                  <c:v>123.56799768518249</c:v>
                </c:pt>
                <c:pt idx="2962">
                  <c:v>123.60966435184673</c:v>
                </c:pt>
                <c:pt idx="2963">
                  <c:v>123.65133101851825</c:v>
                </c:pt>
                <c:pt idx="2964">
                  <c:v>123.69299768518249</c:v>
                </c:pt>
                <c:pt idx="2965">
                  <c:v>123.73466435184673</c:v>
                </c:pt>
                <c:pt idx="2966">
                  <c:v>123.77633101851825</c:v>
                </c:pt>
                <c:pt idx="2967">
                  <c:v>123.81799768518249</c:v>
                </c:pt>
                <c:pt idx="2968">
                  <c:v>123.85966435184673</c:v>
                </c:pt>
                <c:pt idx="2969">
                  <c:v>123.90133101851825</c:v>
                </c:pt>
                <c:pt idx="2970">
                  <c:v>123.94299768518249</c:v>
                </c:pt>
                <c:pt idx="2971">
                  <c:v>123.98466435184673</c:v>
                </c:pt>
                <c:pt idx="2972">
                  <c:v>124.02633101851825</c:v>
                </c:pt>
                <c:pt idx="2973">
                  <c:v>124.06799768518249</c:v>
                </c:pt>
                <c:pt idx="2974">
                  <c:v>124.10966435184673</c:v>
                </c:pt>
                <c:pt idx="2975">
                  <c:v>124.15133101851825</c:v>
                </c:pt>
                <c:pt idx="2976">
                  <c:v>124.19299768518249</c:v>
                </c:pt>
                <c:pt idx="2977">
                  <c:v>124.23466435184673</c:v>
                </c:pt>
                <c:pt idx="2978">
                  <c:v>124.27633101851825</c:v>
                </c:pt>
                <c:pt idx="2979">
                  <c:v>124.31799768518249</c:v>
                </c:pt>
                <c:pt idx="2980">
                  <c:v>124.35966435184673</c:v>
                </c:pt>
                <c:pt idx="2981">
                  <c:v>124.40133101851825</c:v>
                </c:pt>
                <c:pt idx="2982">
                  <c:v>124.44299768518249</c:v>
                </c:pt>
                <c:pt idx="2983">
                  <c:v>124.48466435184673</c:v>
                </c:pt>
                <c:pt idx="2984">
                  <c:v>124.52633101851825</c:v>
                </c:pt>
                <c:pt idx="2985">
                  <c:v>124.56799768518249</c:v>
                </c:pt>
                <c:pt idx="2986">
                  <c:v>124.60966435184673</c:v>
                </c:pt>
                <c:pt idx="2987">
                  <c:v>124.65133101851825</c:v>
                </c:pt>
                <c:pt idx="2988">
                  <c:v>124.69299768518249</c:v>
                </c:pt>
                <c:pt idx="2989">
                  <c:v>124.73466435184673</c:v>
                </c:pt>
                <c:pt idx="2990">
                  <c:v>124.77633101851825</c:v>
                </c:pt>
                <c:pt idx="2991">
                  <c:v>124.81799768518249</c:v>
                </c:pt>
                <c:pt idx="2992">
                  <c:v>124.85966435184673</c:v>
                </c:pt>
                <c:pt idx="2993">
                  <c:v>124.90133101851825</c:v>
                </c:pt>
                <c:pt idx="2994">
                  <c:v>124.94299768518249</c:v>
                </c:pt>
                <c:pt idx="2995">
                  <c:v>124.98466435184673</c:v>
                </c:pt>
                <c:pt idx="2996">
                  <c:v>125.02633101851825</c:v>
                </c:pt>
                <c:pt idx="2997">
                  <c:v>125.06799768518249</c:v>
                </c:pt>
                <c:pt idx="2998">
                  <c:v>125.10966435184673</c:v>
                </c:pt>
                <c:pt idx="2999">
                  <c:v>125.15133101851825</c:v>
                </c:pt>
                <c:pt idx="3000">
                  <c:v>125.19299768518249</c:v>
                </c:pt>
                <c:pt idx="3001">
                  <c:v>125.23466435184673</c:v>
                </c:pt>
                <c:pt idx="3002">
                  <c:v>125.27633101851825</c:v>
                </c:pt>
                <c:pt idx="3003">
                  <c:v>125.31799768518249</c:v>
                </c:pt>
                <c:pt idx="3004">
                  <c:v>125.35966435184673</c:v>
                </c:pt>
                <c:pt idx="3005">
                  <c:v>125.40133101851825</c:v>
                </c:pt>
                <c:pt idx="3006">
                  <c:v>125.44299768518249</c:v>
                </c:pt>
                <c:pt idx="3007">
                  <c:v>125.48466435184673</c:v>
                </c:pt>
                <c:pt idx="3008">
                  <c:v>125.52633101851825</c:v>
                </c:pt>
                <c:pt idx="3009">
                  <c:v>125.56799768518249</c:v>
                </c:pt>
                <c:pt idx="3010">
                  <c:v>125.60966435184673</c:v>
                </c:pt>
                <c:pt idx="3011">
                  <c:v>125.65133101851825</c:v>
                </c:pt>
                <c:pt idx="3012">
                  <c:v>125.69299768518249</c:v>
                </c:pt>
                <c:pt idx="3013">
                  <c:v>125.73466435184673</c:v>
                </c:pt>
                <c:pt idx="3014">
                  <c:v>125.77633101851825</c:v>
                </c:pt>
                <c:pt idx="3015">
                  <c:v>125.81799768518249</c:v>
                </c:pt>
                <c:pt idx="3016">
                  <c:v>125.85966435184673</c:v>
                </c:pt>
                <c:pt idx="3017">
                  <c:v>125.90133101851825</c:v>
                </c:pt>
                <c:pt idx="3018">
                  <c:v>125.94299768518249</c:v>
                </c:pt>
                <c:pt idx="3019">
                  <c:v>125.98466435184673</c:v>
                </c:pt>
                <c:pt idx="3020">
                  <c:v>126.02633101851825</c:v>
                </c:pt>
                <c:pt idx="3021">
                  <c:v>126.06799768518249</c:v>
                </c:pt>
                <c:pt idx="3022">
                  <c:v>126.10966435184673</c:v>
                </c:pt>
                <c:pt idx="3023">
                  <c:v>126.15133101851825</c:v>
                </c:pt>
                <c:pt idx="3024">
                  <c:v>126.19299768518249</c:v>
                </c:pt>
                <c:pt idx="3025">
                  <c:v>126.23466435184673</c:v>
                </c:pt>
                <c:pt idx="3026">
                  <c:v>126.27633101851825</c:v>
                </c:pt>
                <c:pt idx="3027">
                  <c:v>126.31799768518249</c:v>
                </c:pt>
                <c:pt idx="3028">
                  <c:v>126.35966435184673</c:v>
                </c:pt>
                <c:pt idx="3029">
                  <c:v>126.40133101851825</c:v>
                </c:pt>
                <c:pt idx="3030">
                  <c:v>126.44299768518249</c:v>
                </c:pt>
                <c:pt idx="3031">
                  <c:v>126.48466435184673</c:v>
                </c:pt>
                <c:pt idx="3032">
                  <c:v>126.52633101851825</c:v>
                </c:pt>
                <c:pt idx="3033">
                  <c:v>126.56799768518249</c:v>
                </c:pt>
                <c:pt idx="3034">
                  <c:v>126.60966435184673</c:v>
                </c:pt>
                <c:pt idx="3035">
                  <c:v>126.65133101851825</c:v>
                </c:pt>
                <c:pt idx="3036">
                  <c:v>126.69299768518249</c:v>
                </c:pt>
                <c:pt idx="3037">
                  <c:v>126.73466435184673</c:v>
                </c:pt>
                <c:pt idx="3038">
                  <c:v>126.77633101851825</c:v>
                </c:pt>
                <c:pt idx="3039">
                  <c:v>126.81799768518249</c:v>
                </c:pt>
                <c:pt idx="3040">
                  <c:v>126.85966435184673</c:v>
                </c:pt>
                <c:pt idx="3041">
                  <c:v>126.90133101851825</c:v>
                </c:pt>
                <c:pt idx="3042">
                  <c:v>126.94299768518249</c:v>
                </c:pt>
                <c:pt idx="3043">
                  <c:v>126.98466435184673</c:v>
                </c:pt>
                <c:pt idx="3044">
                  <c:v>127.02633101851825</c:v>
                </c:pt>
                <c:pt idx="3045">
                  <c:v>127.06799768518249</c:v>
                </c:pt>
                <c:pt idx="3046">
                  <c:v>127.10966435184673</c:v>
                </c:pt>
                <c:pt idx="3047">
                  <c:v>127.15133101851825</c:v>
                </c:pt>
                <c:pt idx="3048">
                  <c:v>127.19299768518249</c:v>
                </c:pt>
                <c:pt idx="3049">
                  <c:v>127.23466435184673</c:v>
                </c:pt>
                <c:pt idx="3050">
                  <c:v>127.27633101851825</c:v>
                </c:pt>
                <c:pt idx="3051">
                  <c:v>127.31799768518249</c:v>
                </c:pt>
                <c:pt idx="3052">
                  <c:v>127.35966435184673</c:v>
                </c:pt>
                <c:pt idx="3053">
                  <c:v>127.40133101851825</c:v>
                </c:pt>
                <c:pt idx="3054">
                  <c:v>127.44299768518249</c:v>
                </c:pt>
                <c:pt idx="3055">
                  <c:v>127.48466435184673</c:v>
                </c:pt>
                <c:pt idx="3056">
                  <c:v>127.52633101851825</c:v>
                </c:pt>
                <c:pt idx="3057">
                  <c:v>127.56799768518249</c:v>
                </c:pt>
                <c:pt idx="3058">
                  <c:v>127.60966435184673</c:v>
                </c:pt>
                <c:pt idx="3059">
                  <c:v>127.65133101851825</c:v>
                </c:pt>
                <c:pt idx="3060">
                  <c:v>127.69299768518249</c:v>
                </c:pt>
                <c:pt idx="3061">
                  <c:v>127.73466435184673</c:v>
                </c:pt>
                <c:pt idx="3062">
                  <c:v>127.77633101851825</c:v>
                </c:pt>
                <c:pt idx="3063">
                  <c:v>127.81799768518249</c:v>
                </c:pt>
                <c:pt idx="3064">
                  <c:v>127.85966435184673</c:v>
                </c:pt>
                <c:pt idx="3065">
                  <c:v>127.90133101851825</c:v>
                </c:pt>
                <c:pt idx="3066">
                  <c:v>127.94299768518249</c:v>
                </c:pt>
                <c:pt idx="3067">
                  <c:v>127.98466435184673</c:v>
                </c:pt>
                <c:pt idx="3068">
                  <c:v>128.02633101851825</c:v>
                </c:pt>
                <c:pt idx="3069">
                  <c:v>128.06799768518249</c:v>
                </c:pt>
                <c:pt idx="3070">
                  <c:v>128.10966435184673</c:v>
                </c:pt>
                <c:pt idx="3071">
                  <c:v>128.15133101851825</c:v>
                </c:pt>
                <c:pt idx="3072">
                  <c:v>128.19299768518249</c:v>
                </c:pt>
                <c:pt idx="3073">
                  <c:v>128.23466435184673</c:v>
                </c:pt>
                <c:pt idx="3074">
                  <c:v>128.27633101851825</c:v>
                </c:pt>
                <c:pt idx="3075">
                  <c:v>128.31799768518249</c:v>
                </c:pt>
                <c:pt idx="3076">
                  <c:v>128.35966435184673</c:v>
                </c:pt>
                <c:pt idx="3077">
                  <c:v>128.40133101851825</c:v>
                </c:pt>
                <c:pt idx="3078">
                  <c:v>128.44299768518249</c:v>
                </c:pt>
                <c:pt idx="3079">
                  <c:v>128.48466435184673</c:v>
                </c:pt>
                <c:pt idx="3080">
                  <c:v>128.52633101851825</c:v>
                </c:pt>
                <c:pt idx="3081">
                  <c:v>128.56799768518249</c:v>
                </c:pt>
                <c:pt idx="3082">
                  <c:v>128.60966435184673</c:v>
                </c:pt>
                <c:pt idx="3083">
                  <c:v>128.65133101851825</c:v>
                </c:pt>
                <c:pt idx="3084">
                  <c:v>128.69299768518249</c:v>
                </c:pt>
                <c:pt idx="3085">
                  <c:v>128.73466435184673</c:v>
                </c:pt>
                <c:pt idx="3086">
                  <c:v>128.77633101851825</c:v>
                </c:pt>
                <c:pt idx="3087">
                  <c:v>128.81799768518249</c:v>
                </c:pt>
                <c:pt idx="3088">
                  <c:v>128.85966435184673</c:v>
                </c:pt>
                <c:pt idx="3089">
                  <c:v>128.90133101851825</c:v>
                </c:pt>
                <c:pt idx="3090">
                  <c:v>128.94299768518249</c:v>
                </c:pt>
                <c:pt idx="3091">
                  <c:v>128.98466435184673</c:v>
                </c:pt>
                <c:pt idx="3092">
                  <c:v>129.02633101851825</c:v>
                </c:pt>
                <c:pt idx="3093">
                  <c:v>129.06799768518249</c:v>
                </c:pt>
                <c:pt idx="3094">
                  <c:v>129.10966435184673</c:v>
                </c:pt>
                <c:pt idx="3095">
                  <c:v>129.15133101851825</c:v>
                </c:pt>
                <c:pt idx="3096">
                  <c:v>129.19299768518249</c:v>
                </c:pt>
                <c:pt idx="3097">
                  <c:v>129.23466435184673</c:v>
                </c:pt>
                <c:pt idx="3098">
                  <c:v>129.27633101851825</c:v>
                </c:pt>
                <c:pt idx="3099">
                  <c:v>129.31799768518249</c:v>
                </c:pt>
                <c:pt idx="3100">
                  <c:v>129.35966435184673</c:v>
                </c:pt>
                <c:pt idx="3101">
                  <c:v>129.40133101851825</c:v>
                </c:pt>
                <c:pt idx="3102">
                  <c:v>129.44299768518249</c:v>
                </c:pt>
                <c:pt idx="3103">
                  <c:v>129.48466435184673</c:v>
                </c:pt>
                <c:pt idx="3104">
                  <c:v>129.52633101851825</c:v>
                </c:pt>
                <c:pt idx="3105">
                  <c:v>129.56799768518249</c:v>
                </c:pt>
                <c:pt idx="3106">
                  <c:v>129.60966435184673</c:v>
                </c:pt>
                <c:pt idx="3107">
                  <c:v>129.65133101851825</c:v>
                </c:pt>
                <c:pt idx="3108">
                  <c:v>129.69299768518249</c:v>
                </c:pt>
                <c:pt idx="3109">
                  <c:v>129.73466435184673</c:v>
                </c:pt>
                <c:pt idx="3110">
                  <c:v>129.77633101851825</c:v>
                </c:pt>
                <c:pt idx="3111">
                  <c:v>129.81799768518249</c:v>
                </c:pt>
                <c:pt idx="3112">
                  <c:v>129.85966435184673</c:v>
                </c:pt>
                <c:pt idx="3113">
                  <c:v>129.90133101851825</c:v>
                </c:pt>
                <c:pt idx="3114">
                  <c:v>129.94299768518249</c:v>
                </c:pt>
                <c:pt idx="3115">
                  <c:v>129.98466435184673</c:v>
                </c:pt>
                <c:pt idx="3116">
                  <c:v>130.02633101851825</c:v>
                </c:pt>
                <c:pt idx="3117">
                  <c:v>130.06799768518249</c:v>
                </c:pt>
                <c:pt idx="3118">
                  <c:v>130.10966435184673</c:v>
                </c:pt>
                <c:pt idx="3119">
                  <c:v>130.15133101851825</c:v>
                </c:pt>
                <c:pt idx="3120">
                  <c:v>130.19299768518249</c:v>
                </c:pt>
                <c:pt idx="3121">
                  <c:v>130.23466435184673</c:v>
                </c:pt>
                <c:pt idx="3122">
                  <c:v>130.27633101851825</c:v>
                </c:pt>
                <c:pt idx="3123">
                  <c:v>130.31799768518249</c:v>
                </c:pt>
                <c:pt idx="3124">
                  <c:v>130.35966435184673</c:v>
                </c:pt>
                <c:pt idx="3125">
                  <c:v>130.40133101851825</c:v>
                </c:pt>
                <c:pt idx="3126">
                  <c:v>130.44299768518249</c:v>
                </c:pt>
                <c:pt idx="3127">
                  <c:v>130.48466435184673</c:v>
                </c:pt>
                <c:pt idx="3128">
                  <c:v>130.52633101851825</c:v>
                </c:pt>
                <c:pt idx="3129">
                  <c:v>130.56799768518249</c:v>
                </c:pt>
                <c:pt idx="3130">
                  <c:v>130.60966435184673</c:v>
                </c:pt>
                <c:pt idx="3131">
                  <c:v>130.65133101851825</c:v>
                </c:pt>
                <c:pt idx="3132">
                  <c:v>130.69299768518249</c:v>
                </c:pt>
                <c:pt idx="3133">
                  <c:v>130.73466435184673</c:v>
                </c:pt>
                <c:pt idx="3134">
                  <c:v>130.77633101851825</c:v>
                </c:pt>
                <c:pt idx="3135">
                  <c:v>130.81799768518249</c:v>
                </c:pt>
                <c:pt idx="3136">
                  <c:v>130.85966435184673</c:v>
                </c:pt>
                <c:pt idx="3137">
                  <c:v>130.90133101851825</c:v>
                </c:pt>
                <c:pt idx="3138">
                  <c:v>130.94299768518249</c:v>
                </c:pt>
                <c:pt idx="3139">
                  <c:v>130.98466435184673</c:v>
                </c:pt>
                <c:pt idx="3140">
                  <c:v>131.02633101851825</c:v>
                </c:pt>
                <c:pt idx="3141">
                  <c:v>131.06799768518249</c:v>
                </c:pt>
                <c:pt idx="3142">
                  <c:v>131.10966435184673</c:v>
                </c:pt>
                <c:pt idx="3143">
                  <c:v>131.15133101851825</c:v>
                </c:pt>
                <c:pt idx="3144">
                  <c:v>131.19299768518249</c:v>
                </c:pt>
                <c:pt idx="3145">
                  <c:v>131.23466435184673</c:v>
                </c:pt>
                <c:pt idx="3146">
                  <c:v>131.27633101851825</c:v>
                </c:pt>
                <c:pt idx="3147">
                  <c:v>131.31799768518249</c:v>
                </c:pt>
                <c:pt idx="3148">
                  <c:v>131.35966435184673</c:v>
                </c:pt>
                <c:pt idx="3149">
                  <c:v>131.40133101851825</c:v>
                </c:pt>
                <c:pt idx="3150">
                  <c:v>131.44299768518249</c:v>
                </c:pt>
                <c:pt idx="3151">
                  <c:v>131.48466435184673</c:v>
                </c:pt>
                <c:pt idx="3152">
                  <c:v>131.52633101851825</c:v>
                </c:pt>
                <c:pt idx="3153">
                  <c:v>131.56799768518249</c:v>
                </c:pt>
                <c:pt idx="3154">
                  <c:v>131.60966435184673</c:v>
                </c:pt>
                <c:pt idx="3155">
                  <c:v>131.65133101851825</c:v>
                </c:pt>
                <c:pt idx="3156">
                  <c:v>131.69299768518249</c:v>
                </c:pt>
                <c:pt idx="3157">
                  <c:v>131.73466435184673</c:v>
                </c:pt>
                <c:pt idx="3158">
                  <c:v>131.77633101851825</c:v>
                </c:pt>
                <c:pt idx="3159">
                  <c:v>131.81799768518249</c:v>
                </c:pt>
                <c:pt idx="3160">
                  <c:v>131.85966435184673</c:v>
                </c:pt>
                <c:pt idx="3161">
                  <c:v>131.90133101851825</c:v>
                </c:pt>
                <c:pt idx="3162">
                  <c:v>131.94299768518249</c:v>
                </c:pt>
                <c:pt idx="3163">
                  <c:v>131.98466435184673</c:v>
                </c:pt>
                <c:pt idx="3164">
                  <c:v>132.02633101851825</c:v>
                </c:pt>
                <c:pt idx="3165">
                  <c:v>132.06799768518249</c:v>
                </c:pt>
                <c:pt idx="3166">
                  <c:v>132.10966435184673</c:v>
                </c:pt>
                <c:pt idx="3167">
                  <c:v>132.15133101851825</c:v>
                </c:pt>
                <c:pt idx="3168">
                  <c:v>132.19299768518249</c:v>
                </c:pt>
                <c:pt idx="3169">
                  <c:v>132.23466435184673</c:v>
                </c:pt>
                <c:pt idx="3170">
                  <c:v>132.27633101851825</c:v>
                </c:pt>
                <c:pt idx="3171">
                  <c:v>132.31799768518249</c:v>
                </c:pt>
                <c:pt idx="3172">
                  <c:v>132.35966435184673</c:v>
                </c:pt>
                <c:pt idx="3173">
                  <c:v>132.40133101851825</c:v>
                </c:pt>
                <c:pt idx="3174">
                  <c:v>132.44299768518249</c:v>
                </c:pt>
                <c:pt idx="3175">
                  <c:v>132.48466435184673</c:v>
                </c:pt>
                <c:pt idx="3176">
                  <c:v>132.52633101851825</c:v>
                </c:pt>
                <c:pt idx="3177">
                  <c:v>132.56799768518249</c:v>
                </c:pt>
                <c:pt idx="3178">
                  <c:v>132.60966435184673</c:v>
                </c:pt>
                <c:pt idx="3179">
                  <c:v>132.65133101851825</c:v>
                </c:pt>
                <c:pt idx="3180">
                  <c:v>132.69299768518249</c:v>
                </c:pt>
                <c:pt idx="3181">
                  <c:v>132.73466435184673</c:v>
                </c:pt>
                <c:pt idx="3182">
                  <c:v>132.77633101851825</c:v>
                </c:pt>
                <c:pt idx="3183">
                  <c:v>132.81799768518249</c:v>
                </c:pt>
                <c:pt idx="3184">
                  <c:v>132.85966435184673</c:v>
                </c:pt>
                <c:pt idx="3185">
                  <c:v>132.90133101851825</c:v>
                </c:pt>
                <c:pt idx="3186">
                  <c:v>132.94299768518249</c:v>
                </c:pt>
                <c:pt idx="3187">
                  <c:v>132.98466435184673</c:v>
                </c:pt>
                <c:pt idx="3188">
                  <c:v>133.02633101851825</c:v>
                </c:pt>
                <c:pt idx="3189">
                  <c:v>133.06799768518249</c:v>
                </c:pt>
                <c:pt idx="3190">
                  <c:v>133.10966435184673</c:v>
                </c:pt>
                <c:pt idx="3191">
                  <c:v>133.15133101851825</c:v>
                </c:pt>
                <c:pt idx="3192">
                  <c:v>133.19299768518249</c:v>
                </c:pt>
                <c:pt idx="3193">
                  <c:v>133.23466435184673</c:v>
                </c:pt>
                <c:pt idx="3194">
                  <c:v>133.27633101851825</c:v>
                </c:pt>
                <c:pt idx="3195">
                  <c:v>133.31799768518249</c:v>
                </c:pt>
                <c:pt idx="3196">
                  <c:v>133.35966435184673</c:v>
                </c:pt>
                <c:pt idx="3197">
                  <c:v>133.40133101851825</c:v>
                </c:pt>
                <c:pt idx="3198">
                  <c:v>133.44299768518249</c:v>
                </c:pt>
                <c:pt idx="3199">
                  <c:v>133.48466435184673</c:v>
                </c:pt>
                <c:pt idx="3200">
                  <c:v>133.52633101851825</c:v>
                </c:pt>
                <c:pt idx="3201">
                  <c:v>133.56799768518249</c:v>
                </c:pt>
                <c:pt idx="3202">
                  <c:v>133.60966435184673</c:v>
                </c:pt>
                <c:pt idx="3203">
                  <c:v>133.65133101851825</c:v>
                </c:pt>
                <c:pt idx="3204">
                  <c:v>133.69299768518249</c:v>
                </c:pt>
                <c:pt idx="3205">
                  <c:v>133.73466435184673</c:v>
                </c:pt>
                <c:pt idx="3206">
                  <c:v>133.77633101851825</c:v>
                </c:pt>
                <c:pt idx="3207">
                  <c:v>133.81799768518249</c:v>
                </c:pt>
                <c:pt idx="3208">
                  <c:v>133.85966435184673</c:v>
                </c:pt>
                <c:pt idx="3209">
                  <c:v>133.90133101851825</c:v>
                </c:pt>
                <c:pt idx="3210">
                  <c:v>133.94299768518249</c:v>
                </c:pt>
                <c:pt idx="3211">
                  <c:v>133.98466435184673</c:v>
                </c:pt>
                <c:pt idx="3212">
                  <c:v>134.02633101851825</c:v>
                </c:pt>
                <c:pt idx="3213">
                  <c:v>134.06799768518249</c:v>
                </c:pt>
                <c:pt idx="3214">
                  <c:v>134.10966435184673</c:v>
                </c:pt>
                <c:pt idx="3215">
                  <c:v>134.15133101851825</c:v>
                </c:pt>
                <c:pt idx="3216">
                  <c:v>134.19299768518249</c:v>
                </c:pt>
                <c:pt idx="3217">
                  <c:v>134.23466435184673</c:v>
                </c:pt>
                <c:pt idx="3218">
                  <c:v>134.27633101851825</c:v>
                </c:pt>
                <c:pt idx="3219">
                  <c:v>134.31799768518249</c:v>
                </c:pt>
                <c:pt idx="3220">
                  <c:v>134.35966435184673</c:v>
                </c:pt>
                <c:pt idx="3221">
                  <c:v>134.40133101851825</c:v>
                </c:pt>
                <c:pt idx="3222">
                  <c:v>134.44299768518249</c:v>
                </c:pt>
                <c:pt idx="3223">
                  <c:v>134.48466435184673</c:v>
                </c:pt>
                <c:pt idx="3224">
                  <c:v>134.52633101851825</c:v>
                </c:pt>
                <c:pt idx="3225">
                  <c:v>134.56799768518249</c:v>
                </c:pt>
                <c:pt idx="3226">
                  <c:v>134.60966435184673</c:v>
                </c:pt>
                <c:pt idx="3227">
                  <c:v>134.65133101851825</c:v>
                </c:pt>
                <c:pt idx="3228">
                  <c:v>134.69299768518249</c:v>
                </c:pt>
                <c:pt idx="3229">
                  <c:v>134.73466435184673</c:v>
                </c:pt>
                <c:pt idx="3230">
                  <c:v>134.77633101851825</c:v>
                </c:pt>
                <c:pt idx="3231">
                  <c:v>134.81799768518249</c:v>
                </c:pt>
                <c:pt idx="3232">
                  <c:v>134.85966435184673</c:v>
                </c:pt>
                <c:pt idx="3233">
                  <c:v>134.90133101851825</c:v>
                </c:pt>
                <c:pt idx="3234">
                  <c:v>134.94299768518249</c:v>
                </c:pt>
                <c:pt idx="3235">
                  <c:v>134.98466435184673</c:v>
                </c:pt>
                <c:pt idx="3236">
                  <c:v>135.02633101851825</c:v>
                </c:pt>
                <c:pt idx="3237">
                  <c:v>135.06799768518249</c:v>
                </c:pt>
                <c:pt idx="3238">
                  <c:v>135.10966435184673</c:v>
                </c:pt>
                <c:pt idx="3239">
                  <c:v>135.15133101851825</c:v>
                </c:pt>
                <c:pt idx="3240">
                  <c:v>135.19299768518249</c:v>
                </c:pt>
                <c:pt idx="3241">
                  <c:v>135.23466435184673</c:v>
                </c:pt>
                <c:pt idx="3242">
                  <c:v>135.27633101851825</c:v>
                </c:pt>
                <c:pt idx="3243">
                  <c:v>135.31799768518249</c:v>
                </c:pt>
                <c:pt idx="3244">
                  <c:v>135.35966435184673</c:v>
                </c:pt>
                <c:pt idx="3245">
                  <c:v>135.40133101851825</c:v>
                </c:pt>
                <c:pt idx="3246">
                  <c:v>135.44299768518249</c:v>
                </c:pt>
                <c:pt idx="3247">
                  <c:v>135.48466435184673</c:v>
                </c:pt>
                <c:pt idx="3248">
                  <c:v>135.52633101851825</c:v>
                </c:pt>
                <c:pt idx="3249">
                  <c:v>135.56799768518249</c:v>
                </c:pt>
                <c:pt idx="3250">
                  <c:v>135.60966435184673</c:v>
                </c:pt>
                <c:pt idx="3251">
                  <c:v>135.65133101851825</c:v>
                </c:pt>
                <c:pt idx="3252">
                  <c:v>135.69299768518249</c:v>
                </c:pt>
                <c:pt idx="3253">
                  <c:v>135.73466435184673</c:v>
                </c:pt>
                <c:pt idx="3254">
                  <c:v>135.77633101851825</c:v>
                </c:pt>
                <c:pt idx="3255">
                  <c:v>135.81799768518249</c:v>
                </c:pt>
                <c:pt idx="3256">
                  <c:v>135.85966435184673</c:v>
                </c:pt>
                <c:pt idx="3257">
                  <c:v>135.90133101851825</c:v>
                </c:pt>
                <c:pt idx="3258">
                  <c:v>135.94299768518249</c:v>
                </c:pt>
                <c:pt idx="3259">
                  <c:v>135.98466435184673</c:v>
                </c:pt>
                <c:pt idx="3260">
                  <c:v>136.02633101851825</c:v>
                </c:pt>
                <c:pt idx="3261">
                  <c:v>136.06799768518249</c:v>
                </c:pt>
                <c:pt idx="3262">
                  <c:v>136.10966435184673</c:v>
                </c:pt>
                <c:pt idx="3263">
                  <c:v>136.15133101851825</c:v>
                </c:pt>
                <c:pt idx="3264">
                  <c:v>136.19299768518249</c:v>
                </c:pt>
                <c:pt idx="3265">
                  <c:v>136.23466435184673</c:v>
                </c:pt>
                <c:pt idx="3266">
                  <c:v>136.27633101851825</c:v>
                </c:pt>
                <c:pt idx="3267">
                  <c:v>136.31799768518249</c:v>
                </c:pt>
                <c:pt idx="3268">
                  <c:v>136.35966435184673</c:v>
                </c:pt>
                <c:pt idx="3269">
                  <c:v>136.40133101851825</c:v>
                </c:pt>
                <c:pt idx="3270">
                  <c:v>136.44299768518249</c:v>
                </c:pt>
                <c:pt idx="3271">
                  <c:v>136.48466435184673</c:v>
                </c:pt>
                <c:pt idx="3272">
                  <c:v>136.52633101851825</c:v>
                </c:pt>
                <c:pt idx="3273">
                  <c:v>136.56799768518249</c:v>
                </c:pt>
                <c:pt idx="3274">
                  <c:v>136.60966435184673</c:v>
                </c:pt>
                <c:pt idx="3275">
                  <c:v>136.65133101851825</c:v>
                </c:pt>
                <c:pt idx="3276">
                  <c:v>136.69299768518249</c:v>
                </c:pt>
                <c:pt idx="3277">
                  <c:v>136.73466435184673</c:v>
                </c:pt>
                <c:pt idx="3278">
                  <c:v>136.77633101851825</c:v>
                </c:pt>
                <c:pt idx="3279">
                  <c:v>136.81799768518249</c:v>
                </c:pt>
                <c:pt idx="3280">
                  <c:v>136.85966435184673</c:v>
                </c:pt>
                <c:pt idx="3281">
                  <c:v>136.90133101851825</c:v>
                </c:pt>
                <c:pt idx="3282">
                  <c:v>136.94299768518249</c:v>
                </c:pt>
                <c:pt idx="3283">
                  <c:v>136.98466435184673</c:v>
                </c:pt>
                <c:pt idx="3284">
                  <c:v>137.02633101851825</c:v>
                </c:pt>
                <c:pt idx="3285">
                  <c:v>137.06799768518249</c:v>
                </c:pt>
                <c:pt idx="3286">
                  <c:v>137.10966435184673</c:v>
                </c:pt>
                <c:pt idx="3287">
                  <c:v>137.15133101851825</c:v>
                </c:pt>
                <c:pt idx="3288">
                  <c:v>137.19299768518249</c:v>
                </c:pt>
                <c:pt idx="3289">
                  <c:v>137.23466435184673</c:v>
                </c:pt>
                <c:pt idx="3290">
                  <c:v>137.27633101851825</c:v>
                </c:pt>
                <c:pt idx="3291">
                  <c:v>137.31799768518249</c:v>
                </c:pt>
                <c:pt idx="3292">
                  <c:v>137.35966435184673</c:v>
                </c:pt>
                <c:pt idx="3293">
                  <c:v>137.40133101851825</c:v>
                </c:pt>
                <c:pt idx="3294">
                  <c:v>137.44299768518249</c:v>
                </c:pt>
                <c:pt idx="3295">
                  <c:v>137.48466435184673</c:v>
                </c:pt>
                <c:pt idx="3296">
                  <c:v>137.52633101851825</c:v>
                </c:pt>
                <c:pt idx="3297">
                  <c:v>137.56799768518249</c:v>
                </c:pt>
                <c:pt idx="3298">
                  <c:v>137.60966435184673</c:v>
                </c:pt>
                <c:pt idx="3299">
                  <c:v>137.65133101851825</c:v>
                </c:pt>
                <c:pt idx="3300">
                  <c:v>137.69299768518249</c:v>
                </c:pt>
                <c:pt idx="3301">
                  <c:v>137.73466435184673</c:v>
                </c:pt>
                <c:pt idx="3302">
                  <c:v>137.77633101851825</c:v>
                </c:pt>
                <c:pt idx="3303">
                  <c:v>137.81799768518249</c:v>
                </c:pt>
                <c:pt idx="3304">
                  <c:v>137.85966435184673</c:v>
                </c:pt>
                <c:pt idx="3305">
                  <c:v>137.90133101851825</c:v>
                </c:pt>
                <c:pt idx="3306">
                  <c:v>137.94299768518249</c:v>
                </c:pt>
                <c:pt idx="3307">
                  <c:v>137.98466435184673</c:v>
                </c:pt>
                <c:pt idx="3308">
                  <c:v>138.02633101851825</c:v>
                </c:pt>
                <c:pt idx="3309">
                  <c:v>138.06799768518249</c:v>
                </c:pt>
                <c:pt idx="3310">
                  <c:v>138.10966435184673</c:v>
                </c:pt>
                <c:pt idx="3311">
                  <c:v>138.15133101851825</c:v>
                </c:pt>
                <c:pt idx="3312">
                  <c:v>138.19299768518249</c:v>
                </c:pt>
                <c:pt idx="3313">
                  <c:v>138.23466435184673</c:v>
                </c:pt>
                <c:pt idx="3314">
                  <c:v>138.27633101851825</c:v>
                </c:pt>
                <c:pt idx="3315">
                  <c:v>138.31799768518249</c:v>
                </c:pt>
                <c:pt idx="3316">
                  <c:v>138.35966435184673</c:v>
                </c:pt>
                <c:pt idx="3317">
                  <c:v>138.40133101851825</c:v>
                </c:pt>
                <c:pt idx="3318">
                  <c:v>138.44299768518249</c:v>
                </c:pt>
                <c:pt idx="3319">
                  <c:v>138.48466435184673</c:v>
                </c:pt>
                <c:pt idx="3320">
                  <c:v>138.52633101851825</c:v>
                </c:pt>
                <c:pt idx="3321">
                  <c:v>138.56799768518249</c:v>
                </c:pt>
                <c:pt idx="3322">
                  <c:v>138.60966435184673</c:v>
                </c:pt>
                <c:pt idx="3323">
                  <c:v>138.65133101851825</c:v>
                </c:pt>
                <c:pt idx="3324">
                  <c:v>138.69299768518249</c:v>
                </c:pt>
                <c:pt idx="3325">
                  <c:v>138.73466435184673</c:v>
                </c:pt>
                <c:pt idx="3326">
                  <c:v>138.77633101851825</c:v>
                </c:pt>
                <c:pt idx="3327">
                  <c:v>138.81799768518249</c:v>
                </c:pt>
                <c:pt idx="3328">
                  <c:v>138.85966435184673</c:v>
                </c:pt>
                <c:pt idx="3329">
                  <c:v>138.90133101851825</c:v>
                </c:pt>
                <c:pt idx="3330">
                  <c:v>138.94299768518249</c:v>
                </c:pt>
                <c:pt idx="3331">
                  <c:v>138.98466435184673</c:v>
                </c:pt>
                <c:pt idx="3332">
                  <c:v>139.02633101851825</c:v>
                </c:pt>
                <c:pt idx="3333">
                  <c:v>139.06799768518249</c:v>
                </c:pt>
                <c:pt idx="3334">
                  <c:v>139.10966435184673</c:v>
                </c:pt>
                <c:pt idx="3335">
                  <c:v>139.15133101851825</c:v>
                </c:pt>
                <c:pt idx="3336">
                  <c:v>139.19299768518249</c:v>
                </c:pt>
                <c:pt idx="3337">
                  <c:v>139.23466435184673</c:v>
                </c:pt>
                <c:pt idx="3338">
                  <c:v>139.27633101851825</c:v>
                </c:pt>
                <c:pt idx="3339">
                  <c:v>139.31799768518249</c:v>
                </c:pt>
                <c:pt idx="3340">
                  <c:v>139.35966435184673</c:v>
                </c:pt>
                <c:pt idx="3341">
                  <c:v>139.40133101851825</c:v>
                </c:pt>
                <c:pt idx="3342">
                  <c:v>139.44299768518249</c:v>
                </c:pt>
                <c:pt idx="3343">
                  <c:v>139.48466435184673</c:v>
                </c:pt>
                <c:pt idx="3344">
                  <c:v>139.52633101851825</c:v>
                </c:pt>
                <c:pt idx="3345">
                  <c:v>139.56799768518249</c:v>
                </c:pt>
                <c:pt idx="3346">
                  <c:v>139.60966435184673</c:v>
                </c:pt>
                <c:pt idx="3347">
                  <c:v>139.65133101851825</c:v>
                </c:pt>
                <c:pt idx="3348">
                  <c:v>139.69299768518249</c:v>
                </c:pt>
                <c:pt idx="3349">
                  <c:v>139.73466435184673</c:v>
                </c:pt>
                <c:pt idx="3350">
                  <c:v>139.77633101851825</c:v>
                </c:pt>
                <c:pt idx="3351">
                  <c:v>139.81799768518249</c:v>
                </c:pt>
                <c:pt idx="3352">
                  <c:v>139.85966435184673</c:v>
                </c:pt>
                <c:pt idx="3353">
                  <c:v>139.90133101851825</c:v>
                </c:pt>
                <c:pt idx="3354">
                  <c:v>139.94299768518249</c:v>
                </c:pt>
                <c:pt idx="3355">
                  <c:v>139.98466435184673</c:v>
                </c:pt>
                <c:pt idx="3356">
                  <c:v>140.02633101851825</c:v>
                </c:pt>
                <c:pt idx="3357">
                  <c:v>140.06799768518249</c:v>
                </c:pt>
                <c:pt idx="3358">
                  <c:v>140.10966435184673</c:v>
                </c:pt>
                <c:pt idx="3359">
                  <c:v>140.15133101851825</c:v>
                </c:pt>
                <c:pt idx="3360">
                  <c:v>140.19299768518249</c:v>
                </c:pt>
                <c:pt idx="3361">
                  <c:v>140.23466435184673</c:v>
                </c:pt>
                <c:pt idx="3362">
                  <c:v>140.27633101851825</c:v>
                </c:pt>
                <c:pt idx="3363">
                  <c:v>140.31799768518249</c:v>
                </c:pt>
                <c:pt idx="3364">
                  <c:v>140.35966435184673</c:v>
                </c:pt>
                <c:pt idx="3365">
                  <c:v>140.40133101851825</c:v>
                </c:pt>
                <c:pt idx="3366">
                  <c:v>140.44299768518249</c:v>
                </c:pt>
                <c:pt idx="3367">
                  <c:v>140.48466435184673</c:v>
                </c:pt>
                <c:pt idx="3368">
                  <c:v>140.52633101851825</c:v>
                </c:pt>
                <c:pt idx="3369">
                  <c:v>140.56799768518249</c:v>
                </c:pt>
                <c:pt idx="3370">
                  <c:v>140.60966435184673</c:v>
                </c:pt>
                <c:pt idx="3371">
                  <c:v>140.65133101851825</c:v>
                </c:pt>
                <c:pt idx="3372">
                  <c:v>140.69299768518249</c:v>
                </c:pt>
                <c:pt idx="3373">
                  <c:v>140.73466435184673</c:v>
                </c:pt>
                <c:pt idx="3374">
                  <c:v>140.77633101851825</c:v>
                </c:pt>
                <c:pt idx="3375">
                  <c:v>140.81799768518249</c:v>
                </c:pt>
                <c:pt idx="3376">
                  <c:v>140.85966435184673</c:v>
                </c:pt>
                <c:pt idx="3377">
                  <c:v>140.90133101851825</c:v>
                </c:pt>
                <c:pt idx="3378">
                  <c:v>140.94299768518249</c:v>
                </c:pt>
                <c:pt idx="3379">
                  <c:v>140.98466435184673</c:v>
                </c:pt>
                <c:pt idx="3380">
                  <c:v>141.02633101851825</c:v>
                </c:pt>
                <c:pt idx="3381">
                  <c:v>141.06799768518249</c:v>
                </c:pt>
                <c:pt idx="3382">
                  <c:v>141.10966435184673</c:v>
                </c:pt>
                <c:pt idx="3383">
                  <c:v>141.15133101851825</c:v>
                </c:pt>
                <c:pt idx="3384">
                  <c:v>141.19299768518249</c:v>
                </c:pt>
                <c:pt idx="3385">
                  <c:v>141.23466435184673</c:v>
                </c:pt>
                <c:pt idx="3386">
                  <c:v>141.27633101851825</c:v>
                </c:pt>
                <c:pt idx="3387">
                  <c:v>141.31799768518249</c:v>
                </c:pt>
                <c:pt idx="3388">
                  <c:v>141.35966435184673</c:v>
                </c:pt>
                <c:pt idx="3389">
                  <c:v>141.40133101851825</c:v>
                </c:pt>
                <c:pt idx="3390">
                  <c:v>141.44299768518249</c:v>
                </c:pt>
                <c:pt idx="3391">
                  <c:v>141.48466435184673</c:v>
                </c:pt>
                <c:pt idx="3392">
                  <c:v>141.52633101851825</c:v>
                </c:pt>
                <c:pt idx="3393">
                  <c:v>141.56799768518249</c:v>
                </c:pt>
                <c:pt idx="3394">
                  <c:v>141.60966435184673</c:v>
                </c:pt>
                <c:pt idx="3395">
                  <c:v>141.65133101851825</c:v>
                </c:pt>
                <c:pt idx="3396">
                  <c:v>141.69299768518249</c:v>
                </c:pt>
                <c:pt idx="3397">
                  <c:v>141.73466435184673</c:v>
                </c:pt>
                <c:pt idx="3398">
                  <c:v>141.77633101851825</c:v>
                </c:pt>
                <c:pt idx="3399">
                  <c:v>141.81799768518249</c:v>
                </c:pt>
                <c:pt idx="3400">
                  <c:v>141.85966435184673</c:v>
                </c:pt>
                <c:pt idx="3401">
                  <c:v>141.90133101851825</c:v>
                </c:pt>
                <c:pt idx="3402">
                  <c:v>141.94299768518249</c:v>
                </c:pt>
                <c:pt idx="3403">
                  <c:v>141.98466435184673</c:v>
                </c:pt>
                <c:pt idx="3404">
                  <c:v>142.02633101851825</c:v>
                </c:pt>
                <c:pt idx="3405">
                  <c:v>142.06799768518249</c:v>
                </c:pt>
                <c:pt idx="3406">
                  <c:v>142.10966435184673</c:v>
                </c:pt>
                <c:pt idx="3407">
                  <c:v>142.15133101851825</c:v>
                </c:pt>
                <c:pt idx="3408">
                  <c:v>142.19299768518249</c:v>
                </c:pt>
                <c:pt idx="3409">
                  <c:v>142.23466435184673</c:v>
                </c:pt>
                <c:pt idx="3410">
                  <c:v>142.27633101851825</c:v>
                </c:pt>
                <c:pt idx="3411">
                  <c:v>142.31799768518249</c:v>
                </c:pt>
                <c:pt idx="3412">
                  <c:v>142.35966435184673</c:v>
                </c:pt>
                <c:pt idx="3413">
                  <c:v>142.40133101851825</c:v>
                </c:pt>
                <c:pt idx="3414">
                  <c:v>142.44299768518249</c:v>
                </c:pt>
                <c:pt idx="3415">
                  <c:v>142.48466435184673</c:v>
                </c:pt>
                <c:pt idx="3416">
                  <c:v>142.52633101851825</c:v>
                </c:pt>
                <c:pt idx="3417">
                  <c:v>142.56799768518249</c:v>
                </c:pt>
                <c:pt idx="3418">
                  <c:v>142.60966435184673</c:v>
                </c:pt>
                <c:pt idx="3419">
                  <c:v>142.65133101851825</c:v>
                </c:pt>
                <c:pt idx="3420">
                  <c:v>142.69299768518249</c:v>
                </c:pt>
                <c:pt idx="3421">
                  <c:v>142.73466435184673</c:v>
                </c:pt>
                <c:pt idx="3422">
                  <c:v>142.77633101851825</c:v>
                </c:pt>
                <c:pt idx="3423">
                  <c:v>142.81799768518249</c:v>
                </c:pt>
                <c:pt idx="3424">
                  <c:v>142.85966435184673</c:v>
                </c:pt>
                <c:pt idx="3425">
                  <c:v>142.90133101851825</c:v>
                </c:pt>
                <c:pt idx="3426">
                  <c:v>142.94299768518249</c:v>
                </c:pt>
                <c:pt idx="3427">
                  <c:v>142.98466435184673</c:v>
                </c:pt>
                <c:pt idx="3428">
                  <c:v>143.02633101851825</c:v>
                </c:pt>
                <c:pt idx="3429">
                  <c:v>143.06799768518249</c:v>
                </c:pt>
                <c:pt idx="3430">
                  <c:v>143.10966435184673</c:v>
                </c:pt>
                <c:pt idx="3431">
                  <c:v>143.15133101851825</c:v>
                </c:pt>
                <c:pt idx="3432">
                  <c:v>143.19299768518249</c:v>
                </c:pt>
                <c:pt idx="3433">
                  <c:v>143.23466435184673</c:v>
                </c:pt>
                <c:pt idx="3434">
                  <c:v>143.27633101851825</c:v>
                </c:pt>
                <c:pt idx="3435">
                  <c:v>143.31799768518249</c:v>
                </c:pt>
                <c:pt idx="3436">
                  <c:v>143.35966435184673</c:v>
                </c:pt>
                <c:pt idx="3437">
                  <c:v>143.40133101851825</c:v>
                </c:pt>
                <c:pt idx="3438">
                  <c:v>143.44299768518249</c:v>
                </c:pt>
                <c:pt idx="3439">
                  <c:v>143.48466435184673</c:v>
                </c:pt>
                <c:pt idx="3440">
                  <c:v>143.52633101851825</c:v>
                </c:pt>
                <c:pt idx="3441">
                  <c:v>143.56799768518249</c:v>
                </c:pt>
                <c:pt idx="3442">
                  <c:v>143.60966435184673</c:v>
                </c:pt>
                <c:pt idx="3443">
                  <c:v>143.65133101851825</c:v>
                </c:pt>
                <c:pt idx="3444">
                  <c:v>143.69299768518249</c:v>
                </c:pt>
                <c:pt idx="3445">
                  <c:v>143.73466435184673</c:v>
                </c:pt>
                <c:pt idx="3446">
                  <c:v>143.77633101851825</c:v>
                </c:pt>
                <c:pt idx="3447">
                  <c:v>143.81799768518249</c:v>
                </c:pt>
                <c:pt idx="3448">
                  <c:v>143.85966435184673</c:v>
                </c:pt>
                <c:pt idx="3449">
                  <c:v>143.90133101851825</c:v>
                </c:pt>
                <c:pt idx="3450">
                  <c:v>143.94299768518249</c:v>
                </c:pt>
                <c:pt idx="3451">
                  <c:v>143.98466435184673</c:v>
                </c:pt>
                <c:pt idx="3452">
                  <c:v>144.02633101851825</c:v>
                </c:pt>
                <c:pt idx="3453">
                  <c:v>144.06799768518249</c:v>
                </c:pt>
                <c:pt idx="3454">
                  <c:v>144.10966435184673</c:v>
                </c:pt>
                <c:pt idx="3455">
                  <c:v>144.15133101851825</c:v>
                </c:pt>
                <c:pt idx="3456">
                  <c:v>144.19299768518249</c:v>
                </c:pt>
                <c:pt idx="3457">
                  <c:v>144.23466435184673</c:v>
                </c:pt>
                <c:pt idx="3458">
                  <c:v>144.27633101851825</c:v>
                </c:pt>
                <c:pt idx="3459">
                  <c:v>144.31799768518249</c:v>
                </c:pt>
                <c:pt idx="3460">
                  <c:v>144.35966435184673</c:v>
                </c:pt>
                <c:pt idx="3461">
                  <c:v>144.40133101851825</c:v>
                </c:pt>
                <c:pt idx="3462">
                  <c:v>144.44299768518249</c:v>
                </c:pt>
                <c:pt idx="3463">
                  <c:v>144.48466435184673</c:v>
                </c:pt>
                <c:pt idx="3464">
                  <c:v>144.52633101851825</c:v>
                </c:pt>
                <c:pt idx="3465">
                  <c:v>144.56799768518249</c:v>
                </c:pt>
                <c:pt idx="3466">
                  <c:v>144.60966435184673</c:v>
                </c:pt>
                <c:pt idx="3467">
                  <c:v>144.65133101851825</c:v>
                </c:pt>
                <c:pt idx="3468">
                  <c:v>144.69299768518249</c:v>
                </c:pt>
                <c:pt idx="3469">
                  <c:v>144.73466435184673</c:v>
                </c:pt>
                <c:pt idx="3470">
                  <c:v>144.77633101851825</c:v>
                </c:pt>
                <c:pt idx="3471">
                  <c:v>144.81799768518249</c:v>
                </c:pt>
                <c:pt idx="3472">
                  <c:v>144.85966435184673</c:v>
                </c:pt>
                <c:pt idx="3473">
                  <c:v>144.90133101851825</c:v>
                </c:pt>
                <c:pt idx="3474">
                  <c:v>144.94299768518249</c:v>
                </c:pt>
                <c:pt idx="3475">
                  <c:v>144.98466435184673</c:v>
                </c:pt>
                <c:pt idx="3476">
                  <c:v>145.02633101851825</c:v>
                </c:pt>
                <c:pt idx="3477">
                  <c:v>145.06799768518249</c:v>
                </c:pt>
                <c:pt idx="3478">
                  <c:v>145.10966435184673</c:v>
                </c:pt>
                <c:pt idx="3479">
                  <c:v>145.15133101851825</c:v>
                </c:pt>
                <c:pt idx="3480">
                  <c:v>145.19299768518249</c:v>
                </c:pt>
                <c:pt idx="3481">
                  <c:v>145.23466435184673</c:v>
                </c:pt>
                <c:pt idx="3482">
                  <c:v>145.27633101851825</c:v>
                </c:pt>
                <c:pt idx="3483">
                  <c:v>145.31799768518249</c:v>
                </c:pt>
                <c:pt idx="3484">
                  <c:v>145.35966435184673</c:v>
                </c:pt>
                <c:pt idx="3485">
                  <c:v>145.40133101851825</c:v>
                </c:pt>
                <c:pt idx="3486">
                  <c:v>145.44299768518249</c:v>
                </c:pt>
                <c:pt idx="3487">
                  <c:v>145.48466435184673</c:v>
                </c:pt>
                <c:pt idx="3488">
                  <c:v>145.52633101851825</c:v>
                </c:pt>
                <c:pt idx="3489">
                  <c:v>145.56799768518249</c:v>
                </c:pt>
                <c:pt idx="3490">
                  <c:v>145.60966435184673</c:v>
                </c:pt>
                <c:pt idx="3491">
                  <c:v>145.65133101851825</c:v>
                </c:pt>
                <c:pt idx="3492">
                  <c:v>145.69299768518249</c:v>
                </c:pt>
                <c:pt idx="3493">
                  <c:v>145.73466435184673</c:v>
                </c:pt>
                <c:pt idx="3494">
                  <c:v>145.77633101851825</c:v>
                </c:pt>
                <c:pt idx="3495">
                  <c:v>145.81799768518249</c:v>
                </c:pt>
                <c:pt idx="3496">
                  <c:v>145.85966435184673</c:v>
                </c:pt>
                <c:pt idx="3497">
                  <c:v>145.90133101851825</c:v>
                </c:pt>
                <c:pt idx="3498">
                  <c:v>145.94299768518249</c:v>
                </c:pt>
                <c:pt idx="3499">
                  <c:v>145.98466435184673</c:v>
                </c:pt>
                <c:pt idx="3500">
                  <c:v>146.02633101851825</c:v>
                </c:pt>
                <c:pt idx="3501">
                  <c:v>146.06799768518249</c:v>
                </c:pt>
                <c:pt idx="3502">
                  <c:v>146.10966435184673</c:v>
                </c:pt>
                <c:pt idx="3503">
                  <c:v>146.15133101851825</c:v>
                </c:pt>
                <c:pt idx="3504">
                  <c:v>146.19299768518249</c:v>
                </c:pt>
                <c:pt idx="3505">
                  <c:v>146.23466435184673</c:v>
                </c:pt>
                <c:pt idx="3506">
                  <c:v>146.27633101851825</c:v>
                </c:pt>
                <c:pt idx="3507">
                  <c:v>146.31799768518249</c:v>
                </c:pt>
                <c:pt idx="3508">
                  <c:v>146.35966435184673</c:v>
                </c:pt>
                <c:pt idx="3509">
                  <c:v>146.40133101851825</c:v>
                </c:pt>
                <c:pt idx="3510">
                  <c:v>146.44299768518249</c:v>
                </c:pt>
                <c:pt idx="3511">
                  <c:v>146.48466435184673</c:v>
                </c:pt>
                <c:pt idx="3512">
                  <c:v>146.52633101851825</c:v>
                </c:pt>
                <c:pt idx="3513">
                  <c:v>146.56799768518249</c:v>
                </c:pt>
                <c:pt idx="3514">
                  <c:v>146.60966435184673</c:v>
                </c:pt>
                <c:pt idx="3515">
                  <c:v>146.65133101851825</c:v>
                </c:pt>
                <c:pt idx="3516">
                  <c:v>146.69299768518249</c:v>
                </c:pt>
                <c:pt idx="3517">
                  <c:v>146.73466435184673</c:v>
                </c:pt>
                <c:pt idx="3518">
                  <c:v>146.77633101851825</c:v>
                </c:pt>
                <c:pt idx="3519">
                  <c:v>146.81799768518249</c:v>
                </c:pt>
                <c:pt idx="3520">
                  <c:v>146.85966435184673</c:v>
                </c:pt>
                <c:pt idx="3521">
                  <c:v>146.90133101851825</c:v>
                </c:pt>
                <c:pt idx="3522">
                  <c:v>146.94299768518249</c:v>
                </c:pt>
                <c:pt idx="3523">
                  <c:v>146.98466435184673</c:v>
                </c:pt>
                <c:pt idx="3524">
                  <c:v>147.02633101851825</c:v>
                </c:pt>
                <c:pt idx="3525">
                  <c:v>147.06799768518249</c:v>
                </c:pt>
                <c:pt idx="3526">
                  <c:v>147.10966435184673</c:v>
                </c:pt>
                <c:pt idx="3527">
                  <c:v>147.15133101851825</c:v>
                </c:pt>
                <c:pt idx="3528">
                  <c:v>147.19299768518249</c:v>
                </c:pt>
                <c:pt idx="3529">
                  <c:v>147.23466435184673</c:v>
                </c:pt>
                <c:pt idx="3530">
                  <c:v>147.27633101851825</c:v>
                </c:pt>
                <c:pt idx="3531">
                  <c:v>147.31799768518249</c:v>
                </c:pt>
                <c:pt idx="3532">
                  <c:v>147.35966435184673</c:v>
                </c:pt>
                <c:pt idx="3533">
                  <c:v>147.40133101851825</c:v>
                </c:pt>
                <c:pt idx="3534">
                  <c:v>147.44299768518249</c:v>
                </c:pt>
                <c:pt idx="3535">
                  <c:v>147.48466435184673</c:v>
                </c:pt>
                <c:pt idx="3536">
                  <c:v>147.52633101851825</c:v>
                </c:pt>
                <c:pt idx="3537">
                  <c:v>147.56799768518249</c:v>
                </c:pt>
                <c:pt idx="3538">
                  <c:v>147.60966435184673</c:v>
                </c:pt>
                <c:pt idx="3539">
                  <c:v>147.65133101851825</c:v>
                </c:pt>
                <c:pt idx="3540">
                  <c:v>147.69299768518249</c:v>
                </c:pt>
                <c:pt idx="3541">
                  <c:v>147.73466435184673</c:v>
                </c:pt>
                <c:pt idx="3542">
                  <c:v>147.77633101851825</c:v>
                </c:pt>
                <c:pt idx="3543">
                  <c:v>147.81799768518249</c:v>
                </c:pt>
                <c:pt idx="3544">
                  <c:v>147.85966435184673</c:v>
                </c:pt>
                <c:pt idx="3545">
                  <c:v>147.90133101851825</c:v>
                </c:pt>
                <c:pt idx="3546">
                  <c:v>147.94299768518249</c:v>
                </c:pt>
                <c:pt idx="3547">
                  <c:v>147.98466435184673</c:v>
                </c:pt>
                <c:pt idx="3548">
                  <c:v>148.02633101851825</c:v>
                </c:pt>
                <c:pt idx="3549">
                  <c:v>148.06799768518249</c:v>
                </c:pt>
                <c:pt idx="3550">
                  <c:v>148.10966435184673</c:v>
                </c:pt>
                <c:pt idx="3551">
                  <c:v>148.15133101851825</c:v>
                </c:pt>
                <c:pt idx="3552">
                  <c:v>148.19299768518249</c:v>
                </c:pt>
                <c:pt idx="3553">
                  <c:v>148.23466435184673</c:v>
                </c:pt>
                <c:pt idx="3554">
                  <c:v>148.27633101851825</c:v>
                </c:pt>
                <c:pt idx="3555">
                  <c:v>148.31799768518249</c:v>
                </c:pt>
                <c:pt idx="3556">
                  <c:v>148.35966435184673</c:v>
                </c:pt>
                <c:pt idx="3557">
                  <c:v>148.40133101851825</c:v>
                </c:pt>
                <c:pt idx="3558">
                  <c:v>148.44299768518249</c:v>
                </c:pt>
                <c:pt idx="3559">
                  <c:v>148.48466435184673</c:v>
                </c:pt>
                <c:pt idx="3560">
                  <c:v>148.52633101851825</c:v>
                </c:pt>
                <c:pt idx="3561">
                  <c:v>148.56799768518249</c:v>
                </c:pt>
                <c:pt idx="3562">
                  <c:v>148.60966435184673</c:v>
                </c:pt>
                <c:pt idx="3563">
                  <c:v>148.65133101851825</c:v>
                </c:pt>
                <c:pt idx="3564">
                  <c:v>148.69299768518249</c:v>
                </c:pt>
                <c:pt idx="3565">
                  <c:v>148.73466435184673</c:v>
                </c:pt>
                <c:pt idx="3566">
                  <c:v>148.77633101851825</c:v>
                </c:pt>
                <c:pt idx="3567">
                  <c:v>148.81799768518249</c:v>
                </c:pt>
                <c:pt idx="3568">
                  <c:v>148.85966435184673</c:v>
                </c:pt>
                <c:pt idx="3569">
                  <c:v>148.90133101851825</c:v>
                </c:pt>
                <c:pt idx="3570">
                  <c:v>148.94299768518249</c:v>
                </c:pt>
                <c:pt idx="3571">
                  <c:v>148.98466435184673</c:v>
                </c:pt>
                <c:pt idx="3572">
                  <c:v>149.02633101851825</c:v>
                </c:pt>
                <c:pt idx="3573">
                  <c:v>149.06799768518249</c:v>
                </c:pt>
                <c:pt idx="3574">
                  <c:v>149.10966435184673</c:v>
                </c:pt>
                <c:pt idx="3575">
                  <c:v>149.15133101851825</c:v>
                </c:pt>
                <c:pt idx="3576">
                  <c:v>149.19299768518249</c:v>
                </c:pt>
                <c:pt idx="3577">
                  <c:v>149.23466435184673</c:v>
                </c:pt>
                <c:pt idx="3578">
                  <c:v>149.27633101851825</c:v>
                </c:pt>
                <c:pt idx="3579">
                  <c:v>149.31799768518249</c:v>
                </c:pt>
                <c:pt idx="3580">
                  <c:v>149.35966435184673</c:v>
                </c:pt>
                <c:pt idx="3581">
                  <c:v>149.40133101851825</c:v>
                </c:pt>
                <c:pt idx="3582">
                  <c:v>149.44299768518249</c:v>
                </c:pt>
                <c:pt idx="3583">
                  <c:v>149.48466435184673</c:v>
                </c:pt>
                <c:pt idx="3584">
                  <c:v>149.52633101851825</c:v>
                </c:pt>
                <c:pt idx="3585">
                  <c:v>149.56799768518249</c:v>
                </c:pt>
                <c:pt idx="3586">
                  <c:v>149.60966435184673</c:v>
                </c:pt>
                <c:pt idx="3587">
                  <c:v>149.65133101851825</c:v>
                </c:pt>
                <c:pt idx="3588">
                  <c:v>149.69299768518249</c:v>
                </c:pt>
                <c:pt idx="3589">
                  <c:v>149.73466435184673</c:v>
                </c:pt>
                <c:pt idx="3590">
                  <c:v>149.77633101851825</c:v>
                </c:pt>
                <c:pt idx="3591">
                  <c:v>149.81799768518249</c:v>
                </c:pt>
                <c:pt idx="3592">
                  <c:v>149.85966435184673</c:v>
                </c:pt>
                <c:pt idx="3593">
                  <c:v>149.90133101851825</c:v>
                </c:pt>
                <c:pt idx="3594">
                  <c:v>149.94299768518249</c:v>
                </c:pt>
                <c:pt idx="3595">
                  <c:v>149.98466435184673</c:v>
                </c:pt>
                <c:pt idx="3596">
                  <c:v>150.02633101851825</c:v>
                </c:pt>
                <c:pt idx="3597">
                  <c:v>150.06799768518249</c:v>
                </c:pt>
                <c:pt idx="3598">
                  <c:v>150.10966435184673</c:v>
                </c:pt>
                <c:pt idx="3599">
                  <c:v>150.15133101851825</c:v>
                </c:pt>
                <c:pt idx="3600">
                  <c:v>150.19299768518249</c:v>
                </c:pt>
                <c:pt idx="3601">
                  <c:v>150.23466435184673</c:v>
                </c:pt>
                <c:pt idx="3602">
                  <c:v>150.27633101851825</c:v>
                </c:pt>
                <c:pt idx="3603">
                  <c:v>150.31799768518249</c:v>
                </c:pt>
                <c:pt idx="3604">
                  <c:v>150.35966435184673</c:v>
                </c:pt>
                <c:pt idx="3605">
                  <c:v>150.40133101851825</c:v>
                </c:pt>
                <c:pt idx="3606">
                  <c:v>150.44299768518249</c:v>
                </c:pt>
                <c:pt idx="3607">
                  <c:v>150.48466435184673</c:v>
                </c:pt>
                <c:pt idx="3608">
                  <c:v>150.52633101851825</c:v>
                </c:pt>
                <c:pt idx="3609">
                  <c:v>150.56799768518249</c:v>
                </c:pt>
                <c:pt idx="3610">
                  <c:v>150.60966435184673</c:v>
                </c:pt>
                <c:pt idx="3611">
                  <c:v>150.65133101851825</c:v>
                </c:pt>
                <c:pt idx="3612">
                  <c:v>150.69299768518249</c:v>
                </c:pt>
                <c:pt idx="3613">
                  <c:v>150.73466435184673</c:v>
                </c:pt>
                <c:pt idx="3614">
                  <c:v>150.77633101851825</c:v>
                </c:pt>
                <c:pt idx="3615">
                  <c:v>150.81799768518249</c:v>
                </c:pt>
                <c:pt idx="3616">
                  <c:v>150.85966435184673</c:v>
                </c:pt>
                <c:pt idx="3617">
                  <c:v>150.90133101851825</c:v>
                </c:pt>
                <c:pt idx="3618">
                  <c:v>150.94299768518249</c:v>
                </c:pt>
                <c:pt idx="3619">
                  <c:v>150.98466435184673</c:v>
                </c:pt>
                <c:pt idx="3620">
                  <c:v>151.02633101851825</c:v>
                </c:pt>
                <c:pt idx="3621">
                  <c:v>151.06799768518249</c:v>
                </c:pt>
                <c:pt idx="3622">
                  <c:v>151.10966435184673</c:v>
                </c:pt>
                <c:pt idx="3623">
                  <c:v>151.15133101851825</c:v>
                </c:pt>
                <c:pt idx="3624">
                  <c:v>151.19299768518249</c:v>
                </c:pt>
                <c:pt idx="3625">
                  <c:v>151.23466435184673</c:v>
                </c:pt>
                <c:pt idx="3626">
                  <c:v>151.27633101851825</c:v>
                </c:pt>
                <c:pt idx="3627">
                  <c:v>151.31799768518249</c:v>
                </c:pt>
                <c:pt idx="3628">
                  <c:v>151.35966435184673</c:v>
                </c:pt>
                <c:pt idx="3629">
                  <c:v>151.40133101851825</c:v>
                </c:pt>
                <c:pt idx="3630">
                  <c:v>151.44299768518249</c:v>
                </c:pt>
                <c:pt idx="3631">
                  <c:v>151.48466435184673</c:v>
                </c:pt>
                <c:pt idx="3632">
                  <c:v>151.52633101851825</c:v>
                </c:pt>
                <c:pt idx="3633">
                  <c:v>151.56799768518249</c:v>
                </c:pt>
                <c:pt idx="3634">
                  <c:v>151.60966435184673</c:v>
                </c:pt>
                <c:pt idx="3635">
                  <c:v>151.65133101851825</c:v>
                </c:pt>
                <c:pt idx="3636">
                  <c:v>151.69299768518249</c:v>
                </c:pt>
                <c:pt idx="3637">
                  <c:v>151.73466435184673</c:v>
                </c:pt>
                <c:pt idx="3638">
                  <c:v>151.77633101851825</c:v>
                </c:pt>
                <c:pt idx="3639">
                  <c:v>151.81799768518249</c:v>
                </c:pt>
                <c:pt idx="3640">
                  <c:v>151.85966435184673</c:v>
                </c:pt>
                <c:pt idx="3641">
                  <c:v>151.90133101851825</c:v>
                </c:pt>
                <c:pt idx="3642">
                  <c:v>151.94299768518249</c:v>
                </c:pt>
                <c:pt idx="3643">
                  <c:v>151.98466435184673</c:v>
                </c:pt>
                <c:pt idx="3644">
                  <c:v>152.02633101851825</c:v>
                </c:pt>
                <c:pt idx="3645">
                  <c:v>152.06799768518249</c:v>
                </c:pt>
                <c:pt idx="3646">
                  <c:v>152.10966435184673</c:v>
                </c:pt>
                <c:pt idx="3647">
                  <c:v>152.15133101851825</c:v>
                </c:pt>
                <c:pt idx="3648">
                  <c:v>152.19299768518249</c:v>
                </c:pt>
                <c:pt idx="3649">
                  <c:v>152.23466435184673</c:v>
                </c:pt>
                <c:pt idx="3650">
                  <c:v>152.27633101851825</c:v>
                </c:pt>
                <c:pt idx="3651">
                  <c:v>152.31799768518249</c:v>
                </c:pt>
                <c:pt idx="3652">
                  <c:v>152.35966435184673</c:v>
                </c:pt>
                <c:pt idx="3653">
                  <c:v>152.40133101851825</c:v>
                </c:pt>
                <c:pt idx="3654">
                  <c:v>152.44299768518249</c:v>
                </c:pt>
                <c:pt idx="3655">
                  <c:v>152.48466435184673</c:v>
                </c:pt>
                <c:pt idx="3656">
                  <c:v>152.52633101851825</c:v>
                </c:pt>
                <c:pt idx="3657">
                  <c:v>152.56799768518249</c:v>
                </c:pt>
                <c:pt idx="3658">
                  <c:v>152.60966435184673</c:v>
                </c:pt>
                <c:pt idx="3659">
                  <c:v>152.65133101851825</c:v>
                </c:pt>
                <c:pt idx="3660">
                  <c:v>152.69299768518249</c:v>
                </c:pt>
                <c:pt idx="3661">
                  <c:v>152.73466435184673</c:v>
                </c:pt>
                <c:pt idx="3662">
                  <c:v>152.77633101851825</c:v>
                </c:pt>
                <c:pt idx="3663">
                  <c:v>152.81799768518249</c:v>
                </c:pt>
                <c:pt idx="3664">
                  <c:v>152.85966435184673</c:v>
                </c:pt>
                <c:pt idx="3665">
                  <c:v>152.90133101851825</c:v>
                </c:pt>
                <c:pt idx="3666">
                  <c:v>152.94299768518249</c:v>
                </c:pt>
              </c:numCache>
            </c:numRef>
          </c:xVal>
          <c:yVal>
            <c:numRef>
              <c:f>TDR!$E$5:$E$3671</c:f>
              <c:numCache>
                <c:formatCode>General</c:formatCode>
                <c:ptCount val="3667"/>
                <c:pt idx="0">
                  <c:v>0.12933333333333333</c:v>
                </c:pt>
                <c:pt idx="1">
                  <c:v>0.12933333333333333</c:v>
                </c:pt>
                <c:pt idx="2">
                  <c:v>0.12933333333333333</c:v>
                </c:pt>
                <c:pt idx="3">
                  <c:v>0.12933333333333333</c:v>
                </c:pt>
                <c:pt idx="4">
                  <c:v>0.12933333333333333</c:v>
                </c:pt>
                <c:pt idx="5">
                  <c:v>0.12933333333333333</c:v>
                </c:pt>
                <c:pt idx="6">
                  <c:v>0.12933333333333333</c:v>
                </c:pt>
                <c:pt idx="7">
                  <c:v>0.12866666666666668</c:v>
                </c:pt>
                <c:pt idx="8">
                  <c:v>0.12866666666666668</c:v>
                </c:pt>
                <c:pt idx="9">
                  <c:v>0.12866666666666668</c:v>
                </c:pt>
                <c:pt idx="10">
                  <c:v>0.12866666666666668</c:v>
                </c:pt>
                <c:pt idx="11">
                  <c:v>0.12866666666666668</c:v>
                </c:pt>
                <c:pt idx="12">
                  <c:v>0.12866666666666668</c:v>
                </c:pt>
                <c:pt idx="13">
                  <c:v>0.12866666666666668</c:v>
                </c:pt>
                <c:pt idx="14">
                  <c:v>0.12866666666666668</c:v>
                </c:pt>
                <c:pt idx="15">
                  <c:v>0.12866666666666668</c:v>
                </c:pt>
                <c:pt idx="16">
                  <c:v>0.12866666666666668</c:v>
                </c:pt>
                <c:pt idx="17">
                  <c:v>0.12866666666666668</c:v>
                </c:pt>
                <c:pt idx="18">
                  <c:v>0.12866666666666668</c:v>
                </c:pt>
                <c:pt idx="19">
                  <c:v>0.12866666666666668</c:v>
                </c:pt>
                <c:pt idx="20">
                  <c:v>0.12866666666666668</c:v>
                </c:pt>
                <c:pt idx="21">
                  <c:v>0.12866666666666668</c:v>
                </c:pt>
                <c:pt idx="22">
                  <c:v>0.12866666666666668</c:v>
                </c:pt>
                <c:pt idx="23">
                  <c:v>0.12866666666666668</c:v>
                </c:pt>
                <c:pt idx="24">
                  <c:v>0.12866666666666668</c:v>
                </c:pt>
                <c:pt idx="25">
                  <c:v>0.12866666666666668</c:v>
                </c:pt>
                <c:pt idx="26">
                  <c:v>0.12866666666666668</c:v>
                </c:pt>
                <c:pt idx="27">
                  <c:v>0.12866666666666668</c:v>
                </c:pt>
                <c:pt idx="28">
                  <c:v>0.12866666666666668</c:v>
                </c:pt>
                <c:pt idx="29">
                  <c:v>0.128</c:v>
                </c:pt>
                <c:pt idx="30">
                  <c:v>0.128</c:v>
                </c:pt>
                <c:pt idx="31">
                  <c:v>0.128</c:v>
                </c:pt>
                <c:pt idx="32">
                  <c:v>0.128</c:v>
                </c:pt>
                <c:pt idx="33">
                  <c:v>0.128</c:v>
                </c:pt>
                <c:pt idx="34">
                  <c:v>0.128</c:v>
                </c:pt>
                <c:pt idx="35">
                  <c:v>0.128</c:v>
                </c:pt>
                <c:pt idx="36">
                  <c:v>0.128</c:v>
                </c:pt>
                <c:pt idx="37">
                  <c:v>0.128</c:v>
                </c:pt>
                <c:pt idx="38">
                  <c:v>0.128</c:v>
                </c:pt>
                <c:pt idx="39">
                  <c:v>0.12733333333333333</c:v>
                </c:pt>
                <c:pt idx="40">
                  <c:v>0.12733333333333333</c:v>
                </c:pt>
                <c:pt idx="41">
                  <c:v>0.12733333333333333</c:v>
                </c:pt>
                <c:pt idx="42">
                  <c:v>0.12733333333333333</c:v>
                </c:pt>
                <c:pt idx="43">
                  <c:v>0.12733333333333333</c:v>
                </c:pt>
                <c:pt idx="44">
                  <c:v>0.12733333333333333</c:v>
                </c:pt>
                <c:pt idx="45">
                  <c:v>0.12733333333333333</c:v>
                </c:pt>
                <c:pt idx="46">
                  <c:v>0.12733333333333333</c:v>
                </c:pt>
                <c:pt idx="47">
                  <c:v>0.12733333333333333</c:v>
                </c:pt>
                <c:pt idx="48">
                  <c:v>0.12733333333333333</c:v>
                </c:pt>
                <c:pt idx="49">
                  <c:v>0.12666666666666668</c:v>
                </c:pt>
                <c:pt idx="50">
                  <c:v>0.12666666666666668</c:v>
                </c:pt>
                <c:pt idx="51">
                  <c:v>0.12666666666666668</c:v>
                </c:pt>
                <c:pt idx="52">
                  <c:v>0.12666666666666668</c:v>
                </c:pt>
                <c:pt idx="53">
                  <c:v>0.12666666666666668</c:v>
                </c:pt>
                <c:pt idx="54">
                  <c:v>0.12666666666666668</c:v>
                </c:pt>
                <c:pt idx="55">
                  <c:v>0.12666666666666668</c:v>
                </c:pt>
                <c:pt idx="56">
                  <c:v>0.12666666666666668</c:v>
                </c:pt>
                <c:pt idx="57">
                  <c:v>0.12666666666666668</c:v>
                </c:pt>
                <c:pt idx="58">
                  <c:v>0.126</c:v>
                </c:pt>
                <c:pt idx="59">
                  <c:v>0.126</c:v>
                </c:pt>
                <c:pt idx="60">
                  <c:v>0.126</c:v>
                </c:pt>
                <c:pt idx="61">
                  <c:v>0.126</c:v>
                </c:pt>
                <c:pt idx="62">
                  <c:v>0.126</c:v>
                </c:pt>
                <c:pt idx="63">
                  <c:v>0.126</c:v>
                </c:pt>
                <c:pt idx="64">
                  <c:v>0.126</c:v>
                </c:pt>
                <c:pt idx="65">
                  <c:v>0.126</c:v>
                </c:pt>
                <c:pt idx="66">
                  <c:v>0.126</c:v>
                </c:pt>
                <c:pt idx="67">
                  <c:v>0.12533333333333332</c:v>
                </c:pt>
                <c:pt idx="68">
                  <c:v>0.12533333333333332</c:v>
                </c:pt>
                <c:pt idx="69">
                  <c:v>0.12533333333333332</c:v>
                </c:pt>
                <c:pt idx="70">
                  <c:v>0.12533333333333332</c:v>
                </c:pt>
                <c:pt idx="71">
                  <c:v>0.12533333333333332</c:v>
                </c:pt>
                <c:pt idx="72">
                  <c:v>0.12533333333333332</c:v>
                </c:pt>
                <c:pt idx="73">
                  <c:v>0.12533333333333332</c:v>
                </c:pt>
                <c:pt idx="74">
                  <c:v>0.12533333333333332</c:v>
                </c:pt>
                <c:pt idx="75">
                  <c:v>0.12533333333333332</c:v>
                </c:pt>
                <c:pt idx="76">
                  <c:v>0.12533333333333332</c:v>
                </c:pt>
                <c:pt idx="77">
                  <c:v>0.12533333333333332</c:v>
                </c:pt>
                <c:pt idx="78">
                  <c:v>0.12533333333333332</c:v>
                </c:pt>
                <c:pt idx="79">
                  <c:v>0.12533333333333332</c:v>
                </c:pt>
                <c:pt idx="80">
                  <c:v>0.12533333333333332</c:v>
                </c:pt>
                <c:pt idx="81">
                  <c:v>0.12533333333333332</c:v>
                </c:pt>
                <c:pt idx="82">
                  <c:v>0.12533333333333332</c:v>
                </c:pt>
                <c:pt idx="83">
                  <c:v>0.12533333333333332</c:v>
                </c:pt>
                <c:pt idx="84">
                  <c:v>0.12533333333333332</c:v>
                </c:pt>
                <c:pt idx="85">
                  <c:v>0.12533333333333332</c:v>
                </c:pt>
                <c:pt idx="86">
                  <c:v>0.12533333333333332</c:v>
                </c:pt>
                <c:pt idx="87">
                  <c:v>0.12533333333333332</c:v>
                </c:pt>
                <c:pt idx="88">
                  <c:v>0.12466666666666666</c:v>
                </c:pt>
                <c:pt idx="89">
                  <c:v>0.12466666666666666</c:v>
                </c:pt>
                <c:pt idx="90">
                  <c:v>0.12466666666666666</c:v>
                </c:pt>
                <c:pt idx="91">
                  <c:v>0.12466666666666666</c:v>
                </c:pt>
                <c:pt idx="92">
                  <c:v>0.12466666666666666</c:v>
                </c:pt>
                <c:pt idx="93">
                  <c:v>0.12466666666666666</c:v>
                </c:pt>
                <c:pt idx="94">
                  <c:v>0.12466666666666666</c:v>
                </c:pt>
                <c:pt idx="95">
                  <c:v>0.12466666666666666</c:v>
                </c:pt>
                <c:pt idx="96">
                  <c:v>0.12466666666666666</c:v>
                </c:pt>
                <c:pt idx="97">
                  <c:v>0.12466666666666666</c:v>
                </c:pt>
                <c:pt idx="98">
                  <c:v>0.12466666666666666</c:v>
                </c:pt>
                <c:pt idx="99">
                  <c:v>0.12466666666666666</c:v>
                </c:pt>
                <c:pt idx="100">
                  <c:v>0.12466666666666666</c:v>
                </c:pt>
                <c:pt idx="101">
                  <c:v>0.12466666666666666</c:v>
                </c:pt>
                <c:pt idx="102">
                  <c:v>0.124</c:v>
                </c:pt>
                <c:pt idx="103">
                  <c:v>0.124</c:v>
                </c:pt>
                <c:pt idx="104">
                  <c:v>0.124</c:v>
                </c:pt>
                <c:pt idx="105">
                  <c:v>0.124</c:v>
                </c:pt>
                <c:pt idx="106">
                  <c:v>0.124</c:v>
                </c:pt>
                <c:pt idx="107">
                  <c:v>0.124</c:v>
                </c:pt>
                <c:pt idx="108">
                  <c:v>0.124</c:v>
                </c:pt>
                <c:pt idx="109">
                  <c:v>0.124</c:v>
                </c:pt>
                <c:pt idx="110">
                  <c:v>0.124</c:v>
                </c:pt>
                <c:pt idx="111">
                  <c:v>0.124</c:v>
                </c:pt>
                <c:pt idx="112">
                  <c:v>0.124</c:v>
                </c:pt>
                <c:pt idx="113">
                  <c:v>0.124</c:v>
                </c:pt>
                <c:pt idx="114">
                  <c:v>0.124</c:v>
                </c:pt>
                <c:pt idx="115">
                  <c:v>0.124</c:v>
                </c:pt>
                <c:pt idx="116">
                  <c:v>0.124</c:v>
                </c:pt>
                <c:pt idx="117">
                  <c:v>0.124</c:v>
                </c:pt>
                <c:pt idx="118">
                  <c:v>0.124</c:v>
                </c:pt>
                <c:pt idx="119">
                  <c:v>0.124</c:v>
                </c:pt>
                <c:pt idx="120">
                  <c:v>0.124</c:v>
                </c:pt>
                <c:pt idx="121">
                  <c:v>0.124</c:v>
                </c:pt>
                <c:pt idx="122">
                  <c:v>0.124</c:v>
                </c:pt>
                <c:pt idx="123">
                  <c:v>0.124</c:v>
                </c:pt>
                <c:pt idx="124">
                  <c:v>0.124</c:v>
                </c:pt>
                <c:pt idx="125">
                  <c:v>0.124</c:v>
                </c:pt>
                <c:pt idx="126">
                  <c:v>0.124</c:v>
                </c:pt>
                <c:pt idx="127">
                  <c:v>0.124</c:v>
                </c:pt>
                <c:pt idx="128">
                  <c:v>0.124</c:v>
                </c:pt>
                <c:pt idx="129">
                  <c:v>0.124</c:v>
                </c:pt>
                <c:pt idx="130">
                  <c:v>0.124</c:v>
                </c:pt>
                <c:pt idx="131">
                  <c:v>0.124</c:v>
                </c:pt>
                <c:pt idx="132">
                  <c:v>0.124</c:v>
                </c:pt>
                <c:pt idx="133">
                  <c:v>0.124</c:v>
                </c:pt>
                <c:pt idx="134">
                  <c:v>0.124</c:v>
                </c:pt>
                <c:pt idx="135">
                  <c:v>0.124</c:v>
                </c:pt>
                <c:pt idx="136">
                  <c:v>0.124</c:v>
                </c:pt>
                <c:pt idx="137">
                  <c:v>0.12333333333333334</c:v>
                </c:pt>
                <c:pt idx="138">
                  <c:v>0.12333333333333334</c:v>
                </c:pt>
                <c:pt idx="139">
                  <c:v>0.12333333333333334</c:v>
                </c:pt>
                <c:pt idx="140">
                  <c:v>0.12333333333333334</c:v>
                </c:pt>
                <c:pt idx="141">
                  <c:v>0.12333333333333334</c:v>
                </c:pt>
                <c:pt idx="142">
                  <c:v>0.12333333333333334</c:v>
                </c:pt>
                <c:pt idx="143">
                  <c:v>0.12333333333333334</c:v>
                </c:pt>
                <c:pt idx="144">
                  <c:v>0.12333333333333334</c:v>
                </c:pt>
                <c:pt idx="145">
                  <c:v>0.12333333333333334</c:v>
                </c:pt>
                <c:pt idx="146">
                  <c:v>0.12333333333333334</c:v>
                </c:pt>
                <c:pt idx="147">
                  <c:v>0.12333333333333334</c:v>
                </c:pt>
                <c:pt idx="148">
                  <c:v>0.12333333333333334</c:v>
                </c:pt>
                <c:pt idx="149">
                  <c:v>0.12333333333333334</c:v>
                </c:pt>
                <c:pt idx="150">
                  <c:v>0.12333333333333334</c:v>
                </c:pt>
                <c:pt idx="151">
                  <c:v>0.12333333333333334</c:v>
                </c:pt>
                <c:pt idx="152">
                  <c:v>0.12333333333333334</c:v>
                </c:pt>
                <c:pt idx="153">
                  <c:v>0.12333333333333334</c:v>
                </c:pt>
                <c:pt idx="154">
                  <c:v>0.12333333333333334</c:v>
                </c:pt>
                <c:pt idx="155">
                  <c:v>0.12333333333333334</c:v>
                </c:pt>
                <c:pt idx="156">
                  <c:v>0.12333333333333334</c:v>
                </c:pt>
                <c:pt idx="157">
                  <c:v>0.12333333333333334</c:v>
                </c:pt>
                <c:pt idx="158">
                  <c:v>0.12333333333333334</c:v>
                </c:pt>
                <c:pt idx="159">
                  <c:v>0.12333333333333334</c:v>
                </c:pt>
                <c:pt idx="160">
                  <c:v>0.12333333333333334</c:v>
                </c:pt>
                <c:pt idx="161">
                  <c:v>0.12333333333333334</c:v>
                </c:pt>
                <c:pt idx="162">
                  <c:v>0.12333333333333334</c:v>
                </c:pt>
                <c:pt idx="163">
                  <c:v>0.12333333333333334</c:v>
                </c:pt>
                <c:pt idx="164">
                  <c:v>0.12333333333333334</c:v>
                </c:pt>
                <c:pt idx="165">
                  <c:v>0.12333333333333334</c:v>
                </c:pt>
                <c:pt idx="166">
                  <c:v>0.12333333333333334</c:v>
                </c:pt>
                <c:pt idx="167">
                  <c:v>0.12333333333333334</c:v>
                </c:pt>
                <c:pt idx="168">
                  <c:v>0.12333333333333334</c:v>
                </c:pt>
                <c:pt idx="169">
                  <c:v>0.12333333333333334</c:v>
                </c:pt>
                <c:pt idx="170">
                  <c:v>0.12333333333333334</c:v>
                </c:pt>
                <c:pt idx="171">
                  <c:v>0.12333333333333334</c:v>
                </c:pt>
                <c:pt idx="172">
                  <c:v>0.12333333333333334</c:v>
                </c:pt>
                <c:pt idx="173">
                  <c:v>0.12333333333333334</c:v>
                </c:pt>
                <c:pt idx="174">
                  <c:v>0.12333333333333334</c:v>
                </c:pt>
                <c:pt idx="175">
                  <c:v>0.12333333333333334</c:v>
                </c:pt>
                <c:pt idx="176">
                  <c:v>0.12333333333333334</c:v>
                </c:pt>
                <c:pt idx="177">
                  <c:v>0.12333333333333334</c:v>
                </c:pt>
                <c:pt idx="178">
                  <c:v>0.12333333333333334</c:v>
                </c:pt>
                <c:pt idx="179">
                  <c:v>0.12333333333333334</c:v>
                </c:pt>
                <c:pt idx="180">
                  <c:v>0.12333333333333334</c:v>
                </c:pt>
                <c:pt idx="181">
                  <c:v>0.12333333333333334</c:v>
                </c:pt>
                <c:pt idx="182">
                  <c:v>0.12333333333333334</c:v>
                </c:pt>
                <c:pt idx="183">
                  <c:v>0.12333333333333334</c:v>
                </c:pt>
                <c:pt idx="184">
                  <c:v>0.12333333333333334</c:v>
                </c:pt>
                <c:pt idx="185">
                  <c:v>0.12333333333333334</c:v>
                </c:pt>
                <c:pt idx="186">
                  <c:v>0.12333333333333334</c:v>
                </c:pt>
                <c:pt idx="187">
                  <c:v>0.12333333333333334</c:v>
                </c:pt>
                <c:pt idx="188">
                  <c:v>0.12333333333333334</c:v>
                </c:pt>
                <c:pt idx="189">
                  <c:v>0.12333333333333334</c:v>
                </c:pt>
                <c:pt idx="190">
                  <c:v>0.12333333333333334</c:v>
                </c:pt>
                <c:pt idx="191">
                  <c:v>0.12333333333333334</c:v>
                </c:pt>
                <c:pt idx="192">
                  <c:v>0.12333333333333334</c:v>
                </c:pt>
                <c:pt idx="193">
                  <c:v>0.12333333333333334</c:v>
                </c:pt>
                <c:pt idx="194">
                  <c:v>0.12333333333333334</c:v>
                </c:pt>
                <c:pt idx="195">
                  <c:v>0.12333333333333334</c:v>
                </c:pt>
                <c:pt idx="196">
                  <c:v>0.12333333333333334</c:v>
                </c:pt>
                <c:pt idx="197">
                  <c:v>0.12333333333333334</c:v>
                </c:pt>
                <c:pt idx="198">
                  <c:v>0.12333333333333334</c:v>
                </c:pt>
                <c:pt idx="199">
                  <c:v>0.12333333333333334</c:v>
                </c:pt>
                <c:pt idx="200">
                  <c:v>0.12333333333333334</c:v>
                </c:pt>
                <c:pt idx="201">
                  <c:v>0.12333333333333334</c:v>
                </c:pt>
                <c:pt idx="202">
                  <c:v>0.12333333333333334</c:v>
                </c:pt>
                <c:pt idx="203">
                  <c:v>0.12333333333333334</c:v>
                </c:pt>
                <c:pt idx="204">
                  <c:v>0.12333333333333334</c:v>
                </c:pt>
                <c:pt idx="205">
                  <c:v>0.12333333333333334</c:v>
                </c:pt>
                <c:pt idx="206">
                  <c:v>0.12333333333333334</c:v>
                </c:pt>
                <c:pt idx="207">
                  <c:v>0.12333333333333334</c:v>
                </c:pt>
                <c:pt idx="208">
                  <c:v>0.12333333333333334</c:v>
                </c:pt>
                <c:pt idx="209">
                  <c:v>0.12333333333333334</c:v>
                </c:pt>
                <c:pt idx="210">
                  <c:v>0.12333333333333334</c:v>
                </c:pt>
                <c:pt idx="211">
                  <c:v>0.12333333333333334</c:v>
                </c:pt>
                <c:pt idx="212">
                  <c:v>0.12333333333333334</c:v>
                </c:pt>
                <c:pt idx="213">
                  <c:v>0.12333333333333334</c:v>
                </c:pt>
                <c:pt idx="214">
                  <c:v>0.12333333333333334</c:v>
                </c:pt>
                <c:pt idx="215">
                  <c:v>0.12333333333333334</c:v>
                </c:pt>
                <c:pt idx="216">
                  <c:v>0.12333333333333334</c:v>
                </c:pt>
                <c:pt idx="217">
                  <c:v>0.12333333333333334</c:v>
                </c:pt>
                <c:pt idx="218">
                  <c:v>0.12266666666666666</c:v>
                </c:pt>
                <c:pt idx="219">
                  <c:v>0.12266666666666666</c:v>
                </c:pt>
                <c:pt idx="220">
                  <c:v>0.12266666666666666</c:v>
                </c:pt>
                <c:pt idx="221">
                  <c:v>0.12266666666666666</c:v>
                </c:pt>
                <c:pt idx="222">
                  <c:v>0.12266666666666666</c:v>
                </c:pt>
                <c:pt idx="223">
                  <c:v>0.12266666666666666</c:v>
                </c:pt>
                <c:pt idx="224">
                  <c:v>0.12266666666666666</c:v>
                </c:pt>
                <c:pt idx="225">
                  <c:v>0.12266666666666666</c:v>
                </c:pt>
                <c:pt idx="226">
                  <c:v>0.12266666666666666</c:v>
                </c:pt>
                <c:pt idx="227">
                  <c:v>0.12266666666666666</c:v>
                </c:pt>
                <c:pt idx="228">
                  <c:v>0.12266666666666666</c:v>
                </c:pt>
                <c:pt idx="229">
                  <c:v>0.12266666666666666</c:v>
                </c:pt>
                <c:pt idx="230">
                  <c:v>0.12266666666666666</c:v>
                </c:pt>
                <c:pt idx="231">
                  <c:v>0.12266666666666666</c:v>
                </c:pt>
                <c:pt idx="232">
                  <c:v>0.12266666666666666</c:v>
                </c:pt>
                <c:pt idx="233">
                  <c:v>0.12266666666666666</c:v>
                </c:pt>
                <c:pt idx="234">
                  <c:v>0.12266666666666666</c:v>
                </c:pt>
                <c:pt idx="235">
                  <c:v>0.12266666666666666</c:v>
                </c:pt>
                <c:pt idx="236">
                  <c:v>0.12266666666666666</c:v>
                </c:pt>
                <c:pt idx="237">
                  <c:v>0.12266666666666666</c:v>
                </c:pt>
                <c:pt idx="238">
                  <c:v>0.12266666666666666</c:v>
                </c:pt>
                <c:pt idx="239">
                  <c:v>0.12266666666666666</c:v>
                </c:pt>
                <c:pt idx="240">
                  <c:v>0.12266666666666666</c:v>
                </c:pt>
                <c:pt idx="241">
                  <c:v>0.12266666666666666</c:v>
                </c:pt>
                <c:pt idx="242">
                  <c:v>0.12266666666666666</c:v>
                </c:pt>
                <c:pt idx="243">
                  <c:v>0.12266666666666666</c:v>
                </c:pt>
                <c:pt idx="244">
                  <c:v>0.12266666666666666</c:v>
                </c:pt>
                <c:pt idx="245">
                  <c:v>0.12266666666666666</c:v>
                </c:pt>
                <c:pt idx="246">
                  <c:v>0.12266666666666666</c:v>
                </c:pt>
                <c:pt idx="247">
                  <c:v>0.12266666666666666</c:v>
                </c:pt>
                <c:pt idx="248">
                  <c:v>0.12266666666666666</c:v>
                </c:pt>
                <c:pt idx="249">
                  <c:v>0.12266666666666666</c:v>
                </c:pt>
                <c:pt idx="250">
                  <c:v>0.12266666666666666</c:v>
                </c:pt>
                <c:pt idx="251">
                  <c:v>0.12266666666666666</c:v>
                </c:pt>
                <c:pt idx="252">
                  <c:v>0.12266666666666666</c:v>
                </c:pt>
                <c:pt idx="253">
                  <c:v>0.12266666666666666</c:v>
                </c:pt>
                <c:pt idx="254">
                  <c:v>0.12266666666666666</c:v>
                </c:pt>
                <c:pt idx="255">
                  <c:v>0.12266666666666666</c:v>
                </c:pt>
                <c:pt idx="256">
                  <c:v>0.12266666666666666</c:v>
                </c:pt>
                <c:pt idx="257">
                  <c:v>0.12266666666666666</c:v>
                </c:pt>
                <c:pt idx="258">
                  <c:v>0.12266666666666666</c:v>
                </c:pt>
                <c:pt idx="259">
                  <c:v>0.12266666666666666</c:v>
                </c:pt>
                <c:pt idx="260">
                  <c:v>0.12266666666666666</c:v>
                </c:pt>
                <c:pt idx="261">
                  <c:v>0.12266666666666666</c:v>
                </c:pt>
                <c:pt idx="262">
                  <c:v>0.12266666666666666</c:v>
                </c:pt>
                <c:pt idx="263">
                  <c:v>0.12266666666666666</c:v>
                </c:pt>
                <c:pt idx="264">
                  <c:v>0.12266666666666666</c:v>
                </c:pt>
                <c:pt idx="265">
                  <c:v>0.12266666666666666</c:v>
                </c:pt>
                <c:pt idx="266">
                  <c:v>0.12266666666666666</c:v>
                </c:pt>
                <c:pt idx="267">
                  <c:v>0.12266666666666666</c:v>
                </c:pt>
                <c:pt idx="268">
                  <c:v>0.12266666666666666</c:v>
                </c:pt>
                <c:pt idx="269">
                  <c:v>0.12266666666666666</c:v>
                </c:pt>
                <c:pt idx="270">
                  <c:v>0.12266666666666666</c:v>
                </c:pt>
                <c:pt idx="271">
                  <c:v>0.12266666666666666</c:v>
                </c:pt>
                <c:pt idx="272">
                  <c:v>0.12266666666666666</c:v>
                </c:pt>
                <c:pt idx="273">
                  <c:v>0.12266666666666666</c:v>
                </c:pt>
                <c:pt idx="274">
                  <c:v>0.12266666666666666</c:v>
                </c:pt>
                <c:pt idx="275">
                  <c:v>0.12266666666666666</c:v>
                </c:pt>
                <c:pt idx="276">
                  <c:v>0.12266666666666666</c:v>
                </c:pt>
                <c:pt idx="277">
                  <c:v>0.12266666666666666</c:v>
                </c:pt>
                <c:pt idx="278">
                  <c:v>0.12266666666666666</c:v>
                </c:pt>
                <c:pt idx="279">
                  <c:v>0.122</c:v>
                </c:pt>
                <c:pt idx="280">
                  <c:v>0.122</c:v>
                </c:pt>
                <c:pt idx="281">
                  <c:v>0.122</c:v>
                </c:pt>
                <c:pt idx="282">
                  <c:v>0.122</c:v>
                </c:pt>
                <c:pt idx="283">
                  <c:v>0.122</c:v>
                </c:pt>
                <c:pt idx="284">
                  <c:v>0.122</c:v>
                </c:pt>
                <c:pt idx="285">
                  <c:v>0.122</c:v>
                </c:pt>
                <c:pt idx="286">
                  <c:v>0.122</c:v>
                </c:pt>
                <c:pt idx="287">
                  <c:v>0.122</c:v>
                </c:pt>
                <c:pt idx="288">
                  <c:v>0.122</c:v>
                </c:pt>
                <c:pt idx="289">
                  <c:v>0.122</c:v>
                </c:pt>
                <c:pt idx="290">
                  <c:v>0.122</c:v>
                </c:pt>
                <c:pt idx="291">
                  <c:v>0.122</c:v>
                </c:pt>
                <c:pt idx="292">
                  <c:v>0.122</c:v>
                </c:pt>
                <c:pt idx="293">
                  <c:v>0.122</c:v>
                </c:pt>
                <c:pt idx="294">
                  <c:v>0.122</c:v>
                </c:pt>
                <c:pt idx="295">
                  <c:v>0.122</c:v>
                </c:pt>
                <c:pt idx="296">
                  <c:v>0.122</c:v>
                </c:pt>
                <c:pt idx="297">
                  <c:v>0.122</c:v>
                </c:pt>
                <c:pt idx="298">
                  <c:v>0.122</c:v>
                </c:pt>
                <c:pt idx="299">
                  <c:v>0.122</c:v>
                </c:pt>
                <c:pt idx="300">
                  <c:v>0.122</c:v>
                </c:pt>
                <c:pt idx="301">
                  <c:v>0.122</c:v>
                </c:pt>
                <c:pt idx="302">
                  <c:v>0.122</c:v>
                </c:pt>
                <c:pt idx="303">
                  <c:v>0.122</c:v>
                </c:pt>
                <c:pt idx="304">
                  <c:v>0.122</c:v>
                </c:pt>
                <c:pt idx="305">
                  <c:v>0.122</c:v>
                </c:pt>
                <c:pt idx="306">
                  <c:v>0.122</c:v>
                </c:pt>
                <c:pt idx="307">
                  <c:v>0.122</c:v>
                </c:pt>
                <c:pt idx="308">
                  <c:v>0.122</c:v>
                </c:pt>
                <c:pt idx="309">
                  <c:v>0.122</c:v>
                </c:pt>
                <c:pt idx="310">
                  <c:v>0.122</c:v>
                </c:pt>
                <c:pt idx="311">
                  <c:v>0.122</c:v>
                </c:pt>
                <c:pt idx="312">
                  <c:v>0.122</c:v>
                </c:pt>
                <c:pt idx="313">
                  <c:v>0.12133333333333333</c:v>
                </c:pt>
                <c:pt idx="314">
                  <c:v>0.12133333333333333</c:v>
                </c:pt>
                <c:pt idx="315">
                  <c:v>0.12133333333333333</c:v>
                </c:pt>
                <c:pt idx="316">
                  <c:v>0.12133333333333333</c:v>
                </c:pt>
                <c:pt idx="317">
                  <c:v>0.12133333333333333</c:v>
                </c:pt>
                <c:pt idx="318">
                  <c:v>0.12133333333333333</c:v>
                </c:pt>
                <c:pt idx="319">
                  <c:v>0.12133333333333333</c:v>
                </c:pt>
                <c:pt idx="320">
                  <c:v>0.12133333333333333</c:v>
                </c:pt>
                <c:pt idx="321">
                  <c:v>0.12133333333333333</c:v>
                </c:pt>
                <c:pt idx="322">
                  <c:v>0.12133333333333333</c:v>
                </c:pt>
                <c:pt idx="323">
                  <c:v>0.12133333333333333</c:v>
                </c:pt>
                <c:pt idx="324">
                  <c:v>0.12066666666666666</c:v>
                </c:pt>
                <c:pt idx="325">
                  <c:v>0.12066666666666666</c:v>
                </c:pt>
                <c:pt idx="326">
                  <c:v>0.12133333333333333</c:v>
                </c:pt>
                <c:pt idx="327">
                  <c:v>0.12133333333333333</c:v>
                </c:pt>
                <c:pt idx="328">
                  <c:v>0.12066666666666666</c:v>
                </c:pt>
                <c:pt idx="329">
                  <c:v>0.12066666666666666</c:v>
                </c:pt>
                <c:pt idx="330">
                  <c:v>0.12066666666666666</c:v>
                </c:pt>
                <c:pt idx="331">
                  <c:v>0.12066666666666666</c:v>
                </c:pt>
                <c:pt idx="332">
                  <c:v>0.12066666666666666</c:v>
                </c:pt>
                <c:pt idx="333">
                  <c:v>0.12066666666666666</c:v>
                </c:pt>
                <c:pt idx="334">
                  <c:v>0.12066666666666666</c:v>
                </c:pt>
                <c:pt idx="335">
                  <c:v>0.12066666666666666</c:v>
                </c:pt>
                <c:pt idx="336">
                  <c:v>0.12066666666666666</c:v>
                </c:pt>
                <c:pt idx="337">
                  <c:v>0.12066666666666666</c:v>
                </c:pt>
                <c:pt idx="338">
                  <c:v>0.12066666666666666</c:v>
                </c:pt>
                <c:pt idx="339">
                  <c:v>0.12</c:v>
                </c:pt>
                <c:pt idx="340">
                  <c:v>0.12</c:v>
                </c:pt>
                <c:pt idx="341">
                  <c:v>0.12</c:v>
                </c:pt>
                <c:pt idx="342">
                  <c:v>0.12</c:v>
                </c:pt>
                <c:pt idx="343">
                  <c:v>0.12</c:v>
                </c:pt>
                <c:pt idx="344">
                  <c:v>0.12</c:v>
                </c:pt>
                <c:pt idx="345">
                  <c:v>0.12</c:v>
                </c:pt>
                <c:pt idx="346">
                  <c:v>0.12</c:v>
                </c:pt>
                <c:pt idx="347">
                  <c:v>0.12</c:v>
                </c:pt>
                <c:pt idx="348">
                  <c:v>0.12</c:v>
                </c:pt>
                <c:pt idx="349">
                  <c:v>0.11933333333333333</c:v>
                </c:pt>
                <c:pt idx="350">
                  <c:v>0.11933333333333333</c:v>
                </c:pt>
                <c:pt idx="351">
                  <c:v>0.11933333333333333</c:v>
                </c:pt>
                <c:pt idx="352">
                  <c:v>0.11933333333333333</c:v>
                </c:pt>
                <c:pt idx="353">
                  <c:v>0.11933333333333333</c:v>
                </c:pt>
                <c:pt idx="354">
                  <c:v>0.12</c:v>
                </c:pt>
                <c:pt idx="355">
                  <c:v>0.11933333333333333</c:v>
                </c:pt>
                <c:pt idx="356">
                  <c:v>0.11933333333333333</c:v>
                </c:pt>
                <c:pt idx="357">
                  <c:v>0.11933333333333333</c:v>
                </c:pt>
                <c:pt idx="358">
                  <c:v>0.11933333333333333</c:v>
                </c:pt>
                <c:pt idx="359">
                  <c:v>0.11933333333333333</c:v>
                </c:pt>
                <c:pt idx="360">
                  <c:v>0.11933333333333333</c:v>
                </c:pt>
                <c:pt idx="361">
                  <c:v>0.11933333333333333</c:v>
                </c:pt>
                <c:pt idx="362">
                  <c:v>0.11933333333333333</c:v>
                </c:pt>
                <c:pt idx="363">
                  <c:v>0.11933333333333333</c:v>
                </c:pt>
                <c:pt idx="364">
                  <c:v>0.11933333333333333</c:v>
                </c:pt>
                <c:pt idx="365">
                  <c:v>0.11933333333333333</c:v>
                </c:pt>
                <c:pt idx="366">
                  <c:v>0.11933333333333333</c:v>
                </c:pt>
                <c:pt idx="367">
                  <c:v>0.11933333333333333</c:v>
                </c:pt>
                <c:pt idx="368">
                  <c:v>0.11933333333333333</c:v>
                </c:pt>
                <c:pt idx="369">
                  <c:v>0.11933333333333333</c:v>
                </c:pt>
                <c:pt idx="370">
                  <c:v>0.11933333333333333</c:v>
                </c:pt>
                <c:pt idx="371">
                  <c:v>0.11933333333333333</c:v>
                </c:pt>
                <c:pt idx="372">
                  <c:v>0.11933333333333333</c:v>
                </c:pt>
                <c:pt idx="373">
                  <c:v>0.11933333333333333</c:v>
                </c:pt>
                <c:pt idx="374">
                  <c:v>0.11866666666666666</c:v>
                </c:pt>
                <c:pt idx="375">
                  <c:v>0.11866666666666666</c:v>
                </c:pt>
                <c:pt idx="376">
                  <c:v>0.11866666666666666</c:v>
                </c:pt>
                <c:pt idx="377">
                  <c:v>0.11866666666666666</c:v>
                </c:pt>
                <c:pt idx="378">
                  <c:v>0.11866666666666666</c:v>
                </c:pt>
                <c:pt idx="379">
                  <c:v>0.11866666666666666</c:v>
                </c:pt>
                <c:pt idx="380">
                  <c:v>0.11866666666666666</c:v>
                </c:pt>
                <c:pt idx="381">
                  <c:v>0.11866666666666666</c:v>
                </c:pt>
                <c:pt idx="382">
                  <c:v>0.11866666666666666</c:v>
                </c:pt>
                <c:pt idx="383">
                  <c:v>0.11799999999999999</c:v>
                </c:pt>
                <c:pt idx="384">
                  <c:v>0.11799999999999999</c:v>
                </c:pt>
                <c:pt idx="385">
                  <c:v>0.11799999999999999</c:v>
                </c:pt>
                <c:pt idx="386">
                  <c:v>0.11799999999999999</c:v>
                </c:pt>
                <c:pt idx="387">
                  <c:v>0.11799999999999999</c:v>
                </c:pt>
                <c:pt idx="388">
                  <c:v>0.11799999999999999</c:v>
                </c:pt>
                <c:pt idx="389">
                  <c:v>0.11799999999999999</c:v>
                </c:pt>
                <c:pt idx="390">
                  <c:v>0.11799999999999999</c:v>
                </c:pt>
                <c:pt idx="391">
                  <c:v>0.11799999999999999</c:v>
                </c:pt>
                <c:pt idx="392">
                  <c:v>0.11799999999999999</c:v>
                </c:pt>
                <c:pt idx="393">
                  <c:v>0.11799999999999999</c:v>
                </c:pt>
                <c:pt idx="394">
                  <c:v>0.11799999999999999</c:v>
                </c:pt>
                <c:pt idx="395">
                  <c:v>0.11799999999999999</c:v>
                </c:pt>
                <c:pt idx="396">
                  <c:v>0.11799999999999999</c:v>
                </c:pt>
                <c:pt idx="397">
                  <c:v>0.11799999999999999</c:v>
                </c:pt>
                <c:pt idx="398">
                  <c:v>0.11799999999999999</c:v>
                </c:pt>
                <c:pt idx="399">
                  <c:v>0.11799999999999999</c:v>
                </c:pt>
                <c:pt idx="400">
                  <c:v>0.11799999999999999</c:v>
                </c:pt>
                <c:pt idx="401">
                  <c:v>0.11799999999999999</c:v>
                </c:pt>
                <c:pt idx="402">
                  <c:v>0.11799999999999999</c:v>
                </c:pt>
                <c:pt idx="403">
                  <c:v>0.11799999999999999</c:v>
                </c:pt>
                <c:pt idx="404">
                  <c:v>0.11733333333333333</c:v>
                </c:pt>
                <c:pt idx="405">
                  <c:v>0.11733333333333333</c:v>
                </c:pt>
                <c:pt idx="406">
                  <c:v>0.11733333333333333</c:v>
                </c:pt>
                <c:pt idx="407">
                  <c:v>0.11733333333333333</c:v>
                </c:pt>
                <c:pt idx="408">
                  <c:v>0.11733333333333333</c:v>
                </c:pt>
                <c:pt idx="409">
                  <c:v>0.11733333333333333</c:v>
                </c:pt>
                <c:pt idx="410">
                  <c:v>0.11733333333333333</c:v>
                </c:pt>
                <c:pt idx="411">
                  <c:v>0.11733333333333333</c:v>
                </c:pt>
                <c:pt idx="412">
                  <c:v>0.11733333333333333</c:v>
                </c:pt>
                <c:pt idx="413">
                  <c:v>0.11733333333333333</c:v>
                </c:pt>
                <c:pt idx="414">
                  <c:v>0.11733333333333333</c:v>
                </c:pt>
                <c:pt idx="415">
                  <c:v>0.11733333333333333</c:v>
                </c:pt>
                <c:pt idx="416">
                  <c:v>0.11733333333333333</c:v>
                </c:pt>
                <c:pt idx="417">
                  <c:v>0.11733333333333333</c:v>
                </c:pt>
                <c:pt idx="418">
                  <c:v>0.11733333333333333</c:v>
                </c:pt>
                <c:pt idx="419">
                  <c:v>0.11733333333333333</c:v>
                </c:pt>
                <c:pt idx="420">
                  <c:v>0.11733333333333333</c:v>
                </c:pt>
                <c:pt idx="421">
                  <c:v>0.11733333333333333</c:v>
                </c:pt>
                <c:pt idx="422">
                  <c:v>0.11733333333333333</c:v>
                </c:pt>
                <c:pt idx="423">
                  <c:v>0.11666666666666665</c:v>
                </c:pt>
                <c:pt idx="424">
                  <c:v>0.11666666666666665</c:v>
                </c:pt>
                <c:pt idx="425">
                  <c:v>0.11666666666666665</c:v>
                </c:pt>
                <c:pt idx="426">
                  <c:v>0.11666666666666665</c:v>
                </c:pt>
                <c:pt idx="427">
                  <c:v>0.11666666666666665</c:v>
                </c:pt>
                <c:pt idx="428">
                  <c:v>0.11666666666666665</c:v>
                </c:pt>
                <c:pt idx="429">
                  <c:v>0.11666666666666665</c:v>
                </c:pt>
                <c:pt idx="430">
                  <c:v>0.11666666666666665</c:v>
                </c:pt>
                <c:pt idx="431">
                  <c:v>0.11666666666666665</c:v>
                </c:pt>
                <c:pt idx="432">
                  <c:v>0.11666666666666665</c:v>
                </c:pt>
                <c:pt idx="433">
                  <c:v>0.11666666666666665</c:v>
                </c:pt>
                <c:pt idx="434">
                  <c:v>0.11666666666666665</c:v>
                </c:pt>
                <c:pt idx="435">
                  <c:v>0.11666666666666665</c:v>
                </c:pt>
                <c:pt idx="436">
                  <c:v>0.11666666666666665</c:v>
                </c:pt>
                <c:pt idx="437">
                  <c:v>0.11666666666666665</c:v>
                </c:pt>
                <c:pt idx="438">
                  <c:v>0.11666666666666665</c:v>
                </c:pt>
                <c:pt idx="439">
                  <c:v>0.11666666666666665</c:v>
                </c:pt>
                <c:pt idx="440">
                  <c:v>0.11666666666666665</c:v>
                </c:pt>
                <c:pt idx="441">
                  <c:v>0.11666666666666665</c:v>
                </c:pt>
                <c:pt idx="442">
                  <c:v>0.11666666666666665</c:v>
                </c:pt>
                <c:pt idx="443">
                  <c:v>0.11666666666666665</c:v>
                </c:pt>
                <c:pt idx="444">
                  <c:v>0.11666666666666665</c:v>
                </c:pt>
                <c:pt idx="445">
                  <c:v>0.11666666666666665</c:v>
                </c:pt>
                <c:pt idx="446">
                  <c:v>0.11666666666666665</c:v>
                </c:pt>
                <c:pt idx="447">
                  <c:v>0.11666666666666665</c:v>
                </c:pt>
                <c:pt idx="448">
                  <c:v>0.11666666666666665</c:v>
                </c:pt>
                <c:pt idx="449">
                  <c:v>0.11666666666666665</c:v>
                </c:pt>
                <c:pt idx="450">
                  <c:v>0.11666666666666665</c:v>
                </c:pt>
                <c:pt idx="451">
                  <c:v>0.11666666666666665</c:v>
                </c:pt>
                <c:pt idx="452">
                  <c:v>0.11666666666666665</c:v>
                </c:pt>
                <c:pt idx="453">
                  <c:v>0.11666666666666665</c:v>
                </c:pt>
                <c:pt idx="454">
                  <c:v>0.11666666666666665</c:v>
                </c:pt>
                <c:pt idx="455">
                  <c:v>0.11666666666666665</c:v>
                </c:pt>
                <c:pt idx="456">
                  <c:v>0.11666666666666665</c:v>
                </c:pt>
                <c:pt idx="457">
                  <c:v>0.11666666666666665</c:v>
                </c:pt>
                <c:pt idx="458">
                  <c:v>0.11666666666666665</c:v>
                </c:pt>
                <c:pt idx="459">
                  <c:v>0.11666666666666665</c:v>
                </c:pt>
                <c:pt idx="460">
                  <c:v>0.11666666666666665</c:v>
                </c:pt>
                <c:pt idx="461">
                  <c:v>0.11666666666666665</c:v>
                </c:pt>
                <c:pt idx="462">
                  <c:v>0.11666666666666665</c:v>
                </c:pt>
                <c:pt idx="463">
                  <c:v>0.11666666666666665</c:v>
                </c:pt>
                <c:pt idx="464">
                  <c:v>0.11666666666666665</c:v>
                </c:pt>
                <c:pt idx="465">
                  <c:v>0.11666666666666665</c:v>
                </c:pt>
                <c:pt idx="466">
                  <c:v>0.11666666666666665</c:v>
                </c:pt>
                <c:pt idx="467">
                  <c:v>0.11666666666666665</c:v>
                </c:pt>
                <c:pt idx="468">
                  <c:v>0.11666666666666665</c:v>
                </c:pt>
                <c:pt idx="469">
                  <c:v>0.11666666666666665</c:v>
                </c:pt>
                <c:pt idx="470">
                  <c:v>0.11666666666666665</c:v>
                </c:pt>
                <c:pt idx="471">
                  <c:v>0.11666666666666665</c:v>
                </c:pt>
                <c:pt idx="472">
                  <c:v>0.11666666666666665</c:v>
                </c:pt>
                <c:pt idx="473">
                  <c:v>0.11666666666666665</c:v>
                </c:pt>
                <c:pt idx="474">
                  <c:v>0.11666666666666665</c:v>
                </c:pt>
                <c:pt idx="475">
                  <c:v>0.11666666666666665</c:v>
                </c:pt>
                <c:pt idx="476">
                  <c:v>0.11666666666666665</c:v>
                </c:pt>
                <c:pt idx="477">
                  <c:v>0.11666666666666665</c:v>
                </c:pt>
                <c:pt idx="478">
                  <c:v>0.11666666666666665</c:v>
                </c:pt>
                <c:pt idx="479">
                  <c:v>0.11666666666666665</c:v>
                </c:pt>
                <c:pt idx="480">
                  <c:v>0.11666666666666665</c:v>
                </c:pt>
                <c:pt idx="481">
                  <c:v>0.11666666666666665</c:v>
                </c:pt>
                <c:pt idx="482">
                  <c:v>0.11666666666666665</c:v>
                </c:pt>
                <c:pt idx="483">
                  <c:v>0.11666666666666665</c:v>
                </c:pt>
                <c:pt idx="484">
                  <c:v>0.11666666666666665</c:v>
                </c:pt>
                <c:pt idx="485">
                  <c:v>0.11666666666666665</c:v>
                </c:pt>
                <c:pt idx="486">
                  <c:v>0.11666666666666665</c:v>
                </c:pt>
                <c:pt idx="487">
                  <c:v>0.11666666666666665</c:v>
                </c:pt>
                <c:pt idx="488">
                  <c:v>0.11666666666666665</c:v>
                </c:pt>
                <c:pt idx="489">
                  <c:v>0.11666666666666665</c:v>
                </c:pt>
                <c:pt idx="490">
                  <c:v>0.11666666666666665</c:v>
                </c:pt>
                <c:pt idx="491">
                  <c:v>0.11666666666666665</c:v>
                </c:pt>
                <c:pt idx="492">
                  <c:v>0.11666666666666665</c:v>
                </c:pt>
                <c:pt idx="493">
                  <c:v>0.11666666666666665</c:v>
                </c:pt>
                <c:pt idx="494">
                  <c:v>0.11666666666666665</c:v>
                </c:pt>
                <c:pt idx="495">
                  <c:v>0.11666666666666665</c:v>
                </c:pt>
                <c:pt idx="496">
                  <c:v>0.11666666666666665</c:v>
                </c:pt>
                <c:pt idx="497">
                  <c:v>0.11666666666666665</c:v>
                </c:pt>
                <c:pt idx="498">
                  <c:v>0.11599999999999999</c:v>
                </c:pt>
                <c:pt idx="499">
                  <c:v>0.11599999999999999</c:v>
                </c:pt>
                <c:pt idx="500">
                  <c:v>0.11599999999999999</c:v>
                </c:pt>
                <c:pt idx="501">
                  <c:v>0.11599999999999999</c:v>
                </c:pt>
                <c:pt idx="502">
                  <c:v>0.11599999999999999</c:v>
                </c:pt>
                <c:pt idx="503">
                  <c:v>0.11599999999999999</c:v>
                </c:pt>
                <c:pt idx="504">
                  <c:v>0.11599999999999999</c:v>
                </c:pt>
                <c:pt idx="505">
                  <c:v>0.11599999999999999</c:v>
                </c:pt>
                <c:pt idx="506">
                  <c:v>0.11599999999999999</c:v>
                </c:pt>
                <c:pt idx="507">
                  <c:v>0.11599999999999999</c:v>
                </c:pt>
                <c:pt idx="508">
                  <c:v>0.11599999999999999</c:v>
                </c:pt>
                <c:pt idx="509">
                  <c:v>0.11599999999999999</c:v>
                </c:pt>
                <c:pt idx="510">
                  <c:v>0.11599999999999999</c:v>
                </c:pt>
                <c:pt idx="511">
                  <c:v>0.11599999999999999</c:v>
                </c:pt>
                <c:pt idx="512">
                  <c:v>0.11599999999999999</c:v>
                </c:pt>
                <c:pt idx="513">
                  <c:v>0.11599999999999999</c:v>
                </c:pt>
                <c:pt idx="514">
                  <c:v>0.11599999999999999</c:v>
                </c:pt>
                <c:pt idx="515">
                  <c:v>0.11599999999999999</c:v>
                </c:pt>
                <c:pt idx="516">
                  <c:v>0.11599999999999999</c:v>
                </c:pt>
                <c:pt idx="517">
                  <c:v>0.11599999999999999</c:v>
                </c:pt>
                <c:pt idx="518">
                  <c:v>0.11599999999999999</c:v>
                </c:pt>
                <c:pt idx="519">
                  <c:v>0.11533333333333333</c:v>
                </c:pt>
                <c:pt idx="520">
                  <c:v>0.11533333333333333</c:v>
                </c:pt>
                <c:pt idx="521">
                  <c:v>0.11533333333333333</c:v>
                </c:pt>
                <c:pt idx="522">
                  <c:v>0.11533333333333333</c:v>
                </c:pt>
                <c:pt idx="523">
                  <c:v>0.11533333333333333</c:v>
                </c:pt>
                <c:pt idx="524">
                  <c:v>0.11533333333333333</c:v>
                </c:pt>
                <c:pt idx="525">
                  <c:v>0.11533333333333333</c:v>
                </c:pt>
                <c:pt idx="526">
                  <c:v>0.11533333333333333</c:v>
                </c:pt>
                <c:pt idx="527">
                  <c:v>0.11533333333333333</c:v>
                </c:pt>
                <c:pt idx="528">
                  <c:v>0.11533333333333333</c:v>
                </c:pt>
                <c:pt idx="529">
                  <c:v>0.11533333333333333</c:v>
                </c:pt>
                <c:pt idx="530">
                  <c:v>0.11533333333333333</c:v>
                </c:pt>
                <c:pt idx="531">
                  <c:v>0.11533333333333333</c:v>
                </c:pt>
                <c:pt idx="532">
                  <c:v>0.11533333333333333</c:v>
                </c:pt>
                <c:pt idx="533">
                  <c:v>0.11533333333333333</c:v>
                </c:pt>
                <c:pt idx="534">
                  <c:v>0.11533333333333333</c:v>
                </c:pt>
                <c:pt idx="535">
                  <c:v>0.11533333333333333</c:v>
                </c:pt>
                <c:pt idx="536">
                  <c:v>0.11533333333333333</c:v>
                </c:pt>
                <c:pt idx="537">
                  <c:v>0.11533333333333333</c:v>
                </c:pt>
                <c:pt idx="538">
                  <c:v>0.11533333333333333</c:v>
                </c:pt>
                <c:pt idx="539">
                  <c:v>0.11533333333333333</c:v>
                </c:pt>
                <c:pt idx="540">
                  <c:v>0.11533333333333333</c:v>
                </c:pt>
                <c:pt idx="541">
                  <c:v>0.11533333333333333</c:v>
                </c:pt>
                <c:pt idx="542">
                  <c:v>0.11533333333333333</c:v>
                </c:pt>
                <c:pt idx="543">
                  <c:v>0.11533333333333333</c:v>
                </c:pt>
                <c:pt idx="544">
                  <c:v>0.11533333333333333</c:v>
                </c:pt>
                <c:pt idx="545">
                  <c:v>0.11533333333333333</c:v>
                </c:pt>
                <c:pt idx="546">
                  <c:v>0.11533333333333333</c:v>
                </c:pt>
                <c:pt idx="547">
                  <c:v>0.11533333333333333</c:v>
                </c:pt>
                <c:pt idx="548">
                  <c:v>0.11533333333333333</c:v>
                </c:pt>
                <c:pt idx="549">
                  <c:v>0.11533333333333333</c:v>
                </c:pt>
                <c:pt idx="550">
                  <c:v>0.11533333333333333</c:v>
                </c:pt>
                <c:pt idx="551">
                  <c:v>0.11533333333333333</c:v>
                </c:pt>
                <c:pt idx="552">
                  <c:v>0.11533333333333333</c:v>
                </c:pt>
                <c:pt idx="553">
                  <c:v>0.11533333333333333</c:v>
                </c:pt>
                <c:pt idx="554">
                  <c:v>0.11533333333333333</c:v>
                </c:pt>
                <c:pt idx="555">
                  <c:v>0.11533333333333333</c:v>
                </c:pt>
                <c:pt idx="556">
                  <c:v>0.11533333333333333</c:v>
                </c:pt>
                <c:pt idx="557">
                  <c:v>0.11533333333333333</c:v>
                </c:pt>
                <c:pt idx="558">
                  <c:v>0.11533333333333333</c:v>
                </c:pt>
                <c:pt idx="559">
                  <c:v>0.11533333333333333</c:v>
                </c:pt>
                <c:pt idx="560">
                  <c:v>0.11533333333333333</c:v>
                </c:pt>
                <c:pt idx="561">
                  <c:v>0.11533333333333333</c:v>
                </c:pt>
                <c:pt idx="562">
                  <c:v>0.11533333333333333</c:v>
                </c:pt>
                <c:pt idx="563">
                  <c:v>0.11533333333333333</c:v>
                </c:pt>
                <c:pt idx="564">
                  <c:v>0.11533333333333333</c:v>
                </c:pt>
                <c:pt idx="565">
                  <c:v>0.11466666666666665</c:v>
                </c:pt>
                <c:pt idx="566">
                  <c:v>0.11466666666666665</c:v>
                </c:pt>
                <c:pt idx="567">
                  <c:v>0.11466666666666665</c:v>
                </c:pt>
                <c:pt idx="568">
                  <c:v>0.11466666666666665</c:v>
                </c:pt>
                <c:pt idx="569">
                  <c:v>0.11466666666666665</c:v>
                </c:pt>
                <c:pt idx="570">
                  <c:v>0.11466666666666665</c:v>
                </c:pt>
                <c:pt idx="571">
                  <c:v>0.11466666666666665</c:v>
                </c:pt>
                <c:pt idx="572">
                  <c:v>0.11466666666666665</c:v>
                </c:pt>
                <c:pt idx="573">
                  <c:v>0.11466666666666665</c:v>
                </c:pt>
                <c:pt idx="574">
                  <c:v>0.11466666666666665</c:v>
                </c:pt>
                <c:pt idx="575">
                  <c:v>0.11466666666666665</c:v>
                </c:pt>
                <c:pt idx="576">
                  <c:v>0.11466666666666665</c:v>
                </c:pt>
                <c:pt idx="577">
                  <c:v>0.11466666666666665</c:v>
                </c:pt>
                <c:pt idx="578">
                  <c:v>0.11466666666666665</c:v>
                </c:pt>
                <c:pt idx="579">
                  <c:v>0.11466666666666665</c:v>
                </c:pt>
                <c:pt idx="580">
                  <c:v>0.11466666666666665</c:v>
                </c:pt>
                <c:pt idx="581">
                  <c:v>0.11466666666666665</c:v>
                </c:pt>
                <c:pt idx="582">
                  <c:v>0.114</c:v>
                </c:pt>
                <c:pt idx="583">
                  <c:v>0.114</c:v>
                </c:pt>
                <c:pt idx="584">
                  <c:v>0.114</c:v>
                </c:pt>
                <c:pt idx="585">
                  <c:v>0.114</c:v>
                </c:pt>
                <c:pt idx="586">
                  <c:v>0.114</c:v>
                </c:pt>
                <c:pt idx="587">
                  <c:v>0.114</c:v>
                </c:pt>
                <c:pt idx="588">
                  <c:v>0.114</c:v>
                </c:pt>
                <c:pt idx="589">
                  <c:v>0.114</c:v>
                </c:pt>
                <c:pt idx="590">
                  <c:v>0.114</c:v>
                </c:pt>
                <c:pt idx="591">
                  <c:v>0.114</c:v>
                </c:pt>
                <c:pt idx="592">
                  <c:v>0.114</c:v>
                </c:pt>
                <c:pt idx="593">
                  <c:v>0.114</c:v>
                </c:pt>
                <c:pt idx="594">
                  <c:v>0.114</c:v>
                </c:pt>
                <c:pt idx="595">
                  <c:v>0.114</c:v>
                </c:pt>
                <c:pt idx="596">
                  <c:v>0.114</c:v>
                </c:pt>
                <c:pt idx="597">
                  <c:v>0.11333333333333334</c:v>
                </c:pt>
                <c:pt idx="598">
                  <c:v>0.11333333333333334</c:v>
                </c:pt>
                <c:pt idx="599">
                  <c:v>0.11333333333333334</c:v>
                </c:pt>
                <c:pt idx="600">
                  <c:v>0.11333333333333334</c:v>
                </c:pt>
                <c:pt idx="601">
                  <c:v>0.11333333333333334</c:v>
                </c:pt>
                <c:pt idx="602">
                  <c:v>0.11333333333333334</c:v>
                </c:pt>
                <c:pt idx="603">
                  <c:v>0.11333333333333334</c:v>
                </c:pt>
                <c:pt idx="604">
                  <c:v>0.11333333333333334</c:v>
                </c:pt>
                <c:pt idx="605">
                  <c:v>0.11333333333333334</c:v>
                </c:pt>
                <c:pt idx="606">
                  <c:v>0.11333333333333334</c:v>
                </c:pt>
                <c:pt idx="607">
                  <c:v>0.11333333333333334</c:v>
                </c:pt>
                <c:pt idx="608">
                  <c:v>0.11333333333333334</c:v>
                </c:pt>
                <c:pt idx="609">
                  <c:v>0.11333333333333334</c:v>
                </c:pt>
                <c:pt idx="610">
                  <c:v>0.11333333333333334</c:v>
                </c:pt>
                <c:pt idx="611">
                  <c:v>0.11333333333333334</c:v>
                </c:pt>
                <c:pt idx="612">
                  <c:v>0.11333333333333334</c:v>
                </c:pt>
                <c:pt idx="613">
                  <c:v>0.11333333333333334</c:v>
                </c:pt>
                <c:pt idx="614">
                  <c:v>0.11333333333333334</c:v>
                </c:pt>
                <c:pt idx="615">
                  <c:v>0.11333333333333334</c:v>
                </c:pt>
                <c:pt idx="616">
                  <c:v>0.11333333333333334</c:v>
                </c:pt>
                <c:pt idx="617">
                  <c:v>0.11333333333333334</c:v>
                </c:pt>
                <c:pt idx="618">
                  <c:v>0.11333333333333334</c:v>
                </c:pt>
                <c:pt idx="619">
                  <c:v>0.11333333333333334</c:v>
                </c:pt>
                <c:pt idx="620">
                  <c:v>0.11333333333333334</c:v>
                </c:pt>
                <c:pt idx="621">
                  <c:v>0.11333333333333334</c:v>
                </c:pt>
                <c:pt idx="622">
                  <c:v>0.11333333333333334</c:v>
                </c:pt>
                <c:pt idx="623">
                  <c:v>0.11333333333333334</c:v>
                </c:pt>
                <c:pt idx="624">
                  <c:v>0.11333333333333334</c:v>
                </c:pt>
                <c:pt idx="625">
                  <c:v>0.11333333333333334</c:v>
                </c:pt>
                <c:pt idx="626">
                  <c:v>0.11266666666666668</c:v>
                </c:pt>
                <c:pt idx="627">
                  <c:v>0.11266666666666668</c:v>
                </c:pt>
                <c:pt idx="628">
                  <c:v>0.11266666666666668</c:v>
                </c:pt>
                <c:pt idx="629">
                  <c:v>0.11266666666666668</c:v>
                </c:pt>
                <c:pt idx="630">
                  <c:v>0.11266666666666668</c:v>
                </c:pt>
                <c:pt idx="631">
                  <c:v>0.11266666666666668</c:v>
                </c:pt>
                <c:pt idx="632">
                  <c:v>0.11266666666666668</c:v>
                </c:pt>
                <c:pt idx="633">
                  <c:v>0.11266666666666668</c:v>
                </c:pt>
                <c:pt idx="634">
                  <c:v>0.11266666666666668</c:v>
                </c:pt>
                <c:pt idx="635">
                  <c:v>0.11266666666666668</c:v>
                </c:pt>
                <c:pt idx="636">
                  <c:v>0.11266666666666668</c:v>
                </c:pt>
                <c:pt idx="637">
                  <c:v>0.11266666666666668</c:v>
                </c:pt>
                <c:pt idx="638">
                  <c:v>0.112</c:v>
                </c:pt>
                <c:pt idx="639">
                  <c:v>0.112</c:v>
                </c:pt>
                <c:pt idx="640">
                  <c:v>0.112</c:v>
                </c:pt>
                <c:pt idx="641">
                  <c:v>0.112</c:v>
                </c:pt>
                <c:pt idx="642">
                  <c:v>0.112</c:v>
                </c:pt>
                <c:pt idx="643">
                  <c:v>0.112</c:v>
                </c:pt>
                <c:pt idx="644">
                  <c:v>0.112</c:v>
                </c:pt>
                <c:pt idx="645">
                  <c:v>0.112</c:v>
                </c:pt>
                <c:pt idx="646">
                  <c:v>0.112</c:v>
                </c:pt>
                <c:pt idx="647">
                  <c:v>0.112</c:v>
                </c:pt>
                <c:pt idx="648">
                  <c:v>0.112</c:v>
                </c:pt>
                <c:pt idx="649">
                  <c:v>0.112</c:v>
                </c:pt>
                <c:pt idx="650">
                  <c:v>0.112</c:v>
                </c:pt>
                <c:pt idx="651">
                  <c:v>0.112</c:v>
                </c:pt>
                <c:pt idx="652">
                  <c:v>0.112</c:v>
                </c:pt>
                <c:pt idx="653">
                  <c:v>0.112</c:v>
                </c:pt>
                <c:pt idx="654">
                  <c:v>0.112</c:v>
                </c:pt>
                <c:pt idx="655">
                  <c:v>0.112</c:v>
                </c:pt>
                <c:pt idx="656">
                  <c:v>0.112</c:v>
                </c:pt>
                <c:pt idx="657">
                  <c:v>0.112</c:v>
                </c:pt>
                <c:pt idx="658">
                  <c:v>0.112</c:v>
                </c:pt>
                <c:pt idx="659">
                  <c:v>0.112</c:v>
                </c:pt>
                <c:pt idx="660">
                  <c:v>0.11133333333333334</c:v>
                </c:pt>
                <c:pt idx="661">
                  <c:v>0.11133333333333334</c:v>
                </c:pt>
                <c:pt idx="662">
                  <c:v>0.11133333333333334</c:v>
                </c:pt>
                <c:pt idx="663">
                  <c:v>0.11133333333333334</c:v>
                </c:pt>
                <c:pt idx="664">
                  <c:v>0.11133333333333334</c:v>
                </c:pt>
                <c:pt idx="665">
                  <c:v>0.11133333333333334</c:v>
                </c:pt>
                <c:pt idx="666">
                  <c:v>0.11133333333333334</c:v>
                </c:pt>
                <c:pt idx="667">
                  <c:v>0.11133333333333334</c:v>
                </c:pt>
                <c:pt idx="668">
                  <c:v>0.11066666666666668</c:v>
                </c:pt>
                <c:pt idx="669">
                  <c:v>0.11066666666666668</c:v>
                </c:pt>
                <c:pt idx="670">
                  <c:v>0.11066666666666668</c:v>
                </c:pt>
                <c:pt idx="671">
                  <c:v>0.11066666666666668</c:v>
                </c:pt>
                <c:pt idx="672">
                  <c:v>0.11066666666666668</c:v>
                </c:pt>
                <c:pt idx="673">
                  <c:v>0.11066666666666668</c:v>
                </c:pt>
                <c:pt idx="674">
                  <c:v>0.11066666666666668</c:v>
                </c:pt>
                <c:pt idx="675">
                  <c:v>0.11066666666666668</c:v>
                </c:pt>
                <c:pt idx="676">
                  <c:v>0.11066666666666668</c:v>
                </c:pt>
                <c:pt idx="677">
                  <c:v>0.11066666666666668</c:v>
                </c:pt>
                <c:pt idx="678">
                  <c:v>0.11066666666666668</c:v>
                </c:pt>
                <c:pt idx="679">
                  <c:v>0.11066666666666668</c:v>
                </c:pt>
                <c:pt idx="680">
                  <c:v>0.11066666666666668</c:v>
                </c:pt>
                <c:pt idx="681">
                  <c:v>0.11066666666666668</c:v>
                </c:pt>
                <c:pt idx="682">
                  <c:v>0.11066666666666668</c:v>
                </c:pt>
                <c:pt idx="683">
                  <c:v>0.11066666666666668</c:v>
                </c:pt>
                <c:pt idx="684">
                  <c:v>0.11066666666666668</c:v>
                </c:pt>
                <c:pt idx="685">
                  <c:v>0.11066666666666668</c:v>
                </c:pt>
                <c:pt idx="686">
                  <c:v>0.11066666666666668</c:v>
                </c:pt>
                <c:pt idx="687">
                  <c:v>0.11</c:v>
                </c:pt>
                <c:pt idx="688">
                  <c:v>0.11</c:v>
                </c:pt>
                <c:pt idx="689">
                  <c:v>0.11</c:v>
                </c:pt>
                <c:pt idx="690">
                  <c:v>0.11</c:v>
                </c:pt>
                <c:pt idx="691">
                  <c:v>0.11</c:v>
                </c:pt>
                <c:pt idx="692">
                  <c:v>0.11</c:v>
                </c:pt>
                <c:pt idx="693">
                  <c:v>0.11</c:v>
                </c:pt>
                <c:pt idx="694">
                  <c:v>0.11</c:v>
                </c:pt>
                <c:pt idx="695">
                  <c:v>0.11</c:v>
                </c:pt>
                <c:pt idx="696">
                  <c:v>0.11</c:v>
                </c:pt>
                <c:pt idx="697">
                  <c:v>0.11</c:v>
                </c:pt>
                <c:pt idx="698">
                  <c:v>0.11</c:v>
                </c:pt>
                <c:pt idx="699">
                  <c:v>0.10933333333333334</c:v>
                </c:pt>
                <c:pt idx="700">
                  <c:v>0.10933333333333334</c:v>
                </c:pt>
                <c:pt idx="701">
                  <c:v>0.10933333333333334</c:v>
                </c:pt>
                <c:pt idx="702">
                  <c:v>0.10933333333333334</c:v>
                </c:pt>
                <c:pt idx="703">
                  <c:v>0.10933333333333334</c:v>
                </c:pt>
                <c:pt idx="704">
                  <c:v>0.10933333333333334</c:v>
                </c:pt>
                <c:pt idx="705">
                  <c:v>0.10933333333333334</c:v>
                </c:pt>
                <c:pt idx="706">
                  <c:v>0.10933333333333334</c:v>
                </c:pt>
                <c:pt idx="707">
                  <c:v>0.10933333333333334</c:v>
                </c:pt>
                <c:pt idx="708">
                  <c:v>0.10933333333333334</c:v>
                </c:pt>
                <c:pt idx="709">
                  <c:v>0.10933333333333334</c:v>
                </c:pt>
                <c:pt idx="710">
                  <c:v>0.10933333333333334</c:v>
                </c:pt>
                <c:pt idx="711">
                  <c:v>0.10933333333333334</c:v>
                </c:pt>
                <c:pt idx="712">
                  <c:v>0.10933333333333334</c:v>
                </c:pt>
                <c:pt idx="713">
                  <c:v>0.10933333333333334</c:v>
                </c:pt>
                <c:pt idx="714">
                  <c:v>0.10866666666666668</c:v>
                </c:pt>
                <c:pt idx="715">
                  <c:v>0.10933333333333334</c:v>
                </c:pt>
                <c:pt idx="716">
                  <c:v>0.10866666666666668</c:v>
                </c:pt>
                <c:pt idx="717">
                  <c:v>0.10866666666666668</c:v>
                </c:pt>
                <c:pt idx="718">
                  <c:v>0.10866666666666668</c:v>
                </c:pt>
                <c:pt idx="719">
                  <c:v>0.10866666666666668</c:v>
                </c:pt>
                <c:pt idx="720">
                  <c:v>0.10866666666666668</c:v>
                </c:pt>
                <c:pt idx="721">
                  <c:v>0.10866666666666668</c:v>
                </c:pt>
                <c:pt idx="722">
                  <c:v>0.10866666666666668</c:v>
                </c:pt>
                <c:pt idx="723">
                  <c:v>0.10866666666666668</c:v>
                </c:pt>
                <c:pt idx="724">
                  <c:v>0.10866666666666668</c:v>
                </c:pt>
                <c:pt idx="725">
                  <c:v>0.10866666666666668</c:v>
                </c:pt>
                <c:pt idx="726">
                  <c:v>0.10866666666666668</c:v>
                </c:pt>
                <c:pt idx="727">
                  <c:v>0.10866666666666668</c:v>
                </c:pt>
                <c:pt idx="728">
                  <c:v>0.10866666666666668</c:v>
                </c:pt>
                <c:pt idx="729">
                  <c:v>0.10866666666666668</c:v>
                </c:pt>
                <c:pt idx="730">
                  <c:v>0.108</c:v>
                </c:pt>
                <c:pt idx="731">
                  <c:v>0.108</c:v>
                </c:pt>
                <c:pt idx="732">
                  <c:v>0.108</c:v>
                </c:pt>
                <c:pt idx="733">
                  <c:v>0.108</c:v>
                </c:pt>
                <c:pt idx="734">
                  <c:v>0.108</c:v>
                </c:pt>
                <c:pt idx="735">
                  <c:v>0.108</c:v>
                </c:pt>
                <c:pt idx="736">
                  <c:v>0.108</c:v>
                </c:pt>
                <c:pt idx="737">
                  <c:v>0.108</c:v>
                </c:pt>
                <c:pt idx="738">
                  <c:v>0.108</c:v>
                </c:pt>
                <c:pt idx="739">
                  <c:v>0.108</c:v>
                </c:pt>
                <c:pt idx="740">
                  <c:v>0.108</c:v>
                </c:pt>
                <c:pt idx="741">
                  <c:v>0.108</c:v>
                </c:pt>
                <c:pt idx="742">
                  <c:v>0.108</c:v>
                </c:pt>
                <c:pt idx="743">
                  <c:v>0.108</c:v>
                </c:pt>
                <c:pt idx="744">
                  <c:v>0.108</c:v>
                </c:pt>
                <c:pt idx="745">
                  <c:v>0.108</c:v>
                </c:pt>
                <c:pt idx="746">
                  <c:v>0.108</c:v>
                </c:pt>
                <c:pt idx="747">
                  <c:v>0.108</c:v>
                </c:pt>
                <c:pt idx="748">
                  <c:v>0.108</c:v>
                </c:pt>
                <c:pt idx="749">
                  <c:v>0.108</c:v>
                </c:pt>
                <c:pt idx="750">
                  <c:v>0.108</c:v>
                </c:pt>
                <c:pt idx="751">
                  <c:v>0.10733333333333334</c:v>
                </c:pt>
                <c:pt idx="752">
                  <c:v>0.10733333333333334</c:v>
                </c:pt>
                <c:pt idx="753">
                  <c:v>0.10733333333333334</c:v>
                </c:pt>
                <c:pt idx="754">
                  <c:v>0.10733333333333334</c:v>
                </c:pt>
                <c:pt idx="755">
                  <c:v>0.10733333333333334</c:v>
                </c:pt>
                <c:pt idx="756">
                  <c:v>0.10733333333333334</c:v>
                </c:pt>
                <c:pt idx="757">
                  <c:v>0.10733333333333334</c:v>
                </c:pt>
                <c:pt idx="758">
                  <c:v>0.10733333333333334</c:v>
                </c:pt>
                <c:pt idx="759">
                  <c:v>0.10733333333333334</c:v>
                </c:pt>
                <c:pt idx="760">
                  <c:v>0.10733333333333334</c:v>
                </c:pt>
                <c:pt idx="761">
                  <c:v>0.10666666666666667</c:v>
                </c:pt>
                <c:pt idx="762">
                  <c:v>0.10666666666666667</c:v>
                </c:pt>
                <c:pt idx="763">
                  <c:v>0.10666666666666667</c:v>
                </c:pt>
                <c:pt idx="764">
                  <c:v>0.10666666666666667</c:v>
                </c:pt>
                <c:pt idx="765">
                  <c:v>0.10666666666666667</c:v>
                </c:pt>
                <c:pt idx="766">
                  <c:v>0.10666666666666667</c:v>
                </c:pt>
                <c:pt idx="767">
                  <c:v>0.10666666666666667</c:v>
                </c:pt>
                <c:pt idx="768">
                  <c:v>0.10666666666666667</c:v>
                </c:pt>
                <c:pt idx="769">
                  <c:v>0.10666666666666667</c:v>
                </c:pt>
                <c:pt idx="770">
                  <c:v>0.10666666666666667</c:v>
                </c:pt>
                <c:pt idx="771">
                  <c:v>0.10666666666666667</c:v>
                </c:pt>
                <c:pt idx="772">
                  <c:v>0.10666666666666667</c:v>
                </c:pt>
                <c:pt idx="773">
                  <c:v>0.10666666666666667</c:v>
                </c:pt>
                <c:pt idx="774">
                  <c:v>0.10666666666666667</c:v>
                </c:pt>
                <c:pt idx="775">
                  <c:v>0.10666666666666667</c:v>
                </c:pt>
                <c:pt idx="776">
                  <c:v>0.10666666666666667</c:v>
                </c:pt>
                <c:pt idx="777">
                  <c:v>0.10666666666666667</c:v>
                </c:pt>
                <c:pt idx="778">
                  <c:v>0.10666666666666667</c:v>
                </c:pt>
                <c:pt idx="779">
                  <c:v>0.10666666666666667</c:v>
                </c:pt>
                <c:pt idx="780">
                  <c:v>0.10666666666666667</c:v>
                </c:pt>
                <c:pt idx="781">
                  <c:v>0.10666666666666667</c:v>
                </c:pt>
                <c:pt idx="782">
                  <c:v>0.10666666666666667</c:v>
                </c:pt>
                <c:pt idx="783">
                  <c:v>0.10666666666666667</c:v>
                </c:pt>
                <c:pt idx="784">
                  <c:v>0.106</c:v>
                </c:pt>
                <c:pt idx="785">
                  <c:v>0.106</c:v>
                </c:pt>
                <c:pt idx="786">
                  <c:v>0.106</c:v>
                </c:pt>
                <c:pt idx="787">
                  <c:v>0.106</c:v>
                </c:pt>
                <c:pt idx="788">
                  <c:v>0.106</c:v>
                </c:pt>
                <c:pt idx="789">
                  <c:v>0.106</c:v>
                </c:pt>
                <c:pt idx="790">
                  <c:v>0.106</c:v>
                </c:pt>
                <c:pt idx="791">
                  <c:v>0.106</c:v>
                </c:pt>
                <c:pt idx="792">
                  <c:v>0.106</c:v>
                </c:pt>
                <c:pt idx="793">
                  <c:v>0.106</c:v>
                </c:pt>
                <c:pt idx="794">
                  <c:v>0.106</c:v>
                </c:pt>
                <c:pt idx="795">
                  <c:v>0.106</c:v>
                </c:pt>
                <c:pt idx="796">
                  <c:v>0.106</c:v>
                </c:pt>
                <c:pt idx="797">
                  <c:v>0.106</c:v>
                </c:pt>
                <c:pt idx="798">
                  <c:v>0.106</c:v>
                </c:pt>
                <c:pt idx="799">
                  <c:v>0.10533333333333333</c:v>
                </c:pt>
                <c:pt idx="800">
                  <c:v>0.10533333333333333</c:v>
                </c:pt>
                <c:pt idx="801">
                  <c:v>0.10533333333333333</c:v>
                </c:pt>
                <c:pt idx="802">
                  <c:v>0.10533333333333333</c:v>
                </c:pt>
                <c:pt idx="803">
                  <c:v>0.10533333333333333</c:v>
                </c:pt>
                <c:pt idx="804">
                  <c:v>0.10533333333333333</c:v>
                </c:pt>
                <c:pt idx="805">
                  <c:v>0.10533333333333333</c:v>
                </c:pt>
                <c:pt idx="806">
                  <c:v>0.10533333333333333</c:v>
                </c:pt>
                <c:pt idx="807">
                  <c:v>0.10533333333333333</c:v>
                </c:pt>
                <c:pt idx="808">
                  <c:v>0.10533333333333333</c:v>
                </c:pt>
                <c:pt idx="809">
                  <c:v>0.10533333333333333</c:v>
                </c:pt>
                <c:pt idx="810">
                  <c:v>0.10466666666666667</c:v>
                </c:pt>
                <c:pt idx="811">
                  <c:v>0.10533333333333333</c:v>
                </c:pt>
                <c:pt idx="812">
                  <c:v>0.10533333333333333</c:v>
                </c:pt>
                <c:pt idx="813">
                  <c:v>0.10533333333333333</c:v>
                </c:pt>
                <c:pt idx="814">
                  <c:v>0.10533333333333333</c:v>
                </c:pt>
                <c:pt idx="815">
                  <c:v>0.10533333333333333</c:v>
                </c:pt>
                <c:pt idx="816">
                  <c:v>0.10533333333333333</c:v>
                </c:pt>
                <c:pt idx="817">
                  <c:v>0.10533333333333333</c:v>
                </c:pt>
                <c:pt idx="818">
                  <c:v>0.10466666666666667</c:v>
                </c:pt>
                <c:pt idx="819">
                  <c:v>0.10533333333333333</c:v>
                </c:pt>
                <c:pt idx="820">
                  <c:v>0.10533333333333333</c:v>
                </c:pt>
                <c:pt idx="821">
                  <c:v>0.10533333333333333</c:v>
                </c:pt>
                <c:pt idx="822">
                  <c:v>0.10533333333333333</c:v>
                </c:pt>
                <c:pt idx="823">
                  <c:v>0.10533333333333333</c:v>
                </c:pt>
                <c:pt idx="824">
                  <c:v>0.10466666666666667</c:v>
                </c:pt>
                <c:pt idx="825">
                  <c:v>0.10466666666666667</c:v>
                </c:pt>
                <c:pt idx="826">
                  <c:v>0.10466666666666667</c:v>
                </c:pt>
                <c:pt idx="827">
                  <c:v>0.10466666666666667</c:v>
                </c:pt>
                <c:pt idx="828">
                  <c:v>0.10466666666666667</c:v>
                </c:pt>
                <c:pt idx="829">
                  <c:v>0.10466666666666667</c:v>
                </c:pt>
                <c:pt idx="830">
                  <c:v>0.10466666666666667</c:v>
                </c:pt>
                <c:pt idx="831">
                  <c:v>0.10466666666666667</c:v>
                </c:pt>
                <c:pt idx="832">
                  <c:v>0.10466666666666667</c:v>
                </c:pt>
                <c:pt idx="833">
                  <c:v>0.10466666666666667</c:v>
                </c:pt>
                <c:pt idx="834">
                  <c:v>0.104</c:v>
                </c:pt>
                <c:pt idx="835">
                  <c:v>0.104</c:v>
                </c:pt>
                <c:pt idx="836">
                  <c:v>0.104</c:v>
                </c:pt>
                <c:pt idx="837">
                  <c:v>0.104</c:v>
                </c:pt>
                <c:pt idx="838">
                  <c:v>0.104</c:v>
                </c:pt>
                <c:pt idx="839">
                  <c:v>0.104</c:v>
                </c:pt>
                <c:pt idx="840">
                  <c:v>0.104</c:v>
                </c:pt>
                <c:pt idx="841">
                  <c:v>0.104</c:v>
                </c:pt>
                <c:pt idx="842">
                  <c:v>0.104</c:v>
                </c:pt>
                <c:pt idx="843">
                  <c:v>0.104</c:v>
                </c:pt>
                <c:pt idx="844">
                  <c:v>0.104</c:v>
                </c:pt>
                <c:pt idx="845">
                  <c:v>0.104</c:v>
                </c:pt>
                <c:pt idx="846">
                  <c:v>0.104</c:v>
                </c:pt>
                <c:pt idx="847">
                  <c:v>0.10333333333333333</c:v>
                </c:pt>
                <c:pt idx="848">
                  <c:v>0.10333333333333333</c:v>
                </c:pt>
                <c:pt idx="849">
                  <c:v>0.10333333333333333</c:v>
                </c:pt>
                <c:pt idx="850">
                  <c:v>0.10333333333333333</c:v>
                </c:pt>
                <c:pt idx="851">
                  <c:v>0.10333333333333333</c:v>
                </c:pt>
                <c:pt idx="852">
                  <c:v>0.10333333333333333</c:v>
                </c:pt>
                <c:pt idx="853">
                  <c:v>0.10333333333333333</c:v>
                </c:pt>
                <c:pt idx="854">
                  <c:v>0.10333333333333333</c:v>
                </c:pt>
                <c:pt idx="855">
                  <c:v>0.10333333333333333</c:v>
                </c:pt>
                <c:pt idx="856">
                  <c:v>0.10333333333333333</c:v>
                </c:pt>
                <c:pt idx="857">
                  <c:v>0.10333333333333333</c:v>
                </c:pt>
                <c:pt idx="858">
                  <c:v>0.10333333333333333</c:v>
                </c:pt>
                <c:pt idx="859">
                  <c:v>0.10333333333333333</c:v>
                </c:pt>
                <c:pt idx="860">
                  <c:v>0.10333333333333333</c:v>
                </c:pt>
                <c:pt idx="861">
                  <c:v>0.10333333333333333</c:v>
                </c:pt>
                <c:pt idx="862">
                  <c:v>0.10333333333333333</c:v>
                </c:pt>
                <c:pt idx="863">
                  <c:v>0.10333333333333333</c:v>
                </c:pt>
                <c:pt idx="864">
                  <c:v>0.10333333333333333</c:v>
                </c:pt>
                <c:pt idx="865">
                  <c:v>0.10333333333333333</c:v>
                </c:pt>
                <c:pt idx="866">
                  <c:v>0.10266666666666667</c:v>
                </c:pt>
                <c:pt idx="867">
                  <c:v>0.10266666666666667</c:v>
                </c:pt>
                <c:pt idx="868">
                  <c:v>0.10266666666666667</c:v>
                </c:pt>
                <c:pt idx="869">
                  <c:v>0.10266666666666667</c:v>
                </c:pt>
                <c:pt idx="870">
                  <c:v>0.10266666666666667</c:v>
                </c:pt>
                <c:pt idx="871">
                  <c:v>0.10266666666666667</c:v>
                </c:pt>
                <c:pt idx="872">
                  <c:v>0.10266666666666667</c:v>
                </c:pt>
                <c:pt idx="873">
                  <c:v>0.10266666666666667</c:v>
                </c:pt>
                <c:pt idx="874">
                  <c:v>0.10266666666666667</c:v>
                </c:pt>
                <c:pt idx="875">
                  <c:v>0.10266666666666667</c:v>
                </c:pt>
                <c:pt idx="876">
                  <c:v>0.10266666666666667</c:v>
                </c:pt>
                <c:pt idx="877">
                  <c:v>0.10266666666666667</c:v>
                </c:pt>
                <c:pt idx="878">
                  <c:v>0.10266666666666667</c:v>
                </c:pt>
                <c:pt idx="879">
                  <c:v>0.10199999999999999</c:v>
                </c:pt>
                <c:pt idx="880">
                  <c:v>0.10199999999999999</c:v>
                </c:pt>
                <c:pt idx="881">
                  <c:v>0.10199999999999999</c:v>
                </c:pt>
                <c:pt idx="882">
                  <c:v>0.10199999999999999</c:v>
                </c:pt>
                <c:pt idx="883">
                  <c:v>0.10199999999999999</c:v>
                </c:pt>
                <c:pt idx="884">
                  <c:v>0.10199999999999999</c:v>
                </c:pt>
                <c:pt idx="885">
                  <c:v>0.10199999999999999</c:v>
                </c:pt>
                <c:pt idx="886">
                  <c:v>0.10199999999999999</c:v>
                </c:pt>
                <c:pt idx="887">
                  <c:v>0.10199999999999999</c:v>
                </c:pt>
                <c:pt idx="888">
                  <c:v>0.10199999999999999</c:v>
                </c:pt>
                <c:pt idx="889">
                  <c:v>0.10199999999999999</c:v>
                </c:pt>
                <c:pt idx="890">
                  <c:v>0.10199999999999999</c:v>
                </c:pt>
                <c:pt idx="891">
                  <c:v>0.10199999999999999</c:v>
                </c:pt>
                <c:pt idx="892">
                  <c:v>0.10199999999999999</c:v>
                </c:pt>
                <c:pt idx="893">
                  <c:v>0.10199999999999999</c:v>
                </c:pt>
                <c:pt idx="894">
                  <c:v>0.10199999999999999</c:v>
                </c:pt>
                <c:pt idx="895">
                  <c:v>0.10199999999999999</c:v>
                </c:pt>
                <c:pt idx="896">
                  <c:v>0.10199999999999999</c:v>
                </c:pt>
                <c:pt idx="897">
                  <c:v>0.10199999999999999</c:v>
                </c:pt>
                <c:pt idx="898">
                  <c:v>0.10199999999999999</c:v>
                </c:pt>
                <c:pt idx="899">
                  <c:v>0.10199999999999999</c:v>
                </c:pt>
                <c:pt idx="900">
                  <c:v>0.10199999999999999</c:v>
                </c:pt>
                <c:pt idx="901">
                  <c:v>0.10199999999999999</c:v>
                </c:pt>
                <c:pt idx="902">
                  <c:v>0.10199999999999999</c:v>
                </c:pt>
                <c:pt idx="903">
                  <c:v>0.10133333333333333</c:v>
                </c:pt>
                <c:pt idx="904">
                  <c:v>0.10133333333333333</c:v>
                </c:pt>
                <c:pt idx="905">
                  <c:v>0.10133333333333333</c:v>
                </c:pt>
                <c:pt idx="906">
                  <c:v>0.10133333333333333</c:v>
                </c:pt>
                <c:pt idx="907">
                  <c:v>0.10133333333333333</c:v>
                </c:pt>
                <c:pt idx="908">
                  <c:v>0.10133333333333333</c:v>
                </c:pt>
                <c:pt idx="909">
                  <c:v>0.10133333333333333</c:v>
                </c:pt>
                <c:pt idx="910">
                  <c:v>0.10133333333333333</c:v>
                </c:pt>
                <c:pt idx="911">
                  <c:v>0.10133333333333333</c:v>
                </c:pt>
                <c:pt idx="912">
                  <c:v>0.10133333333333333</c:v>
                </c:pt>
                <c:pt idx="913">
                  <c:v>0.10133333333333333</c:v>
                </c:pt>
                <c:pt idx="914">
                  <c:v>0.10066666666666667</c:v>
                </c:pt>
                <c:pt idx="915">
                  <c:v>0.10066666666666667</c:v>
                </c:pt>
                <c:pt idx="916">
                  <c:v>0.10066666666666667</c:v>
                </c:pt>
                <c:pt idx="917">
                  <c:v>0.10066666666666667</c:v>
                </c:pt>
                <c:pt idx="918">
                  <c:v>0.10066666666666667</c:v>
                </c:pt>
                <c:pt idx="919">
                  <c:v>0.10066666666666667</c:v>
                </c:pt>
                <c:pt idx="920">
                  <c:v>0.10066666666666667</c:v>
                </c:pt>
                <c:pt idx="921">
                  <c:v>0.10066666666666667</c:v>
                </c:pt>
                <c:pt idx="922">
                  <c:v>0.10066666666666667</c:v>
                </c:pt>
                <c:pt idx="923">
                  <c:v>0.10066666666666667</c:v>
                </c:pt>
                <c:pt idx="924">
                  <c:v>0.10066666666666667</c:v>
                </c:pt>
                <c:pt idx="925">
                  <c:v>0.10066666666666667</c:v>
                </c:pt>
                <c:pt idx="926">
                  <c:v>0.10066666666666667</c:v>
                </c:pt>
                <c:pt idx="927">
                  <c:v>0.10066666666666667</c:v>
                </c:pt>
                <c:pt idx="928">
                  <c:v>0.10066666666666667</c:v>
                </c:pt>
                <c:pt idx="929">
                  <c:v>0.10066666666666667</c:v>
                </c:pt>
                <c:pt idx="930">
                  <c:v>0.10066666666666667</c:v>
                </c:pt>
                <c:pt idx="931">
                  <c:v>0.10066666666666667</c:v>
                </c:pt>
                <c:pt idx="932">
                  <c:v>0.10066666666666667</c:v>
                </c:pt>
                <c:pt idx="933">
                  <c:v>0.10066666666666667</c:v>
                </c:pt>
                <c:pt idx="934">
                  <c:v>0.10066666666666667</c:v>
                </c:pt>
                <c:pt idx="935">
                  <c:v>0.10066666666666667</c:v>
                </c:pt>
                <c:pt idx="936">
                  <c:v>0.10066666666666667</c:v>
                </c:pt>
                <c:pt idx="937">
                  <c:v>0.10066666666666667</c:v>
                </c:pt>
                <c:pt idx="938">
                  <c:v>9.9999999999999992E-2</c:v>
                </c:pt>
                <c:pt idx="939">
                  <c:v>9.9999999999999992E-2</c:v>
                </c:pt>
                <c:pt idx="940">
                  <c:v>9.9999999999999992E-2</c:v>
                </c:pt>
                <c:pt idx="941">
                  <c:v>9.9999999999999992E-2</c:v>
                </c:pt>
                <c:pt idx="942">
                  <c:v>9.9999999999999992E-2</c:v>
                </c:pt>
                <c:pt idx="943">
                  <c:v>9.9999999999999992E-2</c:v>
                </c:pt>
                <c:pt idx="944">
                  <c:v>9.9999999999999992E-2</c:v>
                </c:pt>
                <c:pt idx="945">
                  <c:v>9.9999999999999992E-2</c:v>
                </c:pt>
                <c:pt idx="946">
                  <c:v>9.9999999999999992E-2</c:v>
                </c:pt>
                <c:pt idx="947">
                  <c:v>9.9999999999999992E-2</c:v>
                </c:pt>
                <c:pt idx="948">
                  <c:v>9.9999999999999992E-2</c:v>
                </c:pt>
                <c:pt idx="949">
                  <c:v>9.9999999999999992E-2</c:v>
                </c:pt>
                <c:pt idx="950">
                  <c:v>9.9333333333333329E-2</c:v>
                </c:pt>
                <c:pt idx="951">
                  <c:v>9.9333333333333329E-2</c:v>
                </c:pt>
                <c:pt idx="952">
                  <c:v>9.9333333333333329E-2</c:v>
                </c:pt>
                <c:pt idx="953">
                  <c:v>9.9333333333333329E-2</c:v>
                </c:pt>
                <c:pt idx="954">
                  <c:v>9.9333333333333329E-2</c:v>
                </c:pt>
                <c:pt idx="955">
                  <c:v>9.9333333333333329E-2</c:v>
                </c:pt>
                <c:pt idx="956">
                  <c:v>9.9333333333333329E-2</c:v>
                </c:pt>
                <c:pt idx="957">
                  <c:v>9.9333333333333329E-2</c:v>
                </c:pt>
                <c:pt idx="958">
                  <c:v>9.9333333333333329E-2</c:v>
                </c:pt>
                <c:pt idx="959">
                  <c:v>9.9333333333333329E-2</c:v>
                </c:pt>
                <c:pt idx="960">
                  <c:v>9.9333333333333329E-2</c:v>
                </c:pt>
                <c:pt idx="961">
                  <c:v>9.9333333333333329E-2</c:v>
                </c:pt>
                <c:pt idx="962">
                  <c:v>9.9333333333333329E-2</c:v>
                </c:pt>
                <c:pt idx="963">
                  <c:v>9.9333333333333329E-2</c:v>
                </c:pt>
                <c:pt idx="964">
                  <c:v>9.9333333333333329E-2</c:v>
                </c:pt>
                <c:pt idx="965">
                  <c:v>9.9333333333333329E-2</c:v>
                </c:pt>
                <c:pt idx="966">
                  <c:v>9.9333333333333329E-2</c:v>
                </c:pt>
                <c:pt idx="967">
                  <c:v>9.9333333333333329E-2</c:v>
                </c:pt>
                <c:pt idx="968">
                  <c:v>9.8666666666666666E-2</c:v>
                </c:pt>
                <c:pt idx="969">
                  <c:v>9.8666666666666666E-2</c:v>
                </c:pt>
                <c:pt idx="970">
                  <c:v>9.8666666666666666E-2</c:v>
                </c:pt>
                <c:pt idx="971">
                  <c:v>9.8666666666666666E-2</c:v>
                </c:pt>
                <c:pt idx="972">
                  <c:v>9.8666666666666666E-2</c:v>
                </c:pt>
                <c:pt idx="973">
                  <c:v>9.8666666666666666E-2</c:v>
                </c:pt>
                <c:pt idx="974">
                  <c:v>9.8666666666666666E-2</c:v>
                </c:pt>
                <c:pt idx="975">
                  <c:v>9.799999999999999E-2</c:v>
                </c:pt>
                <c:pt idx="976">
                  <c:v>9.799999999999999E-2</c:v>
                </c:pt>
                <c:pt idx="977">
                  <c:v>9.799999999999999E-2</c:v>
                </c:pt>
                <c:pt idx="978">
                  <c:v>9.799999999999999E-2</c:v>
                </c:pt>
                <c:pt idx="979">
                  <c:v>9.799999999999999E-2</c:v>
                </c:pt>
                <c:pt idx="980">
                  <c:v>9.799999999999999E-2</c:v>
                </c:pt>
                <c:pt idx="981">
                  <c:v>9.799999999999999E-2</c:v>
                </c:pt>
                <c:pt idx="982">
                  <c:v>9.799999999999999E-2</c:v>
                </c:pt>
                <c:pt idx="983">
                  <c:v>9.799999999999999E-2</c:v>
                </c:pt>
                <c:pt idx="984">
                  <c:v>9.799999999999999E-2</c:v>
                </c:pt>
                <c:pt idx="985">
                  <c:v>9.799999999999999E-2</c:v>
                </c:pt>
                <c:pt idx="986">
                  <c:v>9.799999999999999E-2</c:v>
                </c:pt>
                <c:pt idx="987">
                  <c:v>9.799999999999999E-2</c:v>
                </c:pt>
                <c:pt idx="988">
                  <c:v>9.799999999999999E-2</c:v>
                </c:pt>
                <c:pt idx="989">
                  <c:v>9.799999999999999E-2</c:v>
                </c:pt>
                <c:pt idx="990">
                  <c:v>9.799999999999999E-2</c:v>
                </c:pt>
                <c:pt idx="991">
                  <c:v>9.799999999999999E-2</c:v>
                </c:pt>
                <c:pt idx="992">
                  <c:v>9.799999999999999E-2</c:v>
                </c:pt>
                <c:pt idx="993">
                  <c:v>9.7333333333333327E-2</c:v>
                </c:pt>
                <c:pt idx="994">
                  <c:v>9.7333333333333327E-2</c:v>
                </c:pt>
                <c:pt idx="995">
                  <c:v>9.7333333333333327E-2</c:v>
                </c:pt>
                <c:pt idx="996">
                  <c:v>9.7333333333333327E-2</c:v>
                </c:pt>
                <c:pt idx="997">
                  <c:v>9.7333333333333327E-2</c:v>
                </c:pt>
                <c:pt idx="998">
                  <c:v>9.7333333333333327E-2</c:v>
                </c:pt>
                <c:pt idx="999">
                  <c:v>9.7333333333333327E-2</c:v>
                </c:pt>
                <c:pt idx="1000">
                  <c:v>9.6666666666666665E-2</c:v>
                </c:pt>
                <c:pt idx="1001">
                  <c:v>9.6666666666666665E-2</c:v>
                </c:pt>
                <c:pt idx="1002">
                  <c:v>9.6666666666666665E-2</c:v>
                </c:pt>
                <c:pt idx="1003">
                  <c:v>9.6666666666666665E-2</c:v>
                </c:pt>
                <c:pt idx="1004">
                  <c:v>9.6666666666666665E-2</c:v>
                </c:pt>
                <c:pt idx="1005">
                  <c:v>9.6666666666666665E-2</c:v>
                </c:pt>
                <c:pt idx="1006">
                  <c:v>9.6666666666666665E-2</c:v>
                </c:pt>
                <c:pt idx="1007">
                  <c:v>9.6666666666666665E-2</c:v>
                </c:pt>
                <c:pt idx="1008">
                  <c:v>9.6666666666666665E-2</c:v>
                </c:pt>
                <c:pt idx="1009">
                  <c:v>9.6666666666666665E-2</c:v>
                </c:pt>
                <c:pt idx="1010">
                  <c:v>9.6666666666666665E-2</c:v>
                </c:pt>
                <c:pt idx="1011">
                  <c:v>9.6666666666666665E-2</c:v>
                </c:pt>
                <c:pt idx="1012">
                  <c:v>9.6666666666666665E-2</c:v>
                </c:pt>
                <c:pt idx="1013">
                  <c:v>9.6666666666666665E-2</c:v>
                </c:pt>
                <c:pt idx="1014">
                  <c:v>9.6666666666666665E-2</c:v>
                </c:pt>
                <c:pt idx="1015">
                  <c:v>9.6666666666666665E-2</c:v>
                </c:pt>
                <c:pt idx="1016">
                  <c:v>9.6666666666666665E-2</c:v>
                </c:pt>
                <c:pt idx="1017">
                  <c:v>9.6666666666666665E-2</c:v>
                </c:pt>
                <c:pt idx="1018">
                  <c:v>9.5999999999999988E-2</c:v>
                </c:pt>
                <c:pt idx="1019">
                  <c:v>9.5999999999999988E-2</c:v>
                </c:pt>
                <c:pt idx="1020">
                  <c:v>9.5999999999999988E-2</c:v>
                </c:pt>
                <c:pt idx="1021">
                  <c:v>9.5999999999999988E-2</c:v>
                </c:pt>
                <c:pt idx="1022">
                  <c:v>9.5999999999999988E-2</c:v>
                </c:pt>
                <c:pt idx="1023">
                  <c:v>9.5999999999999988E-2</c:v>
                </c:pt>
                <c:pt idx="1024">
                  <c:v>9.5999999999999988E-2</c:v>
                </c:pt>
                <c:pt idx="1025">
                  <c:v>9.5999999999999988E-2</c:v>
                </c:pt>
                <c:pt idx="1026">
                  <c:v>9.5333333333333325E-2</c:v>
                </c:pt>
                <c:pt idx="1027">
                  <c:v>9.5333333333333325E-2</c:v>
                </c:pt>
                <c:pt idx="1028">
                  <c:v>9.5333333333333325E-2</c:v>
                </c:pt>
                <c:pt idx="1029">
                  <c:v>9.5333333333333325E-2</c:v>
                </c:pt>
                <c:pt idx="1030">
                  <c:v>9.5333333333333325E-2</c:v>
                </c:pt>
                <c:pt idx="1031">
                  <c:v>9.5333333333333325E-2</c:v>
                </c:pt>
                <c:pt idx="1032">
                  <c:v>9.5333333333333325E-2</c:v>
                </c:pt>
                <c:pt idx="1033">
                  <c:v>9.5333333333333325E-2</c:v>
                </c:pt>
                <c:pt idx="1034">
                  <c:v>9.5333333333333325E-2</c:v>
                </c:pt>
                <c:pt idx="1035">
                  <c:v>9.5333333333333325E-2</c:v>
                </c:pt>
                <c:pt idx="1036">
                  <c:v>9.5333333333333325E-2</c:v>
                </c:pt>
                <c:pt idx="1037">
                  <c:v>9.5333333333333325E-2</c:v>
                </c:pt>
                <c:pt idx="1038">
                  <c:v>9.5333333333333325E-2</c:v>
                </c:pt>
                <c:pt idx="1039">
                  <c:v>9.5333333333333325E-2</c:v>
                </c:pt>
                <c:pt idx="1040">
                  <c:v>9.5333333333333325E-2</c:v>
                </c:pt>
                <c:pt idx="1041">
                  <c:v>9.5333333333333325E-2</c:v>
                </c:pt>
                <c:pt idx="1042">
                  <c:v>9.5333333333333325E-2</c:v>
                </c:pt>
                <c:pt idx="1043">
                  <c:v>9.5333333333333325E-2</c:v>
                </c:pt>
                <c:pt idx="1044">
                  <c:v>9.5333333333333325E-2</c:v>
                </c:pt>
                <c:pt idx="1045">
                  <c:v>9.5333333333333325E-2</c:v>
                </c:pt>
                <c:pt idx="1046">
                  <c:v>9.5333333333333325E-2</c:v>
                </c:pt>
                <c:pt idx="1047">
                  <c:v>9.5333333333333325E-2</c:v>
                </c:pt>
                <c:pt idx="1048">
                  <c:v>9.4666666666666663E-2</c:v>
                </c:pt>
                <c:pt idx="1049">
                  <c:v>9.4666666666666663E-2</c:v>
                </c:pt>
                <c:pt idx="1050">
                  <c:v>9.4666666666666663E-2</c:v>
                </c:pt>
                <c:pt idx="1051">
                  <c:v>9.4666666666666663E-2</c:v>
                </c:pt>
                <c:pt idx="1052">
                  <c:v>9.4666666666666663E-2</c:v>
                </c:pt>
                <c:pt idx="1053">
                  <c:v>9.4666666666666663E-2</c:v>
                </c:pt>
                <c:pt idx="1054">
                  <c:v>9.4666666666666663E-2</c:v>
                </c:pt>
                <c:pt idx="1055">
                  <c:v>9.4666666666666663E-2</c:v>
                </c:pt>
                <c:pt idx="1056">
                  <c:v>9.4666666666666663E-2</c:v>
                </c:pt>
                <c:pt idx="1057">
                  <c:v>9.4666666666666663E-2</c:v>
                </c:pt>
                <c:pt idx="1058">
                  <c:v>9.4666666666666663E-2</c:v>
                </c:pt>
                <c:pt idx="1059">
                  <c:v>9.4666666666666663E-2</c:v>
                </c:pt>
                <c:pt idx="1060">
                  <c:v>9.4666666666666663E-2</c:v>
                </c:pt>
                <c:pt idx="1061">
                  <c:v>9.4666666666666663E-2</c:v>
                </c:pt>
                <c:pt idx="1062">
                  <c:v>9.3999999999999986E-2</c:v>
                </c:pt>
                <c:pt idx="1063">
                  <c:v>9.3999999999999986E-2</c:v>
                </c:pt>
                <c:pt idx="1064">
                  <c:v>9.3999999999999986E-2</c:v>
                </c:pt>
                <c:pt idx="1065">
                  <c:v>9.3999999999999986E-2</c:v>
                </c:pt>
                <c:pt idx="1066">
                  <c:v>9.3999999999999986E-2</c:v>
                </c:pt>
                <c:pt idx="1067">
                  <c:v>9.3999999999999986E-2</c:v>
                </c:pt>
                <c:pt idx="1068">
                  <c:v>9.3999999999999986E-2</c:v>
                </c:pt>
                <c:pt idx="1069">
                  <c:v>9.3999999999999986E-2</c:v>
                </c:pt>
                <c:pt idx="1070">
                  <c:v>9.3999999999999986E-2</c:v>
                </c:pt>
                <c:pt idx="1071">
                  <c:v>9.3999999999999986E-2</c:v>
                </c:pt>
                <c:pt idx="1072">
                  <c:v>9.3999999999999986E-2</c:v>
                </c:pt>
                <c:pt idx="1073">
                  <c:v>9.3999999999999986E-2</c:v>
                </c:pt>
                <c:pt idx="1074">
                  <c:v>9.3999999999999986E-2</c:v>
                </c:pt>
                <c:pt idx="1075">
                  <c:v>9.3999999999999986E-2</c:v>
                </c:pt>
                <c:pt idx="1076">
                  <c:v>9.3999999999999986E-2</c:v>
                </c:pt>
                <c:pt idx="1077">
                  <c:v>9.3999999999999986E-2</c:v>
                </c:pt>
                <c:pt idx="1078">
                  <c:v>9.3999999999999986E-2</c:v>
                </c:pt>
                <c:pt idx="1079">
                  <c:v>9.3999999999999986E-2</c:v>
                </c:pt>
                <c:pt idx="1080">
                  <c:v>9.3999999999999986E-2</c:v>
                </c:pt>
                <c:pt idx="1081">
                  <c:v>9.3999999999999986E-2</c:v>
                </c:pt>
                <c:pt idx="1082">
                  <c:v>9.3999999999999986E-2</c:v>
                </c:pt>
                <c:pt idx="1083">
                  <c:v>9.3999999999999986E-2</c:v>
                </c:pt>
                <c:pt idx="1084">
                  <c:v>9.3999999999999986E-2</c:v>
                </c:pt>
                <c:pt idx="1085">
                  <c:v>9.3999999999999986E-2</c:v>
                </c:pt>
                <c:pt idx="1086">
                  <c:v>9.3999999999999986E-2</c:v>
                </c:pt>
                <c:pt idx="1087">
                  <c:v>9.3999999999999986E-2</c:v>
                </c:pt>
                <c:pt idx="1088">
                  <c:v>9.3999999999999986E-2</c:v>
                </c:pt>
                <c:pt idx="1089">
                  <c:v>9.3999999999999986E-2</c:v>
                </c:pt>
                <c:pt idx="1090">
                  <c:v>9.3999999999999986E-2</c:v>
                </c:pt>
                <c:pt idx="1091">
                  <c:v>9.3333333333333338E-2</c:v>
                </c:pt>
                <c:pt idx="1092">
                  <c:v>9.3333333333333338E-2</c:v>
                </c:pt>
                <c:pt idx="1093">
                  <c:v>9.3333333333333338E-2</c:v>
                </c:pt>
                <c:pt idx="1094">
                  <c:v>9.3333333333333338E-2</c:v>
                </c:pt>
                <c:pt idx="1095">
                  <c:v>9.3333333333333338E-2</c:v>
                </c:pt>
                <c:pt idx="1096">
                  <c:v>9.3333333333333338E-2</c:v>
                </c:pt>
                <c:pt idx="1097">
                  <c:v>9.3333333333333338E-2</c:v>
                </c:pt>
                <c:pt idx="1098">
                  <c:v>9.3333333333333338E-2</c:v>
                </c:pt>
                <c:pt idx="1099">
                  <c:v>9.3333333333333338E-2</c:v>
                </c:pt>
                <c:pt idx="1100">
                  <c:v>9.3333333333333338E-2</c:v>
                </c:pt>
                <c:pt idx="1101">
                  <c:v>9.2666666666666675E-2</c:v>
                </c:pt>
                <c:pt idx="1102">
                  <c:v>9.2666666666666675E-2</c:v>
                </c:pt>
                <c:pt idx="1103">
                  <c:v>9.2666666666666675E-2</c:v>
                </c:pt>
                <c:pt idx="1104">
                  <c:v>9.2666666666666675E-2</c:v>
                </c:pt>
                <c:pt idx="1105">
                  <c:v>9.2666666666666675E-2</c:v>
                </c:pt>
                <c:pt idx="1106">
                  <c:v>9.2666666666666675E-2</c:v>
                </c:pt>
                <c:pt idx="1107">
                  <c:v>9.2666666666666675E-2</c:v>
                </c:pt>
                <c:pt idx="1108">
                  <c:v>9.2666666666666675E-2</c:v>
                </c:pt>
                <c:pt idx="1109">
                  <c:v>9.2666666666666675E-2</c:v>
                </c:pt>
                <c:pt idx="1110">
                  <c:v>9.2666666666666675E-2</c:v>
                </c:pt>
                <c:pt idx="1111">
                  <c:v>9.2666666666666675E-2</c:v>
                </c:pt>
                <c:pt idx="1112">
                  <c:v>9.2666666666666675E-2</c:v>
                </c:pt>
                <c:pt idx="1113">
                  <c:v>9.2666666666666675E-2</c:v>
                </c:pt>
                <c:pt idx="1114">
                  <c:v>9.2666666666666675E-2</c:v>
                </c:pt>
                <c:pt idx="1115">
                  <c:v>9.2666666666666675E-2</c:v>
                </c:pt>
                <c:pt idx="1116">
                  <c:v>9.2666666666666675E-2</c:v>
                </c:pt>
                <c:pt idx="1117">
                  <c:v>9.2666666666666675E-2</c:v>
                </c:pt>
                <c:pt idx="1118">
                  <c:v>9.2666666666666675E-2</c:v>
                </c:pt>
                <c:pt idx="1119">
                  <c:v>9.2666666666666675E-2</c:v>
                </c:pt>
                <c:pt idx="1120">
                  <c:v>9.2666666666666675E-2</c:v>
                </c:pt>
                <c:pt idx="1121">
                  <c:v>9.2666666666666675E-2</c:v>
                </c:pt>
                <c:pt idx="1122">
                  <c:v>9.2666666666666675E-2</c:v>
                </c:pt>
                <c:pt idx="1123">
                  <c:v>9.2666666666666675E-2</c:v>
                </c:pt>
                <c:pt idx="1124">
                  <c:v>9.2000000000000012E-2</c:v>
                </c:pt>
                <c:pt idx="1125">
                  <c:v>9.2000000000000012E-2</c:v>
                </c:pt>
                <c:pt idx="1126">
                  <c:v>9.2000000000000012E-2</c:v>
                </c:pt>
                <c:pt idx="1127">
                  <c:v>9.2000000000000012E-2</c:v>
                </c:pt>
                <c:pt idx="1128">
                  <c:v>9.2000000000000012E-2</c:v>
                </c:pt>
                <c:pt idx="1129">
                  <c:v>9.2000000000000012E-2</c:v>
                </c:pt>
                <c:pt idx="1130">
                  <c:v>9.2000000000000012E-2</c:v>
                </c:pt>
                <c:pt idx="1131">
                  <c:v>9.2000000000000012E-2</c:v>
                </c:pt>
                <c:pt idx="1132">
                  <c:v>9.2000000000000012E-2</c:v>
                </c:pt>
                <c:pt idx="1133">
                  <c:v>9.2000000000000012E-2</c:v>
                </c:pt>
                <c:pt idx="1134">
                  <c:v>9.2000000000000012E-2</c:v>
                </c:pt>
                <c:pt idx="1135">
                  <c:v>9.2000000000000012E-2</c:v>
                </c:pt>
                <c:pt idx="1136">
                  <c:v>9.2000000000000012E-2</c:v>
                </c:pt>
                <c:pt idx="1137">
                  <c:v>9.2000000000000012E-2</c:v>
                </c:pt>
                <c:pt idx="1138">
                  <c:v>9.2000000000000012E-2</c:v>
                </c:pt>
                <c:pt idx="1139">
                  <c:v>9.2000000000000012E-2</c:v>
                </c:pt>
                <c:pt idx="1140">
                  <c:v>9.1333333333333336E-2</c:v>
                </c:pt>
                <c:pt idx="1141">
                  <c:v>9.1333333333333336E-2</c:v>
                </c:pt>
                <c:pt idx="1142">
                  <c:v>9.1333333333333336E-2</c:v>
                </c:pt>
                <c:pt idx="1143">
                  <c:v>9.1333333333333336E-2</c:v>
                </c:pt>
                <c:pt idx="1144">
                  <c:v>9.1333333333333336E-2</c:v>
                </c:pt>
                <c:pt idx="1145">
                  <c:v>9.1333333333333336E-2</c:v>
                </c:pt>
                <c:pt idx="1146">
                  <c:v>9.1333333333333336E-2</c:v>
                </c:pt>
                <c:pt idx="1147">
                  <c:v>9.1333333333333336E-2</c:v>
                </c:pt>
                <c:pt idx="1148">
                  <c:v>9.1333333333333336E-2</c:v>
                </c:pt>
                <c:pt idx="1149">
                  <c:v>9.1333333333333336E-2</c:v>
                </c:pt>
                <c:pt idx="1150">
                  <c:v>9.1333333333333336E-2</c:v>
                </c:pt>
                <c:pt idx="1151">
                  <c:v>9.1333333333333336E-2</c:v>
                </c:pt>
                <c:pt idx="1152">
                  <c:v>9.1333333333333336E-2</c:v>
                </c:pt>
                <c:pt idx="1153">
                  <c:v>9.1333333333333336E-2</c:v>
                </c:pt>
                <c:pt idx="1154">
                  <c:v>9.1333333333333336E-2</c:v>
                </c:pt>
                <c:pt idx="1155">
                  <c:v>9.1333333333333336E-2</c:v>
                </c:pt>
                <c:pt idx="1156">
                  <c:v>9.1333333333333336E-2</c:v>
                </c:pt>
                <c:pt idx="1157">
                  <c:v>9.1333333333333336E-2</c:v>
                </c:pt>
                <c:pt idx="1158">
                  <c:v>9.1333333333333336E-2</c:v>
                </c:pt>
                <c:pt idx="1159">
                  <c:v>9.1333333333333336E-2</c:v>
                </c:pt>
                <c:pt idx="1160">
                  <c:v>9.1333333333333336E-2</c:v>
                </c:pt>
                <c:pt idx="1161">
                  <c:v>9.1333333333333336E-2</c:v>
                </c:pt>
                <c:pt idx="1162">
                  <c:v>9.1333333333333336E-2</c:v>
                </c:pt>
                <c:pt idx="1163">
                  <c:v>9.1333333333333336E-2</c:v>
                </c:pt>
                <c:pt idx="1164">
                  <c:v>9.1333333333333336E-2</c:v>
                </c:pt>
                <c:pt idx="1165">
                  <c:v>9.1333333333333336E-2</c:v>
                </c:pt>
                <c:pt idx="1166">
                  <c:v>9.0666666666666673E-2</c:v>
                </c:pt>
                <c:pt idx="1167">
                  <c:v>9.0666666666666673E-2</c:v>
                </c:pt>
                <c:pt idx="1168">
                  <c:v>9.0666666666666673E-2</c:v>
                </c:pt>
                <c:pt idx="1169">
                  <c:v>9.0666666666666673E-2</c:v>
                </c:pt>
                <c:pt idx="1170">
                  <c:v>9.0666666666666673E-2</c:v>
                </c:pt>
                <c:pt idx="1171">
                  <c:v>9.0666666666666673E-2</c:v>
                </c:pt>
                <c:pt idx="1172">
                  <c:v>9.0666666666666673E-2</c:v>
                </c:pt>
                <c:pt idx="1173">
                  <c:v>9.0666666666666673E-2</c:v>
                </c:pt>
                <c:pt idx="1174">
                  <c:v>9.0666666666666673E-2</c:v>
                </c:pt>
                <c:pt idx="1175">
                  <c:v>9.0666666666666673E-2</c:v>
                </c:pt>
                <c:pt idx="1176">
                  <c:v>9.0666666666666673E-2</c:v>
                </c:pt>
                <c:pt idx="1177">
                  <c:v>9.0666666666666673E-2</c:v>
                </c:pt>
                <c:pt idx="1178">
                  <c:v>9.0666666666666673E-2</c:v>
                </c:pt>
                <c:pt idx="1179">
                  <c:v>9.0666666666666673E-2</c:v>
                </c:pt>
                <c:pt idx="1180">
                  <c:v>9.0666666666666673E-2</c:v>
                </c:pt>
                <c:pt idx="1181">
                  <c:v>9.0666666666666673E-2</c:v>
                </c:pt>
                <c:pt idx="1182">
                  <c:v>9.0666666666666673E-2</c:v>
                </c:pt>
                <c:pt idx="1183">
                  <c:v>9.0666666666666673E-2</c:v>
                </c:pt>
                <c:pt idx="1184">
                  <c:v>9.0000000000000011E-2</c:v>
                </c:pt>
                <c:pt idx="1185">
                  <c:v>9.0000000000000011E-2</c:v>
                </c:pt>
                <c:pt idx="1186">
                  <c:v>9.0000000000000011E-2</c:v>
                </c:pt>
                <c:pt idx="1187">
                  <c:v>9.0000000000000011E-2</c:v>
                </c:pt>
                <c:pt idx="1188">
                  <c:v>9.0000000000000011E-2</c:v>
                </c:pt>
                <c:pt idx="1189">
                  <c:v>9.0000000000000011E-2</c:v>
                </c:pt>
                <c:pt idx="1190">
                  <c:v>9.0000000000000011E-2</c:v>
                </c:pt>
                <c:pt idx="1191">
                  <c:v>9.0000000000000011E-2</c:v>
                </c:pt>
                <c:pt idx="1192">
                  <c:v>9.0000000000000011E-2</c:v>
                </c:pt>
                <c:pt idx="1193">
                  <c:v>9.0000000000000011E-2</c:v>
                </c:pt>
                <c:pt idx="1194">
                  <c:v>9.0000000000000011E-2</c:v>
                </c:pt>
                <c:pt idx="1195">
                  <c:v>9.0000000000000011E-2</c:v>
                </c:pt>
                <c:pt idx="1196">
                  <c:v>9.0000000000000011E-2</c:v>
                </c:pt>
                <c:pt idx="1197">
                  <c:v>9.0000000000000011E-2</c:v>
                </c:pt>
                <c:pt idx="1198">
                  <c:v>9.0000000000000011E-2</c:v>
                </c:pt>
                <c:pt idx="1199">
                  <c:v>9.0000000000000011E-2</c:v>
                </c:pt>
                <c:pt idx="1200">
                  <c:v>9.0000000000000011E-2</c:v>
                </c:pt>
                <c:pt idx="1201">
                  <c:v>9.0000000000000011E-2</c:v>
                </c:pt>
                <c:pt idx="1202">
                  <c:v>9.0000000000000011E-2</c:v>
                </c:pt>
                <c:pt idx="1203">
                  <c:v>9.0000000000000011E-2</c:v>
                </c:pt>
                <c:pt idx="1204">
                  <c:v>9.0000000000000011E-2</c:v>
                </c:pt>
                <c:pt idx="1205">
                  <c:v>9.0000000000000011E-2</c:v>
                </c:pt>
                <c:pt idx="1206">
                  <c:v>9.0000000000000011E-2</c:v>
                </c:pt>
                <c:pt idx="1207">
                  <c:v>9.0000000000000011E-2</c:v>
                </c:pt>
                <c:pt idx="1208">
                  <c:v>9.0000000000000011E-2</c:v>
                </c:pt>
                <c:pt idx="1209">
                  <c:v>9.0000000000000011E-2</c:v>
                </c:pt>
                <c:pt idx="1210">
                  <c:v>8.9333333333333334E-2</c:v>
                </c:pt>
                <c:pt idx="1211">
                  <c:v>8.9333333333333334E-2</c:v>
                </c:pt>
                <c:pt idx="1212">
                  <c:v>8.9333333333333334E-2</c:v>
                </c:pt>
                <c:pt idx="1213">
                  <c:v>8.9333333333333334E-2</c:v>
                </c:pt>
                <c:pt idx="1214">
                  <c:v>8.9333333333333334E-2</c:v>
                </c:pt>
                <c:pt idx="1215">
                  <c:v>8.9333333333333334E-2</c:v>
                </c:pt>
                <c:pt idx="1216">
                  <c:v>8.9333333333333334E-2</c:v>
                </c:pt>
                <c:pt idx="1217">
                  <c:v>8.9333333333333334E-2</c:v>
                </c:pt>
                <c:pt idx="1218">
                  <c:v>8.9333333333333334E-2</c:v>
                </c:pt>
                <c:pt idx="1219">
                  <c:v>8.9333333333333334E-2</c:v>
                </c:pt>
                <c:pt idx="1220">
                  <c:v>8.9333333333333334E-2</c:v>
                </c:pt>
                <c:pt idx="1221">
                  <c:v>8.9333333333333334E-2</c:v>
                </c:pt>
                <c:pt idx="1222">
                  <c:v>8.9333333333333334E-2</c:v>
                </c:pt>
                <c:pt idx="1223">
                  <c:v>8.9333333333333334E-2</c:v>
                </c:pt>
                <c:pt idx="1224">
                  <c:v>8.8666666666666671E-2</c:v>
                </c:pt>
                <c:pt idx="1225">
                  <c:v>8.8666666666666671E-2</c:v>
                </c:pt>
                <c:pt idx="1226">
                  <c:v>8.8666666666666671E-2</c:v>
                </c:pt>
                <c:pt idx="1227">
                  <c:v>8.8666666666666671E-2</c:v>
                </c:pt>
                <c:pt idx="1228">
                  <c:v>8.8666666666666671E-2</c:v>
                </c:pt>
                <c:pt idx="1229">
                  <c:v>8.8666666666666671E-2</c:v>
                </c:pt>
                <c:pt idx="1230">
                  <c:v>8.8666666666666671E-2</c:v>
                </c:pt>
                <c:pt idx="1231">
                  <c:v>8.8666666666666671E-2</c:v>
                </c:pt>
                <c:pt idx="1232">
                  <c:v>8.8666666666666671E-2</c:v>
                </c:pt>
                <c:pt idx="1233">
                  <c:v>8.8666666666666671E-2</c:v>
                </c:pt>
                <c:pt idx="1234">
                  <c:v>8.8666666666666671E-2</c:v>
                </c:pt>
                <c:pt idx="1235">
                  <c:v>8.8666666666666671E-2</c:v>
                </c:pt>
                <c:pt idx="1236">
                  <c:v>8.8666666666666671E-2</c:v>
                </c:pt>
                <c:pt idx="1237">
                  <c:v>8.8666666666666671E-2</c:v>
                </c:pt>
                <c:pt idx="1238">
                  <c:v>8.8666666666666671E-2</c:v>
                </c:pt>
                <c:pt idx="1239">
                  <c:v>8.8000000000000009E-2</c:v>
                </c:pt>
                <c:pt idx="1240">
                  <c:v>8.8666666666666671E-2</c:v>
                </c:pt>
                <c:pt idx="1241">
                  <c:v>8.8666666666666671E-2</c:v>
                </c:pt>
                <c:pt idx="1242">
                  <c:v>8.8666666666666671E-2</c:v>
                </c:pt>
                <c:pt idx="1243">
                  <c:v>8.8666666666666671E-2</c:v>
                </c:pt>
                <c:pt idx="1244">
                  <c:v>8.8666666666666671E-2</c:v>
                </c:pt>
                <c:pt idx="1245">
                  <c:v>8.8666666666666671E-2</c:v>
                </c:pt>
                <c:pt idx="1246">
                  <c:v>8.8666666666666671E-2</c:v>
                </c:pt>
                <c:pt idx="1247">
                  <c:v>8.8666666666666671E-2</c:v>
                </c:pt>
                <c:pt idx="1248">
                  <c:v>8.8666666666666671E-2</c:v>
                </c:pt>
                <c:pt idx="1249">
                  <c:v>8.8666666666666671E-2</c:v>
                </c:pt>
                <c:pt idx="1250">
                  <c:v>8.8666666666666671E-2</c:v>
                </c:pt>
                <c:pt idx="1251">
                  <c:v>8.8666666666666671E-2</c:v>
                </c:pt>
                <c:pt idx="1252">
                  <c:v>8.8666666666666671E-2</c:v>
                </c:pt>
                <c:pt idx="1253">
                  <c:v>8.8666666666666671E-2</c:v>
                </c:pt>
                <c:pt idx="1254">
                  <c:v>8.8666666666666671E-2</c:v>
                </c:pt>
                <c:pt idx="1255">
                  <c:v>8.8666666666666671E-2</c:v>
                </c:pt>
                <c:pt idx="1256">
                  <c:v>8.8000000000000009E-2</c:v>
                </c:pt>
                <c:pt idx="1257">
                  <c:v>8.8000000000000009E-2</c:v>
                </c:pt>
                <c:pt idx="1258">
                  <c:v>8.8000000000000009E-2</c:v>
                </c:pt>
                <c:pt idx="1259">
                  <c:v>8.8000000000000009E-2</c:v>
                </c:pt>
                <c:pt idx="1260">
                  <c:v>8.8000000000000009E-2</c:v>
                </c:pt>
                <c:pt idx="1261">
                  <c:v>8.8000000000000009E-2</c:v>
                </c:pt>
                <c:pt idx="1262">
                  <c:v>8.8000000000000009E-2</c:v>
                </c:pt>
                <c:pt idx="1263">
                  <c:v>8.8000000000000009E-2</c:v>
                </c:pt>
                <c:pt idx="1264">
                  <c:v>8.8000000000000009E-2</c:v>
                </c:pt>
                <c:pt idx="1265">
                  <c:v>8.8000000000000009E-2</c:v>
                </c:pt>
                <c:pt idx="1266">
                  <c:v>8.8000000000000009E-2</c:v>
                </c:pt>
                <c:pt idx="1267">
                  <c:v>8.8000000000000009E-2</c:v>
                </c:pt>
                <c:pt idx="1268">
                  <c:v>8.8000000000000009E-2</c:v>
                </c:pt>
                <c:pt idx="1269">
                  <c:v>8.7333333333333332E-2</c:v>
                </c:pt>
                <c:pt idx="1270">
                  <c:v>8.7333333333333332E-2</c:v>
                </c:pt>
                <c:pt idx="1271">
                  <c:v>8.7333333333333332E-2</c:v>
                </c:pt>
                <c:pt idx="1272">
                  <c:v>8.7333333333333332E-2</c:v>
                </c:pt>
                <c:pt idx="1273">
                  <c:v>8.7333333333333332E-2</c:v>
                </c:pt>
                <c:pt idx="1274">
                  <c:v>8.7333333333333332E-2</c:v>
                </c:pt>
                <c:pt idx="1275">
                  <c:v>8.7333333333333332E-2</c:v>
                </c:pt>
                <c:pt idx="1276">
                  <c:v>8.7333333333333332E-2</c:v>
                </c:pt>
                <c:pt idx="1277">
                  <c:v>8.7333333333333332E-2</c:v>
                </c:pt>
                <c:pt idx="1278">
                  <c:v>8.7333333333333332E-2</c:v>
                </c:pt>
                <c:pt idx="1279">
                  <c:v>8.7333333333333332E-2</c:v>
                </c:pt>
                <c:pt idx="1280">
                  <c:v>8.7333333333333332E-2</c:v>
                </c:pt>
                <c:pt idx="1281">
                  <c:v>8.7333333333333332E-2</c:v>
                </c:pt>
                <c:pt idx="1282">
                  <c:v>8.7333333333333332E-2</c:v>
                </c:pt>
                <c:pt idx="1283">
                  <c:v>8.7333333333333332E-2</c:v>
                </c:pt>
                <c:pt idx="1284">
                  <c:v>8.7333333333333332E-2</c:v>
                </c:pt>
                <c:pt idx="1285">
                  <c:v>8.7333333333333332E-2</c:v>
                </c:pt>
                <c:pt idx="1286">
                  <c:v>8.666666666666667E-2</c:v>
                </c:pt>
                <c:pt idx="1287">
                  <c:v>8.666666666666667E-2</c:v>
                </c:pt>
                <c:pt idx="1288">
                  <c:v>8.7333333333333332E-2</c:v>
                </c:pt>
                <c:pt idx="1289">
                  <c:v>8.7333333333333332E-2</c:v>
                </c:pt>
                <c:pt idx="1290">
                  <c:v>8.7333333333333332E-2</c:v>
                </c:pt>
                <c:pt idx="1291">
                  <c:v>8.7333333333333332E-2</c:v>
                </c:pt>
                <c:pt idx="1292">
                  <c:v>8.666666666666667E-2</c:v>
                </c:pt>
                <c:pt idx="1293">
                  <c:v>8.7333333333333332E-2</c:v>
                </c:pt>
                <c:pt idx="1294">
                  <c:v>8.7333333333333332E-2</c:v>
                </c:pt>
                <c:pt idx="1295">
                  <c:v>8.7333333333333332E-2</c:v>
                </c:pt>
                <c:pt idx="1296">
                  <c:v>8.666666666666667E-2</c:v>
                </c:pt>
                <c:pt idx="1297">
                  <c:v>8.666666666666667E-2</c:v>
                </c:pt>
                <c:pt idx="1298">
                  <c:v>8.666666666666667E-2</c:v>
                </c:pt>
                <c:pt idx="1299">
                  <c:v>8.666666666666667E-2</c:v>
                </c:pt>
                <c:pt idx="1300">
                  <c:v>8.666666666666667E-2</c:v>
                </c:pt>
                <c:pt idx="1301">
                  <c:v>8.666666666666667E-2</c:v>
                </c:pt>
                <c:pt idx="1302">
                  <c:v>8.666666666666667E-2</c:v>
                </c:pt>
                <c:pt idx="1303">
                  <c:v>8.666666666666667E-2</c:v>
                </c:pt>
                <c:pt idx="1304">
                  <c:v>8.666666666666667E-2</c:v>
                </c:pt>
                <c:pt idx="1305">
                  <c:v>8.666666666666667E-2</c:v>
                </c:pt>
                <c:pt idx="1306">
                  <c:v>8.666666666666667E-2</c:v>
                </c:pt>
                <c:pt idx="1307">
                  <c:v>8.666666666666667E-2</c:v>
                </c:pt>
                <c:pt idx="1308">
                  <c:v>8.666666666666667E-2</c:v>
                </c:pt>
                <c:pt idx="1309">
                  <c:v>8.6000000000000007E-2</c:v>
                </c:pt>
                <c:pt idx="1310">
                  <c:v>8.6000000000000007E-2</c:v>
                </c:pt>
                <c:pt idx="1311">
                  <c:v>8.6000000000000007E-2</c:v>
                </c:pt>
                <c:pt idx="1312">
                  <c:v>8.6000000000000007E-2</c:v>
                </c:pt>
                <c:pt idx="1313">
                  <c:v>8.6000000000000007E-2</c:v>
                </c:pt>
                <c:pt idx="1314">
                  <c:v>8.6000000000000007E-2</c:v>
                </c:pt>
                <c:pt idx="1315">
                  <c:v>8.6000000000000007E-2</c:v>
                </c:pt>
                <c:pt idx="1316">
                  <c:v>8.6000000000000007E-2</c:v>
                </c:pt>
                <c:pt idx="1317">
                  <c:v>8.6000000000000007E-2</c:v>
                </c:pt>
                <c:pt idx="1318">
                  <c:v>8.6000000000000007E-2</c:v>
                </c:pt>
                <c:pt idx="1319">
                  <c:v>8.6000000000000007E-2</c:v>
                </c:pt>
                <c:pt idx="1320">
                  <c:v>8.6000000000000007E-2</c:v>
                </c:pt>
                <c:pt idx="1321">
                  <c:v>8.6000000000000007E-2</c:v>
                </c:pt>
                <c:pt idx="1322">
                  <c:v>8.6000000000000007E-2</c:v>
                </c:pt>
                <c:pt idx="1323">
                  <c:v>8.6000000000000007E-2</c:v>
                </c:pt>
                <c:pt idx="1324">
                  <c:v>8.6000000000000007E-2</c:v>
                </c:pt>
                <c:pt idx="1325">
                  <c:v>8.6000000000000007E-2</c:v>
                </c:pt>
                <c:pt idx="1326">
                  <c:v>8.533333333333333E-2</c:v>
                </c:pt>
                <c:pt idx="1327">
                  <c:v>8.533333333333333E-2</c:v>
                </c:pt>
                <c:pt idx="1328">
                  <c:v>8.533333333333333E-2</c:v>
                </c:pt>
                <c:pt idx="1329">
                  <c:v>8.533333333333333E-2</c:v>
                </c:pt>
                <c:pt idx="1330">
                  <c:v>8.6000000000000007E-2</c:v>
                </c:pt>
                <c:pt idx="1331">
                  <c:v>8.533333333333333E-2</c:v>
                </c:pt>
                <c:pt idx="1332">
                  <c:v>8.533333333333333E-2</c:v>
                </c:pt>
                <c:pt idx="1333">
                  <c:v>8.533333333333333E-2</c:v>
                </c:pt>
                <c:pt idx="1334">
                  <c:v>8.533333333333333E-2</c:v>
                </c:pt>
                <c:pt idx="1335">
                  <c:v>8.533333333333333E-2</c:v>
                </c:pt>
                <c:pt idx="1336">
                  <c:v>8.533333333333333E-2</c:v>
                </c:pt>
                <c:pt idx="1337">
                  <c:v>8.533333333333333E-2</c:v>
                </c:pt>
                <c:pt idx="1338">
                  <c:v>8.533333333333333E-2</c:v>
                </c:pt>
                <c:pt idx="1339">
                  <c:v>8.533333333333333E-2</c:v>
                </c:pt>
                <c:pt idx="1340">
                  <c:v>8.533333333333333E-2</c:v>
                </c:pt>
                <c:pt idx="1341">
                  <c:v>8.533333333333333E-2</c:v>
                </c:pt>
                <c:pt idx="1342">
                  <c:v>8.533333333333333E-2</c:v>
                </c:pt>
                <c:pt idx="1343">
                  <c:v>8.533333333333333E-2</c:v>
                </c:pt>
                <c:pt idx="1344">
                  <c:v>8.533333333333333E-2</c:v>
                </c:pt>
                <c:pt idx="1345">
                  <c:v>8.533333333333333E-2</c:v>
                </c:pt>
                <c:pt idx="1346">
                  <c:v>8.533333333333333E-2</c:v>
                </c:pt>
                <c:pt idx="1347">
                  <c:v>8.533333333333333E-2</c:v>
                </c:pt>
                <c:pt idx="1348">
                  <c:v>8.533333333333333E-2</c:v>
                </c:pt>
                <c:pt idx="1349">
                  <c:v>8.4666666666666668E-2</c:v>
                </c:pt>
                <c:pt idx="1350">
                  <c:v>8.4666666666666668E-2</c:v>
                </c:pt>
                <c:pt idx="1351">
                  <c:v>8.4666666666666668E-2</c:v>
                </c:pt>
                <c:pt idx="1352">
                  <c:v>8.4666666666666668E-2</c:v>
                </c:pt>
                <c:pt idx="1353">
                  <c:v>8.4666666666666668E-2</c:v>
                </c:pt>
                <c:pt idx="1354">
                  <c:v>8.4666666666666668E-2</c:v>
                </c:pt>
                <c:pt idx="1355">
                  <c:v>8.4666666666666668E-2</c:v>
                </c:pt>
                <c:pt idx="1356">
                  <c:v>8.4666666666666668E-2</c:v>
                </c:pt>
                <c:pt idx="1357">
                  <c:v>8.4666666666666668E-2</c:v>
                </c:pt>
                <c:pt idx="1358">
                  <c:v>8.4666666666666668E-2</c:v>
                </c:pt>
                <c:pt idx="1359">
                  <c:v>8.4666666666666668E-2</c:v>
                </c:pt>
                <c:pt idx="1360">
                  <c:v>8.4666666666666668E-2</c:v>
                </c:pt>
                <c:pt idx="1361">
                  <c:v>8.4000000000000005E-2</c:v>
                </c:pt>
                <c:pt idx="1362">
                  <c:v>8.4666666666666668E-2</c:v>
                </c:pt>
                <c:pt idx="1363">
                  <c:v>8.4666666666666668E-2</c:v>
                </c:pt>
                <c:pt idx="1364">
                  <c:v>8.4666666666666668E-2</c:v>
                </c:pt>
                <c:pt idx="1365">
                  <c:v>8.4666666666666668E-2</c:v>
                </c:pt>
                <c:pt idx="1366">
                  <c:v>8.4666666666666668E-2</c:v>
                </c:pt>
                <c:pt idx="1367">
                  <c:v>8.4666666666666668E-2</c:v>
                </c:pt>
                <c:pt idx="1368">
                  <c:v>8.4666666666666668E-2</c:v>
                </c:pt>
                <c:pt idx="1369">
                  <c:v>8.4666666666666668E-2</c:v>
                </c:pt>
                <c:pt idx="1370">
                  <c:v>8.4666666666666668E-2</c:v>
                </c:pt>
                <c:pt idx="1371">
                  <c:v>8.4666666666666668E-2</c:v>
                </c:pt>
                <c:pt idx="1372">
                  <c:v>8.4666666666666668E-2</c:v>
                </c:pt>
                <c:pt idx="1373">
                  <c:v>8.4666666666666668E-2</c:v>
                </c:pt>
                <c:pt idx="1374">
                  <c:v>8.4666666666666668E-2</c:v>
                </c:pt>
                <c:pt idx="1375">
                  <c:v>8.4666666666666668E-2</c:v>
                </c:pt>
                <c:pt idx="1376">
                  <c:v>8.4000000000000005E-2</c:v>
                </c:pt>
                <c:pt idx="1377">
                  <c:v>8.4000000000000005E-2</c:v>
                </c:pt>
                <c:pt idx="1378">
                  <c:v>8.4000000000000005E-2</c:v>
                </c:pt>
                <c:pt idx="1379">
                  <c:v>8.4000000000000005E-2</c:v>
                </c:pt>
                <c:pt idx="1380">
                  <c:v>8.4000000000000005E-2</c:v>
                </c:pt>
                <c:pt idx="1381">
                  <c:v>8.4000000000000005E-2</c:v>
                </c:pt>
                <c:pt idx="1382">
                  <c:v>8.4000000000000005E-2</c:v>
                </c:pt>
                <c:pt idx="1383">
                  <c:v>8.4000000000000005E-2</c:v>
                </c:pt>
                <c:pt idx="1384">
                  <c:v>8.4000000000000005E-2</c:v>
                </c:pt>
                <c:pt idx="1385">
                  <c:v>8.4000000000000005E-2</c:v>
                </c:pt>
                <c:pt idx="1386">
                  <c:v>8.4000000000000005E-2</c:v>
                </c:pt>
                <c:pt idx="1387">
                  <c:v>8.4000000000000005E-2</c:v>
                </c:pt>
                <c:pt idx="1388">
                  <c:v>8.4000000000000005E-2</c:v>
                </c:pt>
                <c:pt idx="1389">
                  <c:v>8.3333333333333329E-2</c:v>
                </c:pt>
                <c:pt idx="1390">
                  <c:v>8.3333333333333329E-2</c:v>
                </c:pt>
                <c:pt idx="1391">
                  <c:v>8.3333333333333329E-2</c:v>
                </c:pt>
                <c:pt idx="1392">
                  <c:v>8.3333333333333329E-2</c:v>
                </c:pt>
                <c:pt idx="1393">
                  <c:v>8.3333333333333329E-2</c:v>
                </c:pt>
                <c:pt idx="1394">
                  <c:v>8.3333333333333329E-2</c:v>
                </c:pt>
                <c:pt idx="1395">
                  <c:v>8.3333333333333329E-2</c:v>
                </c:pt>
                <c:pt idx="1396">
                  <c:v>8.3333333333333329E-2</c:v>
                </c:pt>
                <c:pt idx="1397">
                  <c:v>8.3333333333333329E-2</c:v>
                </c:pt>
                <c:pt idx="1398">
                  <c:v>8.3333333333333329E-2</c:v>
                </c:pt>
                <c:pt idx="1399">
                  <c:v>8.3333333333333329E-2</c:v>
                </c:pt>
                <c:pt idx="1400">
                  <c:v>8.3333333333333329E-2</c:v>
                </c:pt>
                <c:pt idx="1401">
                  <c:v>8.3333333333333329E-2</c:v>
                </c:pt>
                <c:pt idx="1402">
                  <c:v>8.3333333333333329E-2</c:v>
                </c:pt>
                <c:pt idx="1403">
                  <c:v>8.3333333333333329E-2</c:v>
                </c:pt>
                <c:pt idx="1404">
                  <c:v>8.3333333333333329E-2</c:v>
                </c:pt>
                <c:pt idx="1405">
                  <c:v>8.3333333333333329E-2</c:v>
                </c:pt>
                <c:pt idx="1406">
                  <c:v>8.2666666666666666E-2</c:v>
                </c:pt>
                <c:pt idx="1407">
                  <c:v>8.3333333333333329E-2</c:v>
                </c:pt>
                <c:pt idx="1408">
                  <c:v>8.2666666666666666E-2</c:v>
                </c:pt>
                <c:pt idx="1409">
                  <c:v>8.3333333333333329E-2</c:v>
                </c:pt>
                <c:pt idx="1410">
                  <c:v>8.3333333333333329E-2</c:v>
                </c:pt>
                <c:pt idx="1411">
                  <c:v>8.3333333333333329E-2</c:v>
                </c:pt>
                <c:pt idx="1412">
                  <c:v>8.3333333333333329E-2</c:v>
                </c:pt>
                <c:pt idx="1413">
                  <c:v>8.3333333333333329E-2</c:v>
                </c:pt>
                <c:pt idx="1414">
                  <c:v>8.2666666666666666E-2</c:v>
                </c:pt>
                <c:pt idx="1415">
                  <c:v>8.3333333333333329E-2</c:v>
                </c:pt>
                <c:pt idx="1416">
                  <c:v>8.3333333333333329E-2</c:v>
                </c:pt>
                <c:pt idx="1417">
                  <c:v>8.2666666666666666E-2</c:v>
                </c:pt>
                <c:pt idx="1418">
                  <c:v>8.2666666666666666E-2</c:v>
                </c:pt>
                <c:pt idx="1419">
                  <c:v>8.2666666666666666E-2</c:v>
                </c:pt>
                <c:pt idx="1420">
                  <c:v>8.2666666666666666E-2</c:v>
                </c:pt>
                <c:pt idx="1421">
                  <c:v>8.2666666666666666E-2</c:v>
                </c:pt>
                <c:pt idx="1422">
                  <c:v>8.2666666666666666E-2</c:v>
                </c:pt>
                <c:pt idx="1423">
                  <c:v>8.2666666666666666E-2</c:v>
                </c:pt>
                <c:pt idx="1424">
                  <c:v>8.2666666666666666E-2</c:v>
                </c:pt>
                <c:pt idx="1425">
                  <c:v>8.2666666666666666E-2</c:v>
                </c:pt>
                <c:pt idx="1426">
                  <c:v>8.2666666666666666E-2</c:v>
                </c:pt>
                <c:pt idx="1427">
                  <c:v>8.2666666666666666E-2</c:v>
                </c:pt>
                <c:pt idx="1428">
                  <c:v>8.2666666666666666E-2</c:v>
                </c:pt>
                <c:pt idx="1429">
                  <c:v>8.2666666666666666E-2</c:v>
                </c:pt>
                <c:pt idx="1430">
                  <c:v>8.2666666666666666E-2</c:v>
                </c:pt>
                <c:pt idx="1431">
                  <c:v>8.2000000000000003E-2</c:v>
                </c:pt>
                <c:pt idx="1432">
                  <c:v>8.2000000000000003E-2</c:v>
                </c:pt>
                <c:pt idx="1433">
                  <c:v>8.2000000000000003E-2</c:v>
                </c:pt>
                <c:pt idx="1434">
                  <c:v>8.2000000000000003E-2</c:v>
                </c:pt>
                <c:pt idx="1435">
                  <c:v>8.2000000000000003E-2</c:v>
                </c:pt>
                <c:pt idx="1436">
                  <c:v>8.2000000000000003E-2</c:v>
                </c:pt>
                <c:pt idx="1437">
                  <c:v>8.2000000000000003E-2</c:v>
                </c:pt>
                <c:pt idx="1438">
                  <c:v>8.2000000000000003E-2</c:v>
                </c:pt>
                <c:pt idx="1439">
                  <c:v>8.2000000000000003E-2</c:v>
                </c:pt>
                <c:pt idx="1440">
                  <c:v>8.2000000000000003E-2</c:v>
                </c:pt>
                <c:pt idx="1441">
                  <c:v>8.2000000000000003E-2</c:v>
                </c:pt>
                <c:pt idx="1442">
                  <c:v>8.2000000000000003E-2</c:v>
                </c:pt>
                <c:pt idx="1443">
                  <c:v>8.2000000000000003E-2</c:v>
                </c:pt>
                <c:pt idx="1444">
                  <c:v>8.2000000000000003E-2</c:v>
                </c:pt>
                <c:pt idx="1445">
                  <c:v>8.2000000000000003E-2</c:v>
                </c:pt>
                <c:pt idx="1446">
                  <c:v>8.1333333333333327E-2</c:v>
                </c:pt>
                <c:pt idx="1447">
                  <c:v>8.1333333333333327E-2</c:v>
                </c:pt>
                <c:pt idx="1448">
                  <c:v>8.1333333333333327E-2</c:v>
                </c:pt>
                <c:pt idx="1449">
                  <c:v>8.1333333333333327E-2</c:v>
                </c:pt>
                <c:pt idx="1450">
                  <c:v>8.1333333333333327E-2</c:v>
                </c:pt>
                <c:pt idx="1451">
                  <c:v>8.1333333333333327E-2</c:v>
                </c:pt>
                <c:pt idx="1452">
                  <c:v>8.1333333333333327E-2</c:v>
                </c:pt>
                <c:pt idx="1453">
                  <c:v>8.1333333333333327E-2</c:v>
                </c:pt>
                <c:pt idx="1454">
                  <c:v>8.2000000000000003E-2</c:v>
                </c:pt>
                <c:pt idx="1455">
                  <c:v>8.1333333333333327E-2</c:v>
                </c:pt>
                <c:pt idx="1456">
                  <c:v>8.2000000000000003E-2</c:v>
                </c:pt>
                <c:pt idx="1457">
                  <c:v>8.1333333333333327E-2</c:v>
                </c:pt>
                <c:pt idx="1458">
                  <c:v>8.1333333333333327E-2</c:v>
                </c:pt>
                <c:pt idx="1459">
                  <c:v>8.1333333333333327E-2</c:v>
                </c:pt>
                <c:pt idx="1460">
                  <c:v>8.1333333333333327E-2</c:v>
                </c:pt>
                <c:pt idx="1461">
                  <c:v>8.1333333333333327E-2</c:v>
                </c:pt>
                <c:pt idx="1462">
                  <c:v>8.1333333333333327E-2</c:v>
                </c:pt>
                <c:pt idx="1463">
                  <c:v>8.1333333333333327E-2</c:v>
                </c:pt>
                <c:pt idx="1464">
                  <c:v>8.1333333333333327E-2</c:v>
                </c:pt>
                <c:pt idx="1465">
                  <c:v>8.1333333333333327E-2</c:v>
                </c:pt>
                <c:pt idx="1466">
                  <c:v>8.1333333333333327E-2</c:v>
                </c:pt>
                <c:pt idx="1467">
                  <c:v>8.1333333333333327E-2</c:v>
                </c:pt>
                <c:pt idx="1468">
                  <c:v>8.1333333333333327E-2</c:v>
                </c:pt>
                <c:pt idx="1469">
                  <c:v>8.1333333333333327E-2</c:v>
                </c:pt>
                <c:pt idx="1470">
                  <c:v>8.1333333333333327E-2</c:v>
                </c:pt>
                <c:pt idx="1471">
                  <c:v>8.1333333333333327E-2</c:v>
                </c:pt>
                <c:pt idx="1472">
                  <c:v>8.1333333333333327E-2</c:v>
                </c:pt>
                <c:pt idx="1473">
                  <c:v>8.1333333333333327E-2</c:v>
                </c:pt>
                <c:pt idx="1474">
                  <c:v>8.1333333333333327E-2</c:v>
                </c:pt>
                <c:pt idx="1475">
                  <c:v>8.1333333333333327E-2</c:v>
                </c:pt>
                <c:pt idx="1476">
                  <c:v>8.1333333333333327E-2</c:v>
                </c:pt>
                <c:pt idx="1477">
                  <c:v>8.1333333333333327E-2</c:v>
                </c:pt>
                <c:pt idx="1478">
                  <c:v>8.0666666666666664E-2</c:v>
                </c:pt>
                <c:pt idx="1479">
                  <c:v>8.0666666666666664E-2</c:v>
                </c:pt>
                <c:pt idx="1480">
                  <c:v>8.0666666666666664E-2</c:v>
                </c:pt>
                <c:pt idx="1481">
                  <c:v>8.0666666666666664E-2</c:v>
                </c:pt>
                <c:pt idx="1482">
                  <c:v>8.0666666666666664E-2</c:v>
                </c:pt>
                <c:pt idx="1483">
                  <c:v>8.0666666666666664E-2</c:v>
                </c:pt>
                <c:pt idx="1484">
                  <c:v>8.0666666666666664E-2</c:v>
                </c:pt>
                <c:pt idx="1485">
                  <c:v>8.0666666666666664E-2</c:v>
                </c:pt>
                <c:pt idx="1486">
                  <c:v>8.0666666666666664E-2</c:v>
                </c:pt>
                <c:pt idx="1487">
                  <c:v>8.0666666666666664E-2</c:v>
                </c:pt>
                <c:pt idx="1488">
                  <c:v>8.0666666666666664E-2</c:v>
                </c:pt>
                <c:pt idx="1489">
                  <c:v>8.0666666666666664E-2</c:v>
                </c:pt>
                <c:pt idx="1490">
                  <c:v>8.0666666666666664E-2</c:v>
                </c:pt>
                <c:pt idx="1491">
                  <c:v>8.0666666666666664E-2</c:v>
                </c:pt>
                <c:pt idx="1492">
                  <c:v>8.0666666666666664E-2</c:v>
                </c:pt>
                <c:pt idx="1493">
                  <c:v>8.0666666666666664E-2</c:v>
                </c:pt>
                <c:pt idx="1494">
                  <c:v>8.0666666666666664E-2</c:v>
                </c:pt>
                <c:pt idx="1495">
                  <c:v>8.0666666666666664E-2</c:v>
                </c:pt>
                <c:pt idx="1496">
                  <c:v>8.0666666666666664E-2</c:v>
                </c:pt>
                <c:pt idx="1497">
                  <c:v>8.0666666666666664E-2</c:v>
                </c:pt>
                <c:pt idx="1498">
                  <c:v>8.0666666666666664E-2</c:v>
                </c:pt>
                <c:pt idx="1499">
                  <c:v>8.0666666666666664E-2</c:v>
                </c:pt>
                <c:pt idx="1500">
                  <c:v>8.0666666666666664E-2</c:v>
                </c:pt>
                <c:pt idx="1501">
                  <c:v>8.0666666666666664E-2</c:v>
                </c:pt>
                <c:pt idx="1502">
                  <c:v>8.0666666666666664E-2</c:v>
                </c:pt>
                <c:pt idx="1503">
                  <c:v>8.0666666666666664E-2</c:v>
                </c:pt>
                <c:pt idx="1504">
                  <c:v>0.08</c:v>
                </c:pt>
                <c:pt idx="1505">
                  <c:v>0.08</c:v>
                </c:pt>
                <c:pt idx="1506">
                  <c:v>0.08</c:v>
                </c:pt>
                <c:pt idx="1507">
                  <c:v>0.08</c:v>
                </c:pt>
                <c:pt idx="1508">
                  <c:v>0.08</c:v>
                </c:pt>
                <c:pt idx="1509">
                  <c:v>0.08</c:v>
                </c:pt>
                <c:pt idx="1510">
                  <c:v>0.08</c:v>
                </c:pt>
                <c:pt idx="1511">
                  <c:v>0.08</c:v>
                </c:pt>
                <c:pt idx="1512">
                  <c:v>0.08</c:v>
                </c:pt>
                <c:pt idx="1513">
                  <c:v>0.08</c:v>
                </c:pt>
                <c:pt idx="1514">
                  <c:v>0.08</c:v>
                </c:pt>
                <c:pt idx="1515">
                  <c:v>0.08</c:v>
                </c:pt>
                <c:pt idx="1516">
                  <c:v>0.08</c:v>
                </c:pt>
                <c:pt idx="1517">
                  <c:v>0.08</c:v>
                </c:pt>
                <c:pt idx="1518">
                  <c:v>0.08</c:v>
                </c:pt>
                <c:pt idx="1519">
                  <c:v>0.08</c:v>
                </c:pt>
                <c:pt idx="1520">
                  <c:v>0.08</c:v>
                </c:pt>
                <c:pt idx="1521">
                  <c:v>0.08</c:v>
                </c:pt>
                <c:pt idx="1522">
                  <c:v>0.08</c:v>
                </c:pt>
                <c:pt idx="1523">
                  <c:v>0.08</c:v>
                </c:pt>
                <c:pt idx="1524">
                  <c:v>0.08</c:v>
                </c:pt>
                <c:pt idx="1525">
                  <c:v>0.08</c:v>
                </c:pt>
                <c:pt idx="1526">
                  <c:v>0.08</c:v>
                </c:pt>
                <c:pt idx="1527">
                  <c:v>0.08</c:v>
                </c:pt>
                <c:pt idx="1528">
                  <c:v>0.08</c:v>
                </c:pt>
                <c:pt idx="1529">
                  <c:v>0.08</c:v>
                </c:pt>
                <c:pt idx="1530">
                  <c:v>0.08</c:v>
                </c:pt>
                <c:pt idx="1531">
                  <c:v>0.08</c:v>
                </c:pt>
                <c:pt idx="1532">
                  <c:v>0.08</c:v>
                </c:pt>
                <c:pt idx="1533">
                  <c:v>0.08</c:v>
                </c:pt>
                <c:pt idx="1534">
                  <c:v>0.08</c:v>
                </c:pt>
                <c:pt idx="1535">
                  <c:v>0.08</c:v>
                </c:pt>
                <c:pt idx="1536">
                  <c:v>7.9333333333333325E-2</c:v>
                </c:pt>
                <c:pt idx="1537">
                  <c:v>7.9333333333333325E-2</c:v>
                </c:pt>
                <c:pt idx="1538">
                  <c:v>7.9333333333333325E-2</c:v>
                </c:pt>
                <c:pt idx="1539">
                  <c:v>7.9333333333333325E-2</c:v>
                </c:pt>
                <c:pt idx="1540">
                  <c:v>7.9333333333333325E-2</c:v>
                </c:pt>
                <c:pt idx="1541">
                  <c:v>7.9333333333333325E-2</c:v>
                </c:pt>
                <c:pt idx="1542">
                  <c:v>7.9333333333333325E-2</c:v>
                </c:pt>
                <c:pt idx="1543">
                  <c:v>7.9333333333333325E-2</c:v>
                </c:pt>
                <c:pt idx="1544">
                  <c:v>7.9333333333333325E-2</c:v>
                </c:pt>
                <c:pt idx="1545">
                  <c:v>7.9333333333333325E-2</c:v>
                </c:pt>
                <c:pt idx="1546">
                  <c:v>7.9333333333333325E-2</c:v>
                </c:pt>
                <c:pt idx="1547">
                  <c:v>7.9333333333333325E-2</c:v>
                </c:pt>
                <c:pt idx="1548">
                  <c:v>7.9333333333333325E-2</c:v>
                </c:pt>
                <c:pt idx="1549">
                  <c:v>7.9333333333333325E-2</c:v>
                </c:pt>
                <c:pt idx="1550">
                  <c:v>7.8666666666666663E-2</c:v>
                </c:pt>
                <c:pt idx="1551">
                  <c:v>7.8666666666666663E-2</c:v>
                </c:pt>
                <c:pt idx="1552">
                  <c:v>7.8666666666666663E-2</c:v>
                </c:pt>
                <c:pt idx="1553">
                  <c:v>7.8666666666666663E-2</c:v>
                </c:pt>
                <c:pt idx="1554">
                  <c:v>7.8666666666666663E-2</c:v>
                </c:pt>
                <c:pt idx="1555">
                  <c:v>7.8666666666666663E-2</c:v>
                </c:pt>
                <c:pt idx="1556">
                  <c:v>7.8666666666666663E-2</c:v>
                </c:pt>
                <c:pt idx="1557">
                  <c:v>7.8666666666666663E-2</c:v>
                </c:pt>
                <c:pt idx="1558">
                  <c:v>7.8666666666666663E-2</c:v>
                </c:pt>
                <c:pt idx="1559">
                  <c:v>7.8666666666666663E-2</c:v>
                </c:pt>
                <c:pt idx="1560">
                  <c:v>7.8666666666666663E-2</c:v>
                </c:pt>
                <c:pt idx="1561">
                  <c:v>7.8666666666666663E-2</c:v>
                </c:pt>
                <c:pt idx="1562">
                  <c:v>7.8666666666666663E-2</c:v>
                </c:pt>
                <c:pt idx="1563">
                  <c:v>7.8666666666666663E-2</c:v>
                </c:pt>
                <c:pt idx="1564">
                  <c:v>7.8666666666666663E-2</c:v>
                </c:pt>
                <c:pt idx="1565">
                  <c:v>7.8666666666666663E-2</c:v>
                </c:pt>
                <c:pt idx="1566">
                  <c:v>7.8666666666666663E-2</c:v>
                </c:pt>
                <c:pt idx="1567">
                  <c:v>7.8666666666666663E-2</c:v>
                </c:pt>
                <c:pt idx="1568">
                  <c:v>7.8666666666666663E-2</c:v>
                </c:pt>
                <c:pt idx="1569">
                  <c:v>7.8666666666666663E-2</c:v>
                </c:pt>
                <c:pt idx="1570">
                  <c:v>7.8E-2</c:v>
                </c:pt>
                <c:pt idx="1571">
                  <c:v>7.8E-2</c:v>
                </c:pt>
                <c:pt idx="1572">
                  <c:v>7.8E-2</c:v>
                </c:pt>
                <c:pt idx="1573">
                  <c:v>7.8E-2</c:v>
                </c:pt>
                <c:pt idx="1574">
                  <c:v>7.8E-2</c:v>
                </c:pt>
                <c:pt idx="1575">
                  <c:v>7.8E-2</c:v>
                </c:pt>
                <c:pt idx="1576">
                  <c:v>7.8E-2</c:v>
                </c:pt>
                <c:pt idx="1577">
                  <c:v>7.8E-2</c:v>
                </c:pt>
                <c:pt idx="1578">
                  <c:v>7.8E-2</c:v>
                </c:pt>
                <c:pt idx="1579">
                  <c:v>7.8E-2</c:v>
                </c:pt>
                <c:pt idx="1580">
                  <c:v>7.7333333333333337E-2</c:v>
                </c:pt>
                <c:pt idx="1581">
                  <c:v>7.7333333333333337E-2</c:v>
                </c:pt>
                <c:pt idx="1582">
                  <c:v>7.7333333333333337E-2</c:v>
                </c:pt>
                <c:pt idx="1583">
                  <c:v>7.7333333333333337E-2</c:v>
                </c:pt>
                <c:pt idx="1584">
                  <c:v>7.7333333333333337E-2</c:v>
                </c:pt>
                <c:pt idx="1585">
                  <c:v>7.7333333333333337E-2</c:v>
                </c:pt>
                <c:pt idx="1586">
                  <c:v>7.7333333333333337E-2</c:v>
                </c:pt>
                <c:pt idx="1587">
                  <c:v>7.7333333333333337E-2</c:v>
                </c:pt>
                <c:pt idx="1588">
                  <c:v>7.7333333333333337E-2</c:v>
                </c:pt>
                <c:pt idx="1589">
                  <c:v>7.7333333333333337E-2</c:v>
                </c:pt>
                <c:pt idx="1590">
                  <c:v>7.7333333333333337E-2</c:v>
                </c:pt>
                <c:pt idx="1591">
                  <c:v>7.7333333333333337E-2</c:v>
                </c:pt>
                <c:pt idx="1592">
                  <c:v>7.7333333333333337E-2</c:v>
                </c:pt>
                <c:pt idx="1593">
                  <c:v>7.7333333333333337E-2</c:v>
                </c:pt>
                <c:pt idx="1594">
                  <c:v>7.7333333333333337E-2</c:v>
                </c:pt>
                <c:pt idx="1595">
                  <c:v>7.7333333333333337E-2</c:v>
                </c:pt>
                <c:pt idx="1596">
                  <c:v>7.7333333333333337E-2</c:v>
                </c:pt>
                <c:pt idx="1597">
                  <c:v>7.7333333333333337E-2</c:v>
                </c:pt>
                <c:pt idx="1598">
                  <c:v>7.7333333333333337E-2</c:v>
                </c:pt>
                <c:pt idx="1599">
                  <c:v>7.7333333333333337E-2</c:v>
                </c:pt>
                <c:pt idx="1600">
                  <c:v>7.7333333333333337E-2</c:v>
                </c:pt>
                <c:pt idx="1601">
                  <c:v>7.7333333333333337E-2</c:v>
                </c:pt>
                <c:pt idx="1602">
                  <c:v>7.7333333333333337E-2</c:v>
                </c:pt>
                <c:pt idx="1603">
                  <c:v>7.7333333333333337E-2</c:v>
                </c:pt>
                <c:pt idx="1604">
                  <c:v>7.7333333333333337E-2</c:v>
                </c:pt>
                <c:pt idx="1605">
                  <c:v>7.7333333333333337E-2</c:v>
                </c:pt>
                <c:pt idx="1606">
                  <c:v>7.7333333333333337E-2</c:v>
                </c:pt>
                <c:pt idx="1607">
                  <c:v>7.7333333333333337E-2</c:v>
                </c:pt>
                <c:pt idx="1608">
                  <c:v>7.7333333333333337E-2</c:v>
                </c:pt>
                <c:pt idx="1609">
                  <c:v>7.6666666666666675E-2</c:v>
                </c:pt>
                <c:pt idx="1610">
                  <c:v>7.6666666666666675E-2</c:v>
                </c:pt>
                <c:pt idx="1611">
                  <c:v>7.6666666666666675E-2</c:v>
                </c:pt>
                <c:pt idx="1612">
                  <c:v>7.6666666666666675E-2</c:v>
                </c:pt>
                <c:pt idx="1613">
                  <c:v>7.6666666666666675E-2</c:v>
                </c:pt>
                <c:pt idx="1614">
                  <c:v>7.6666666666666675E-2</c:v>
                </c:pt>
                <c:pt idx="1615">
                  <c:v>7.6666666666666675E-2</c:v>
                </c:pt>
                <c:pt idx="1616">
                  <c:v>7.6666666666666675E-2</c:v>
                </c:pt>
                <c:pt idx="1617">
                  <c:v>7.6666666666666675E-2</c:v>
                </c:pt>
                <c:pt idx="1618">
                  <c:v>7.6666666666666675E-2</c:v>
                </c:pt>
                <c:pt idx="1619">
                  <c:v>7.6666666666666675E-2</c:v>
                </c:pt>
                <c:pt idx="1620">
                  <c:v>7.6666666666666675E-2</c:v>
                </c:pt>
                <c:pt idx="1621">
                  <c:v>7.6666666666666675E-2</c:v>
                </c:pt>
                <c:pt idx="1622">
                  <c:v>7.6666666666666675E-2</c:v>
                </c:pt>
                <c:pt idx="1623">
                  <c:v>7.6666666666666675E-2</c:v>
                </c:pt>
                <c:pt idx="1624">
                  <c:v>7.5999999999999998E-2</c:v>
                </c:pt>
                <c:pt idx="1625">
                  <c:v>7.5999999999999998E-2</c:v>
                </c:pt>
                <c:pt idx="1626">
                  <c:v>7.5999999999999998E-2</c:v>
                </c:pt>
                <c:pt idx="1627">
                  <c:v>7.5999999999999998E-2</c:v>
                </c:pt>
                <c:pt idx="1628">
                  <c:v>7.5999999999999998E-2</c:v>
                </c:pt>
                <c:pt idx="1629">
                  <c:v>7.5999999999999998E-2</c:v>
                </c:pt>
                <c:pt idx="1630">
                  <c:v>7.5999999999999998E-2</c:v>
                </c:pt>
                <c:pt idx="1631">
                  <c:v>7.5999999999999998E-2</c:v>
                </c:pt>
                <c:pt idx="1632">
                  <c:v>7.5999999999999998E-2</c:v>
                </c:pt>
                <c:pt idx="1633">
                  <c:v>7.5999999999999998E-2</c:v>
                </c:pt>
                <c:pt idx="1634">
                  <c:v>7.5999999999999998E-2</c:v>
                </c:pt>
                <c:pt idx="1635">
                  <c:v>7.5999999999999998E-2</c:v>
                </c:pt>
                <c:pt idx="1636">
                  <c:v>7.5999999999999998E-2</c:v>
                </c:pt>
                <c:pt idx="1637">
                  <c:v>7.5999999999999998E-2</c:v>
                </c:pt>
                <c:pt idx="1638">
                  <c:v>7.5999999999999998E-2</c:v>
                </c:pt>
                <c:pt idx="1639">
                  <c:v>7.5999999999999998E-2</c:v>
                </c:pt>
                <c:pt idx="1640">
                  <c:v>7.5999999999999998E-2</c:v>
                </c:pt>
                <c:pt idx="1641">
                  <c:v>7.5999999999999998E-2</c:v>
                </c:pt>
                <c:pt idx="1642">
                  <c:v>7.5999999999999998E-2</c:v>
                </c:pt>
                <c:pt idx="1643">
                  <c:v>7.5999999999999998E-2</c:v>
                </c:pt>
                <c:pt idx="1644">
                  <c:v>7.5999999999999998E-2</c:v>
                </c:pt>
                <c:pt idx="1645">
                  <c:v>7.5999999999999998E-2</c:v>
                </c:pt>
                <c:pt idx="1646">
                  <c:v>7.5999999999999998E-2</c:v>
                </c:pt>
                <c:pt idx="1647">
                  <c:v>7.5999999999999998E-2</c:v>
                </c:pt>
                <c:pt idx="1648">
                  <c:v>7.5999999999999998E-2</c:v>
                </c:pt>
                <c:pt idx="1649">
                  <c:v>7.5999999999999998E-2</c:v>
                </c:pt>
                <c:pt idx="1650">
                  <c:v>7.5333333333333335E-2</c:v>
                </c:pt>
                <c:pt idx="1651">
                  <c:v>7.5333333333333335E-2</c:v>
                </c:pt>
                <c:pt idx="1652">
                  <c:v>7.5333333333333335E-2</c:v>
                </c:pt>
                <c:pt idx="1653">
                  <c:v>7.5333333333333335E-2</c:v>
                </c:pt>
                <c:pt idx="1654">
                  <c:v>7.5333333333333335E-2</c:v>
                </c:pt>
                <c:pt idx="1655">
                  <c:v>7.5333333333333335E-2</c:v>
                </c:pt>
                <c:pt idx="1656">
                  <c:v>7.4666666666666673E-2</c:v>
                </c:pt>
                <c:pt idx="1657">
                  <c:v>7.4666666666666673E-2</c:v>
                </c:pt>
                <c:pt idx="1658">
                  <c:v>7.4666666666666673E-2</c:v>
                </c:pt>
                <c:pt idx="1659">
                  <c:v>7.4666666666666673E-2</c:v>
                </c:pt>
                <c:pt idx="1660">
                  <c:v>7.4666666666666673E-2</c:v>
                </c:pt>
                <c:pt idx="1661">
                  <c:v>7.4666666666666673E-2</c:v>
                </c:pt>
                <c:pt idx="1662">
                  <c:v>7.4666666666666673E-2</c:v>
                </c:pt>
                <c:pt idx="1663">
                  <c:v>7.4666666666666673E-2</c:v>
                </c:pt>
                <c:pt idx="1664">
                  <c:v>7.4666666666666673E-2</c:v>
                </c:pt>
                <c:pt idx="1665">
                  <c:v>7.4666666666666673E-2</c:v>
                </c:pt>
                <c:pt idx="1666">
                  <c:v>7.4666666666666673E-2</c:v>
                </c:pt>
                <c:pt idx="1667">
                  <c:v>7.4666666666666673E-2</c:v>
                </c:pt>
                <c:pt idx="1668">
                  <c:v>7.4666666666666673E-2</c:v>
                </c:pt>
                <c:pt idx="1669">
                  <c:v>7.4666666666666673E-2</c:v>
                </c:pt>
                <c:pt idx="1670">
                  <c:v>7.4666666666666673E-2</c:v>
                </c:pt>
                <c:pt idx="1671">
                  <c:v>7.4666666666666673E-2</c:v>
                </c:pt>
                <c:pt idx="1672">
                  <c:v>7.4666666666666673E-2</c:v>
                </c:pt>
                <c:pt idx="1673">
                  <c:v>7.4666666666666673E-2</c:v>
                </c:pt>
                <c:pt idx="1674">
                  <c:v>7.4666666666666673E-2</c:v>
                </c:pt>
                <c:pt idx="1675">
                  <c:v>7.4666666666666673E-2</c:v>
                </c:pt>
                <c:pt idx="1676">
                  <c:v>7.4666666666666673E-2</c:v>
                </c:pt>
                <c:pt idx="1677">
                  <c:v>7.4666666666666673E-2</c:v>
                </c:pt>
                <c:pt idx="1678">
                  <c:v>7.4666666666666673E-2</c:v>
                </c:pt>
                <c:pt idx="1679">
                  <c:v>7.4666666666666673E-2</c:v>
                </c:pt>
                <c:pt idx="1680">
                  <c:v>7.4666666666666673E-2</c:v>
                </c:pt>
                <c:pt idx="1681">
                  <c:v>7.4666666666666673E-2</c:v>
                </c:pt>
                <c:pt idx="1682">
                  <c:v>7.4666666666666673E-2</c:v>
                </c:pt>
                <c:pt idx="1683">
                  <c:v>7.4666666666666673E-2</c:v>
                </c:pt>
                <c:pt idx="1684">
                  <c:v>7.4666666666666673E-2</c:v>
                </c:pt>
                <c:pt idx="1685">
                  <c:v>7.4666666666666673E-2</c:v>
                </c:pt>
                <c:pt idx="1686">
                  <c:v>7.3999999999999996E-2</c:v>
                </c:pt>
                <c:pt idx="1687">
                  <c:v>7.3999999999999996E-2</c:v>
                </c:pt>
                <c:pt idx="1688">
                  <c:v>7.3999999999999996E-2</c:v>
                </c:pt>
                <c:pt idx="1689">
                  <c:v>7.3999999999999996E-2</c:v>
                </c:pt>
                <c:pt idx="1690">
                  <c:v>7.3999999999999996E-2</c:v>
                </c:pt>
                <c:pt idx="1691">
                  <c:v>7.3999999999999996E-2</c:v>
                </c:pt>
                <c:pt idx="1692">
                  <c:v>7.3999999999999996E-2</c:v>
                </c:pt>
                <c:pt idx="1693">
                  <c:v>7.3999999999999996E-2</c:v>
                </c:pt>
                <c:pt idx="1694">
                  <c:v>7.3999999999999996E-2</c:v>
                </c:pt>
                <c:pt idx="1695">
                  <c:v>7.3999999999999996E-2</c:v>
                </c:pt>
                <c:pt idx="1696">
                  <c:v>7.3999999999999996E-2</c:v>
                </c:pt>
                <c:pt idx="1697">
                  <c:v>7.3999999999999996E-2</c:v>
                </c:pt>
                <c:pt idx="1698">
                  <c:v>7.3999999999999996E-2</c:v>
                </c:pt>
                <c:pt idx="1699">
                  <c:v>7.3333333333333334E-2</c:v>
                </c:pt>
                <c:pt idx="1700">
                  <c:v>7.3333333333333334E-2</c:v>
                </c:pt>
                <c:pt idx="1701">
                  <c:v>7.3333333333333334E-2</c:v>
                </c:pt>
                <c:pt idx="1702">
                  <c:v>7.3333333333333334E-2</c:v>
                </c:pt>
                <c:pt idx="1703">
                  <c:v>7.3333333333333334E-2</c:v>
                </c:pt>
                <c:pt idx="1704">
                  <c:v>7.3333333333333334E-2</c:v>
                </c:pt>
                <c:pt idx="1705">
                  <c:v>7.3333333333333334E-2</c:v>
                </c:pt>
                <c:pt idx="1706">
                  <c:v>7.3333333333333334E-2</c:v>
                </c:pt>
                <c:pt idx="1707">
                  <c:v>7.3333333333333334E-2</c:v>
                </c:pt>
                <c:pt idx="1708">
                  <c:v>7.3333333333333334E-2</c:v>
                </c:pt>
                <c:pt idx="1709">
                  <c:v>7.3333333333333334E-2</c:v>
                </c:pt>
                <c:pt idx="1710">
                  <c:v>7.3333333333333334E-2</c:v>
                </c:pt>
                <c:pt idx="1711">
                  <c:v>7.3333333333333334E-2</c:v>
                </c:pt>
                <c:pt idx="1712">
                  <c:v>7.3333333333333334E-2</c:v>
                </c:pt>
                <c:pt idx="1713">
                  <c:v>7.3333333333333334E-2</c:v>
                </c:pt>
                <c:pt idx="1714">
                  <c:v>7.3333333333333334E-2</c:v>
                </c:pt>
                <c:pt idx="1715">
                  <c:v>7.3333333333333334E-2</c:v>
                </c:pt>
                <c:pt idx="1716">
                  <c:v>7.3333333333333334E-2</c:v>
                </c:pt>
                <c:pt idx="1717">
                  <c:v>7.3333333333333334E-2</c:v>
                </c:pt>
                <c:pt idx="1718">
                  <c:v>7.3333333333333334E-2</c:v>
                </c:pt>
                <c:pt idx="1719">
                  <c:v>7.3333333333333334E-2</c:v>
                </c:pt>
                <c:pt idx="1720">
                  <c:v>7.3333333333333334E-2</c:v>
                </c:pt>
                <c:pt idx="1721">
                  <c:v>7.3333333333333334E-2</c:v>
                </c:pt>
                <c:pt idx="1722">
                  <c:v>7.3333333333333334E-2</c:v>
                </c:pt>
                <c:pt idx="1723">
                  <c:v>7.3333333333333334E-2</c:v>
                </c:pt>
                <c:pt idx="1724">
                  <c:v>7.2666666666666671E-2</c:v>
                </c:pt>
                <c:pt idx="1725">
                  <c:v>7.2666666666666671E-2</c:v>
                </c:pt>
                <c:pt idx="1726">
                  <c:v>7.2666666666666671E-2</c:v>
                </c:pt>
                <c:pt idx="1727">
                  <c:v>7.2666666666666671E-2</c:v>
                </c:pt>
                <c:pt idx="1728">
                  <c:v>7.2666666666666671E-2</c:v>
                </c:pt>
                <c:pt idx="1729">
                  <c:v>7.2666666666666671E-2</c:v>
                </c:pt>
                <c:pt idx="1730">
                  <c:v>7.2666666666666671E-2</c:v>
                </c:pt>
                <c:pt idx="1731">
                  <c:v>7.2666666666666671E-2</c:v>
                </c:pt>
                <c:pt idx="1732">
                  <c:v>7.2666666666666671E-2</c:v>
                </c:pt>
                <c:pt idx="1733">
                  <c:v>7.2666666666666671E-2</c:v>
                </c:pt>
                <c:pt idx="1734">
                  <c:v>7.2666666666666671E-2</c:v>
                </c:pt>
                <c:pt idx="1735">
                  <c:v>7.2666666666666671E-2</c:v>
                </c:pt>
                <c:pt idx="1736">
                  <c:v>7.2666666666666671E-2</c:v>
                </c:pt>
                <c:pt idx="1737">
                  <c:v>7.2666666666666671E-2</c:v>
                </c:pt>
                <c:pt idx="1738">
                  <c:v>7.2666666666666671E-2</c:v>
                </c:pt>
                <c:pt idx="1739">
                  <c:v>7.2666666666666671E-2</c:v>
                </c:pt>
                <c:pt idx="1740">
                  <c:v>7.2666666666666671E-2</c:v>
                </c:pt>
                <c:pt idx="1741">
                  <c:v>7.2666666666666671E-2</c:v>
                </c:pt>
                <c:pt idx="1742">
                  <c:v>7.2666666666666671E-2</c:v>
                </c:pt>
                <c:pt idx="1743">
                  <c:v>7.1999999999999995E-2</c:v>
                </c:pt>
                <c:pt idx="1744">
                  <c:v>7.1999999999999995E-2</c:v>
                </c:pt>
                <c:pt idx="1745">
                  <c:v>7.1999999999999995E-2</c:v>
                </c:pt>
                <c:pt idx="1746">
                  <c:v>7.2666666666666671E-2</c:v>
                </c:pt>
                <c:pt idx="1747">
                  <c:v>7.2666666666666671E-2</c:v>
                </c:pt>
                <c:pt idx="1748">
                  <c:v>7.1999999999999995E-2</c:v>
                </c:pt>
                <c:pt idx="1749">
                  <c:v>7.1999999999999995E-2</c:v>
                </c:pt>
                <c:pt idx="1750">
                  <c:v>7.1999999999999995E-2</c:v>
                </c:pt>
                <c:pt idx="1751">
                  <c:v>7.1999999999999995E-2</c:v>
                </c:pt>
                <c:pt idx="1752">
                  <c:v>7.1999999999999995E-2</c:v>
                </c:pt>
                <c:pt idx="1753">
                  <c:v>7.1999999999999995E-2</c:v>
                </c:pt>
                <c:pt idx="1754">
                  <c:v>7.1999999999999995E-2</c:v>
                </c:pt>
                <c:pt idx="1755">
                  <c:v>7.1999999999999995E-2</c:v>
                </c:pt>
                <c:pt idx="1756">
                  <c:v>7.1999999999999995E-2</c:v>
                </c:pt>
                <c:pt idx="1757">
                  <c:v>7.1999999999999995E-2</c:v>
                </c:pt>
                <c:pt idx="1758">
                  <c:v>7.1999999999999995E-2</c:v>
                </c:pt>
                <c:pt idx="1759">
                  <c:v>7.1999999999999995E-2</c:v>
                </c:pt>
                <c:pt idx="1760">
                  <c:v>7.1999999999999995E-2</c:v>
                </c:pt>
                <c:pt idx="1761">
                  <c:v>7.1999999999999995E-2</c:v>
                </c:pt>
                <c:pt idx="1762">
                  <c:v>7.1999999999999995E-2</c:v>
                </c:pt>
                <c:pt idx="1763">
                  <c:v>7.1999999999999995E-2</c:v>
                </c:pt>
                <c:pt idx="1764">
                  <c:v>7.1999999999999995E-2</c:v>
                </c:pt>
                <c:pt idx="1765">
                  <c:v>7.1999999999999995E-2</c:v>
                </c:pt>
                <c:pt idx="1766">
                  <c:v>7.1999999999999995E-2</c:v>
                </c:pt>
                <c:pt idx="1767">
                  <c:v>7.1333333333333332E-2</c:v>
                </c:pt>
                <c:pt idx="1768">
                  <c:v>7.1333333333333332E-2</c:v>
                </c:pt>
                <c:pt idx="1769">
                  <c:v>7.1333333333333332E-2</c:v>
                </c:pt>
                <c:pt idx="1770">
                  <c:v>7.1333333333333332E-2</c:v>
                </c:pt>
                <c:pt idx="1771">
                  <c:v>7.1333333333333332E-2</c:v>
                </c:pt>
                <c:pt idx="1772">
                  <c:v>7.1333333333333332E-2</c:v>
                </c:pt>
                <c:pt idx="1773">
                  <c:v>7.1333333333333332E-2</c:v>
                </c:pt>
                <c:pt idx="1774">
                  <c:v>7.1333333333333332E-2</c:v>
                </c:pt>
                <c:pt idx="1775">
                  <c:v>7.1333333333333332E-2</c:v>
                </c:pt>
                <c:pt idx="1776">
                  <c:v>7.1333333333333332E-2</c:v>
                </c:pt>
                <c:pt idx="1777">
                  <c:v>7.1333333333333332E-2</c:v>
                </c:pt>
                <c:pt idx="1778">
                  <c:v>7.1333333333333332E-2</c:v>
                </c:pt>
                <c:pt idx="1779">
                  <c:v>7.1333333333333332E-2</c:v>
                </c:pt>
                <c:pt idx="1780">
                  <c:v>7.1333333333333332E-2</c:v>
                </c:pt>
                <c:pt idx="1781">
                  <c:v>7.1333333333333332E-2</c:v>
                </c:pt>
                <c:pt idx="1782">
                  <c:v>7.1333333333333332E-2</c:v>
                </c:pt>
                <c:pt idx="1783">
                  <c:v>7.1333333333333332E-2</c:v>
                </c:pt>
                <c:pt idx="1784">
                  <c:v>7.1333333333333332E-2</c:v>
                </c:pt>
                <c:pt idx="1785">
                  <c:v>7.1333333333333332E-2</c:v>
                </c:pt>
                <c:pt idx="1786">
                  <c:v>7.1333333333333332E-2</c:v>
                </c:pt>
                <c:pt idx="1787">
                  <c:v>7.1333333333333332E-2</c:v>
                </c:pt>
                <c:pt idx="1788">
                  <c:v>7.1333333333333332E-2</c:v>
                </c:pt>
                <c:pt idx="1789">
                  <c:v>7.1333333333333332E-2</c:v>
                </c:pt>
                <c:pt idx="1790">
                  <c:v>7.0666666666666669E-2</c:v>
                </c:pt>
                <c:pt idx="1791">
                  <c:v>7.0666666666666669E-2</c:v>
                </c:pt>
                <c:pt idx="1792">
                  <c:v>7.0666666666666669E-2</c:v>
                </c:pt>
                <c:pt idx="1793">
                  <c:v>7.0666666666666669E-2</c:v>
                </c:pt>
                <c:pt idx="1794">
                  <c:v>7.0666666666666669E-2</c:v>
                </c:pt>
                <c:pt idx="1795">
                  <c:v>7.0666666666666669E-2</c:v>
                </c:pt>
                <c:pt idx="1796">
                  <c:v>7.0666666666666669E-2</c:v>
                </c:pt>
                <c:pt idx="1797">
                  <c:v>7.0666666666666669E-2</c:v>
                </c:pt>
                <c:pt idx="1798">
                  <c:v>7.0666666666666669E-2</c:v>
                </c:pt>
                <c:pt idx="1799">
                  <c:v>7.0666666666666669E-2</c:v>
                </c:pt>
                <c:pt idx="1800">
                  <c:v>6.9999999999999993E-2</c:v>
                </c:pt>
                <c:pt idx="1801">
                  <c:v>6.9999999999999993E-2</c:v>
                </c:pt>
                <c:pt idx="1802">
                  <c:v>6.9999999999999993E-2</c:v>
                </c:pt>
                <c:pt idx="1803">
                  <c:v>6.9999999999999993E-2</c:v>
                </c:pt>
                <c:pt idx="1804">
                  <c:v>6.9999999999999993E-2</c:v>
                </c:pt>
                <c:pt idx="1805">
                  <c:v>6.9999999999999993E-2</c:v>
                </c:pt>
                <c:pt idx="1806">
                  <c:v>6.9999999999999993E-2</c:v>
                </c:pt>
                <c:pt idx="1807">
                  <c:v>6.9999999999999993E-2</c:v>
                </c:pt>
                <c:pt idx="1808">
                  <c:v>6.9999999999999993E-2</c:v>
                </c:pt>
                <c:pt idx="1809">
                  <c:v>6.9999999999999993E-2</c:v>
                </c:pt>
                <c:pt idx="1810">
                  <c:v>6.9999999999999993E-2</c:v>
                </c:pt>
                <c:pt idx="1811">
                  <c:v>6.9999999999999993E-2</c:v>
                </c:pt>
                <c:pt idx="1812">
                  <c:v>6.9999999999999993E-2</c:v>
                </c:pt>
                <c:pt idx="1813">
                  <c:v>6.9999999999999993E-2</c:v>
                </c:pt>
                <c:pt idx="1814">
                  <c:v>6.9999999999999993E-2</c:v>
                </c:pt>
                <c:pt idx="1815">
                  <c:v>6.9999999999999993E-2</c:v>
                </c:pt>
                <c:pt idx="1816">
                  <c:v>6.9999999999999993E-2</c:v>
                </c:pt>
                <c:pt idx="1817">
                  <c:v>6.9999999999999993E-2</c:v>
                </c:pt>
                <c:pt idx="1818">
                  <c:v>6.9999999999999993E-2</c:v>
                </c:pt>
                <c:pt idx="1819">
                  <c:v>6.9999999999999993E-2</c:v>
                </c:pt>
                <c:pt idx="1820">
                  <c:v>6.9999999999999993E-2</c:v>
                </c:pt>
                <c:pt idx="1821">
                  <c:v>6.9999999999999993E-2</c:v>
                </c:pt>
                <c:pt idx="1822">
                  <c:v>6.9999999999999993E-2</c:v>
                </c:pt>
                <c:pt idx="1823">
                  <c:v>6.9999999999999993E-2</c:v>
                </c:pt>
                <c:pt idx="1824">
                  <c:v>6.9999999999999993E-2</c:v>
                </c:pt>
                <c:pt idx="1825">
                  <c:v>6.9999999999999993E-2</c:v>
                </c:pt>
                <c:pt idx="1826">
                  <c:v>6.9999999999999993E-2</c:v>
                </c:pt>
                <c:pt idx="1827">
                  <c:v>6.9999999999999993E-2</c:v>
                </c:pt>
                <c:pt idx="1828">
                  <c:v>6.9999999999999993E-2</c:v>
                </c:pt>
                <c:pt idx="1829">
                  <c:v>6.9999999999999993E-2</c:v>
                </c:pt>
                <c:pt idx="1830">
                  <c:v>6.9999999999999993E-2</c:v>
                </c:pt>
                <c:pt idx="1831">
                  <c:v>6.9999999999999993E-2</c:v>
                </c:pt>
                <c:pt idx="1832">
                  <c:v>6.9999999999999993E-2</c:v>
                </c:pt>
                <c:pt idx="1833">
                  <c:v>6.9999999999999993E-2</c:v>
                </c:pt>
                <c:pt idx="1834">
                  <c:v>6.9999999999999993E-2</c:v>
                </c:pt>
                <c:pt idx="1835">
                  <c:v>6.9999999999999993E-2</c:v>
                </c:pt>
                <c:pt idx="1836">
                  <c:v>6.9999999999999993E-2</c:v>
                </c:pt>
                <c:pt idx="1837">
                  <c:v>6.933333333333333E-2</c:v>
                </c:pt>
                <c:pt idx="1838">
                  <c:v>6.933333333333333E-2</c:v>
                </c:pt>
                <c:pt idx="1839">
                  <c:v>6.933333333333333E-2</c:v>
                </c:pt>
                <c:pt idx="1840">
                  <c:v>6.933333333333333E-2</c:v>
                </c:pt>
                <c:pt idx="1841">
                  <c:v>6.933333333333333E-2</c:v>
                </c:pt>
                <c:pt idx="1842">
                  <c:v>6.933333333333333E-2</c:v>
                </c:pt>
                <c:pt idx="1843">
                  <c:v>6.933333333333333E-2</c:v>
                </c:pt>
                <c:pt idx="1844">
                  <c:v>6.933333333333333E-2</c:v>
                </c:pt>
                <c:pt idx="1845">
                  <c:v>6.933333333333333E-2</c:v>
                </c:pt>
                <c:pt idx="1846">
                  <c:v>6.933333333333333E-2</c:v>
                </c:pt>
                <c:pt idx="1847">
                  <c:v>6.933333333333333E-2</c:v>
                </c:pt>
                <c:pt idx="1848">
                  <c:v>6.933333333333333E-2</c:v>
                </c:pt>
                <c:pt idx="1849">
                  <c:v>6.933333333333333E-2</c:v>
                </c:pt>
                <c:pt idx="1850">
                  <c:v>6.933333333333333E-2</c:v>
                </c:pt>
                <c:pt idx="1851">
                  <c:v>6.933333333333333E-2</c:v>
                </c:pt>
                <c:pt idx="1852">
                  <c:v>6.933333333333333E-2</c:v>
                </c:pt>
                <c:pt idx="1853">
                  <c:v>6.933333333333333E-2</c:v>
                </c:pt>
                <c:pt idx="1854">
                  <c:v>6.933333333333333E-2</c:v>
                </c:pt>
                <c:pt idx="1855">
                  <c:v>6.933333333333333E-2</c:v>
                </c:pt>
                <c:pt idx="1856">
                  <c:v>6.933333333333333E-2</c:v>
                </c:pt>
                <c:pt idx="1857">
                  <c:v>6.933333333333333E-2</c:v>
                </c:pt>
                <c:pt idx="1858">
                  <c:v>6.933333333333333E-2</c:v>
                </c:pt>
                <c:pt idx="1859">
                  <c:v>6.933333333333333E-2</c:v>
                </c:pt>
                <c:pt idx="1860">
                  <c:v>6.933333333333333E-2</c:v>
                </c:pt>
                <c:pt idx="1861">
                  <c:v>6.933333333333333E-2</c:v>
                </c:pt>
                <c:pt idx="1862">
                  <c:v>6.933333333333333E-2</c:v>
                </c:pt>
                <c:pt idx="1863">
                  <c:v>6.8666666666666668E-2</c:v>
                </c:pt>
                <c:pt idx="1864">
                  <c:v>6.8666666666666668E-2</c:v>
                </c:pt>
                <c:pt idx="1865">
                  <c:v>6.8666666666666668E-2</c:v>
                </c:pt>
                <c:pt idx="1866">
                  <c:v>6.8666666666666668E-2</c:v>
                </c:pt>
                <c:pt idx="1867">
                  <c:v>6.8666666666666668E-2</c:v>
                </c:pt>
                <c:pt idx="1868">
                  <c:v>6.8666666666666668E-2</c:v>
                </c:pt>
                <c:pt idx="1869">
                  <c:v>6.8666666666666668E-2</c:v>
                </c:pt>
                <c:pt idx="1870">
                  <c:v>6.8666666666666668E-2</c:v>
                </c:pt>
                <c:pt idx="1871">
                  <c:v>6.8666666666666668E-2</c:v>
                </c:pt>
                <c:pt idx="1872">
                  <c:v>6.8666666666666668E-2</c:v>
                </c:pt>
                <c:pt idx="1873">
                  <c:v>6.8666666666666668E-2</c:v>
                </c:pt>
                <c:pt idx="1874">
                  <c:v>6.8666666666666668E-2</c:v>
                </c:pt>
                <c:pt idx="1875">
                  <c:v>6.8666666666666668E-2</c:v>
                </c:pt>
                <c:pt idx="1876">
                  <c:v>6.8666666666666668E-2</c:v>
                </c:pt>
                <c:pt idx="1877">
                  <c:v>6.8666666666666668E-2</c:v>
                </c:pt>
                <c:pt idx="1878">
                  <c:v>6.8666666666666668E-2</c:v>
                </c:pt>
                <c:pt idx="1879">
                  <c:v>6.8666666666666668E-2</c:v>
                </c:pt>
                <c:pt idx="1880">
                  <c:v>6.933333333333333E-2</c:v>
                </c:pt>
                <c:pt idx="1881">
                  <c:v>6.933333333333333E-2</c:v>
                </c:pt>
                <c:pt idx="1882">
                  <c:v>6.933333333333333E-2</c:v>
                </c:pt>
                <c:pt idx="1883">
                  <c:v>6.933333333333333E-2</c:v>
                </c:pt>
                <c:pt idx="1884">
                  <c:v>6.8666666666666668E-2</c:v>
                </c:pt>
                <c:pt idx="1885">
                  <c:v>6.8666666666666668E-2</c:v>
                </c:pt>
                <c:pt idx="1886">
                  <c:v>6.8666666666666668E-2</c:v>
                </c:pt>
                <c:pt idx="1887">
                  <c:v>6.8666666666666668E-2</c:v>
                </c:pt>
                <c:pt idx="1888">
                  <c:v>6.8666666666666668E-2</c:v>
                </c:pt>
                <c:pt idx="1889">
                  <c:v>6.8666666666666668E-2</c:v>
                </c:pt>
                <c:pt idx="1890">
                  <c:v>6.8666666666666668E-2</c:v>
                </c:pt>
                <c:pt idx="1891">
                  <c:v>6.8666666666666668E-2</c:v>
                </c:pt>
                <c:pt idx="1892">
                  <c:v>6.8666666666666668E-2</c:v>
                </c:pt>
                <c:pt idx="1893">
                  <c:v>6.8666666666666668E-2</c:v>
                </c:pt>
                <c:pt idx="1894">
                  <c:v>6.8666666666666668E-2</c:v>
                </c:pt>
                <c:pt idx="1895">
                  <c:v>6.8666666666666668E-2</c:v>
                </c:pt>
                <c:pt idx="1896">
                  <c:v>6.8666666666666668E-2</c:v>
                </c:pt>
                <c:pt idx="1897">
                  <c:v>6.8666666666666668E-2</c:v>
                </c:pt>
                <c:pt idx="1898">
                  <c:v>6.8666666666666668E-2</c:v>
                </c:pt>
                <c:pt idx="1899">
                  <c:v>6.8666666666666668E-2</c:v>
                </c:pt>
                <c:pt idx="1900">
                  <c:v>6.8666666666666668E-2</c:v>
                </c:pt>
                <c:pt idx="1901">
                  <c:v>6.8666666666666668E-2</c:v>
                </c:pt>
                <c:pt idx="1902">
                  <c:v>6.8666666666666668E-2</c:v>
                </c:pt>
                <c:pt idx="1903">
                  <c:v>6.8666666666666668E-2</c:v>
                </c:pt>
                <c:pt idx="1904">
                  <c:v>6.8666666666666668E-2</c:v>
                </c:pt>
                <c:pt idx="1905">
                  <c:v>6.8666666666666668E-2</c:v>
                </c:pt>
                <c:pt idx="1906">
                  <c:v>6.7999999999999991E-2</c:v>
                </c:pt>
                <c:pt idx="1907">
                  <c:v>6.7999999999999991E-2</c:v>
                </c:pt>
                <c:pt idx="1908">
                  <c:v>6.7999999999999991E-2</c:v>
                </c:pt>
                <c:pt idx="1909">
                  <c:v>6.7999999999999991E-2</c:v>
                </c:pt>
                <c:pt idx="1910">
                  <c:v>6.7999999999999991E-2</c:v>
                </c:pt>
                <c:pt idx="1911">
                  <c:v>6.7999999999999991E-2</c:v>
                </c:pt>
                <c:pt idx="1912">
                  <c:v>6.7999999999999991E-2</c:v>
                </c:pt>
                <c:pt idx="1913">
                  <c:v>6.7999999999999991E-2</c:v>
                </c:pt>
                <c:pt idx="1914">
                  <c:v>6.7999999999999991E-2</c:v>
                </c:pt>
                <c:pt idx="1915">
                  <c:v>6.7999999999999991E-2</c:v>
                </c:pt>
                <c:pt idx="1916">
                  <c:v>6.7999999999999991E-2</c:v>
                </c:pt>
                <c:pt idx="1917">
                  <c:v>6.7999999999999991E-2</c:v>
                </c:pt>
                <c:pt idx="1918">
                  <c:v>6.7999999999999991E-2</c:v>
                </c:pt>
                <c:pt idx="1919">
                  <c:v>6.7999999999999991E-2</c:v>
                </c:pt>
                <c:pt idx="1920">
                  <c:v>6.7999999999999991E-2</c:v>
                </c:pt>
                <c:pt idx="1921">
                  <c:v>6.7999999999999991E-2</c:v>
                </c:pt>
                <c:pt idx="1922">
                  <c:v>6.7999999999999991E-2</c:v>
                </c:pt>
                <c:pt idx="1923">
                  <c:v>6.7999999999999991E-2</c:v>
                </c:pt>
                <c:pt idx="1924">
                  <c:v>6.7999999999999991E-2</c:v>
                </c:pt>
                <c:pt idx="1925">
                  <c:v>6.7999999999999991E-2</c:v>
                </c:pt>
                <c:pt idx="1926">
                  <c:v>6.7999999999999991E-2</c:v>
                </c:pt>
                <c:pt idx="1927">
                  <c:v>6.7999999999999991E-2</c:v>
                </c:pt>
                <c:pt idx="1928">
                  <c:v>6.7333333333333342E-2</c:v>
                </c:pt>
                <c:pt idx="1929">
                  <c:v>6.7333333333333342E-2</c:v>
                </c:pt>
                <c:pt idx="1930">
                  <c:v>6.7333333333333342E-2</c:v>
                </c:pt>
                <c:pt idx="1931">
                  <c:v>6.7333333333333342E-2</c:v>
                </c:pt>
                <c:pt idx="1932">
                  <c:v>6.7333333333333342E-2</c:v>
                </c:pt>
                <c:pt idx="1933">
                  <c:v>6.7333333333333342E-2</c:v>
                </c:pt>
                <c:pt idx="1934">
                  <c:v>6.7333333333333342E-2</c:v>
                </c:pt>
                <c:pt idx="1935">
                  <c:v>6.7333333333333342E-2</c:v>
                </c:pt>
                <c:pt idx="1936">
                  <c:v>6.7999999999999991E-2</c:v>
                </c:pt>
                <c:pt idx="1937">
                  <c:v>6.7999999999999991E-2</c:v>
                </c:pt>
                <c:pt idx="1938">
                  <c:v>6.7999999999999991E-2</c:v>
                </c:pt>
                <c:pt idx="1939">
                  <c:v>6.7999999999999991E-2</c:v>
                </c:pt>
                <c:pt idx="1940">
                  <c:v>6.7999999999999991E-2</c:v>
                </c:pt>
                <c:pt idx="1941">
                  <c:v>6.7999999999999991E-2</c:v>
                </c:pt>
                <c:pt idx="1942">
                  <c:v>6.7999999999999991E-2</c:v>
                </c:pt>
                <c:pt idx="1943">
                  <c:v>6.7999999999999991E-2</c:v>
                </c:pt>
                <c:pt idx="1944">
                  <c:v>6.7333333333333342E-2</c:v>
                </c:pt>
                <c:pt idx="1945">
                  <c:v>6.7333333333333342E-2</c:v>
                </c:pt>
                <c:pt idx="1946">
                  <c:v>6.7333333333333342E-2</c:v>
                </c:pt>
                <c:pt idx="1947">
                  <c:v>6.7333333333333342E-2</c:v>
                </c:pt>
                <c:pt idx="1948">
                  <c:v>6.7333333333333342E-2</c:v>
                </c:pt>
                <c:pt idx="1949">
                  <c:v>6.7333333333333342E-2</c:v>
                </c:pt>
                <c:pt idx="1950">
                  <c:v>6.7333333333333342E-2</c:v>
                </c:pt>
                <c:pt idx="1951">
                  <c:v>6.7333333333333342E-2</c:v>
                </c:pt>
                <c:pt idx="1952">
                  <c:v>6.7333333333333342E-2</c:v>
                </c:pt>
                <c:pt idx="1953">
                  <c:v>6.7333333333333342E-2</c:v>
                </c:pt>
                <c:pt idx="1954">
                  <c:v>6.7333333333333342E-2</c:v>
                </c:pt>
                <c:pt idx="1955">
                  <c:v>6.7333333333333342E-2</c:v>
                </c:pt>
                <c:pt idx="1956">
                  <c:v>6.7333333333333342E-2</c:v>
                </c:pt>
                <c:pt idx="1957">
                  <c:v>6.7333333333333342E-2</c:v>
                </c:pt>
                <c:pt idx="1958">
                  <c:v>6.7333333333333342E-2</c:v>
                </c:pt>
                <c:pt idx="1959">
                  <c:v>6.7333333333333342E-2</c:v>
                </c:pt>
                <c:pt idx="1960">
                  <c:v>6.6666666666666666E-2</c:v>
                </c:pt>
                <c:pt idx="1961">
                  <c:v>6.6666666666666666E-2</c:v>
                </c:pt>
                <c:pt idx="1962">
                  <c:v>6.6666666666666666E-2</c:v>
                </c:pt>
                <c:pt idx="1963">
                  <c:v>6.6666666666666666E-2</c:v>
                </c:pt>
                <c:pt idx="1964">
                  <c:v>6.6666666666666666E-2</c:v>
                </c:pt>
                <c:pt idx="1965">
                  <c:v>6.6666666666666666E-2</c:v>
                </c:pt>
                <c:pt idx="1966">
                  <c:v>6.6666666666666666E-2</c:v>
                </c:pt>
                <c:pt idx="1967">
                  <c:v>6.6666666666666666E-2</c:v>
                </c:pt>
                <c:pt idx="1968">
                  <c:v>6.6666666666666666E-2</c:v>
                </c:pt>
                <c:pt idx="1969">
                  <c:v>6.6666666666666666E-2</c:v>
                </c:pt>
                <c:pt idx="1970">
                  <c:v>6.6666666666666666E-2</c:v>
                </c:pt>
                <c:pt idx="1971">
                  <c:v>6.6666666666666666E-2</c:v>
                </c:pt>
                <c:pt idx="1972">
                  <c:v>6.6666666666666666E-2</c:v>
                </c:pt>
                <c:pt idx="1973">
                  <c:v>6.6666666666666666E-2</c:v>
                </c:pt>
                <c:pt idx="1974">
                  <c:v>6.6000000000000003E-2</c:v>
                </c:pt>
                <c:pt idx="1975">
                  <c:v>6.6000000000000003E-2</c:v>
                </c:pt>
                <c:pt idx="1976">
                  <c:v>6.6000000000000003E-2</c:v>
                </c:pt>
                <c:pt idx="1977">
                  <c:v>6.6666666666666666E-2</c:v>
                </c:pt>
                <c:pt idx="1978">
                  <c:v>6.6666666666666666E-2</c:v>
                </c:pt>
                <c:pt idx="1979">
                  <c:v>6.6666666666666666E-2</c:v>
                </c:pt>
                <c:pt idx="1980">
                  <c:v>6.6666666666666666E-2</c:v>
                </c:pt>
                <c:pt idx="1981">
                  <c:v>6.6666666666666666E-2</c:v>
                </c:pt>
                <c:pt idx="1982">
                  <c:v>6.6666666666666666E-2</c:v>
                </c:pt>
                <c:pt idx="1983">
                  <c:v>6.6666666666666666E-2</c:v>
                </c:pt>
                <c:pt idx="1984">
                  <c:v>6.6666666666666666E-2</c:v>
                </c:pt>
                <c:pt idx="1985">
                  <c:v>6.6666666666666666E-2</c:v>
                </c:pt>
                <c:pt idx="1986">
                  <c:v>6.6666666666666666E-2</c:v>
                </c:pt>
                <c:pt idx="1987">
                  <c:v>6.6666666666666666E-2</c:v>
                </c:pt>
                <c:pt idx="1988">
                  <c:v>6.6666666666666666E-2</c:v>
                </c:pt>
                <c:pt idx="1989">
                  <c:v>6.6000000000000003E-2</c:v>
                </c:pt>
                <c:pt idx="1990">
                  <c:v>6.6000000000000003E-2</c:v>
                </c:pt>
                <c:pt idx="1991">
                  <c:v>6.6000000000000003E-2</c:v>
                </c:pt>
                <c:pt idx="1992">
                  <c:v>6.6000000000000003E-2</c:v>
                </c:pt>
                <c:pt idx="1993">
                  <c:v>6.6000000000000003E-2</c:v>
                </c:pt>
                <c:pt idx="1994">
                  <c:v>6.6000000000000003E-2</c:v>
                </c:pt>
                <c:pt idx="1995">
                  <c:v>6.6000000000000003E-2</c:v>
                </c:pt>
                <c:pt idx="1996">
                  <c:v>6.6000000000000003E-2</c:v>
                </c:pt>
                <c:pt idx="1997">
                  <c:v>6.6000000000000003E-2</c:v>
                </c:pt>
                <c:pt idx="1998">
                  <c:v>6.6000000000000003E-2</c:v>
                </c:pt>
                <c:pt idx="1999">
                  <c:v>6.6000000000000003E-2</c:v>
                </c:pt>
                <c:pt idx="2000">
                  <c:v>6.6000000000000003E-2</c:v>
                </c:pt>
                <c:pt idx="2001">
                  <c:v>6.6000000000000003E-2</c:v>
                </c:pt>
                <c:pt idx="2002">
                  <c:v>6.6000000000000003E-2</c:v>
                </c:pt>
                <c:pt idx="2003">
                  <c:v>6.6000000000000003E-2</c:v>
                </c:pt>
                <c:pt idx="2004">
                  <c:v>6.6000000000000003E-2</c:v>
                </c:pt>
                <c:pt idx="2005">
                  <c:v>6.6000000000000003E-2</c:v>
                </c:pt>
                <c:pt idx="2006">
                  <c:v>6.6000000000000003E-2</c:v>
                </c:pt>
                <c:pt idx="2007">
                  <c:v>6.6000000000000003E-2</c:v>
                </c:pt>
                <c:pt idx="2008">
                  <c:v>6.6000000000000003E-2</c:v>
                </c:pt>
                <c:pt idx="2009">
                  <c:v>6.6000000000000003E-2</c:v>
                </c:pt>
                <c:pt idx="2010">
                  <c:v>6.6000000000000003E-2</c:v>
                </c:pt>
                <c:pt idx="2011">
                  <c:v>6.533333333333334E-2</c:v>
                </c:pt>
                <c:pt idx="2012">
                  <c:v>6.533333333333334E-2</c:v>
                </c:pt>
                <c:pt idx="2013">
                  <c:v>6.533333333333334E-2</c:v>
                </c:pt>
                <c:pt idx="2014">
                  <c:v>6.533333333333334E-2</c:v>
                </c:pt>
                <c:pt idx="2015">
                  <c:v>6.533333333333334E-2</c:v>
                </c:pt>
                <c:pt idx="2016">
                  <c:v>6.533333333333334E-2</c:v>
                </c:pt>
                <c:pt idx="2017">
                  <c:v>6.533333333333334E-2</c:v>
                </c:pt>
                <c:pt idx="2018">
                  <c:v>6.533333333333334E-2</c:v>
                </c:pt>
                <c:pt idx="2019">
                  <c:v>6.533333333333334E-2</c:v>
                </c:pt>
                <c:pt idx="2020">
                  <c:v>6.533333333333334E-2</c:v>
                </c:pt>
                <c:pt idx="2021">
                  <c:v>6.533333333333334E-2</c:v>
                </c:pt>
                <c:pt idx="2022">
                  <c:v>6.533333333333334E-2</c:v>
                </c:pt>
                <c:pt idx="2023">
                  <c:v>6.533333333333334E-2</c:v>
                </c:pt>
                <c:pt idx="2024">
                  <c:v>6.533333333333334E-2</c:v>
                </c:pt>
                <c:pt idx="2025">
                  <c:v>6.533333333333334E-2</c:v>
                </c:pt>
                <c:pt idx="2026">
                  <c:v>6.533333333333334E-2</c:v>
                </c:pt>
                <c:pt idx="2027">
                  <c:v>6.533333333333334E-2</c:v>
                </c:pt>
                <c:pt idx="2028">
                  <c:v>6.533333333333334E-2</c:v>
                </c:pt>
                <c:pt idx="2029">
                  <c:v>6.533333333333334E-2</c:v>
                </c:pt>
                <c:pt idx="2030">
                  <c:v>6.533333333333334E-2</c:v>
                </c:pt>
                <c:pt idx="2031">
                  <c:v>6.533333333333334E-2</c:v>
                </c:pt>
                <c:pt idx="2032">
                  <c:v>6.533333333333334E-2</c:v>
                </c:pt>
                <c:pt idx="2033">
                  <c:v>6.533333333333334E-2</c:v>
                </c:pt>
                <c:pt idx="2034">
                  <c:v>6.533333333333334E-2</c:v>
                </c:pt>
                <c:pt idx="2035">
                  <c:v>6.533333333333334E-2</c:v>
                </c:pt>
                <c:pt idx="2036">
                  <c:v>6.533333333333334E-2</c:v>
                </c:pt>
                <c:pt idx="2037">
                  <c:v>6.533333333333334E-2</c:v>
                </c:pt>
                <c:pt idx="2038">
                  <c:v>6.533333333333334E-2</c:v>
                </c:pt>
                <c:pt idx="2039">
                  <c:v>6.533333333333334E-2</c:v>
                </c:pt>
                <c:pt idx="2040">
                  <c:v>6.533333333333334E-2</c:v>
                </c:pt>
                <c:pt idx="2041">
                  <c:v>6.533333333333334E-2</c:v>
                </c:pt>
                <c:pt idx="2042">
                  <c:v>6.533333333333334E-2</c:v>
                </c:pt>
                <c:pt idx="2043">
                  <c:v>6.533333333333334E-2</c:v>
                </c:pt>
                <c:pt idx="2044">
                  <c:v>6.533333333333334E-2</c:v>
                </c:pt>
                <c:pt idx="2045">
                  <c:v>6.533333333333334E-2</c:v>
                </c:pt>
                <c:pt idx="2046">
                  <c:v>6.6000000000000003E-2</c:v>
                </c:pt>
                <c:pt idx="2047">
                  <c:v>6.6000000000000003E-2</c:v>
                </c:pt>
                <c:pt idx="2048">
                  <c:v>6.533333333333334E-2</c:v>
                </c:pt>
                <c:pt idx="2049">
                  <c:v>6.533333333333334E-2</c:v>
                </c:pt>
                <c:pt idx="2050">
                  <c:v>6.533333333333334E-2</c:v>
                </c:pt>
                <c:pt idx="2051">
                  <c:v>6.533333333333334E-2</c:v>
                </c:pt>
                <c:pt idx="2052">
                  <c:v>6.533333333333334E-2</c:v>
                </c:pt>
                <c:pt idx="2053">
                  <c:v>6.533333333333334E-2</c:v>
                </c:pt>
                <c:pt idx="2054">
                  <c:v>6.533333333333334E-2</c:v>
                </c:pt>
                <c:pt idx="2055">
                  <c:v>6.533333333333334E-2</c:v>
                </c:pt>
                <c:pt idx="2056">
                  <c:v>6.533333333333334E-2</c:v>
                </c:pt>
                <c:pt idx="2057">
                  <c:v>6.533333333333334E-2</c:v>
                </c:pt>
                <c:pt idx="2058">
                  <c:v>6.533333333333334E-2</c:v>
                </c:pt>
                <c:pt idx="2059">
                  <c:v>6.533333333333334E-2</c:v>
                </c:pt>
                <c:pt idx="2060">
                  <c:v>6.533333333333334E-2</c:v>
                </c:pt>
                <c:pt idx="2061">
                  <c:v>6.533333333333334E-2</c:v>
                </c:pt>
                <c:pt idx="2062">
                  <c:v>6.533333333333334E-2</c:v>
                </c:pt>
                <c:pt idx="2063">
                  <c:v>6.533333333333334E-2</c:v>
                </c:pt>
                <c:pt idx="2064">
                  <c:v>6.533333333333334E-2</c:v>
                </c:pt>
                <c:pt idx="2065">
                  <c:v>6.533333333333334E-2</c:v>
                </c:pt>
                <c:pt idx="2066">
                  <c:v>6.533333333333334E-2</c:v>
                </c:pt>
                <c:pt idx="2067">
                  <c:v>6.533333333333334E-2</c:v>
                </c:pt>
                <c:pt idx="2068">
                  <c:v>6.533333333333334E-2</c:v>
                </c:pt>
                <c:pt idx="2069">
                  <c:v>6.533333333333334E-2</c:v>
                </c:pt>
                <c:pt idx="2070">
                  <c:v>6.533333333333334E-2</c:v>
                </c:pt>
                <c:pt idx="2071">
                  <c:v>6.533333333333334E-2</c:v>
                </c:pt>
                <c:pt idx="2072">
                  <c:v>6.533333333333334E-2</c:v>
                </c:pt>
                <c:pt idx="2073">
                  <c:v>6.533333333333334E-2</c:v>
                </c:pt>
                <c:pt idx="2074">
                  <c:v>6.533333333333334E-2</c:v>
                </c:pt>
                <c:pt idx="2075">
                  <c:v>6.533333333333334E-2</c:v>
                </c:pt>
                <c:pt idx="2076">
                  <c:v>6.533333333333334E-2</c:v>
                </c:pt>
                <c:pt idx="2077">
                  <c:v>6.533333333333334E-2</c:v>
                </c:pt>
                <c:pt idx="2078">
                  <c:v>6.533333333333334E-2</c:v>
                </c:pt>
                <c:pt idx="2079">
                  <c:v>6.533333333333334E-2</c:v>
                </c:pt>
                <c:pt idx="2080">
                  <c:v>6.533333333333334E-2</c:v>
                </c:pt>
                <c:pt idx="2081">
                  <c:v>6.533333333333334E-2</c:v>
                </c:pt>
                <c:pt idx="2082">
                  <c:v>6.533333333333334E-2</c:v>
                </c:pt>
                <c:pt idx="2083">
                  <c:v>6.533333333333334E-2</c:v>
                </c:pt>
                <c:pt idx="2084">
                  <c:v>6.533333333333334E-2</c:v>
                </c:pt>
                <c:pt idx="2085">
                  <c:v>6.533333333333334E-2</c:v>
                </c:pt>
                <c:pt idx="2086">
                  <c:v>6.533333333333334E-2</c:v>
                </c:pt>
                <c:pt idx="2087">
                  <c:v>6.533333333333334E-2</c:v>
                </c:pt>
                <c:pt idx="2088">
                  <c:v>6.533333333333334E-2</c:v>
                </c:pt>
                <c:pt idx="2089">
                  <c:v>6.533333333333334E-2</c:v>
                </c:pt>
                <c:pt idx="2090">
                  <c:v>6.533333333333334E-2</c:v>
                </c:pt>
                <c:pt idx="2091">
                  <c:v>6.533333333333334E-2</c:v>
                </c:pt>
                <c:pt idx="2092">
                  <c:v>6.533333333333334E-2</c:v>
                </c:pt>
                <c:pt idx="2093">
                  <c:v>6.533333333333334E-2</c:v>
                </c:pt>
                <c:pt idx="2094">
                  <c:v>6.533333333333334E-2</c:v>
                </c:pt>
                <c:pt idx="2095">
                  <c:v>6.533333333333334E-2</c:v>
                </c:pt>
                <c:pt idx="2096">
                  <c:v>6.533333333333334E-2</c:v>
                </c:pt>
                <c:pt idx="2097">
                  <c:v>6.533333333333334E-2</c:v>
                </c:pt>
                <c:pt idx="2098">
                  <c:v>6.533333333333334E-2</c:v>
                </c:pt>
                <c:pt idx="2099">
                  <c:v>6.533333333333334E-2</c:v>
                </c:pt>
                <c:pt idx="2100">
                  <c:v>6.533333333333334E-2</c:v>
                </c:pt>
                <c:pt idx="2101">
                  <c:v>6.533333333333334E-2</c:v>
                </c:pt>
                <c:pt idx="2102">
                  <c:v>6.533333333333334E-2</c:v>
                </c:pt>
                <c:pt idx="2103">
                  <c:v>6.533333333333334E-2</c:v>
                </c:pt>
                <c:pt idx="2104">
                  <c:v>6.533333333333334E-2</c:v>
                </c:pt>
                <c:pt idx="2105">
                  <c:v>6.533333333333334E-2</c:v>
                </c:pt>
                <c:pt idx="2106">
                  <c:v>6.533333333333334E-2</c:v>
                </c:pt>
                <c:pt idx="2107">
                  <c:v>6.533333333333334E-2</c:v>
                </c:pt>
                <c:pt idx="2108">
                  <c:v>6.533333333333334E-2</c:v>
                </c:pt>
                <c:pt idx="2109">
                  <c:v>6.533333333333334E-2</c:v>
                </c:pt>
                <c:pt idx="2110">
                  <c:v>6.533333333333334E-2</c:v>
                </c:pt>
                <c:pt idx="2111">
                  <c:v>6.533333333333334E-2</c:v>
                </c:pt>
                <c:pt idx="2112">
                  <c:v>6.533333333333334E-2</c:v>
                </c:pt>
                <c:pt idx="2113">
                  <c:v>6.533333333333334E-2</c:v>
                </c:pt>
                <c:pt idx="2114">
                  <c:v>6.533333333333334E-2</c:v>
                </c:pt>
                <c:pt idx="2115">
                  <c:v>6.533333333333334E-2</c:v>
                </c:pt>
                <c:pt idx="2116">
                  <c:v>6.533333333333334E-2</c:v>
                </c:pt>
                <c:pt idx="2117">
                  <c:v>6.533333333333334E-2</c:v>
                </c:pt>
                <c:pt idx="2118">
                  <c:v>6.533333333333334E-2</c:v>
                </c:pt>
                <c:pt idx="2119">
                  <c:v>6.533333333333334E-2</c:v>
                </c:pt>
                <c:pt idx="2120">
                  <c:v>6.533333333333334E-2</c:v>
                </c:pt>
                <c:pt idx="2121">
                  <c:v>6.533333333333334E-2</c:v>
                </c:pt>
                <c:pt idx="2122">
                  <c:v>6.533333333333334E-2</c:v>
                </c:pt>
                <c:pt idx="2123">
                  <c:v>6.533333333333334E-2</c:v>
                </c:pt>
                <c:pt idx="2124">
                  <c:v>6.533333333333334E-2</c:v>
                </c:pt>
                <c:pt idx="2125">
                  <c:v>6.4666666666666664E-2</c:v>
                </c:pt>
                <c:pt idx="2126">
                  <c:v>6.4666666666666664E-2</c:v>
                </c:pt>
                <c:pt idx="2127">
                  <c:v>6.4666666666666664E-2</c:v>
                </c:pt>
                <c:pt idx="2128">
                  <c:v>6.4666666666666664E-2</c:v>
                </c:pt>
                <c:pt idx="2129">
                  <c:v>6.4666666666666664E-2</c:v>
                </c:pt>
                <c:pt idx="2130">
                  <c:v>6.4666666666666664E-2</c:v>
                </c:pt>
                <c:pt idx="2131">
                  <c:v>6.4666666666666664E-2</c:v>
                </c:pt>
                <c:pt idx="2132">
                  <c:v>6.4666666666666664E-2</c:v>
                </c:pt>
                <c:pt idx="2133">
                  <c:v>6.4666666666666664E-2</c:v>
                </c:pt>
                <c:pt idx="2134">
                  <c:v>6.4666666666666664E-2</c:v>
                </c:pt>
                <c:pt idx="2135">
                  <c:v>6.4666666666666664E-2</c:v>
                </c:pt>
                <c:pt idx="2136">
                  <c:v>6.4666666666666664E-2</c:v>
                </c:pt>
                <c:pt idx="2137">
                  <c:v>6.4666666666666664E-2</c:v>
                </c:pt>
                <c:pt idx="2138">
                  <c:v>6.4666666666666664E-2</c:v>
                </c:pt>
                <c:pt idx="2139">
                  <c:v>6.4666666666666664E-2</c:v>
                </c:pt>
                <c:pt idx="2140">
                  <c:v>6.4666666666666664E-2</c:v>
                </c:pt>
                <c:pt idx="2141">
                  <c:v>6.4666666666666664E-2</c:v>
                </c:pt>
                <c:pt idx="2142">
                  <c:v>6.4666666666666664E-2</c:v>
                </c:pt>
                <c:pt idx="2143">
                  <c:v>6.4666666666666664E-2</c:v>
                </c:pt>
                <c:pt idx="2144">
                  <c:v>6.4666666666666664E-2</c:v>
                </c:pt>
                <c:pt idx="2145">
                  <c:v>6.4666666666666664E-2</c:v>
                </c:pt>
                <c:pt idx="2146">
                  <c:v>6.4666666666666664E-2</c:v>
                </c:pt>
                <c:pt idx="2147">
                  <c:v>6.4666666666666664E-2</c:v>
                </c:pt>
                <c:pt idx="2148">
                  <c:v>6.4666666666666664E-2</c:v>
                </c:pt>
                <c:pt idx="2149">
                  <c:v>6.4666666666666664E-2</c:v>
                </c:pt>
                <c:pt idx="2150">
                  <c:v>6.4666666666666664E-2</c:v>
                </c:pt>
                <c:pt idx="2151">
                  <c:v>6.4666666666666664E-2</c:v>
                </c:pt>
                <c:pt idx="2152">
                  <c:v>6.4666666666666664E-2</c:v>
                </c:pt>
                <c:pt idx="2153">
                  <c:v>6.4666666666666664E-2</c:v>
                </c:pt>
                <c:pt idx="2154">
                  <c:v>6.4666666666666664E-2</c:v>
                </c:pt>
                <c:pt idx="2155">
                  <c:v>6.4666666666666664E-2</c:v>
                </c:pt>
                <c:pt idx="2156">
                  <c:v>6.4000000000000001E-2</c:v>
                </c:pt>
                <c:pt idx="2157">
                  <c:v>6.4000000000000001E-2</c:v>
                </c:pt>
                <c:pt idx="2158">
                  <c:v>6.4000000000000001E-2</c:v>
                </c:pt>
                <c:pt idx="2159">
                  <c:v>6.4000000000000001E-2</c:v>
                </c:pt>
                <c:pt idx="2160">
                  <c:v>6.4000000000000001E-2</c:v>
                </c:pt>
                <c:pt idx="2161">
                  <c:v>6.4000000000000001E-2</c:v>
                </c:pt>
                <c:pt idx="2162">
                  <c:v>6.4000000000000001E-2</c:v>
                </c:pt>
                <c:pt idx="2163">
                  <c:v>6.4000000000000001E-2</c:v>
                </c:pt>
                <c:pt idx="2164">
                  <c:v>6.4000000000000001E-2</c:v>
                </c:pt>
                <c:pt idx="2165">
                  <c:v>6.4000000000000001E-2</c:v>
                </c:pt>
                <c:pt idx="2166">
                  <c:v>6.4000000000000001E-2</c:v>
                </c:pt>
                <c:pt idx="2167">
                  <c:v>6.4000000000000001E-2</c:v>
                </c:pt>
                <c:pt idx="2168">
                  <c:v>6.4000000000000001E-2</c:v>
                </c:pt>
                <c:pt idx="2169">
                  <c:v>6.4000000000000001E-2</c:v>
                </c:pt>
                <c:pt idx="2170">
                  <c:v>6.4000000000000001E-2</c:v>
                </c:pt>
                <c:pt idx="2171">
                  <c:v>6.4000000000000001E-2</c:v>
                </c:pt>
                <c:pt idx="2172">
                  <c:v>6.4000000000000001E-2</c:v>
                </c:pt>
                <c:pt idx="2173">
                  <c:v>6.4000000000000001E-2</c:v>
                </c:pt>
                <c:pt idx="2174">
                  <c:v>6.4000000000000001E-2</c:v>
                </c:pt>
                <c:pt idx="2175">
                  <c:v>6.4000000000000001E-2</c:v>
                </c:pt>
                <c:pt idx="2176">
                  <c:v>6.4000000000000001E-2</c:v>
                </c:pt>
                <c:pt idx="2177">
                  <c:v>6.4000000000000001E-2</c:v>
                </c:pt>
                <c:pt idx="2178">
                  <c:v>6.4666666666666664E-2</c:v>
                </c:pt>
                <c:pt idx="2179">
                  <c:v>6.4666666666666664E-2</c:v>
                </c:pt>
                <c:pt idx="2180">
                  <c:v>6.4666666666666664E-2</c:v>
                </c:pt>
                <c:pt idx="2181">
                  <c:v>6.4666666666666664E-2</c:v>
                </c:pt>
                <c:pt idx="2182">
                  <c:v>6.4666666666666664E-2</c:v>
                </c:pt>
                <c:pt idx="2183">
                  <c:v>6.4666666666666664E-2</c:v>
                </c:pt>
                <c:pt idx="2184">
                  <c:v>6.4666666666666664E-2</c:v>
                </c:pt>
                <c:pt idx="2185">
                  <c:v>6.4666666666666664E-2</c:v>
                </c:pt>
                <c:pt idx="2186">
                  <c:v>6.4666666666666664E-2</c:v>
                </c:pt>
                <c:pt idx="2187">
                  <c:v>6.4666666666666664E-2</c:v>
                </c:pt>
                <c:pt idx="2188">
                  <c:v>6.4666666666666664E-2</c:v>
                </c:pt>
                <c:pt idx="2189">
                  <c:v>6.4000000000000001E-2</c:v>
                </c:pt>
                <c:pt idx="2190">
                  <c:v>6.4000000000000001E-2</c:v>
                </c:pt>
                <c:pt idx="2191">
                  <c:v>6.4000000000000001E-2</c:v>
                </c:pt>
                <c:pt idx="2192">
                  <c:v>6.4000000000000001E-2</c:v>
                </c:pt>
                <c:pt idx="2193">
                  <c:v>6.4000000000000001E-2</c:v>
                </c:pt>
                <c:pt idx="2194">
                  <c:v>6.4000000000000001E-2</c:v>
                </c:pt>
                <c:pt idx="2195">
                  <c:v>6.4000000000000001E-2</c:v>
                </c:pt>
                <c:pt idx="2196">
                  <c:v>6.4000000000000001E-2</c:v>
                </c:pt>
                <c:pt idx="2197">
                  <c:v>6.4000000000000001E-2</c:v>
                </c:pt>
                <c:pt idx="2198">
                  <c:v>6.4000000000000001E-2</c:v>
                </c:pt>
                <c:pt idx="2199">
                  <c:v>6.4000000000000001E-2</c:v>
                </c:pt>
                <c:pt idx="2200">
                  <c:v>6.4000000000000001E-2</c:v>
                </c:pt>
                <c:pt idx="2201">
                  <c:v>6.4000000000000001E-2</c:v>
                </c:pt>
                <c:pt idx="2202">
                  <c:v>6.4000000000000001E-2</c:v>
                </c:pt>
                <c:pt idx="2203">
                  <c:v>6.4000000000000001E-2</c:v>
                </c:pt>
                <c:pt idx="2204">
                  <c:v>6.4000000000000001E-2</c:v>
                </c:pt>
                <c:pt idx="2205">
                  <c:v>6.4000000000000001E-2</c:v>
                </c:pt>
                <c:pt idx="2206">
                  <c:v>6.4000000000000001E-2</c:v>
                </c:pt>
                <c:pt idx="2207">
                  <c:v>6.4000000000000001E-2</c:v>
                </c:pt>
                <c:pt idx="2208">
                  <c:v>6.4000000000000001E-2</c:v>
                </c:pt>
                <c:pt idx="2209">
                  <c:v>6.3333333333333339E-2</c:v>
                </c:pt>
                <c:pt idx="2210">
                  <c:v>6.3333333333333339E-2</c:v>
                </c:pt>
                <c:pt idx="2211">
                  <c:v>6.3333333333333339E-2</c:v>
                </c:pt>
                <c:pt idx="2212">
                  <c:v>6.3333333333333339E-2</c:v>
                </c:pt>
                <c:pt idx="2213">
                  <c:v>6.3333333333333339E-2</c:v>
                </c:pt>
                <c:pt idx="2214">
                  <c:v>6.3333333333333339E-2</c:v>
                </c:pt>
                <c:pt idx="2215">
                  <c:v>6.3333333333333339E-2</c:v>
                </c:pt>
                <c:pt idx="2216">
                  <c:v>6.3333333333333339E-2</c:v>
                </c:pt>
                <c:pt idx="2217">
                  <c:v>6.3333333333333339E-2</c:v>
                </c:pt>
                <c:pt idx="2218">
                  <c:v>6.3333333333333339E-2</c:v>
                </c:pt>
                <c:pt idx="2219">
                  <c:v>6.3333333333333339E-2</c:v>
                </c:pt>
                <c:pt idx="2220">
                  <c:v>6.3333333333333339E-2</c:v>
                </c:pt>
                <c:pt idx="2221">
                  <c:v>6.3333333333333339E-2</c:v>
                </c:pt>
                <c:pt idx="2222">
                  <c:v>6.3333333333333339E-2</c:v>
                </c:pt>
                <c:pt idx="2223">
                  <c:v>6.3333333333333339E-2</c:v>
                </c:pt>
                <c:pt idx="2224">
                  <c:v>6.2666666666666662E-2</c:v>
                </c:pt>
                <c:pt idx="2225">
                  <c:v>6.2666666666666662E-2</c:v>
                </c:pt>
                <c:pt idx="2226">
                  <c:v>6.2666666666666662E-2</c:v>
                </c:pt>
                <c:pt idx="2227">
                  <c:v>6.2666666666666662E-2</c:v>
                </c:pt>
                <c:pt idx="2228">
                  <c:v>6.3333333333333339E-2</c:v>
                </c:pt>
                <c:pt idx="2229">
                  <c:v>6.3333333333333339E-2</c:v>
                </c:pt>
                <c:pt idx="2230">
                  <c:v>6.3333333333333339E-2</c:v>
                </c:pt>
                <c:pt idx="2231">
                  <c:v>6.3333333333333339E-2</c:v>
                </c:pt>
                <c:pt idx="2232">
                  <c:v>6.3333333333333339E-2</c:v>
                </c:pt>
                <c:pt idx="2233">
                  <c:v>6.3333333333333339E-2</c:v>
                </c:pt>
                <c:pt idx="2234">
                  <c:v>6.2666666666666662E-2</c:v>
                </c:pt>
                <c:pt idx="2235">
                  <c:v>6.2666666666666662E-2</c:v>
                </c:pt>
                <c:pt idx="2236">
                  <c:v>6.2666666666666662E-2</c:v>
                </c:pt>
                <c:pt idx="2237">
                  <c:v>6.2666666666666662E-2</c:v>
                </c:pt>
                <c:pt idx="2238">
                  <c:v>6.2666666666666662E-2</c:v>
                </c:pt>
                <c:pt idx="2239">
                  <c:v>6.2666666666666662E-2</c:v>
                </c:pt>
                <c:pt idx="2240">
                  <c:v>6.2666666666666662E-2</c:v>
                </c:pt>
                <c:pt idx="2241">
                  <c:v>6.2666666666666662E-2</c:v>
                </c:pt>
                <c:pt idx="2242">
                  <c:v>6.2666666666666662E-2</c:v>
                </c:pt>
                <c:pt idx="2243">
                  <c:v>6.2666666666666662E-2</c:v>
                </c:pt>
                <c:pt idx="2244">
                  <c:v>6.2666666666666662E-2</c:v>
                </c:pt>
                <c:pt idx="2245">
                  <c:v>6.2666666666666662E-2</c:v>
                </c:pt>
                <c:pt idx="2246">
                  <c:v>6.2666666666666662E-2</c:v>
                </c:pt>
                <c:pt idx="2247">
                  <c:v>6.2E-2</c:v>
                </c:pt>
                <c:pt idx="2248">
                  <c:v>6.2E-2</c:v>
                </c:pt>
                <c:pt idx="2249">
                  <c:v>6.2E-2</c:v>
                </c:pt>
                <c:pt idx="2250">
                  <c:v>6.2E-2</c:v>
                </c:pt>
                <c:pt idx="2251">
                  <c:v>6.2E-2</c:v>
                </c:pt>
                <c:pt idx="2252">
                  <c:v>6.2E-2</c:v>
                </c:pt>
                <c:pt idx="2253">
                  <c:v>6.2E-2</c:v>
                </c:pt>
                <c:pt idx="2254">
                  <c:v>6.2E-2</c:v>
                </c:pt>
                <c:pt idx="2255">
                  <c:v>6.2E-2</c:v>
                </c:pt>
                <c:pt idx="2256">
                  <c:v>6.2E-2</c:v>
                </c:pt>
                <c:pt idx="2257">
                  <c:v>6.2E-2</c:v>
                </c:pt>
                <c:pt idx="2258">
                  <c:v>6.2E-2</c:v>
                </c:pt>
                <c:pt idx="2259">
                  <c:v>6.2E-2</c:v>
                </c:pt>
                <c:pt idx="2260">
                  <c:v>6.2E-2</c:v>
                </c:pt>
                <c:pt idx="2261">
                  <c:v>6.2E-2</c:v>
                </c:pt>
                <c:pt idx="2262">
                  <c:v>6.2E-2</c:v>
                </c:pt>
                <c:pt idx="2263">
                  <c:v>6.2E-2</c:v>
                </c:pt>
                <c:pt idx="2264">
                  <c:v>6.2E-2</c:v>
                </c:pt>
                <c:pt idx="2265">
                  <c:v>6.2E-2</c:v>
                </c:pt>
                <c:pt idx="2266">
                  <c:v>6.2E-2</c:v>
                </c:pt>
                <c:pt idx="2267">
                  <c:v>6.2E-2</c:v>
                </c:pt>
                <c:pt idx="2268">
                  <c:v>6.2E-2</c:v>
                </c:pt>
                <c:pt idx="2269">
                  <c:v>6.2E-2</c:v>
                </c:pt>
                <c:pt idx="2270">
                  <c:v>6.2E-2</c:v>
                </c:pt>
                <c:pt idx="2271">
                  <c:v>6.2E-2</c:v>
                </c:pt>
                <c:pt idx="2272">
                  <c:v>6.2E-2</c:v>
                </c:pt>
                <c:pt idx="2273">
                  <c:v>6.133333333333333E-2</c:v>
                </c:pt>
                <c:pt idx="2274">
                  <c:v>6.133333333333333E-2</c:v>
                </c:pt>
                <c:pt idx="2275">
                  <c:v>6.133333333333333E-2</c:v>
                </c:pt>
                <c:pt idx="2276">
                  <c:v>6.133333333333333E-2</c:v>
                </c:pt>
                <c:pt idx="2277">
                  <c:v>6.133333333333333E-2</c:v>
                </c:pt>
                <c:pt idx="2278">
                  <c:v>6.133333333333333E-2</c:v>
                </c:pt>
                <c:pt idx="2279">
                  <c:v>6.133333333333333E-2</c:v>
                </c:pt>
                <c:pt idx="2280">
                  <c:v>6.133333333333333E-2</c:v>
                </c:pt>
                <c:pt idx="2281">
                  <c:v>6.133333333333333E-2</c:v>
                </c:pt>
                <c:pt idx="2282">
                  <c:v>6.133333333333333E-2</c:v>
                </c:pt>
                <c:pt idx="2283">
                  <c:v>6.133333333333333E-2</c:v>
                </c:pt>
                <c:pt idx="2284">
                  <c:v>6.133333333333333E-2</c:v>
                </c:pt>
                <c:pt idx="2285">
                  <c:v>6.133333333333333E-2</c:v>
                </c:pt>
                <c:pt idx="2286">
                  <c:v>6.133333333333333E-2</c:v>
                </c:pt>
                <c:pt idx="2287">
                  <c:v>6.133333333333333E-2</c:v>
                </c:pt>
                <c:pt idx="2288">
                  <c:v>6.133333333333333E-2</c:v>
                </c:pt>
                <c:pt idx="2289">
                  <c:v>6.133333333333333E-2</c:v>
                </c:pt>
                <c:pt idx="2290">
                  <c:v>6.133333333333333E-2</c:v>
                </c:pt>
                <c:pt idx="2291">
                  <c:v>6.0666666666666667E-2</c:v>
                </c:pt>
                <c:pt idx="2292">
                  <c:v>6.0666666666666667E-2</c:v>
                </c:pt>
                <c:pt idx="2293">
                  <c:v>6.0666666666666667E-2</c:v>
                </c:pt>
                <c:pt idx="2294">
                  <c:v>6.0666666666666667E-2</c:v>
                </c:pt>
                <c:pt idx="2295">
                  <c:v>6.0666666666666667E-2</c:v>
                </c:pt>
                <c:pt idx="2296">
                  <c:v>6.0666666666666667E-2</c:v>
                </c:pt>
                <c:pt idx="2297">
                  <c:v>6.0666666666666667E-2</c:v>
                </c:pt>
                <c:pt idx="2298">
                  <c:v>6.0666666666666667E-2</c:v>
                </c:pt>
                <c:pt idx="2299">
                  <c:v>6.0666666666666667E-2</c:v>
                </c:pt>
                <c:pt idx="2300">
                  <c:v>6.0666666666666667E-2</c:v>
                </c:pt>
                <c:pt idx="2301">
                  <c:v>6.0666666666666667E-2</c:v>
                </c:pt>
                <c:pt idx="2302">
                  <c:v>6.0666666666666667E-2</c:v>
                </c:pt>
                <c:pt idx="2303">
                  <c:v>6.0666666666666667E-2</c:v>
                </c:pt>
                <c:pt idx="2304">
                  <c:v>6.0666666666666667E-2</c:v>
                </c:pt>
                <c:pt idx="2305">
                  <c:v>6.0666666666666667E-2</c:v>
                </c:pt>
                <c:pt idx="2306">
                  <c:v>6.0666666666666667E-2</c:v>
                </c:pt>
                <c:pt idx="2307">
                  <c:v>6.0666666666666667E-2</c:v>
                </c:pt>
                <c:pt idx="2308">
                  <c:v>6.0666666666666667E-2</c:v>
                </c:pt>
                <c:pt idx="2309">
                  <c:v>6.0666666666666667E-2</c:v>
                </c:pt>
                <c:pt idx="2310">
                  <c:v>6.0666666666666667E-2</c:v>
                </c:pt>
                <c:pt idx="2311">
                  <c:v>6.0666666666666667E-2</c:v>
                </c:pt>
                <c:pt idx="2312">
                  <c:v>6.0666666666666667E-2</c:v>
                </c:pt>
                <c:pt idx="2313">
                  <c:v>6.0666666666666667E-2</c:v>
                </c:pt>
                <c:pt idx="2314">
                  <c:v>6.0666666666666667E-2</c:v>
                </c:pt>
                <c:pt idx="2315">
                  <c:v>6.0666666666666667E-2</c:v>
                </c:pt>
                <c:pt idx="2316">
                  <c:v>6.0666666666666667E-2</c:v>
                </c:pt>
                <c:pt idx="2317">
                  <c:v>6.133333333333333E-2</c:v>
                </c:pt>
                <c:pt idx="2318">
                  <c:v>6.133333333333333E-2</c:v>
                </c:pt>
                <c:pt idx="2319">
                  <c:v>6.133333333333333E-2</c:v>
                </c:pt>
                <c:pt idx="2320">
                  <c:v>6.133333333333333E-2</c:v>
                </c:pt>
                <c:pt idx="2321">
                  <c:v>6.133333333333333E-2</c:v>
                </c:pt>
                <c:pt idx="2322">
                  <c:v>6.133333333333333E-2</c:v>
                </c:pt>
                <c:pt idx="2323">
                  <c:v>6.133333333333333E-2</c:v>
                </c:pt>
                <c:pt idx="2324">
                  <c:v>6.133333333333333E-2</c:v>
                </c:pt>
                <c:pt idx="2325">
                  <c:v>6.133333333333333E-2</c:v>
                </c:pt>
                <c:pt idx="2326">
                  <c:v>6.133333333333333E-2</c:v>
                </c:pt>
                <c:pt idx="2327">
                  <c:v>6.133333333333333E-2</c:v>
                </c:pt>
                <c:pt idx="2328">
                  <c:v>6.0666666666666667E-2</c:v>
                </c:pt>
                <c:pt idx="2329">
                  <c:v>6.133333333333333E-2</c:v>
                </c:pt>
                <c:pt idx="2330">
                  <c:v>6.133333333333333E-2</c:v>
                </c:pt>
                <c:pt idx="2331">
                  <c:v>6.133333333333333E-2</c:v>
                </c:pt>
                <c:pt idx="2332">
                  <c:v>6.133333333333333E-2</c:v>
                </c:pt>
                <c:pt idx="2333">
                  <c:v>6.133333333333333E-2</c:v>
                </c:pt>
                <c:pt idx="2334">
                  <c:v>6.133333333333333E-2</c:v>
                </c:pt>
                <c:pt idx="2335">
                  <c:v>6.133333333333333E-2</c:v>
                </c:pt>
                <c:pt idx="2336">
                  <c:v>6.133333333333333E-2</c:v>
                </c:pt>
                <c:pt idx="2337">
                  <c:v>6.0666666666666667E-2</c:v>
                </c:pt>
                <c:pt idx="2338">
                  <c:v>6.0666666666666667E-2</c:v>
                </c:pt>
                <c:pt idx="2339">
                  <c:v>6.0666666666666667E-2</c:v>
                </c:pt>
                <c:pt idx="2340">
                  <c:v>6.0666666666666667E-2</c:v>
                </c:pt>
                <c:pt idx="2341">
                  <c:v>6.0666666666666667E-2</c:v>
                </c:pt>
                <c:pt idx="2342">
                  <c:v>6.0666666666666667E-2</c:v>
                </c:pt>
                <c:pt idx="2343">
                  <c:v>6.0666666666666667E-2</c:v>
                </c:pt>
                <c:pt idx="2344">
                  <c:v>6.0666666666666667E-2</c:v>
                </c:pt>
                <c:pt idx="2345">
                  <c:v>6.0666666666666667E-2</c:v>
                </c:pt>
                <c:pt idx="2346">
                  <c:v>6.0666666666666667E-2</c:v>
                </c:pt>
                <c:pt idx="2347">
                  <c:v>6.0666666666666667E-2</c:v>
                </c:pt>
                <c:pt idx="2348">
                  <c:v>6.0666666666666667E-2</c:v>
                </c:pt>
                <c:pt idx="2349">
                  <c:v>6.0666666666666667E-2</c:v>
                </c:pt>
                <c:pt idx="2350">
                  <c:v>6.0666666666666667E-2</c:v>
                </c:pt>
                <c:pt idx="2351">
                  <c:v>6.0666666666666667E-2</c:v>
                </c:pt>
                <c:pt idx="2352">
                  <c:v>6.0666666666666667E-2</c:v>
                </c:pt>
                <c:pt idx="2353">
                  <c:v>6.0666666666666667E-2</c:v>
                </c:pt>
                <c:pt idx="2354">
                  <c:v>6.0666666666666667E-2</c:v>
                </c:pt>
                <c:pt idx="2355">
                  <c:v>6.0666666666666667E-2</c:v>
                </c:pt>
                <c:pt idx="2356">
                  <c:v>6.0666666666666667E-2</c:v>
                </c:pt>
                <c:pt idx="2357">
                  <c:v>6.0666666666666667E-2</c:v>
                </c:pt>
                <c:pt idx="2358">
                  <c:v>6.0666666666666667E-2</c:v>
                </c:pt>
                <c:pt idx="2359">
                  <c:v>6.0666666666666667E-2</c:v>
                </c:pt>
                <c:pt idx="2360">
                  <c:v>6.0666666666666667E-2</c:v>
                </c:pt>
                <c:pt idx="2361">
                  <c:v>6.0666666666666667E-2</c:v>
                </c:pt>
                <c:pt idx="2362">
                  <c:v>6.0666666666666667E-2</c:v>
                </c:pt>
                <c:pt idx="2363">
                  <c:v>6.0666666666666667E-2</c:v>
                </c:pt>
                <c:pt idx="2364">
                  <c:v>6.0666666666666667E-2</c:v>
                </c:pt>
                <c:pt idx="2365">
                  <c:v>6.0666666666666667E-2</c:v>
                </c:pt>
                <c:pt idx="2366">
                  <c:v>6.0666666666666667E-2</c:v>
                </c:pt>
                <c:pt idx="2367">
                  <c:v>6.0666666666666667E-2</c:v>
                </c:pt>
                <c:pt idx="2368">
                  <c:v>6.0666666666666667E-2</c:v>
                </c:pt>
                <c:pt idx="2369">
                  <c:v>6.0666666666666667E-2</c:v>
                </c:pt>
                <c:pt idx="2370">
                  <c:v>6.0666666666666667E-2</c:v>
                </c:pt>
                <c:pt idx="2371">
                  <c:v>6.0666666666666667E-2</c:v>
                </c:pt>
                <c:pt idx="2372">
                  <c:v>6.0666666666666667E-2</c:v>
                </c:pt>
                <c:pt idx="2373">
                  <c:v>6.0666666666666667E-2</c:v>
                </c:pt>
                <c:pt idx="2374">
                  <c:v>6.0666666666666667E-2</c:v>
                </c:pt>
                <c:pt idx="2375">
                  <c:v>6.0666666666666667E-2</c:v>
                </c:pt>
                <c:pt idx="2376">
                  <c:v>6.0666666666666667E-2</c:v>
                </c:pt>
                <c:pt idx="2377">
                  <c:v>6.0666666666666667E-2</c:v>
                </c:pt>
                <c:pt idx="2378">
                  <c:v>6.0666666666666667E-2</c:v>
                </c:pt>
                <c:pt idx="2379">
                  <c:v>6.0666666666666667E-2</c:v>
                </c:pt>
                <c:pt idx="2380">
                  <c:v>6.0666666666666667E-2</c:v>
                </c:pt>
                <c:pt idx="2381">
                  <c:v>6.0666666666666667E-2</c:v>
                </c:pt>
                <c:pt idx="2382">
                  <c:v>6.0666666666666667E-2</c:v>
                </c:pt>
                <c:pt idx="2383">
                  <c:v>6.0666666666666667E-2</c:v>
                </c:pt>
                <c:pt idx="2384">
                  <c:v>6.0666666666666667E-2</c:v>
                </c:pt>
                <c:pt idx="2385">
                  <c:v>6.0666666666666667E-2</c:v>
                </c:pt>
                <c:pt idx="2386">
                  <c:v>6.0666666666666667E-2</c:v>
                </c:pt>
                <c:pt idx="2387">
                  <c:v>6.0666666666666667E-2</c:v>
                </c:pt>
                <c:pt idx="2388">
                  <c:v>6.0666666666666667E-2</c:v>
                </c:pt>
                <c:pt idx="2389">
                  <c:v>6.0666666666666667E-2</c:v>
                </c:pt>
                <c:pt idx="2390">
                  <c:v>6.0666666666666667E-2</c:v>
                </c:pt>
                <c:pt idx="2391">
                  <c:v>0.06</c:v>
                </c:pt>
                <c:pt idx="2392">
                  <c:v>0.06</c:v>
                </c:pt>
                <c:pt idx="2393">
                  <c:v>0.06</c:v>
                </c:pt>
                <c:pt idx="2394">
                  <c:v>6.0666666666666667E-2</c:v>
                </c:pt>
                <c:pt idx="2395">
                  <c:v>6.0666666666666667E-2</c:v>
                </c:pt>
                <c:pt idx="2396">
                  <c:v>0.06</c:v>
                </c:pt>
                <c:pt idx="2397">
                  <c:v>0.06</c:v>
                </c:pt>
                <c:pt idx="2398">
                  <c:v>0.06</c:v>
                </c:pt>
                <c:pt idx="2399">
                  <c:v>0.06</c:v>
                </c:pt>
                <c:pt idx="2400">
                  <c:v>6.0666666666666667E-2</c:v>
                </c:pt>
                <c:pt idx="2401">
                  <c:v>6.0666666666666667E-2</c:v>
                </c:pt>
                <c:pt idx="2402">
                  <c:v>0.06</c:v>
                </c:pt>
                <c:pt idx="2403">
                  <c:v>0.06</c:v>
                </c:pt>
                <c:pt idx="2404">
                  <c:v>0.06</c:v>
                </c:pt>
                <c:pt idx="2405">
                  <c:v>0.06</c:v>
                </c:pt>
                <c:pt idx="2406">
                  <c:v>0.06</c:v>
                </c:pt>
                <c:pt idx="2407">
                  <c:v>0.06</c:v>
                </c:pt>
                <c:pt idx="2408">
                  <c:v>0.06</c:v>
                </c:pt>
                <c:pt idx="2409">
                  <c:v>0.06</c:v>
                </c:pt>
                <c:pt idx="2410">
                  <c:v>0.06</c:v>
                </c:pt>
                <c:pt idx="2411">
                  <c:v>0.06</c:v>
                </c:pt>
                <c:pt idx="2412">
                  <c:v>0.06</c:v>
                </c:pt>
                <c:pt idx="2413">
                  <c:v>0.06</c:v>
                </c:pt>
                <c:pt idx="2414">
                  <c:v>0.06</c:v>
                </c:pt>
                <c:pt idx="2415">
                  <c:v>0.06</c:v>
                </c:pt>
                <c:pt idx="2416">
                  <c:v>0.06</c:v>
                </c:pt>
                <c:pt idx="2417">
                  <c:v>0.06</c:v>
                </c:pt>
                <c:pt idx="2418">
                  <c:v>0.06</c:v>
                </c:pt>
                <c:pt idx="2419">
                  <c:v>0.06</c:v>
                </c:pt>
                <c:pt idx="2420">
                  <c:v>0.06</c:v>
                </c:pt>
                <c:pt idx="2421">
                  <c:v>0.06</c:v>
                </c:pt>
                <c:pt idx="2422">
                  <c:v>0.06</c:v>
                </c:pt>
                <c:pt idx="2423">
                  <c:v>0.06</c:v>
                </c:pt>
                <c:pt idx="2424">
                  <c:v>0.06</c:v>
                </c:pt>
                <c:pt idx="2425">
                  <c:v>0.06</c:v>
                </c:pt>
                <c:pt idx="2426">
                  <c:v>0.06</c:v>
                </c:pt>
                <c:pt idx="2427">
                  <c:v>0.06</c:v>
                </c:pt>
                <c:pt idx="2428">
                  <c:v>0.06</c:v>
                </c:pt>
                <c:pt idx="2429">
                  <c:v>0.06</c:v>
                </c:pt>
                <c:pt idx="2430">
                  <c:v>0.06</c:v>
                </c:pt>
                <c:pt idx="2431">
                  <c:v>0.06</c:v>
                </c:pt>
                <c:pt idx="2432">
                  <c:v>0.06</c:v>
                </c:pt>
                <c:pt idx="2433">
                  <c:v>0.06</c:v>
                </c:pt>
                <c:pt idx="2434">
                  <c:v>0.06</c:v>
                </c:pt>
                <c:pt idx="2435">
                  <c:v>0.06</c:v>
                </c:pt>
                <c:pt idx="2436">
                  <c:v>0.06</c:v>
                </c:pt>
                <c:pt idx="2437">
                  <c:v>0.06</c:v>
                </c:pt>
                <c:pt idx="2438">
                  <c:v>0.06</c:v>
                </c:pt>
                <c:pt idx="2439">
                  <c:v>5.9333333333333328E-2</c:v>
                </c:pt>
                <c:pt idx="2440">
                  <c:v>5.9333333333333328E-2</c:v>
                </c:pt>
                <c:pt idx="2441">
                  <c:v>5.9333333333333328E-2</c:v>
                </c:pt>
                <c:pt idx="2442">
                  <c:v>5.9333333333333328E-2</c:v>
                </c:pt>
                <c:pt idx="2443">
                  <c:v>5.9333333333333328E-2</c:v>
                </c:pt>
                <c:pt idx="2444">
                  <c:v>5.9333333333333328E-2</c:v>
                </c:pt>
                <c:pt idx="2445">
                  <c:v>5.9333333333333328E-2</c:v>
                </c:pt>
                <c:pt idx="2446">
                  <c:v>5.9333333333333328E-2</c:v>
                </c:pt>
                <c:pt idx="2447">
                  <c:v>5.9333333333333328E-2</c:v>
                </c:pt>
                <c:pt idx="2448">
                  <c:v>5.9333333333333328E-2</c:v>
                </c:pt>
                <c:pt idx="2449">
                  <c:v>5.9333333333333328E-2</c:v>
                </c:pt>
                <c:pt idx="2450">
                  <c:v>5.9333333333333328E-2</c:v>
                </c:pt>
                <c:pt idx="2451">
                  <c:v>5.9333333333333328E-2</c:v>
                </c:pt>
                <c:pt idx="2452">
                  <c:v>5.9333333333333328E-2</c:v>
                </c:pt>
                <c:pt idx="2453">
                  <c:v>5.9333333333333328E-2</c:v>
                </c:pt>
                <c:pt idx="2454">
                  <c:v>5.9333333333333328E-2</c:v>
                </c:pt>
                <c:pt idx="2455">
                  <c:v>5.9333333333333328E-2</c:v>
                </c:pt>
                <c:pt idx="2456">
                  <c:v>5.9333333333333328E-2</c:v>
                </c:pt>
                <c:pt idx="2457">
                  <c:v>5.9333333333333328E-2</c:v>
                </c:pt>
                <c:pt idx="2458">
                  <c:v>5.9333333333333328E-2</c:v>
                </c:pt>
                <c:pt idx="2459">
                  <c:v>5.9333333333333328E-2</c:v>
                </c:pt>
                <c:pt idx="2460">
                  <c:v>5.9333333333333328E-2</c:v>
                </c:pt>
                <c:pt idx="2461">
                  <c:v>0.06</c:v>
                </c:pt>
                <c:pt idx="2462">
                  <c:v>0.06</c:v>
                </c:pt>
                <c:pt idx="2463">
                  <c:v>0.06</c:v>
                </c:pt>
                <c:pt idx="2464">
                  <c:v>0.06</c:v>
                </c:pt>
                <c:pt idx="2465">
                  <c:v>0.06</c:v>
                </c:pt>
                <c:pt idx="2466">
                  <c:v>0.06</c:v>
                </c:pt>
                <c:pt idx="2467">
                  <c:v>0.06</c:v>
                </c:pt>
                <c:pt idx="2468">
                  <c:v>0.06</c:v>
                </c:pt>
                <c:pt idx="2469">
                  <c:v>0.06</c:v>
                </c:pt>
                <c:pt idx="2470">
                  <c:v>0.06</c:v>
                </c:pt>
                <c:pt idx="2471">
                  <c:v>0.06</c:v>
                </c:pt>
                <c:pt idx="2472">
                  <c:v>0.06</c:v>
                </c:pt>
                <c:pt idx="2473">
                  <c:v>0.06</c:v>
                </c:pt>
                <c:pt idx="2474">
                  <c:v>0.06</c:v>
                </c:pt>
                <c:pt idx="2475">
                  <c:v>0.06</c:v>
                </c:pt>
                <c:pt idx="2476">
                  <c:v>0.06</c:v>
                </c:pt>
                <c:pt idx="2477">
                  <c:v>0.06</c:v>
                </c:pt>
                <c:pt idx="2478">
                  <c:v>0.06</c:v>
                </c:pt>
                <c:pt idx="2479">
                  <c:v>0.06</c:v>
                </c:pt>
                <c:pt idx="2480">
                  <c:v>0.06</c:v>
                </c:pt>
                <c:pt idx="2481">
                  <c:v>0.06</c:v>
                </c:pt>
                <c:pt idx="2482">
                  <c:v>0.06</c:v>
                </c:pt>
                <c:pt idx="2483">
                  <c:v>0.06</c:v>
                </c:pt>
                <c:pt idx="2484">
                  <c:v>5.9333333333333328E-2</c:v>
                </c:pt>
                <c:pt idx="2485">
                  <c:v>5.9333333333333328E-2</c:v>
                </c:pt>
                <c:pt idx="2486">
                  <c:v>5.9333333333333328E-2</c:v>
                </c:pt>
                <c:pt idx="2487">
                  <c:v>5.9333333333333328E-2</c:v>
                </c:pt>
                <c:pt idx="2488">
                  <c:v>5.9333333333333328E-2</c:v>
                </c:pt>
                <c:pt idx="2489">
                  <c:v>5.9333333333333328E-2</c:v>
                </c:pt>
                <c:pt idx="2490">
                  <c:v>5.9333333333333328E-2</c:v>
                </c:pt>
                <c:pt idx="2491">
                  <c:v>5.9333333333333328E-2</c:v>
                </c:pt>
                <c:pt idx="2492">
                  <c:v>5.8666666666666666E-2</c:v>
                </c:pt>
                <c:pt idx="2493">
                  <c:v>5.8666666666666666E-2</c:v>
                </c:pt>
                <c:pt idx="2494">
                  <c:v>5.8666666666666666E-2</c:v>
                </c:pt>
                <c:pt idx="2495">
                  <c:v>5.8666666666666666E-2</c:v>
                </c:pt>
                <c:pt idx="2496">
                  <c:v>5.8666666666666666E-2</c:v>
                </c:pt>
                <c:pt idx="2497">
                  <c:v>5.8666666666666666E-2</c:v>
                </c:pt>
                <c:pt idx="2498">
                  <c:v>5.8666666666666666E-2</c:v>
                </c:pt>
                <c:pt idx="2499">
                  <c:v>5.8666666666666666E-2</c:v>
                </c:pt>
                <c:pt idx="2500">
                  <c:v>5.8666666666666666E-2</c:v>
                </c:pt>
                <c:pt idx="2501">
                  <c:v>5.8666666666666666E-2</c:v>
                </c:pt>
                <c:pt idx="2502">
                  <c:v>5.8666666666666666E-2</c:v>
                </c:pt>
                <c:pt idx="2503">
                  <c:v>5.8666666666666666E-2</c:v>
                </c:pt>
                <c:pt idx="2504">
                  <c:v>5.8666666666666666E-2</c:v>
                </c:pt>
                <c:pt idx="2505">
                  <c:v>5.8666666666666666E-2</c:v>
                </c:pt>
                <c:pt idx="2506">
                  <c:v>5.8666666666666666E-2</c:v>
                </c:pt>
                <c:pt idx="2507">
                  <c:v>5.8666666666666666E-2</c:v>
                </c:pt>
                <c:pt idx="2508">
                  <c:v>5.8666666666666666E-2</c:v>
                </c:pt>
                <c:pt idx="2509">
                  <c:v>5.8666666666666666E-2</c:v>
                </c:pt>
                <c:pt idx="2510">
                  <c:v>5.8666666666666666E-2</c:v>
                </c:pt>
                <c:pt idx="2511">
                  <c:v>5.8666666666666666E-2</c:v>
                </c:pt>
                <c:pt idx="2512">
                  <c:v>5.8666666666666666E-2</c:v>
                </c:pt>
                <c:pt idx="2513">
                  <c:v>5.8666666666666666E-2</c:v>
                </c:pt>
                <c:pt idx="2514">
                  <c:v>5.8666666666666666E-2</c:v>
                </c:pt>
                <c:pt idx="2515">
                  <c:v>5.8666666666666666E-2</c:v>
                </c:pt>
                <c:pt idx="2516">
                  <c:v>5.8666666666666666E-2</c:v>
                </c:pt>
                <c:pt idx="2517">
                  <c:v>5.8666666666666666E-2</c:v>
                </c:pt>
                <c:pt idx="2518">
                  <c:v>5.8666666666666666E-2</c:v>
                </c:pt>
                <c:pt idx="2519">
                  <c:v>5.8666666666666666E-2</c:v>
                </c:pt>
                <c:pt idx="2520">
                  <c:v>5.8666666666666666E-2</c:v>
                </c:pt>
                <c:pt idx="2521">
                  <c:v>5.8666666666666666E-2</c:v>
                </c:pt>
                <c:pt idx="2522">
                  <c:v>5.8666666666666666E-2</c:v>
                </c:pt>
                <c:pt idx="2523">
                  <c:v>5.8666666666666666E-2</c:v>
                </c:pt>
                <c:pt idx="2524">
                  <c:v>5.8666666666666666E-2</c:v>
                </c:pt>
                <c:pt idx="2525">
                  <c:v>5.8666666666666666E-2</c:v>
                </c:pt>
                <c:pt idx="2526">
                  <c:v>5.8666666666666666E-2</c:v>
                </c:pt>
                <c:pt idx="2527">
                  <c:v>5.8666666666666666E-2</c:v>
                </c:pt>
                <c:pt idx="2528">
                  <c:v>5.8666666666666666E-2</c:v>
                </c:pt>
                <c:pt idx="2529">
                  <c:v>5.8666666666666666E-2</c:v>
                </c:pt>
                <c:pt idx="2530">
                  <c:v>5.8666666666666666E-2</c:v>
                </c:pt>
                <c:pt idx="2531">
                  <c:v>5.8666666666666666E-2</c:v>
                </c:pt>
                <c:pt idx="2532">
                  <c:v>5.8666666666666666E-2</c:v>
                </c:pt>
                <c:pt idx="2533">
                  <c:v>5.8666666666666666E-2</c:v>
                </c:pt>
                <c:pt idx="2534">
                  <c:v>5.8666666666666666E-2</c:v>
                </c:pt>
                <c:pt idx="2535">
                  <c:v>5.8666666666666666E-2</c:v>
                </c:pt>
                <c:pt idx="2536">
                  <c:v>5.8666666666666666E-2</c:v>
                </c:pt>
                <c:pt idx="2537">
                  <c:v>5.8666666666666666E-2</c:v>
                </c:pt>
                <c:pt idx="2538">
                  <c:v>5.8666666666666666E-2</c:v>
                </c:pt>
                <c:pt idx="2539">
                  <c:v>5.8666666666666666E-2</c:v>
                </c:pt>
                <c:pt idx="2540">
                  <c:v>5.8666666666666666E-2</c:v>
                </c:pt>
                <c:pt idx="2541">
                  <c:v>5.8666666666666666E-2</c:v>
                </c:pt>
                <c:pt idx="2542">
                  <c:v>5.8666666666666666E-2</c:v>
                </c:pt>
                <c:pt idx="2543">
                  <c:v>5.8666666666666666E-2</c:v>
                </c:pt>
                <c:pt idx="2544">
                  <c:v>5.8666666666666666E-2</c:v>
                </c:pt>
                <c:pt idx="2545">
                  <c:v>5.8666666666666666E-2</c:v>
                </c:pt>
                <c:pt idx="2546">
                  <c:v>5.8666666666666666E-2</c:v>
                </c:pt>
                <c:pt idx="2547">
                  <c:v>5.8666666666666666E-2</c:v>
                </c:pt>
                <c:pt idx="2548">
                  <c:v>5.8666666666666666E-2</c:v>
                </c:pt>
                <c:pt idx="2549">
                  <c:v>5.8666666666666666E-2</c:v>
                </c:pt>
                <c:pt idx="2550">
                  <c:v>5.8666666666666666E-2</c:v>
                </c:pt>
                <c:pt idx="2551">
                  <c:v>5.8666666666666666E-2</c:v>
                </c:pt>
                <c:pt idx="2552">
                  <c:v>5.8666666666666666E-2</c:v>
                </c:pt>
                <c:pt idx="2553">
                  <c:v>5.8666666666666666E-2</c:v>
                </c:pt>
                <c:pt idx="2554">
                  <c:v>5.7999999999999996E-2</c:v>
                </c:pt>
                <c:pt idx="2555">
                  <c:v>5.7999999999999996E-2</c:v>
                </c:pt>
                <c:pt idx="2556">
                  <c:v>5.7999999999999996E-2</c:v>
                </c:pt>
                <c:pt idx="2557">
                  <c:v>5.7999999999999996E-2</c:v>
                </c:pt>
                <c:pt idx="2558">
                  <c:v>5.7999999999999996E-2</c:v>
                </c:pt>
                <c:pt idx="2559">
                  <c:v>5.7999999999999996E-2</c:v>
                </c:pt>
                <c:pt idx="2560">
                  <c:v>5.7999999999999996E-2</c:v>
                </c:pt>
                <c:pt idx="2561">
                  <c:v>5.7999999999999996E-2</c:v>
                </c:pt>
                <c:pt idx="2562">
                  <c:v>5.7999999999999996E-2</c:v>
                </c:pt>
                <c:pt idx="2563">
                  <c:v>5.7999999999999996E-2</c:v>
                </c:pt>
                <c:pt idx="2564">
                  <c:v>5.7999999999999996E-2</c:v>
                </c:pt>
                <c:pt idx="2565">
                  <c:v>5.7999999999999996E-2</c:v>
                </c:pt>
                <c:pt idx="2566">
                  <c:v>5.7999999999999996E-2</c:v>
                </c:pt>
                <c:pt idx="2567">
                  <c:v>5.7999999999999996E-2</c:v>
                </c:pt>
                <c:pt idx="2568">
                  <c:v>5.7999999999999996E-2</c:v>
                </c:pt>
                <c:pt idx="2569">
                  <c:v>5.7999999999999996E-2</c:v>
                </c:pt>
                <c:pt idx="2570">
                  <c:v>5.7999999999999996E-2</c:v>
                </c:pt>
                <c:pt idx="2571">
                  <c:v>5.7999999999999996E-2</c:v>
                </c:pt>
                <c:pt idx="2572">
                  <c:v>5.7999999999999996E-2</c:v>
                </c:pt>
                <c:pt idx="2573">
                  <c:v>5.7999999999999996E-2</c:v>
                </c:pt>
                <c:pt idx="2574">
                  <c:v>5.7999999999999996E-2</c:v>
                </c:pt>
                <c:pt idx="2575">
                  <c:v>5.7999999999999996E-2</c:v>
                </c:pt>
                <c:pt idx="2576">
                  <c:v>5.7999999999999996E-2</c:v>
                </c:pt>
                <c:pt idx="2577">
                  <c:v>5.7999999999999996E-2</c:v>
                </c:pt>
                <c:pt idx="2578">
                  <c:v>5.7999999999999996E-2</c:v>
                </c:pt>
                <c:pt idx="2579">
                  <c:v>5.7999999999999996E-2</c:v>
                </c:pt>
                <c:pt idx="2580">
                  <c:v>5.7999999999999996E-2</c:v>
                </c:pt>
                <c:pt idx="2581">
                  <c:v>5.7999999999999996E-2</c:v>
                </c:pt>
                <c:pt idx="2582">
                  <c:v>5.7999999999999996E-2</c:v>
                </c:pt>
                <c:pt idx="2583">
                  <c:v>5.7999999999999996E-2</c:v>
                </c:pt>
                <c:pt idx="2584">
                  <c:v>5.7999999999999996E-2</c:v>
                </c:pt>
                <c:pt idx="2585">
                  <c:v>5.7999999999999996E-2</c:v>
                </c:pt>
                <c:pt idx="2586">
                  <c:v>5.7999999999999996E-2</c:v>
                </c:pt>
                <c:pt idx="2587">
                  <c:v>5.7999999999999996E-2</c:v>
                </c:pt>
                <c:pt idx="2588">
                  <c:v>5.7333333333333326E-2</c:v>
                </c:pt>
                <c:pt idx="2589">
                  <c:v>5.7333333333333326E-2</c:v>
                </c:pt>
                <c:pt idx="2590">
                  <c:v>5.7333333333333326E-2</c:v>
                </c:pt>
                <c:pt idx="2591">
                  <c:v>5.7333333333333326E-2</c:v>
                </c:pt>
                <c:pt idx="2592">
                  <c:v>5.7333333333333326E-2</c:v>
                </c:pt>
                <c:pt idx="2593">
                  <c:v>5.7333333333333326E-2</c:v>
                </c:pt>
                <c:pt idx="2594">
                  <c:v>5.7333333333333326E-2</c:v>
                </c:pt>
                <c:pt idx="2595">
                  <c:v>5.7333333333333326E-2</c:v>
                </c:pt>
                <c:pt idx="2596">
                  <c:v>5.7333333333333326E-2</c:v>
                </c:pt>
                <c:pt idx="2597">
                  <c:v>5.7333333333333326E-2</c:v>
                </c:pt>
                <c:pt idx="2598">
                  <c:v>5.7333333333333326E-2</c:v>
                </c:pt>
                <c:pt idx="2599">
                  <c:v>5.7333333333333326E-2</c:v>
                </c:pt>
                <c:pt idx="2600">
                  <c:v>5.7333333333333326E-2</c:v>
                </c:pt>
                <c:pt idx="2601">
                  <c:v>5.7333333333333326E-2</c:v>
                </c:pt>
                <c:pt idx="2602">
                  <c:v>5.7333333333333326E-2</c:v>
                </c:pt>
                <c:pt idx="2603">
                  <c:v>5.7333333333333326E-2</c:v>
                </c:pt>
                <c:pt idx="2604">
                  <c:v>5.7333333333333326E-2</c:v>
                </c:pt>
                <c:pt idx="2605">
                  <c:v>5.7333333333333326E-2</c:v>
                </c:pt>
                <c:pt idx="2606">
                  <c:v>5.7333333333333326E-2</c:v>
                </c:pt>
                <c:pt idx="2607">
                  <c:v>5.7333333333333326E-2</c:v>
                </c:pt>
                <c:pt idx="2608">
                  <c:v>5.7333333333333326E-2</c:v>
                </c:pt>
                <c:pt idx="2609">
                  <c:v>5.7333333333333326E-2</c:v>
                </c:pt>
                <c:pt idx="2610">
                  <c:v>5.7333333333333326E-2</c:v>
                </c:pt>
                <c:pt idx="2611">
                  <c:v>5.7333333333333326E-2</c:v>
                </c:pt>
                <c:pt idx="2612">
                  <c:v>5.7333333333333326E-2</c:v>
                </c:pt>
                <c:pt idx="2613">
                  <c:v>5.7333333333333326E-2</c:v>
                </c:pt>
                <c:pt idx="2614">
                  <c:v>5.7333333333333326E-2</c:v>
                </c:pt>
                <c:pt idx="2615">
                  <c:v>5.7333333333333326E-2</c:v>
                </c:pt>
                <c:pt idx="2616">
                  <c:v>5.7333333333333326E-2</c:v>
                </c:pt>
                <c:pt idx="2617">
                  <c:v>5.7333333333333326E-2</c:v>
                </c:pt>
                <c:pt idx="2618">
                  <c:v>5.7333333333333326E-2</c:v>
                </c:pt>
                <c:pt idx="2619">
                  <c:v>5.7333333333333326E-2</c:v>
                </c:pt>
                <c:pt idx="2620">
                  <c:v>5.7333333333333326E-2</c:v>
                </c:pt>
                <c:pt idx="2621">
                  <c:v>5.7333333333333326E-2</c:v>
                </c:pt>
                <c:pt idx="2622">
                  <c:v>5.7333333333333326E-2</c:v>
                </c:pt>
                <c:pt idx="2623">
                  <c:v>5.7333333333333326E-2</c:v>
                </c:pt>
                <c:pt idx="2624">
                  <c:v>5.7333333333333326E-2</c:v>
                </c:pt>
                <c:pt idx="2625">
                  <c:v>5.7333333333333326E-2</c:v>
                </c:pt>
                <c:pt idx="2626">
                  <c:v>5.7333333333333326E-2</c:v>
                </c:pt>
                <c:pt idx="2627">
                  <c:v>5.7333333333333326E-2</c:v>
                </c:pt>
                <c:pt idx="2628">
                  <c:v>5.7333333333333326E-2</c:v>
                </c:pt>
                <c:pt idx="2629">
                  <c:v>5.7333333333333326E-2</c:v>
                </c:pt>
                <c:pt idx="2630">
                  <c:v>5.7333333333333326E-2</c:v>
                </c:pt>
                <c:pt idx="2631">
                  <c:v>5.7333333333333326E-2</c:v>
                </c:pt>
                <c:pt idx="2632">
                  <c:v>5.7333333333333326E-2</c:v>
                </c:pt>
                <c:pt idx="2633">
                  <c:v>5.7333333333333326E-2</c:v>
                </c:pt>
                <c:pt idx="2634">
                  <c:v>5.7333333333333326E-2</c:v>
                </c:pt>
                <c:pt idx="2635">
                  <c:v>5.7333333333333326E-2</c:v>
                </c:pt>
                <c:pt idx="2636">
                  <c:v>5.7333333333333326E-2</c:v>
                </c:pt>
                <c:pt idx="2637">
                  <c:v>5.7333333333333326E-2</c:v>
                </c:pt>
                <c:pt idx="2638">
                  <c:v>5.7333333333333326E-2</c:v>
                </c:pt>
                <c:pt idx="2639">
                  <c:v>5.7333333333333326E-2</c:v>
                </c:pt>
                <c:pt idx="2640">
                  <c:v>5.7333333333333326E-2</c:v>
                </c:pt>
                <c:pt idx="2641">
                  <c:v>5.6666666666666671E-2</c:v>
                </c:pt>
                <c:pt idx="2642">
                  <c:v>5.6666666666666671E-2</c:v>
                </c:pt>
                <c:pt idx="2643">
                  <c:v>5.6666666666666671E-2</c:v>
                </c:pt>
                <c:pt idx="2644">
                  <c:v>5.6666666666666671E-2</c:v>
                </c:pt>
                <c:pt idx="2645">
                  <c:v>5.6666666666666671E-2</c:v>
                </c:pt>
                <c:pt idx="2646">
                  <c:v>5.6666666666666671E-2</c:v>
                </c:pt>
                <c:pt idx="2647">
                  <c:v>5.6666666666666671E-2</c:v>
                </c:pt>
                <c:pt idx="2648">
                  <c:v>5.6666666666666671E-2</c:v>
                </c:pt>
                <c:pt idx="2649">
                  <c:v>5.6666666666666671E-2</c:v>
                </c:pt>
                <c:pt idx="2650">
                  <c:v>5.6666666666666671E-2</c:v>
                </c:pt>
                <c:pt idx="2651">
                  <c:v>5.6666666666666671E-2</c:v>
                </c:pt>
                <c:pt idx="2652">
                  <c:v>5.6666666666666671E-2</c:v>
                </c:pt>
                <c:pt idx="2653">
                  <c:v>5.6666666666666671E-2</c:v>
                </c:pt>
                <c:pt idx="2654">
                  <c:v>5.6666666666666671E-2</c:v>
                </c:pt>
                <c:pt idx="2655">
                  <c:v>5.6000000000000001E-2</c:v>
                </c:pt>
                <c:pt idx="2656">
                  <c:v>5.6000000000000001E-2</c:v>
                </c:pt>
                <c:pt idx="2657">
                  <c:v>5.6000000000000001E-2</c:v>
                </c:pt>
                <c:pt idx="2658">
                  <c:v>5.6000000000000001E-2</c:v>
                </c:pt>
                <c:pt idx="2659">
                  <c:v>5.6000000000000001E-2</c:v>
                </c:pt>
                <c:pt idx="2660">
                  <c:v>5.6000000000000001E-2</c:v>
                </c:pt>
                <c:pt idx="2661">
                  <c:v>5.6000000000000001E-2</c:v>
                </c:pt>
                <c:pt idx="2662">
                  <c:v>5.6000000000000001E-2</c:v>
                </c:pt>
                <c:pt idx="2663">
                  <c:v>5.6000000000000001E-2</c:v>
                </c:pt>
                <c:pt idx="2664">
                  <c:v>5.6000000000000001E-2</c:v>
                </c:pt>
                <c:pt idx="2665">
                  <c:v>5.6000000000000001E-2</c:v>
                </c:pt>
                <c:pt idx="2666">
                  <c:v>5.6000000000000001E-2</c:v>
                </c:pt>
                <c:pt idx="2667">
                  <c:v>5.6000000000000001E-2</c:v>
                </c:pt>
                <c:pt idx="2668">
                  <c:v>5.6000000000000001E-2</c:v>
                </c:pt>
                <c:pt idx="2669">
                  <c:v>5.6000000000000001E-2</c:v>
                </c:pt>
                <c:pt idx="2670">
                  <c:v>5.6000000000000001E-2</c:v>
                </c:pt>
                <c:pt idx="2671">
                  <c:v>5.6000000000000001E-2</c:v>
                </c:pt>
                <c:pt idx="2672">
                  <c:v>5.6000000000000001E-2</c:v>
                </c:pt>
                <c:pt idx="2673">
                  <c:v>5.6000000000000001E-2</c:v>
                </c:pt>
                <c:pt idx="2674">
                  <c:v>5.6000000000000001E-2</c:v>
                </c:pt>
                <c:pt idx="2675">
                  <c:v>5.6000000000000001E-2</c:v>
                </c:pt>
                <c:pt idx="2676">
                  <c:v>5.6000000000000001E-2</c:v>
                </c:pt>
                <c:pt idx="2677">
                  <c:v>5.6000000000000001E-2</c:v>
                </c:pt>
                <c:pt idx="2678">
                  <c:v>5.6000000000000001E-2</c:v>
                </c:pt>
                <c:pt idx="2679">
                  <c:v>5.6000000000000001E-2</c:v>
                </c:pt>
                <c:pt idx="2680">
                  <c:v>5.6000000000000001E-2</c:v>
                </c:pt>
                <c:pt idx="2681">
                  <c:v>5.6000000000000001E-2</c:v>
                </c:pt>
                <c:pt idx="2682">
                  <c:v>5.6000000000000001E-2</c:v>
                </c:pt>
                <c:pt idx="2683">
                  <c:v>5.6000000000000001E-2</c:v>
                </c:pt>
                <c:pt idx="2684">
                  <c:v>5.6000000000000001E-2</c:v>
                </c:pt>
                <c:pt idx="2685">
                  <c:v>5.6000000000000001E-2</c:v>
                </c:pt>
                <c:pt idx="2686">
                  <c:v>5.6000000000000001E-2</c:v>
                </c:pt>
                <c:pt idx="2687">
                  <c:v>5.6000000000000001E-2</c:v>
                </c:pt>
                <c:pt idx="2688">
                  <c:v>5.6000000000000001E-2</c:v>
                </c:pt>
                <c:pt idx="2689">
                  <c:v>5.6000000000000001E-2</c:v>
                </c:pt>
                <c:pt idx="2690">
                  <c:v>5.6000000000000001E-2</c:v>
                </c:pt>
                <c:pt idx="2691">
                  <c:v>5.6000000000000001E-2</c:v>
                </c:pt>
                <c:pt idx="2692">
                  <c:v>5.6000000000000001E-2</c:v>
                </c:pt>
                <c:pt idx="2693">
                  <c:v>5.6000000000000001E-2</c:v>
                </c:pt>
                <c:pt idx="2694">
                  <c:v>5.6000000000000001E-2</c:v>
                </c:pt>
                <c:pt idx="2695">
                  <c:v>5.6000000000000001E-2</c:v>
                </c:pt>
                <c:pt idx="2696">
                  <c:v>5.6000000000000001E-2</c:v>
                </c:pt>
                <c:pt idx="2697">
                  <c:v>5.6000000000000001E-2</c:v>
                </c:pt>
                <c:pt idx="2698">
                  <c:v>5.6000000000000001E-2</c:v>
                </c:pt>
                <c:pt idx="2699">
                  <c:v>5.6000000000000001E-2</c:v>
                </c:pt>
                <c:pt idx="2700">
                  <c:v>5.6000000000000001E-2</c:v>
                </c:pt>
                <c:pt idx="2701">
                  <c:v>5.6000000000000001E-2</c:v>
                </c:pt>
                <c:pt idx="2702">
                  <c:v>5.6000000000000001E-2</c:v>
                </c:pt>
                <c:pt idx="2703">
                  <c:v>5.6000000000000001E-2</c:v>
                </c:pt>
                <c:pt idx="2704">
                  <c:v>5.6000000000000001E-2</c:v>
                </c:pt>
                <c:pt idx="2705">
                  <c:v>5.6000000000000001E-2</c:v>
                </c:pt>
                <c:pt idx="2706">
                  <c:v>5.6000000000000001E-2</c:v>
                </c:pt>
                <c:pt idx="2707">
                  <c:v>5.6000000000000001E-2</c:v>
                </c:pt>
                <c:pt idx="2708">
                  <c:v>5.6000000000000001E-2</c:v>
                </c:pt>
                <c:pt idx="2709">
                  <c:v>5.6000000000000001E-2</c:v>
                </c:pt>
                <c:pt idx="2710">
                  <c:v>5.6000000000000001E-2</c:v>
                </c:pt>
                <c:pt idx="2711">
                  <c:v>5.6000000000000001E-2</c:v>
                </c:pt>
                <c:pt idx="2712">
                  <c:v>5.6000000000000001E-2</c:v>
                </c:pt>
                <c:pt idx="2713">
                  <c:v>5.6000000000000001E-2</c:v>
                </c:pt>
                <c:pt idx="2714">
                  <c:v>5.6000000000000001E-2</c:v>
                </c:pt>
                <c:pt idx="2715">
                  <c:v>5.6000000000000001E-2</c:v>
                </c:pt>
                <c:pt idx="2716">
                  <c:v>5.6000000000000001E-2</c:v>
                </c:pt>
                <c:pt idx="2717">
                  <c:v>5.6000000000000001E-2</c:v>
                </c:pt>
                <c:pt idx="2718">
                  <c:v>5.6000000000000001E-2</c:v>
                </c:pt>
                <c:pt idx="2719">
                  <c:v>5.6000000000000001E-2</c:v>
                </c:pt>
                <c:pt idx="2720">
                  <c:v>5.6000000000000001E-2</c:v>
                </c:pt>
                <c:pt idx="2721">
                  <c:v>5.6000000000000001E-2</c:v>
                </c:pt>
                <c:pt idx="2722">
                  <c:v>5.6000000000000001E-2</c:v>
                </c:pt>
                <c:pt idx="2723">
                  <c:v>5.6000000000000001E-2</c:v>
                </c:pt>
                <c:pt idx="2724">
                  <c:v>5.6000000000000001E-2</c:v>
                </c:pt>
                <c:pt idx="2725">
                  <c:v>5.6000000000000001E-2</c:v>
                </c:pt>
                <c:pt idx="2726">
                  <c:v>5.6000000000000001E-2</c:v>
                </c:pt>
                <c:pt idx="2727">
                  <c:v>5.6000000000000001E-2</c:v>
                </c:pt>
                <c:pt idx="2728">
                  <c:v>5.6000000000000001E-2</c:v>
                </c:pt>
                <c:pt idx="2729">
                  <c:v>5.6000000000000001E-2</c:v>
                </c:pt>
                <c:pt idx="2730">
                  <c:v>5.6000000000000001E-2</c:v>
                </c:pt>
                <c:pt idx="2731">
                  <c:v>5.6000000000000001E-2</c:v>
                </c:pt>
                <c:pt idx="2732">
                  <c:v>5.6000000000000001E-2</c:v>
                </c:pt>
                <c:pt idx="2733">
                  <c:v>5.6000000000000001E-2</c:v>
                </c:pt>
                <c:pt idx="2734">
                  <c:v>5.6000000000000001E-2</c:v>
                </c:pt>
                <c:pt idx="2735">
                  <c:v>5.6000000000000001E-2</c:v>
                </c:pt>
                <c:pt idx="2736">
                  <c:v>5.6000000000000001E-2</c:v>
                </c:pt>
                <c:pt idx="2737">
                  <c:v>5.6000000000000001E-2</c:v>
                </c:pt>
                <c:pt idx="2738">
                  <c:v>5.6000000000000001E-2</c:v>
                </c:pt>
                <c:pt idx="2739">
                  <c:v>5.6000000000000001E-2</c:v>
                </c:pt>
                <c:pt idx="2740">
                  <c:v>5.6000000000000001E-2</c:v>
                </c:pt>
                <c:pt idx="2741">
                  <c:v>5.6000000000000001E-2</c:v>
                </c:pt>
                <c:pt idx="2742">
                  <c:v>5.6000000000000001E-2</c:v>
                </c:pt>
                <c:pt idx="2743">
                  <c:v>5.6000000000000001E-2</c:v>
                </c:pt>
                <c:pt idx="2744">
                  <c:v>5.6000000000000001E-2</c:v>
                </c:pt>
                <c:pt idx="2745">
                  <c:v>5.6000000000000001E-2</c:v>
                </c:pt>
                <c:pt idx="2746">
                  <c:v>5.6000000000000001E-2</c:v>
                </c:pt>
                <c:pt idx="2747">
                  <c:v>5.6000000000000001E-2</c:v>
                </c:pt>
                <c:pt idx="2748">
                  <c:v>5.6000000000000001E-2</c:v>
                </c:pt>
                <c:pt idx="2749">
                  <c:v>5.6000000000000001E-2</c:v>
                </c:pt>
                <c:pt idx="2750">
                  <c:v>5.6000000000000001E-2</c:v>
                </c:pt>
                <c:pt idx="2751">
                  <c:v>5.6000000000000001E-2</c:v>
                </c:pt>
                <c:pt idx="2752">
                  <c:v>5.6000000000000001E-2</c:v>
                </c:pt>
                <c:pt idx="2753">
                  <c:v>5.6000000000000001E-2</c:v>
                </c:pt>
                <c:pt idx="2754">
                  <c:v>5.6000000000000001E-2</c:v>
                </c:pt>
                <c:pt idx="2755">
                  <c:v>5.5333333333333339E-2</c:v>
                </c:pt>
                <c:pt idx="2756">
                  <c:v>5.5333333333333339E-2</c:v>
                </c:pt>
                <c:pt idx="2757">
                  <c:v>5.5333333333333339E-2</c:v>
                </c:pt>
                <c:pt idx="2758">
                  <c:v>5.6000000000000001E-2</c:v>
                </c:pt>
                <c:pt idx="2759">
                  <c:v>5.5333333333333339E-2</c:v>
                </c:pt>
                <c:pt idx="2760">
                  <c:v>5.5333333333333339E-2</c:v>
                </c:pt>
                <c:pt idx="2761">
                  <c:v>5.5333333333333339E-2</c:v>
                </c:pt>
                <c:pt idx="2762">
                  <c:v>5.5333333333333339E-2</c:v>
                </c:pt>
                <c:pt idx="2763">
                  <c:v>5.5333333333333339E-2</c:v>
                </c:pt>
                <c:pt idx="2764">
                  <c:v>5.5333333333333339E-2</c:v>
                </c:pt>
                <c:pt idx="2765">
                  <c:v>5.5333333333333339E-2</c:v>
                </c:pt>
                <c:pt idx="2766">
                  <c:v>5.5333333333333339E-2</c:v>
                </c:pt>
                <c:pt idx="2767">
                  <c:v>5.5333333333333339E-2</c:v>
                </c:pt>
                <c:pt idx="2768">
                  <c:v>5.5333333333333339E-2</c:v>
                </c:pt>
                <c:pt idx="2769">
                  <c:v>5.5333333333333339E-2</c:v>
                </c:pt>
                <c:pt idx="2770">
                  <c:v>5.5333333333333339E-2</c:v>
                </c:pt>
                <c:pt idx="2771">
                  <c:v>5.5333333333333339E-2</c:v>
                </c:pt>
                <c:pt idx="2772">
                  <c:v>5.5333333333333339E-2</c:v>
                </c:pt>
                <c:pt idx="2773">
                  <c:v>5.5333333333333339E-2</c:v>
                </c:pt>
                <c:pt idx="2774">
                  <c:v>5.5333333333333339E-2</c:v>
                </c:pt>
                <c:pt idx="2775">
                  <c:v>5.5333333333333339E-2</c:v>
                </c:pt>
                <c:pt idx="2776">
                  <c:v>5.5333333333333339E-2</c:v>
                </c:pt>
                <c:pt idx="2777">
                  <c:v>5.5333333333333339E-2</c:v>
                </c:pt>
                <c:pt idx="2778">
                  <c:v>5.5333333333333339E-2</c:v>
                </c:pt>
                <c:pt idx="2779">
                  <c:v>5.5333333333333339E-2</c:v>
                </c:pt>
                <c:pt idx="2780">
                  <c:v>5.5333333333333339E-2</c:v>
                </c:pt>
                <c:pt idx="2781">
                  <c:v>5.5333333333333339E-2</c:v>
                </c:pt>
                <c:pt idx="2782">
                  <c:v>5.5333333333333339E-2</c:v>
                </c:pt>
                <c:pt idx="2783">
                  <c:v>5.5333333333333339E-2</c:v>
                </c:pt>
                <c:pt idx="2784">
                  <c:v>5.5333333333333339E-2</c:v>
                </c:pt>
                <c:pt idx="2785">
                  <c:v>5.5333333333333339E-2</c:v>
                </c:pt>
                <c:pt idx="2786">
                  <c:v>5.5333333333333339E-2</c:v>
                </c:pt>
                <c:pt idx="2787">
                  <c:v>5.5333333333333339E-2</c:v>
                </c:pt>
                <c:pt idx="2788">
                  <c:v>5.5333333333333339E-2</c:v>
                </c:pt>
                <c:pt idx="2789">
                  <c:v>5.5333333333333339E-2</c:v>
                </c:pt>
                <c:pt idx="2790">
                  <c:v>5.5333333333333339E-2</c:v>
                </c:pt>
                <c:pt idx="2791">
                  <c:v>5.5333333333333339E-2</c:v>
                </c:pt>
                <c:pt idx="2792">
                  <c:v>5.5333333333333339E-2</c:v>
                </c:pt>
                <c:pt idx="2793">
                  <c:v>5.5333333333333339E-2</c:v>
                </c:pt>
                <c:pt idx="2794">
                  <c:v>5.5333333333333339E-2</c:v>
                </c:pt>
                <c:pt idx="2795">
                  <c:v>5.5333333333333339E-2</c:v>
                </c:pt>
                <c:pt idx="2796">
                  <c:v>5.5333333333333339E-2</c:v>
                </c:pt>
                <c:pt idx="2797">
                  <c:v>5.5333333333333339E-2</c:v>
                </c:pt>
                <c:pt idx="2798">
                  <c:v>5.5333333333333339E-2</c:v>
                </c:pt>
                <c:pt idx="2799">
                  <c:v>5.5333333333333339E-2</c:v>
                </c:pt>
                <c:pt idx="2800">
                  <c:v>5.5333333333333339E-2</c:v>
                </c:pt>
                <c:pt idx="2801">
                  <c:v>5.5333333333333339E-2</c:v>
                </c:pt>
                <c:pt idx="2802">
                  <c:v>5.5333333333333339E-2</c:v>
                </c:pt>
                <c:pt idx="2803">
                  <c:v>5.5333333333333339E-2</c:v>
                </c:pt>
                <c:pt idx="2804">
                  <c:v>5.5333333333333339E-2</c:v>
                </c:pt>
                <c:pt idx="2805">
                  <c:v>5.5333333333333339E-2</c:v>
                </c:pt>
                <c:pt idx="2806">
                  <c:v>5.5333333333333339E-2</c:v>
                </c:pt>
                <c:pt idx="2807">
                  <c:v>5.5333333333333339E-2</c:v>
                </c:pt>
                <c:pt idx="2808">
                  <c:v>5.5333333333333339E-2</c:v>
                </c:pt>
                <c:pt idx="2809">
                  <c:v>5.5333333333333339E-2</c:v>
                </c:pt>
                <c:pt idx="2810">
                  <c:v>5.5333333333333339E-2</c:v>
                </c:pt>
                <c:pt idx="2811">
                  <c:v>5.5333333333333339E-2</c:v>
                </c:pt>
                <c:pt idx="2812">
                  <c:v>5.5333333333333339E-2</c:v>
                </c:pt>
                <c:pt idx="2813">
                  <c:v>5.5333333333333339E-2</c:v>
                </c:pt>
                <c:pt idx="2814">
                  <c:v>5.5333333333333339E-2</c:v>
                </c:pt>
                <c:pt idx="2815">
                  <c:v>5.5333333333333339E-2</c:v>
                </c:pt>
                <c:pt idx="2816">
                  <c:v>5.5333333333333339E-2</c:v>
                </c:pt>
                <c:pt idx="2817">
                  <c:v>5.5333333333333339E-2</c:v>
                </c:pt>
                <c:pt idx="2818">
                  <c:v>5.5333333333333339E-2</c:v>
                </c:pt>
                <c:pt idx="2819">
                  <c:v>5.5333333333333339E-2</c:v>
                </c:pt>
                <c:pt idx="2820">
                  <c:v>5.5333333333333339E-2</c:v>
                </c:pt>
                <c:pt idx="2821">
                  <c:v>5.5333333333333339E-2</c:v>
                </c:pt>
                <c:pt idx="2822">
                  <c:v>5.5333333333333339E-2</c:v>
                </c:pt>
                <c:pt idx="2823">
                  <c:v>5.5333333333333339E-2</c:v>
                </c:pt>
                <c:pt idx="2824">
                  <c:v>5.5333333333333339E-2</c:v>
                </c:pt>
                <c:pt idx="2825">
                  <c:v>5.5333333333333339E-2</c:v>
                </c:pt>
                <c:pt idx="2826">
                  <c:v>5.5333333333333339E-2</c:v>
                </c:pt>
                <c:pt idx="2827">
                  <c:v>5.5333333333333339E-2</c:v>
                </c:pt>
                <c:pt idx="2828">
                  <c:v>5.5333333333333339E-2</c:v>
                </c:pt>
                <c:pt idx="2829">
                  <c:v>5.5333333333333339E-2</c:v>
                </c:pt>
                <c:pt idx="2830">
                  <c:v>5.5333333333333339E-2</c:v>
                </c:pt>
                <c:pt idx="2831">
                  <c:v>5.5333333333333339E-2</c:v>
                </c:pt>
                <c:pt idx="2832">
                  <c:v>5.5333333333333339E-2</c:v>
                </c:pt>
                <c:pt idx="2833">
                  <c:v>5.5333333333333339E-2</c:v>
                </c:pt>
                <c:pt idx="2834">
                  <c:v>5.5333333333333339E-2</c:v>
                </c:pt>
                <c:pt idx="2835">
                  <c:v>5.5333333333333339E-2</c:v>
                </c:pt>
                <c:pt idx="2836">
                  <c:v>5.5333333333333339E-2</c:v>
                </c:pt>
                <c:pt idx="2837">
                  <c:v>5.5333333333333339E-2</c:v>
                </c:pt>
                <c:pt idx="2838">
                  <c:v>5.5333333333333339E-2</c:v>
                </c:pt>
                <c:pt idx="2839">
                  <c:v>5.5333333333333339E-2</c:v>
                </c:pt>
                <c:pt idx="2840">
                  <c:v>5.5333333333333339E-2</c:v>
                </c:pt>
                <c:pt idx="2841">
                  <c:v>5.5333333333333339E-2</c:v>
                </c:pt>
                <c:pt idx="2842">
                  <c:v>5.5333333333333339E-2</c:v>
                </c:pt>
                <c:pt idx="2843">
                  <c:v>5.5333333333333339E-2</c:v>
                </c:pt>
                <c:pt idx="2844">
                  <c:v>5.5333333333333339E-2</c:v>
                </c:pt>
                <c:pt idx="2845">
                  <c:v>5.5333333333333339E-2</c:v>
                </c:pt>
                <c:pt idx="2846">
                  <c:v>5.5333333333333339E-2</c:v>
                </c:pt>
                <c:pt idx="2847">
                  <c:v>5.5333333333333339E-2</c:v>
                </c:pt>
                <c:pt idx="2848">
                  <c:v>5.5333333333333339E-2</c:v>
                </c:pt>
                <c:pt idx="2849">
                  <c:v>5.5333333333333339E-2</c:v>
                </c:pt>
                <c:pt idx="2850">
                  <c:v>5.5333333333333339E-2</c:v>
                </c:pt>
                <c:pt idx="2851">
                  <c:v>5.5333333333333339E-2</c:v>
                </c:pt>
                <c:pt idx="2852">
                  <c:v>5.5333333333333339E-2</c:v>
                </c:pt>
                <c:pt idx="2853">
                  <c:v>5.5333333333333339E-2</c:v>
                </c:pt>
                <c:pt idx="2854">
                  <c:v>5.4666666666666669E-2</c:v>
                </c:pt>
                <c:pt idx="2855">
                  <c:v>5.5333333333333339E-2</c:v>
                </c:pt>
                <c:pt idx="2856">
                  <c:v>5.5333333333333339E-2</c:v>
                </c:pt>
                <c:pt idx="2857">
                  <c:v>5.5333333333333339E-2</c:v>
                </c:pt>
                <c:pt idx="2858">
                  <c:v>5.5333333333333339E-2</c:v>
                </c:pt>
                <c:pt idx="2859">
                  <c:v>5.5333333333333339E-2</c:v>
                </c:pt>
                <c:pt idx="2860">
                  <c:v>5.5333333333333339E-2</c:v>
                </c:pt>
                <c:pt idx="2861">
                  <c:v>5.5333333333333339E-2</c:v>
                </c:pt>
                <c:pt idx="2862">
                  <c:v>5.5333333333333339E-2</c:v>
                </c:pt>
                <c:pt idx="2863">
                  <c:v>5.5333333333333339E-2</c:v>
                </c:pt>
                <c:pt idx="2864">
                  <c:v>5.5333333333333339E-2</c:v>
                </c:pt>
                <c:pt idx="2865">
                  <c:v>5.5333333333333339E-2</c:v>
                </c:pt>
                <c:pt idx="2866">
                  <c:v>5.5333333333333339E-2</c:v>
                </c:pt>
                <c:pt idx="2867">
                  <c:v>5.5333333333333339E-2</c:v>
                </c:pt>
                <c:pt idx="2868">
                  <c:v>5.4666666666666669E-2</c:v>
                </c:pt>
                <c:pt idx="2869">
                  <c:v>5.4666666666666669E-2</c:v>
                </c:pt>
                <c:pt idx="2870">
                  <c:v>5.4666666666666669E-2</c:v>
                </c:pt>
                <c:pt idx="2871">
                  <c:v>5.4666666666666669E-2</c:v>
                </c:pt>
                <c:pt idx="2872">
                  <c:v>5.5333333333333339E-2</c:v>
                </c:pt>
                <c:pt idx="2873">
                  <c:v>5.4666666666666669E-2</c:v>
                </c:pt>
                <c:pt idx="2874">
                  <c:v>5.5333333333333339E-2</c:v>
                </c:pt>
                <c:pt idx="2875">
                  <c:v>5.4666666666666669E-2</c:v>
                </c:pt>
                <c:pt idx="2876">
                  <c:v>5.4666666666666669E-2</c:v>
                </c:pt>
                <c:pt idx="2877">
                  <c:v>5.5333333333333339E-2</c:v>
                </c:pt>
                <c:pt idx="2878">
                  <c:v>5.4666666666666669E-2</c:v>
                </c:pt>
                <c:pt idx="2879">
                  <c:v>5.5333333333333339E-2</c:v>
                </c:pt>
                <c:pt idx="2880">
                  <c:v>5.5333333333333339E-2</c:v>
                </c:pt>
                <c:pt idx="2881">
                  <c:v>5.5333333333333339E-2</c:v>
                </c:pt>
                <c:pt idx="2882">
                  <c:v>5.5333333333333339E-2</c:v>
                </c:pt>
                <c:pt idx="2883">
                  <c:v>5.5333333333333339E-2</c:v>
                </c:pt>
                <c:pt idx="2884">
                  <c:v>5.5333333333333339E-2</c:v>
                </c:pt>
                <c:pt idx="2885">
                  <c:v>5.5333333333333339E-2</c:v>
                </c:pt>
                <c:pt idx="2886">
                  <c:v>5.4666666666666669E-2</c:v>
                </c:pt>
                <c:pt idx="2887">
                  <c:v>5.4666666666666669E-2</c:v>
                </c:pt>
                <c:pt idx="2888">
                  <c:v>5.4666666666666669E-2</c:v>
                </c:pt>
                <c:pt idx="2889">
                  <c:v>5.4666666666666669E-2</c:v>
                </c:pt>
                <c:pt idx="2890">
                  <c:v>5.4666666666666669E-2</c:v>
                </c:pt>
                <c:pt idx="2891">
                  <c:v>5.4666666666666669E-2</c:v>
                </c:pt>
                <c:pt idx="2892">
                  <c:v>5.4666666666666669E-2</c:v>
                </c:pt>
                <c:pt idx="2893">
                  <c:v>5.5333333333333339E-2</c:v>
                </c:pt>
                <c:pt idx="2894">
                  <c:v>5.5333333333333339E-2</c:v>
                </c:pt>
                <c:pt idx="2895">
                  <c:v>5.4666666666666669E-2</c:v>
                </c:pt>
                <c:pt idx="2896">
                  <c:v>5.5333333333333339E-2</c:v>
                </c:pt>
                <c:pt idx="2897">
                  <c:v>5.5333333333333339E-2</c:v>
                </c:pt>
                <c:pt idx="2898">
                  <c:v>5.5333333333333339E-2</c:v>
                </c:pt>
                <c:pt idx="2899">
                  <c:v>5.5333333333333339E-2</c:v>
                </c:pt>
                <c:pt idx="2900">
                  <c:v>5.5333333333333339E-2</c:v>
                </c:pt>
                <c:pt idx="2901">
                  <c:v>5.5333333333333339E-2</c:v>
                </c:pt>
                <c:pt idx="2902">
                  <c:v>5.5333333333333339E-2</c:v>
                </c:pt>
                <c:pt idx="2903">
                  <c:v>5.4666666666666669E-2</c:v>
                </c:pt>
                <c:pt idx="2904">
                  <c:v>5.4666666666666669E-2</c:v>
                </c:pt>
                <c:pt idx="2905">
                  <c:v>5.5333333333333339E-2</c:v>
                </c:pt>
                <c:pt idx="2906">
                  <c:v>5.4666666666666669E-2</c:v>
                </c:pt>
                <c:pt idx="2907">
                  <c:v>5.5333333333333339E-2</c:v>
                </c:pt>
                <c:pt idx="2908">
                  <c:v>5.4666666666666669E-2</c:v>
                </c:pt>
                <c:pt idx="2909">
                  <c:v>5.5333333333333339E-2</c:v>
                </c:pt>
                <c:pt idx="2910">
                  <c:v>5.5333333333333339E-2</c:v>
                </c:pt>
                <c:pt idx="2911">
                  <c:v>5.5333333333333339E-2</c:v>
                </c:pt>
                <c:pt idx="2912">
                  <c:v>5.5333333333333339E-2</c:v>
                </c:pt>
                <c:pt idx="2913">
                  <c:v>5.5333333333333339E-2</c:v>
                </c:pt>
                <c:pt idx="2914">
                  <c:v>5.5333333333333339E-2</c:v>
                </c:pt>
                <c:pt idx="2915">
                  <c:v>5.4666666666666669E-2</c:v>
                </c:pt>
                <c:pt idx="2916">
                  <c:v>5.4666666666666669E-2</c:v>
                </c:pt>
                <c:pt idx="2917">
                  <c:v>5.4666666666666669E-2</c:v>
                </c:pt>
                <c:pt idx="2918">
                  <c:v>5.4666666666666669E-2</c:v>
                </c:pt>
                <c:pt idx="2919">
                  <c:v>5.4666666666666669E-2</c:v>
                </c:pt>
                <c:pt idx="2920">
                  <c:v>5.4666666666666669E-2</c:v>
                </c:pt>
                <c:pt idx="2921">
                  <c:v>5.4666666666666669E-2</c:v>
                </c:pt>
                <c:pt idx="2922">
                  <c:v>5.4666666666666669E-2</c:v>
                </c:pt>
                <c:pt idx="2923">
                  <c:v>5.4666666666666669E-2</c:v>
                </c:pt>
                <c:pt idx="2924">
                  <c:v>5.4666666666666669E-2</c:v>
                </c:pt>
                <c:pt idx="2925">
                  <c:v>5.4666666666666669E-2</c:v>
                </c:pt>
                <c:pt idx="2926">
                  <c:v>5.4666666666666669E-2</c:v>
                </c:pt>
                <c:pt idx="2927">
                  <c:v>5.4666666666666669E-2</c:v>
                </c:pt>
                <c:pt idx="2928">
                  <c:v>5.4666666666666669E-2</c:v>
                </c:pt>
                <c:pt idx="2929">
                  <c:v>5.4666666666666669E-2</c:v>
                </c:pt>
                <c:pt idx="2930">
                  <c:v>5.4666666666666669E-2</c:v>
                </c:pt>
                <c:pt idx="2931">
                  <c:v>5.4666666666666669E-2</c:v>
                </c:pt>
                <c:pt idx="2932">
                  <c:v>5.4666666666666669E-2</c:v>
                </c:pt>
                <c:pt idx="2933">
                  <c:v>5.4666666666666669E-2</c:v>
                </c:pt>
                <c:pt idx="2934">
                  <c:v>5.4666666666666669E-2</c:v>
                </c:pt>
                <c:pt idx="2935">
                  <c:v>5.4666666666666669E-2</c:v>
                </c:pt>
                <c:pt idx="2936">
                  <c:v>5.4666666666666669E-2</c:v>
                </c:pt>
                <c:pt idx="2937">
                  <c:v>5.4666666666666669E-2</c:v>
                </c:pt>
                <c:pt idx="2938">
                  <c:v>5.4666666666666669E-2</c:v>
                </c:pt>
                <c:pt idx="2939">
                  <c:v>5.4666666666666669E-2</c:v>
                </c:pt>
                <c:pt idx="2940">
                  <c:v>5.4666666666666669E-2</c:v>
                </c:pt>
                <c:pt idx="2941">
                  <c:v>5.4666666666666669E-2</c:v>
                </c:pt>
                <c:pt idx="2942">
                  <c:v>5.4666666666666669E-2</c:v>
                </c:pt>
                <c:pt idx="2943">
                  <c:v>5.4666666666666669E-2</c:v>
                </c:pt>
                <c:pt idx="2944">
                  <c:v>5.4666666666666669E-2</c:v>
                </c:pt>
                <c:pt idx="2945">
                  <c:v>5.4666666666666669E-2</c:v>
                </c:pt>
                <c:pt idx="2946">
                  <c:v>5.4666666666666669E-2</c:v>
                </c:pt>
                <c:pt idx="2947">
                  <c:v>5.4666666666666669E-2</c:v>
                </c:pt>
                <c:pt idx="2948">
                  <c:v>5.4666666666666669E-2</c:v>
                </c:pt>
                <c:pt idx="2949">
                  <c:v>5.4666666666666669E-2</c:v>
                </c:pt>
                <c:pt idx="2950">
                  <c:v>5.4666666666666669E-2</c:v>
                </c:pt>
                <c:pt idx="2951">
                  <c:v>5.3999999999999999E-2</c:v>
                </c:pt>
                <c:pt idx="2952">
                  <c:v>5.3999999999999999E-2</c:v>
                </c:pt>
                <c:pt idx="2953">
                  <c:v>5.3999999999999999E-2</c:v>
                </c:pt>
                <c:pt idx="2954">
                  <c:v>5.3999999999999999E-2</c:v>
                </c:pt>
                <c:pt idx="2955">
                  <c:v>5.3999999999999999E-2</c:v>
                </c:pt>
                <c:pt idx="2956">
                  <c:v>5.3999999999999999E-2</c:v>
                </c:pt>
                <c:pt idx="2957">
                  <c:v>5.3999999999999999E-2</c:v>
                </c:pt>
                <c:pt idx="2958">
                  <c:v>5.3999999999999999E-2</c:v>
                </c:pt>
                <c:pt idx="2959">
                  <c:v>5.3999999999999999E-2</c:v>
                </c:pt>
                <c:pt idx="2960">
                  <c:v>5.3999999999999999E-2</c:v>
                </c:pt>
                <c:pt idx="2961">
                  <c:v>5.3999999999999999E-2</c:v>
                </c:pt>
                <c:pt idx="2962">
                  <c:v>5.3999999999999999E-2</c:v>
                </c:pt>
                <c:pt idx="2963">
                  <c:v>5.3999999999999999E-2</c:v>
                </c:pt>
                <c:pt idx="2964">
                  <c:v>5.3999999999999999E-2</c:v>
                </c:pt>
                <c:pt idx="2965">
                  <c:v>5.3999999999999999E-2</c:v>
                </c:pt>
                <c:pt idx="2966">
                  <c:v>5.3999999999999999E-2</c:v>
                </c:pt>
                <c:pt idx="2967">
                  <c:v>5.3999999999999999E-2</c:v>
                </c:pt>
                <c:pt idx="2968">
                  <c:v>5.3999999999999999E-2</c:v>
                </c:pt>
                <c:pt idx="2969">
                  <c:v>5.3999999999999999E-2</c:v>
                </c:pt>
                <c:pt idx="2970">
                  <c:v>5.3999999999999999E-2</c:v>
                </c:pt>
                <c:pt idx="2971">
                  <c:v>5.3999999999999999E-2</c:v>
                </c:pt>
                <c:pt idx="2972">
                  <c:v>5.3999999999999999E-2</c:v>
                </c:pt>
                <c:pt idx="2973">
                  <c:v>5.3999999999999999E-2</c:v>
                </c:pt>
                <c:pt idx="2974">
                  <c:v>5.3999999999999999E-2</c:v>
                </c:pt>
                <c:pt idx="2975">
                  <c:v>5.3999999999999999E-2</c:v>
                </c:pt>
                <c:pt idx="2976">
                  <c:v>5.3999999999999999E-2</c:v>
                </c:pt>
                <c:pt idx="2977">
                  <c:v>5.3999999999999999E-2</c:v>
                </c:pt>
                <c:pt idx="2978">
                  <c:v>5.3999999999999999E-2</c:v>
                </c:pt>
                <c:pt idx="2979">
                  <c:v>5.3999999999999999E-2</c:v>
                </c:pt>
                <c:pt idx="2980">
                  <c:v>5.3999999999999999E-2</c:v>
                </c:pt>
                <c:pt idx="2981">
                  <c:v>5.3999999999999999E-2</c:v>
                </c:pt>
                <c:pt idx="2982">
                  <c:v>5.3999999999999999E-2</c:v>
                </c:pt>
                <c:pt idx="2983">
                  <c:v>5.3999999999999999E-2</c:v>
                </c:pt>
                <c:pt idx="2984">
                  <c:v>5.3999999999999999E-2</c:v>
                </c:pt>
                <c:pt idx="2985">
                  <c:v>5.3999999999999999E-2</c:v>
                </c:pt>
                <c:pt idx="2986">
                  <c:v>5.3999999999999999E-2</c:v>
                </c:pt>
                <c:pt idx="2987">
                  <c:v>5.3999999999999999E-2</c:v>
                </c:pt>
                <c:pt idx="2988">
                  <c:v>5.3999999999999999E-2</c:v>
                </c:pt>
                <c:pt idx="2989">
                  <c:v>5.3999999999999999E-2</c:v>
                </c:pt>
                <c:pt idx="2990">
                  <c:v>5.3999999999999999E-2</c:v>
                </c:pt>
                <c:pt idx="2991">
                  <c:v>5.3999999999999999E-2</c:v>
                </c:pt>
                <c:pt idx="2992">
                  <c:v>5.3999999999999999E-2</c:v>
                </c:pt>
                <c:pt idx="2993">
                  <c:v>5.3999999999999999E-2</c:v>
                </c:pt>
                <c:pt idx="2994">
                  <c:v>5.3999999999999999E-2</c:v>
                </c:pt>
                <c:pt idx="2995">
                  <c:v>5.3999999999999999E-2</c:v>
                </c:pt>
                <c:pt idx="2996">
                  <c:v>5.3999999999999999E-2</c:v>
                </c:pt>
                <c:pt idx="2997">
                  <c:v>5.3999999999999999E-2</c:v>
                </c:pt>
                <c:pt idx="2998">
                  <c:v>5.3999999999999999E-2</c:v>
                </c:pt>
                <c:pt idx="2999">
                  <c:v>5.3999999999999999E-2</c:v>
                </c:pt>
                <c:pt idx="3000">
                  <c:v>5.3999999999999999E-2</c:v>
                </c:pt>
                <c:pt idx="3001">
                  <c:v>5.3999999999999999E-2</c:v>
                </c:pt>
                <c:pt idx="3002">
                  <c:v>5.3999999999999999E-2</c:v>
                </c:pt>
                <c:pt idx="3003">
                  <c:v>5.3999999999999999E-2</c:v>
                </c:pt>
                <c:pt idx="3004">
                  <c:v>5.3999999999999999E-2</c:v>
                </c:pt>
                <c:pt idx="3005">
                  <c:v>5.3999999999999999E-2</c:v>
                </c:pt>
                <c:pt idx="3006">
                  <c:v>5.3999999999999999E-2</c:v>
                </c:pt>
                <c:pt idx="3007">
                  <c:v>5.3999999999999999E-2</c:v>
                </c:pt>
                <c:pt idx="3008">
                  <c:v>5.3999999999999999E-2</c:v>
                </c:pt>
                <c:pt idx="3009">
                  <c:v>5.3999999999999999E-2</c:v>
                </c:pt>
                <c:pt idx="3010">
                  <c:v>5.3999999999999999E-2</c:v>
                </c:pt>
                <c:pt idx="3011">
                  <c:v>5.3999999999999999E-2</c:v>
                </c:pt>
                <c:pt idx="3012">
                  <c:v>5.3999999999999999E-2</c:v>
                </c:pt>
                <c:pt idx="3013">
                  <c:v>5.3999999999999999E-2</c:v>
                </c:pt>
                <c:pt idx="3014">
                  <c:v>5.3999999999999999E-2</c:v>
                </c:pt>
                <c:pt idx="3015">
                  <c:v>5.3999999999999999E-2</c:v>
                </c:pt>
                <c:pt idx="3016">
                  <c:v>5.3999999999999999E-2</c:v>
                </c:pt>
                <c:pt idx="3017">
                  <c:v>5.3999999999999999E-2</c:v>
                </c:pt>
                <c:pt idx="3018">
                  <c:v>5.3999999999999999E-2</c:v>
                </c:pt>
                <c:pt idx="3019">
                  <c:v>5.3999999999999999E-2</c:v>
                </c:pt>
                <c:pt idx="3020">
                  <c:v>5.3999999999999999E-2</c:v>
                </c:pt>
                <c:pt idx="3021">
                  <c:v>5.3999999999999999E-2</c:v>
                </c:pt>
                <c:pt idx="3022">
                  <c:v>5.3999999999999999E-2</c:v>
                </c:pt>
                <c:pt idx="3023">
                  <c:v>5.3999999999999999E-2</c:v>
                </c:pt>
                <c:pt idx="3024">
                  <c:v>5.3999999999999999E-2</c:v>
                </c:pt>
                <c:pt idx="3025">
                  <c:v>5.3999999999999999E-2</c:v>
                </c:pt>
                <c:pt idx="3026">
                  <c:v>5.3999999999999999E-2</c:v>
                </c:pt>
                <c:pt idx="3027">
                  <c:v>5.3999999999999999E-2</c:v>
                </c:pt>
                <c:pt idx="3028">
                  <c:v>5.3999999999999999E-2</c:v>
                </c:pt>
                <c:pt idx="3029">
                  <c:v>5.3999999999999999E-2</c:v>
                </c:pt>
                <c:pt idx="3030">
                  <c:v>5.3999999999999999E-2</c:v>
                </c:pt>
                <c:pt idx="3031">
                  <c:v>5.3999999999999999E-2</c:v>
                </c:pt>
                <c:pt idx="3032">
                  <c:v>5.3999999999999999E-2</c:v>
                </c:pt>
                <c:pt idx="3033">
                  <c:v>5.3999999999999999E-2</c:v>
                </c:pt>
                <c:pt idx="3034">
                  <c:v>5.3999999999999999E-2</c:v>
                </c:pt>
                <c:pt idx="3035">
                  <c:v>5.3999999999999999E-2</c:v>
                </c:pt>
                <c:pt idx="3036">
                  <c:v>5.3999999999999999E-2</c:v>
                </c:pt>
                <c:pt idx="3037">
                  <c:v>5.3999999999999999E-2</c:v>
                </c:pt>
                <c:pt idx="3038">
                  <c:v>5.3999999999999999E-2</c:v>
                </c:pt>
                <c:pt idx="3039">
                  <c:v>5.3999999999999999E-2</c:v>
                </c:pt>
                <c:pt idx="3040">
                  <c:v>5.3999999999999999E-2</c:v>
                </c:pt>
                <c:pt idx="3041">
                  <c:v>5.3999999999999999E-2</c:v>
                </c:pt>
                <c:pt idx="3042">
                  <c:v>5.3999999999999999E-2</c:v>
                </c:pt>
                <c:pt idx="3043">
                  <c:v>5.3999999999999999E-2</c:v>
                </c:pt>
                <c:pt idx="3044">
                  <c:v>5.3999999999999999E-2</c:v>
                </c:pt>
                <c:pt idx="3045">
                  <c:v>5.3999999999999999E-2</c:v>
                </c:pt>
                <c:pt idx="3046">
                  <c:v>5.3999999999999999E-2</c:v>
                </c:pt>
                <c:pt idx="3047">
                  <c:v>5.3999999999999999E-2</c:v>
                </c:pt>
                <c:pt idx="3048">
                  <c:v>5.3999999999999999E-2</c:v>
                </c:pt>
                <c:pt idx="3049">
                  <c:v>5.3999999999999999E-2</c:v>
                </c:pt>
                <c:pt idx="3050">
                  <c:v>5.3999999999999999E-2</c:v>
                </c:pt>
                <c:pt idx="3051">
                  <c:v>5.3999999999999999E-2</c:v>
                </c:pt>
                <c:pt idx="3052">
                  <c:v>5.3999999999999999E-2</c:v>
                </c:pt>
                <c:pt idx="3053">
                  <c:v>5.3999999999999999E-2</c:v>
                </c:pt>
                <c:pt idx="3054">
                  <c:v>5.3999999999999999E-2</c:v>
                </c:pt>
                <c:pt idx="3055">
                  <c:v>5.3999999999999999E-2</c:v>
                </c:pt>
                <c:pt idx="3056">
                  <c:v>5.3999999999999999E-2</c:v>
                </c:pt>
                <c:pt idx="3057">
                  <c:v>5.3999999999999999E-2</c:v>
                </c:pt>
                <c:pt idx="3058">
                  <c:v>5.3333333333333337E-2</c:v>
                </c:pt>
                <c:pt idx="3059">
                  <c:v>5.3333333333333337E-2</c:v>
                </c:pt>
                <c:pt idx="3060">
                  <c:v>5.3333333333333337E-2</c:v>
                </c:pt>
                <c:pt idx="3061">
                  <c:v>5.3333333333333337E-2</c:v>
                </c:pt>
                <c:pt idx="3062">
                  <c:v>5.3333333333333337E-2</c:v>
                </c:pt>
                <c:pt idx="3063">
                  <c:v>5.3333333333333337E-2</c:v>
                </c:pt>
                <c:pt idx="3064">
                  <c:v>5.3333333333333337E-2</c:v>
                </c:pt>
                <c:pt idx="3065">
                  <c:v>5.3333333333333337E-2</c:v>
                </c:pt>
                <c:pt idx="3066">
                  <c:v>5.3333333333333337E-2</c:v>
                </c:pt>
                <c:pt idx="3067">
                  <c:v>5.3333333333333337E-2</c:v>
                </c:pt>
                <c:pt idx="3068">
                  <c:v>5.3333333333333337E-2</c:v>
                </c:pt>
                <c:pt idx="3069">
                  <c:v>5.3333333333333337E-2</c:v>
                </c:pt>
                <c:pt idx="3070">
                  <c:v>5.3333333333333337E-2</c:v>
                </c:pt>
                <c:pt idx="3071">
                  <c:v>5.3333333333333337E-2</c:v>
                </c:pt>
                <c:pt idx="3072">
                  <c:v>5.3333333333333337E-2</c:v>
                </c:pt>
                <c:pt idx="3073">
                  <c:v>5.3333333333333337E-2</c:v>
                </c:pt>
                <c:pt idx="3074">
                  <c:v>5.3333333333333337E-2</c:v>
                </c:pt>
                <c:pt idx="3075">
                  <c:v>5.3333333333333337E-2</c:v>
                </c:pt>
                <c:pt idx="3076">
                  <c:v>5.3333333333333337E-2</c:v>
                </c:pt>
                <c:pt idx="3077">
                  <c:v>5.3333333333333337E-2</c:v>
                </c:pt>
                <c:pt idx="3078">
                  <c:v>5.3333333333333337E-2</c:v>
                </c:pt>
                <c:pt idx="3079">
                  <c:v>5.3333333333333337E-2</c:v>
                </c:pt>
                <c:pt idx="3080">
                  <c:v>5.3333333333333337E-2</c:v>
                </c:pt>
                <c:pt idx="3081">
                  <c:v>5.3333333333333337E-2</c:v>
                </c:pt>
                <c:pt idx="3082">
                  <c:v>5.3333333333333337E-2</c:v>
                </c:pt>
                <c:pt idx="3083">
                  <c:v>5.3333333333333337E-2</c:v>
                </c:pt>
                <c:pt idx="3084">
                  <c:v>5.3333333333333337E-2</c:v>
                </c:pt>
                <c:pt idx="3085">
                  <c:v>5.3333333333333337E-2</c:v>
                </c:pt>
                <c:pt idx="3086">
                  <c:v>5.3333333333333337E-2</c:v>
                </c:pt>
                <c:pt idx="3087">
                  <c:v>5.3333333333333337E-2</c:v>
                </c:pt>
                <c:pt idx="3088">
                  <c:v>5.3333333333333337E-2</c:v>
                </c:pt>
                <c:pt idx="3089">
                  <c:v>5.3333333333333337E-2</c:v>
                </c:pt>
                <c:pt idx="3090">
                  <c:v>5.3333333333333337E-2</c:v>
                </c:pt>
                <c:pt idx="3091">
                  <c:v>5.3333333333333337E-2</c:v>
                </c:pt>
                <c:pt idx="3092">
                  <c:v>5.3333333333333337E-2</c:v>
                </c:pt>
                <c:pt idx="3093">
                  <c:v>5.3333333333333337E-2</c:v>
                </c:pt>
                <c:pt idx="3094">
                  <c:v>5.3333333333333337E-2</c:v>
                </c:pt>
                <c:pt idx="3095">
                  <c:v>5.3333333333333337E-2</c:v>
                </c:pt>
                <c:pt idx="3096">
                  <c:v>5.3333333333333337E-2</c:v>
                </c:pt>
                <c:pt idx="3097">
                  <c:v>5.3333333333333337E-2</c:v>
                </c:pt>
                <c:pt idx="3098">
                  <c:v>5.3333333333333337E-2</c:v>
                </c:pt>
                <c:pt idx="3099">
                  <c:v>5.3333333333333337E-2</c:v>
                </c:pt>
                <c:pt idx="3100">
                  <c:v>5.3333333333333337E-2</c:v>
                </c:pt>
                <c:pt idx="3101">
                  <c:v>5.3333333333333337E-2</c:v>
                </c:pt>
                <c:pt idx="3102">
                  <c:v>5.3333333333333337E-2</c:v>
                </c:pt>
                <c:pt idx="3103">
                  <c:v>5.3333333333333337E-2</c:v>
                </c:pt>
                <c:pt idx="3104">
                  <c:v>5.3333333333333337E-2</c:v>
                </c:pt>
                <c:pt idx="3105">
                  <c:v>5.3333333333333337E-2</c:v>
                </c:pt>
                <c:pt idx="3106">
                  <c:v>5.3333333333333337E-2</c:v>
                </c:pt>
                <c:pt idx="3107">
                  <c:v>5.3333333333333337E-2</c:v>
                </c:pt>
                <c:pt idx="3108">
                  <c:v>5.3333333333333337E-2</c:v>
                </c:pt>
                <c:pt idx="3109">
                  <c:v>5.3333333333333337E-2</c:v>
                </c:pt>
                <c:pt idx="3110">
                  <c:v>5.3333333333333337E-2</c:v>
                </c:pt>
                <c:pt idx="3111">
                  <c:v>5.3333333333333337E-2</c:v>
                </c:pt>
                <c:pt idx="3112">
                  <c:v>5.3333333333333337E-2</c:v>
                </c:pt>
                <c:pt idx="3113">
                  <c:v>5.3333333333333337E-2</c:v>
                </c:pt>
                <c:pt idx="3114">
                  <c:v>5.3333333333333337E-2</c:v>
                </c:pt>
                <c:pt idx="3115">
                  <c:v>5.3333333333333337E-2</c:v>
                </c:pt>
                <c:pt idx="3116">
                  <c:v>5.3333333333333337E-2</c:v>
                </c:pt>
                <c:pt idx="3117">
                  <c:v>5.3333333333333337E-2</c:v>
                </c:pt>
                <c:pt idx="3118">
                  <c:v>5.3333333333333337E-2</c:v>
                </c:pt>
                <c:pt idx="3119">
                  <c:v>5.3333333333333337E-2</c:v>
                </c:pt>
                <c:pt idx="3120">
                  <c:v>5.3333333333333337E-2</c:v>
                </c:pt>
                <c:pt idx="3121">
                  <c:v>5.3333333333333337E-2</c:v>
                </c:pt>
                <c:pt idx="3122">
                  <c:v>5.3333333333333337E-2</c:v>
                </c:pt>
                <c:pt idx="3123">
                  <c:v>5.3333333333333337E-2</c:v>
                </c:pt>
                <c:pt idx="3124">
                  <c:v>5.3999999999999999E-2</c:v>
                </c:pt>
                <c:pt idx="3125">
                  <c:v>5.3999999999999999E-2</c:v>
                </c:pt>
                <c:pt idx="3126">
                  <c:v>5.3999999999999999E-2</c:v>
                </c:pt>
                <c:pt idx="3127">
                  <c:v>5.3999999999999999E-2</c:v>
                </c:pt>
                <c:pt idx="3128">
                  <c:v>5.3999999999999999E-2</c:v>
                </c:pt>
                <c:pt idx="3129">
                  <c:v>5.3999999999999999E-2</c:v>
                </c:pt>
                <c:pt idx="3130">
                  <c:v>5.3999999999999999E-2</c:v>
                </c:pt>
                <c:pt idx="3131">
                  <c:v>5.3333333333333337E-2</c:v>
                </c:pt>
                <c:pt idx="3132">
                  <c:v>5.3333333333333337E-2</c:v>
                </c:pt>
                <c:pt idx="3133">
                  <c:v>5.3333333333333337E-2</c:v>
                </c:pt>
                <c:pt idx="3134">
                  <c:v>5.3333333333333337E-2</c:v>
                </c:pt>
                <c:pt idx="3135">
                  <c:v>5.3333333333333337E-2</c:v>
                </c:pt>
                <c:pt idx="3136">
                  <c:v>5.3333333333333337E-2</c:v>
                </c:pt>
                <c:pt idx="3137">
                  <c:v>5.3333333333333337E-2</c:v>
                </c:pt>
                <c:pt idx="3138">
                  <c:v>5.3333333333333337E-2</c:v>
                </c:pt>
                <c:pt idx="3139">
                  <c:v>5.3333333333333337E-2</c:v>
                </c:pt>
                <c:pt idx="3140">
                  <c:v>5.3333333333333337E-2</c:v>
                </c:pt>
                <c:pt idx="3141">
                  <c:v>5.3333333333333337E-2</c:v>
                </c:pt>
                <c:pt idx="3142">
                  <c:v>5.3333333333333337E-2</c:v>
                </c:pt>
                <c:pt idx="3143">
                  <c:v>5.3333333333333337E-2</c:v>
                </c:pt>
                <c:pt idx="3144">
                  <c:v>5.3333333333333337E-2</c:v>
                </c:pt>
                <c:pt idx="3145">
                  <c:v>5.3999999999999999E-2</c:v>
                </c:pt>
                <c:pt idx="3146">
                  <c:v>5.3999999999999999E-2</c:v>
                </c:pt>
                <c:pt idx="3147">
                  <c:v>5.3999999999999999E-2</c:v>
                </c:pt>
                <c:pt idx="3148">
                  <c:v>5.3999999999999999E-2</c:v>
                </c:pt>
                <c:pt idx="3149">
                  <c:v>5.3999999999999999E-2</c:v>
                </c:pt>
                <c:pt idx="3150">
                  <c:v>5.3999999999999999E-2</c:v>
                </c:pt>
                <c:pt idx="3151">
                  <c:v>5.3999999999999999E-2</c:v>
                </c:pt>
                <c:pt idx="3152">
                  <c:v>5.3999999999999999E-2</c:v>
                </c:pt>
                <c:pt idx="3153">
                  <c:v>5.3999999999999999E-2</c:v>
                </c:pt>
                <c:pt idx="3154">
                  <c:v>5.3999999999999999E-2</c:v>
                </c:pt>
                <c:pt idx="3155">
                  <c:v>5.3333333333333337E-2</c:v>
                </c:pt>
                <c:pt idx="3156">
                  <c:v>5.3333333333333337E-2</c:v>
                </c:pt>
                <c:pt idx="3157">
                  <c:v>5.3333333333333337E-2</c:v>
                </c:pt>
                <c:pt idx="3158">
                  <c:v>5.3333333333333337E-2</c:v>
                </c:pt>
                <c:pt idx="3159">
                  <c:v>5.3333333333333337E-2</c:v>
                </c:pt>
                <c:pt idx="3160">
                  <c:v>5.3333333333333337E-2</c:v>
                </c:pt>
                <c:pt idx="3161">
                  <c:v>5.3333333333333337E-2</c:v>
                </c:pt>
                <c:pt idx="3162">
                  <c:v>5.3333333333333337E-2</c:v>
                </c:pt>
                <c:pt idx="3163">
                  <c:v>5.3333333333333337E-2</c:v>
                </c:pt>
                <c:pt idx="3164">
                  <c:v>5.3333333333333337E-2</c:v>
                </c:pt>
                <c:pt idx="3165">
                  <c:v>5.3333333333333337E-2</c:v>
                </c:pt>
                <c:pt idx="3166">
                  <c:v>5.3333333333333337E-2</c:v>
                </c:pt>
                <c:pt idx="3167">
                  <c:v>5.3333333333333337E-2</c:v>
                </c:pt>
                <c:pt idx="3168">
                  <c:v>5.3999999999999999E-2</c:v>
                </c:pt>
                <c:pt idx="3169">
                  <c:v>5.3999999999999999E-2</c:v>
                </c:pt>
                <c:pt idx="3170">
                  <c:v>5.3999999999999999E-2</c:v>
                </c:pt>
                <c:pt idx="3171">
                  <c:v>5.3999999999999999E-2</c:v>
                </c:pt>
                <c:pt idx="3172">
                  <c:v>5.3999999999999999E-2</c:v>
                </c:pt>
                <c:pt idx="3173">
                  <c:v>5.3999999999999999E-2</c:v>
                </c:pt>
                <c:pt idx="3174">
                  <c:v>5.3999999999999999E-2</c:v>
                </c:pt>
                <c:pt idx="3175">
                  <c:v>5.3999999999999999E-2</c:v>
                </c:pt>
                <c:pt idx="3176">
                  <c:v>5.3999999999999999E-2</c:v>
                </c:pt>
                <c:pt idx="3177">
                  <c:v>5.3999999999999999E-2</c:v>
                </c:pt>
                <c:pt idx="3178">
                  <c:v>5.3999999999999999E-2</c:v>
                </c:pt>
                <c:pt idx="3179">
                  <c:v>5.3333333333333337E-2</c:v>
                </c:pt>
                <c:pt idx="3180">
                  <c:v>5.3333333333333337E-2</c:v>
                </c:pt>
                <c:pt idx="3181">
                  <c:v>5.3333333333333337E-2</c:v>
                </c:pt>
                <c:pt idx="3182">
                  <c:v>5.3333333333333337E-2</c:v>
                </c:pt>
                <c:pt idx="3183">
                  <c:v>5.3333333333333337E-2</c:v>
                </c:pt>
                <c:pt idx="3184">
                  <c:v>5.3333333333333337E-2</c:v>
                </c:pt>
                <c:pt idx="3185">
                  <c:v>5.3333333333333337E-2</c:v>
                </c:pt>
                <c:pt idx="3186">
                  <c:v>5.3333333333333337E-2</c:v>
                </c:pt>
                <c:pt idx="3187">
                  <c:v>5.3333333333333337E-2</c:v>
                </c:pt>
                <c:pt idx="3188">
                  <c:v>5.3333333333333337E-2</c:v>
                </c:pt>
                <c:pt idx="3189">
                  <c:v>5.3333333333333337E-2</c:v>
                </c:pt>
                <c:pt idx="3190">
                  <c:v>5.3333333333333337E-2</c:v>
                </c:pt>
                <c:pt idx="3191">
                  <c:v>5.3333333333333337E-2</c:v>
                </c:pt>
                <c:pt idx="3192">
                  <c:v>5.3333333333333337E-2</c:v>
                </c:pt>
                <c:pt idx="3193">
                  <c:v>5.3999999999999999E-2</c:v>
                </c:pt>
                <c:pt idx="3194">
                  <c:v>5.3999999999999999E-2</c:v>
                </c:pt>
                <c:pt idx="3195">
                  <c:v>5.3999999999999999E-2</c:v>
                </c:pt>
                <c:pt idx="3196">
                  <c:v>5.3999999999999999E-2</c:v>
                </c:pt>
                <c:pt idx="3197">
                  <c:v>5.3999999999999999E-2</c:v>
                </c:pt>
                <c:pt idx="3198">
                  <c:v>5.3999999999999999E-2</c:v>
                </c:pt>
                <c:pt idx="3199">
                  <c:v>5.3999999999999999E-2</c:v>
                </c:pt>
                <c:pt idx="3200">
                  <c:v>5.3999999999999999E-2</c:v>
                </c:pt>
                <c:pt idx="3201">
                  <c:v>5.3333333333333337E-2</c:v>
                </c:pt>
                <c:pt idx="3202">
                  <c:v>5.3333333333333337E-2</c:v>
                </c:pt>
                <c:pt idx="3203">
                  <c:v>5.3333333333333337E-2</c:v>
                </c:pt>
                <c:pt idx="3204">
                  <c:v>5.3333333333333337E-2</c:v>
                </c:pt>
                <c:pt idx="3205">
                  <c:v>5.3333333333333337E-2</c:v>
                </c:pt>
                <c:pt idx="3206">
                  <c:v>5.3333333333333337E-2</c:v>
                </c:pt>
                <c:pt idx="3207">
                  <c:v>5.3333333333333337E-2</c:v>
                </c:pt>
                <c:pt idx="3208">
                  <c:v>5.3333333333333337E-2</c:v>
                </c:pt>
                <c:pt idx="3209">
                  <c:v>5.3333333333333337E-2</c:v>
                </c:pt>
                <c:pt idx="3210">
                  <c:v>5.3333333333333337E-2</c:v>
                </c:pt>
                <c:pt idx="3211">
                  <c:v>5.3333333333333337E-2</c:v>
                </c:pt>
                <c:pt idx="3212">
                  <c:v>5.3333333333333337E-2</c:v>
                </c:pt>
                <c:pt idx="3213">
                  <c:v>5.3333333333333337E-2</c:v>
                </c:pt>
                <c:pt idx="3214">
                  <c:v>5.3333333333333337E-2</c:v>
                </c:pt>
                <c:pt idx="3215">
                  <c:v>5.3333333333333337E-2</c:v>
                </c:pt>
                <c:pt idx="3216">
                  <c:v>5.3333333333333337E-2</c:v>
                </c:pt>
                <c:pt idx="3217">
                  <c:v>5.3333333333333337E-2</c:v>
                </c:pt>
                <c:pt idx="3218">
                  <c:v>5.3333333333333337E-2</c:v>
                </c:pt>
                <c:pt idx="3219">
                  <c:v>5.3333333333333337E-2</c:v>
                </c:pt>
                <c:pt idx="3220">
                  <c:v>5.3333333333333337E-2</c:v>
                </c:pt>
                <c:pt idx="3221">
                  <c:v>5.3333333333333337E-2</c:v>
                </c:pt>
                <c:pt idx="3222">
                  <c:v>5.3333333333333337E-2</c:v>
                </c:pt>
                <c:pt idx="3223">
                  <c:v>5.3333333333333337E-2</c:v>
                </c:pt>
                <c:pt idx="3224">
                  <c:v>5.3333333333333337E-2</c:v>
                </c:pt>
                <c:pt idx="3225">
                  <c:v>5.3333333333333337E-2</c:v>
                </c:pt>
                <c:pt idx="3226">
                  <c:v>5.3333333333333337E-2</c:v>
                </c:pt>
                <c:pt idx="3227">
                  <c:v>5.3333333333333337E-2</c:v>
                </c:pt>
                <c:pt idx="3228">
                  <c:v>5.3333333333333337E-2</c:v>
                </c:pt>
                <c:pt idx="3229">
                  <c:v>5.2666666666666667E-2</c:v>
                </c:pt>
                <c:pt idx="3230">
                  <c:v>5.2666666666666667E-2</c:v>
                </c:pt>
                <c:pt idx="3231">
                  <c:v>5.2666666666666667E-2</c:v>
                </c:pt>
                <c:pt idx="3232">
                  <c:v>5.2666666666666667E-2</c:v>
                </c:pt>
                <c:pt idx="3233">
                  <c:v>5.2666666666666667E-2</c:v>
                </c:pt>
                <c:pt idx="3234">
                  <c:v>5.2666666666666667E-2</c:v>
                </c:pt>
                <c:pt idx="3235">
                  <c:v>5.2666666666666667E-2</c:v>
                </c:pt>
                <c:pt idx="3236">
                  <c:v>5.2666666666666667E-2</c:v>
                </c:pt>
                <c:pt idx="3237">
                  <c:v>5.2666666666666667E-2</c:v>
                </c:pt>
                <c:pt idx="3238">
                  <c:v>5.2666666666666667E-2</c:v>
                </c:pt>
                <c:pt idx="3239">
                  <c:v>5.2666666666666667E-2</c:v>
                </c:pt>
                <c:pt idx="3240">
                  <c:v>5.2666666666666667E-2</c:v>
                </c:pt>
                <c:pt idx="3241">
                  <c:v>5.2666666666666667E-2</c:v>
                </c:pt>
                <c:pt idx="3242">
                  <c:v>5.2666666666666667E-2</c:v>
                </c:pt>
                <c:pt idx="3243">
                  <c:v>5.2666666666666667E-2</c:v>
                </c:pt>
                <c:pt idx="3244">
                  <c:v>5.2666666666666667E-2</c:v>
                </c:pt>
                <c:pt idx="3245">
                  <c:v>5.2666666666666667E-2</c:v>
                </c:pt>
                <c:pt idx="3246">
                  <c:v>5.2666666666666667E-2</c:v>
                </c:pt>
                <c:pt idx="3247">
                  <c:v>5.2666666666666667E-2</c:v>
                </c:pt>
                <c:pt idx="3248">
                  <c:v>5.2666666666666667E-2</c:v>
                </c:pt>
                <c:pt idx="3249">
                  <c:v>5.2666666666666667E-2</c:v>
                </c:pt>
                <c:pt idx="3250">
                  <c:v>5.2666666666666667E-2</c:v>
                </c:pt>
                <c:pt idx="3251">
                  <c:v>5.2666666666666667E-2</c:v>
                </c:pt>
                <c:pt idx="3252">
                  <c:v>5.2666666666666667E-2</c:v>
                </c:pt>
                <c:pt idx="3253">
                  <c:v>5.2666666666666667E-2</c:v>
                </c:pt>
                <c:pt idx="3254">
                  <c:v>5.2666666666666667E-2</c:v>
                </c:pt>
                <c:pt idx="3255">
                  <c:v>5.2666666666666667E-2</c:v>
                </c:pt>
                <c:pt idx="3256">
                  <c:v>5.2666666666666667E-2</c:v>
                </c:pt>
                <c:pt idx="3257">
                  <c:v>5.2666666666666667E-2</c:v>
                </c:pt>
                <c:pt idx="3258">
                  <c:v>5.2666666666666667E-2</c:v>
                </c:pt>
                <c:pt idx="3259">
                  <c:v>5.2666666666666667E-2</c:v>
                </c:pt>
                <c:pt idx="3260">
                  <c:v>5.2666666666666667E-2</c:v>
                </c:pt>
                <c:pt idx="3261">
                  <c:v>5.2666666666666667E-2</c:v>
                </c:pt>
                <c:pt idx="3262">
                  <c:v>5.2666666666666667E-2</c:v>
                </c:pt>
                <c:pt idx="3263">
                  <c:v>5.2666666666666667E-2</c:v>
                </c:pt>
                <c:pt idx="3264">
                  <c:v>5.2666666666666667E-2</c:v>
                </c:pt>
                <c:pt idx="3265">
                  <c:v>5.2666666666666667E-2</c:v>
                </c:pt>
                <c:pt idx="3266">
                  <c:v>5.2666666666666667E-2</c:v>
                </c:pt>
                <c:pt idx="3267">
                  <c:v>5.2666666666666667E-2</c:v>
                </c:pt>
                <c:pt idx="3268">
                  <c:v>5.2666666666666667E-2</c:v>
                </c:pt>
                <c:pt idx="3269">
                  <c:v>5.2666666666666667E-2</c:v>
                </c:pt>
                <c:pt idx="3270">
                  <c:v>5.2666666666666667E-2</c:v>
                </c:pt>
                <c:pt idx="3271">
                  <c:v>5.2666666666666667E-2</c:v>
                </c:pt>
                <c:pt idx="3272">
                  <c:v>5.2666666666666667E-2</c:v>
                </c:pt>
                <c:pt idx="3273">
                  <c:v>5.2666666666666667E-2</c:v>
                </c:pt>
                <c:pt idx="3274">
                  <c:v>5.2666666666666667E-2</c:v>
                </c:pt>
                <c:pt idx="3275">
                  <c:v>5.2666666666666667E-2</c:v>
                </c:pt>
                <c:pt idx="3276">
                  <c:v>5.2666666666666667E-2</c:v>
                </c:pt>
                <c:pt idx="3277">
                  <c:v>5.2666666666666667E-2</c:v>
                </c:pt>
                <c:pt idx="3278">
                  <c:v>5.2666666666666667E-2</c:v>
                </c:pt>
                <c:pt idx="3279">
                  <c:v>5.2666666666666667E-2</c:v>
                </c:pt>
                <c:pt idx="3280">
                  <c:v>5.2666666666666667E-2</c:v>
                </c:pt>
                <c:pt idx="3281">
                  <c:v>5.2666666666666667E-2</c:v>
                </c:pt>
                <c:pt idx="3282">
                  <c:v>5.2666666666666667E-2</c:v>
                </c:pt>
                <c:pt idx="3283">
                  <c:v>5.2666666666666667E-2</c:v>
                </c:pt>
                <c:pt idx="3284">
                  <c:v>5.2666666666666667E-2</c:v>
                </c:pt>
                <c:pt idx="3285">
                  <c:v>5.2666666666666667E-2</c:v>
                </c:pt>
                <c:pt idx="3286">
                  <c:v>5.2666666666666667E-2</c:v>
                </c:pt>
                <c:pt idx="3287">
                  <c:v>5.2666666666666667E-2</c:v>
                </c:pt>
                <c:pt idx="3288">
                  <c:v>5.2666666666666667E-2</c:v>
                </c:pt>
                <c:pt idx="3289">
                  <c:v>5.2666666666666667E-2</c:v>
                </c:pt>
                <c:pt idx="3290">
                  <c:v>5.2666666666666667E-2</c:v>
                </c:pt>
                <c:pt idx="3291">
                  <c:v>5.2666666666666667E-2</c:v>
                </c:pt>
                <c:pt idx="3292">
                  <c:v>5.2666666666666667E-2</c:v>
                </c:pt>
                <c:pt idx="3293">
                  <c:v>5.2666666666666667E-2</c:v>
                </c:pt>
                <c:pt idx="3294">
                  <c:v>5.2666666666666667E-2</c:v>
                </c:pt>
                <c:pt idx="3295">
                  <c:v>5.2666666666666667E-2</c:v>
                </c:pt>
                <c:pt idx="3296">
                  <c:v>5.2666666666666667E-2</c:v>
                </c:pt>
                <c:pt idx="3297">
                  <c:v>5.2666666666666667E-2</c:v>
                </c:pt>
                <c:pt idx="3298">
                  <c:v>5.2666666666666667E-2</c:v>
                </c:pt>
                <c:pt idx="3299">
                  <c:v>5.2666666666666667E-2</c:v>
                </c:pt>
                <c:pt idx="3300">
                  <c:v>5.2666666666666667E-2</c:v>
                </c:pt>
                <c:pt idx="3301">
                  <c:v>5.2666666666666667E-2</c:v>
                </c:pt>
                <c:pt idx="3302">
                  <c:v>5.2666666666666667E-2</c:v>
                </c:pt>
                <c:pt idx="3303">
                  <c:v>5.2666666666666667E-2</c:v>
                </c:pt>
                <c:pt idx="3304">
                  <c:v>5.2666666666666667E-2</c:v>
                </c:pt>
                <c:pt idx="3305">
                  <c:v>5.2666666666666667E-2</c:v>
                </c:pt>
                <c:pt idx="3306">
                  <c:v>5.2666666666666667E-2</c:v>
                </c:pt>
                <c:pt idx="3307">
                  <c:v>5.2666666666666667E-2</c:v>
                </c:pt>
                <c:pt idx="3308">
                  <c:v>5.2666666666666667E-2</c:v>
                </c:pt>
                <c:pt idx="3309">
                  <c:v>5.2666666666666667E-2</c:v>
                </c:pt>
                <c:pt idx="3310">
                  <c:v>5.2666666666666667E-2</c:v>
                </c:pt>
                <c:pt idx="3311">
                  <c:v>5.2666666666666667E-2</c:v>
                </c:pt>
                <c:pt idx="3312">
                  <c:v>5.2666666666666667E-2</c:v>
                </c:pt>
                <c:pt idx="3313">
                  <c:v>5.2666666666666667E-2</c:v>
                </c:pt>
                <c:pt idx="3314">
                  <c:v>5.2666666666666667E-2</c:v>
                </c:pt>
                <c:pt idx="3315">
                  <c:v>5.2666666666666667E-2</c:v>
                </c:pt>
                <c:pt idx="3316">
                  <c:v>5.2666666666666667E-2</c:v>
                </c:pt>
                <c:pt idx="3317">
                  <c:v>5.2666666666666667E-2</c:v>
                </c:pt>
                <c:pt idx="3318">
                  <c:v>5.2666666666666667E-2</c:v>
                </c:pt>
                <c:pt idx="3319">
                  <c:v>5.2666666666666667E-2</c:v>
                </c:pt>
                <c:pt idx="3320">
                  <c:v>5.2666666666666667E-2</c:v>
                </c:pt>
                <c:pt idx="3321">
                  <c:v>5.2666666666666667E-2</c:v>
                </c:pt>
                <c:pt idx="3322">
                  <c:v>5.2666666666666667E-2</c:v>
                </c:pt>
                <c:pt idx="3323">
                  <c:v>5.2666666666666667E-2</c:v>
                </c:pt>
                <c:pt idx="3324">
                  <c:v>5.2666666666666667E-2</c:v>
                </c:pt>
                <c:pt idx="3325">
                  <c:v>5.2666666666666667E-2</c:v>
                </c:pt>
                <c:pt idx="3326">
                  <c:v>5.2666666666666667E-2</c:v>
                </c:pt>
                <c:pt idx="3327">
                  <c:v>5.2666666666666667E-2</c:v>
                </c:pt>
                <c:pt idx="3328">
                  <c:v>5.2666666666666667E-2</c:v>
                </c:pt>
                <c:pt idx="3329">
                  <c:v>5.2666666666666667E-2</c:v>
                </c:pt>
                <c:pt idx="3330">
                  <c:v>5.2666666666666667E-2</c:v>
                </c:pt>
                <c:pt idx="3331">
                  <c:v>5.2666666666666667E-2</c:v>
                </c:pt>
                <c:pt idx="3332">
                  <c:v>5.2666666666666667E-2</c:v>
                </c:pt>
                <c:pt idx="3333">
                  <c:v>5.2666666666666667E-2</c:v>
                </c:pt>
                <c:pt idx="3334">
                  <c:v>5.2666666666666667E-2</c:v>
                </c:pt>
                <c:pt idx="3335">
                  <c:v>5.2666666666666667E-2</c:v>
                </c:pt>
                <c:pt idx="3336">
                  <c:v>5.2666666666666667E-2</c:v>
                </c:pt>
                <c:pt idx="3337">
                  <c:v>5.2666666666666667E-2</c:v>
                </c:pt>
                <c:pt idx="3338">
                  <c:v>5.2666666666666667E-2</c:v>
                </c:pt>
                <c:pt idx="3339">
                  <c:v>5.2666666666666667E-2</c:v>
                </c:pt>
                <c:pt idx="3340">
                  <c:v>5.2666666666666667E-2</c:v>
                </c:pt>
                <c:pt idx="3341">
                  <c:v>5.2666666666666667E-2</c:v>
                </c:pt>
                <c:pt idx="3342">
                  <c:v>5.2666666666666667E-2</c:v>
                </c:pt>
                <c:pt idx="3343">
                  <c:v>5.2666666666666667E-2</c:v>
                </c:pt>
                <c:pt idx="3344">
                  <c:v>5.2666666666666667E-2</c:v>
                </c:pt>
                <c:pt idx="3345">
                  <c:v>5.2666666666666667E-2</c:v>
                </c:pt>
                <c:pt idx="3346">
                  <c:v>5.2666666666666667E-2</c:v>
                </c:pt>
                <c:pt idx="3347">
                  <c:v>5.2666666666666667E-2</c:v>
                </c:pt>
                <c:pt idx="3348">
                  <c:v>5.2666666666666667E-2</c:v>
                </c:pt>
                <c:pt idx="3349">
                  <c:v>5.2666666666666667E-2</c:v>
                </c:pt>
                <c:pt idx="3350">
                  <c:v>5.2666666666666667E-2</c:v>
                </c:pt>
                <c:pt idx="3351">
                  <c:v>5.2666666666666667E-2</c:v>
                </c:pt>
                <c:pt idx="3352">
                  <c:v>5.2666666666666667E-2</c:v>
                </c:pt>
                <c:pt idx="3353">
                  <c:v>5.2666666666666667E-2</c:v>
                </c:pt>
                <c:pt idx="3354">
                  <c:v>5.2666666666666667E-2</c:v>
                </c:pt>
                <c:pt idx="3355">
                  <c:v>5.2666666666666667E-2</c:v>
                </c:pt>
                <c:pt idx="3356">
                  <c:v>5.2666666666666667E-2</c:v>
                </c:pt>
                <c:pt idx="3357">
                  <c:v>5.2666666666666667E-2</c:v>
                </c:pt>
                <c:pt idx="3358">
                  <c:v>5.2666666666666667E-2</c:v>
                </c:pt>
                <c:pt idx="3359">
                  <c:v>5.2666666666666667E-2</c:v>
                </c:pt>
                <c:pt idx="3360">
                  <c:v>5.2666666666666667E-2</c:v>
                </c:pt>
                <c:pt idx="3361">
                  <c:v>5.2666666666666667E-2</c:v>
                </c:pt>
                <c:pt idx="3362">
                  <c:v>5.2666666666666667E-2</c:v>
                </c:pt>
                <c:pt idx="3363">
                  <c:v>5.2666666666666667E-2</c:v>
                </c:pt>
                <c:pt idx="3364">
                  <c:v>5.2666666666666667E-2</c:v>
                </c:pt>
                <c:pt idx="3365">
                  <c:v>5.2666666666666667E-2</c:v>
                </c:pt>
                <c:pt idx="3366">
                  <c:v>5.2666666666666667E-2</c:v>
                </c:pt>
                <c:pt idx="3367">
                  <c:v>5.2666666666666667E-2</c:v>
                </c:pt>
                <c:pt idx="3368">
                  <c:v>5.2666666666666667E-2</c:v>
                </c:pt>
                <c:pt idx="3369">
                  <c:v>5.2666666666666667E-2</c:v>
                </c:pt>
                <c:pt idx="3370">
                  <c:v>5.2666666666666667E-2</c:v>
                </c:pt>
                <c:pt idx="3371">
                  <c:v>5.2666666666666667E-2</c:v>
                </c:pt>
                <c:pt idx="3372">
                  <c:v>5.2666666666666667E-2</c:v>
                </c:pt>
                <c:pt idx="3373">
                  <c:v>5.2666666666666667E-2</c:v>
                </c:pt>
                <c:pt idx="3374">
                  <c:v>5.2666666666666667E-2</c:v>
                </c:pt>
                <c:pt idx="3375">
                  <c:v>5.2666666666666667E-2</c:v>
                </c:pt>
                <c:pt idx="3376">
                  <c:v>5.2666666666666667E-2</c:v>
                </c:pt>
                <c:pt idx="3377">
                  <c:v>5.2666666666666667E-2</c:v>
                </c:pt>
                <c:pt idx="3378">
                  <c:v>5.2666666666666667E-2</c:v>
                </c:pt>
                <c:pt idx="3379">
                  <c:v>5.2666666666666667E-2</c:v>
                </c:pt>
                <c:pt idx="3380">
                  <c:v>5.2666666666666667E-2</c:v>
                </c:pt>
                <c:pt idx="3381">
                  <c:v>5.2666666666666667E-2</c:v>
                </c:pt>
                <c:pt idx="3382">
                  <c:v>5.2666666666666667E-2</c:v>
                </c:pt>
                <c:pt idx="3383">
                  <c:v>5.2666666666666667E-2</c:v>
                </c:pt>
                <c:pt idx="3384">
                  <c:v>5.2666666666666667E-2</c:v>
                </c:pt>
                <c:pt idx="3385">
                  <c:v>5.2666666666666667E-2</c:v>
                </c:pt>
                <c:pt idx="3386">
                  <c:v>5.2666666666666667E-2</c:v>
                </c:pt>
                <c:pt idx="3387">
                  <c:v>5.2666666666666667E-2</c:v>
                </c:pt>
                <c:pt idx="3388">
                  <c:v>5.2666666666666667E-2</c:v>
                </c:pt>
                <c:pt idx="3389">
                  <c:v>5.2666666666666667E-2</c:v>
                </c:pt>
                <c:pt idx="3390">
                  <c:v>5.2666666666666667E-2</c:v>
                </c:pt>
                <c:pt idx="3391">
                  <c:v>5.2666666666666667E-2</c:v>
                </c:pt>
                <c:pt idx="3392">
                  <c:v>5.2666666666666667E-2</c:v>
                </c:pt>
                <c:pt idx="3393">
                  <c:v>5.2666666666666667E-2</c:v>
                </c:pt>
                <c:pt idx="3394">
                  <c:v>5.2666666666666667E-2</c:v>
                </c:pt>
                <c:pt idx="3395">
                  <c:v>5.2666666666666667E-2</c:v>
                </c:pt>
                <c:pt idx="3396">
                  <c:v>5.2666666666666667E-2</c:v>
                </c:pt>
                <c:pt idx="3397">
                  <c:v>5.2666666666666667E-2</c:v>
                </c:pt>
                <c:pt idx="3398">
                  <c:v>5.2666666666666667E-2</c:v>
                </c:pt>
                <c:pt idx="3399">
                  <c:v>5.1999999999999998E-2</c:v>
                </c:pt>
                <c:pt idx="3400">
                  <c:v>5.1999999999999998E-2</c:v>
                </c:pt>
                <c:pt idx="3401">
                  <c:v>5.1999999999999998E-2</c:v>
                </c:pt>
                <c:pt idx="3402">
                  <c:v>5.2666666666666667E-2</c:v>
                </c:pt>
                <c:pt idx="3403">
                  <c:v>5.2666666666666667E-2</c:v>
                </c:pt>
                <c:pt idx="3404">
                  <c:v>5.2666666666666667E-2</c:v>
                </c:pt>
                <c:pt idx="3405">
                  <c:v>5.2666666666666667E-2</c:v>
                </c:pt>
                <c:pt idx="3406">
                  <c:v>5.2666666666666667E-2</c:v>
                </c:pt>
                <c:pt idx="3407">
                  <c:v>5.2666666666666667E-2</c:v>
                </c:pt>
                <c:pt idx="3408">
                  <c:v>5.2666666666666667E-2</c:v>
                </c:pt>
                <c:pt idx="3409">
                  <c:v>5.2666666666666667E-2</c:v>
                </c:pt>
                <c:pt idx="3410">
                  <c:v>5.2666666666666667E-2</c:v>
                </c:pt>
                <c:pt idx="3411">
                  <c:v>5.2666666666666667E-2</c:v>
                </c:pt>
                <c:pt idx="3412">
                  <c:v>5.2666666666666667E-2</c:v>
                </c:pt>
                <c:pt idx="3413">
                  <c:v>5.2666666666666667E-2</c:v>
                </c:pt>
                <c:pt idx="3414">
                  <c:v>5.2666666666666667E-2</c:v>
                </c:pt>
                <c:pt idx="3415">
                  <c:v>5.2666666666666667E-2</c:v>
                </c:pt>
                <c:pt idx="3416">
                  <c:v>5.2666666666666667E-2</c:v>
                </c:pt>
                <c:pt idx="3417">
                  <c:v>5.2666666666666667E-2</c:v>
                </c:pt>
                <c:pt idx="3418">
                  <c:v>5.2666666666666667E-2</c:v>
                </c:pt>
                <c:pt idx="3419">
                  <c:v>5.1999999999999998E-2</c:v>
                </c:pt>
                <c:pt idx="3420">
                  <c:v>5.1999999999999998E-2</c:v>
                </c:pt>
                <c:pt idx="3421">
                  <c:v>5.1999999999999998E-2</c:v>
                </c:pt>
                <c:pt idx="3422">
                  <c:v>5.1999999999999998E-2</c:v>
                </c:pt>
                <c:pt idx="3423">
                  <c:v>5.1999999999999998E-2</c:v>
                </c:pt>
                <c:pt idx="3424">
                  <c:v>5.1999999999999998E-2</c:v>
                </c:pt>
                <c:pt idx="3425">
                  <c:v>5.1999999999999998E-2</c:v>
                </c:pt>
                <c:pt idx="3426">
                  <c:v>5.1999999999999998E-2</c:v>
                </c:pt>
                <c:pt idx="3427">
                  <c:v>5.1999999999999998E-2</c:v>
                </c:pt>
                <c:pt idx="3428">
                  <c:v>5.1999999999999998E-2</c:v>
                </c:pt>
                <c:pt idx="3429">
                  <c:v>5.1999999999999998E-2</c:v>
                </c:pt>
                <c:pt idx="3430">
                  <c:v>5.1999999999999998E-2</c:v>
                </c:pt>
                <c:pt idx="3431">
                  <c:v>5.1999999999999998E-2</c:v>
                </c:pt>
                <c:pt idx="3432">
                  <c:v>5.1999999999999998E-2</c:v>
                </c:pt>
                <c:pt idx="3433">
                  <c:v>5.1999999999999998E-2</c:v>
                </c:pt>
                <c:pt idx="3434">
                  <c:v>5.1999999999999998E-2</c:v>
                </c:pt>
                <c:pt idx="3435">
                  <c:v>5.1999999999999998E-2</c:v>
                </c:pt>
                <c:pt idx="3436">
                  <c:v>5.1999999999999998E-2</c:v>
                </c:pt>
                <c:pt idx="3437">
                  <c:v>5.1999999999999998E-2</c:v>
                </c:pt>
                <c:pt idx="3438">
                  <c:v>5.1999999999999998E-2</c:v>
                </c:pt>
                <c:pt idx="3439">
                  <c:v>5.1999999999999998E-2</c:v>
                </c:pt>
                <c:pt idx="3440">
                  <c:v>5.1999999999999998E-2</c:v>
                </c:pt>
                <c:pt idx="3441">
                  <c:v>5.1999999999999998E-2</c:v>
                </c:pt>
                <c:pt idx="3442">
                  <c:v>5.1999999999999998E-2</c:v>
                </c:pt>
                <c:pt idx="3443">
                  <c:v>5.1999999999999998E-2</c:v>
                </c:pt>
                <c:pt idx="3444">
                  <c:v>5.1999999999999998E-2</c:v>
                </c:pt>
                <c:pt idx="3445">
                  <c:v>5.1999999999999998E-2</c:v>
                </c:pt>
                <c:pt idx="3446">
                  <c:v>5.1999999999999998E-2</c:v>
                </c:pt>
                <c:pt idx="3447">
                  <c:v>5.1333333333333335E-2</c:v>
                </c:pt>
                <c:pt idx="3448">
                  <c:v>5.1333333333333335E-2</c:v>
                </c:pt>
                <c:pt idx="3449">
                  <c:v>5.1333333333333335E-2</c:v>
                </c:pt>
                <c:pt idx="3450">
                  <c:v>5.1333333333333335E-2</c:v>
                </c:pt>
                <c:pt idx="3451">
                  <c:v>5.1333333333333335E-2</c:v>
                </c:pt>
                <c:pt idx="3452">
                  <c:v>5.1333333333333335E-2</c:v>
                </c:pt>
                <c:pt idx="3453">
                  <c:v>5.1333333333333335E-2</c:v>
                </c:pt>
                <c:pt idx="3454">
                  <c:v>5.1333333333333335E-2</c:v>
                </c:pt>
                <c:pt idx="3455">
                  <c:v>5.1333333333333335E-2</c:v>
                </c:pt>
                <c:pt idx="3456">
                  <c:v>5.1333333333333335E-2</c:v>
                </c:pt>
                <c:pt idx="3457">
                  <c:v>5.1333333333333335E-2</c:v>
                </c:pt>
                <c:pt idx="3458">
                  <c:v>5.1999999999999998E-2</c:v>
                </c:pt>
                <c:pt idx="3459">
                  <c:v>5.1999999999999998E-2</c:v>
                </c:pt>
                <c:pt idx="3460">
                  <c:v>5.1999999999999998E-2</c:v>
                </c:pt>
                <c:pt idx="3461">
                  <c:v>5.1999999999999998E-2</c:v>
                </c:pt>
                <c:pt idx="3462">
                  <c:v>5.1999999999999998E-2</c:v>
                </c:pt>
                <c:pt idx="3463">
                  <c:v>5.1999999999999998E-2</c:v>
                </c:pt>
                <c:pt idx="3464">
                  <c:v>5.1999999999999998E-2</c:v>
                </c:pt>
                <c:pt idx="3465">
                  <c:v>5.1999999999999998E-2</c:v>
                </c:pt>
                <c:pt idx="3466">
                  <c:v>5.1333333333333335E-2</c:v>
                </c:pt>
                <c:pt idx="3467">
                  <c:v>5.1333333333333335E-2</c:v>
                </c:pt>
                <c:pt idx="3468">
                  <c:v>5.1333333333333335E-2</c:v>
                </c:pt>
                <c:pt idx="3469">
                  <c:v>5.1333333333333335E-2</c:v>
                </c:pt>
                <c:pt idx="3470">
                  <c:v>5.1333333333333335E-2</c:v>
                </c:pt>
                <c:pt idx="3471">
                  <c:v>5.1333333333333335E-2</c:v>
                </c:pt>
                <c:pt idx="3472">
                  <c:v>5.1333333333333335E-2</c:v>
                </c:pt>
                <c:pt idx="3473">
                  <c:v>5.1333333333333335E-2</c:v>
                </c:pt>
                <c:pt idx="3474">
                  <c:v>5.1333333333333335E-2</c:v>
                </c:pt>
                <c:pt idx="3475">
                  <c:v>5.1333333333333335E-2</c:v>
                </c:pt>
                <c:pt idx="3476">
                  <c:v>5.1333333333333335E-2</c:v>
                </c:pt>
                <c:pt idx="3477">
                  <c:v>5.1333333333333335E-2</c:v>
                </c:pt>
                <c:pt idx="3478">
                  <c:v>5.1333333333333335E-2</c:v>
                </c:pt>
                <c:pt idx="3479">
                  <c:v>5.1333333333333335E-2</c:v>
                </c:pt>
                <c:pt idx="3480">
                  <c:v>5.1333333333333335E-2</c:v>
                </c:pt>
                <c:pt idx="3481">
                  <c:v>5.1333333333333335E-2</c:v>
                </c:pt>
                <c:pt idx="3482">
                  <c:v>5.1333333333333335E-2</c:v>
                </c:pt>
                <c:pt idx="3483">
                  <c:v>5.1333333333333335E-2</c:v>
                </c:pt>
                <c:pt idx="3484">
                  <c:v>5.1333333333333335E-2</c:v>
                </c:pt>
                <c:pt idx="3485">
                  <c:v>5.1333333333333335E-2</c:v>
                </c:pt>
                <c:pt idx="3486">
                  <c:v>5.1333333333333335E-2</c:v>
                </c:pt>
                <c:pt idx="3487">
                  <c:v>5.1333333333333335E-2</c:v>
                </c:pt>
                <c:pt idx="3488">
                  <c:v>5.1333333333333335E-2</c:v>
                </c:pt>
                <c:pt idx="3489">
                  <c:v>5.1333333333333335E-2</c:v>
                </c:pt>
                <c:pt idx="3490">
                  <c:v>5.1333333333333335E-2</c:v>
                </c:pt>
                <c:pt idx="3491">
                  <c:v>5.1333333333333335E-2</c:v>
                </c:pt>
                <c:pt idx="3492">
                  <c:v>5.1333333333333335E-2</c:v>
                </c:pt>
                <c:pt idx="3493">
                  <c:v>5.1333333333333335E-2</c:v>
                </c:pt>
                <c:pt idx="3494">
                  <c:v>5.1333333333333335E-2</c:v>
                </c:pt>
                <c:pt idx="3495">
                  <c:v>5.1333333333333335E-2</c:v>
                </c:pt>
                <c:pt idx="3496">
                  <c:v>5.1333333333333335E-2</c:v>
                </c:pt>
                <c:pt idx="3497">
                  <c:v>5.1333333333333335E-2</c:v>
                </c:pt>
                <c:pt idx="3498">
                  <c:v>5.1333333333333335E-2</c:v>
                </c:pt>
                <c:pt idx="3499">
                  <c:v>5.1333333333333335E-2</c:v>
                </c:pt>
                <c:pt idx="3500">
                  <c:v>5.1333333333333335E-2</c:v>
                </c:pt>
                <c:pt idx="3501">
                  <c:v>5.1333333333333335E-2</c:v>
                </c:pt>
                <c:pt idx="3502">
                  <c:v>5.1333333333333335E-2</c:v>
                </c:pt>
                <c:pt idx="3503">
                  <c:v>5.1333333333333335E-2</c:v>
                </c:pt>
                <c:pt idx="3504">
                  <c:v>5.1333333333333335E-2</c:v>
                </c:pt>
                <c:pt idx="3505">
                  <c:v>5.1333333333333335E-2</c:v>
                </c:pt>
                <c:pt idx="3506">
                  <c:v>5.1333333333333335E-2</c:v>
                </c:pt>
                <c:pt idx="3507">
                  <c:v>5.1333333333333335E-2</c:v>
                </c:pt>
                <c:pt idx="3508">
                  <c:v>5.1333333333333335E-2</c:v>
                </c:pt>
                <c:pt idx="3509">
                  <c:v>5.1333333333333335E-2</c:v>
                </c:pt>
                <c:pt idx="3510">
                  <c:v>5.1333333333333335E-2</c:v>
                </c:pt>
                <c:pt idx="3511">
                  <c:v>5.1333333333333335E-2</c:v>
                </c:pt>
                <c:pt idx="3512">
                  <c:v>5.1333333333333335E-2</c:v>
                </c:pt>
                <c:pt idx="3513">
                  <c:v>5.1333333333333335E-2</c:v>
                </c:pt>
                <c:pt idx="3514">
                  <c:v>5.1333333333333335E-2</c:v>
                </c:pt>
                <c:pt idx="3515">
                  <c:v>5.1333333333333335E-2</c:v>
                </c:pt>
                <c:pt idx="3516">
                  <c:v>5.1333333333333335E-2</c:v>
                </c:pt>
                <c:pt idx="3517">
                  <c:v>5.1333333333333335E-2</c:v>
                </c:pt>
                <c:pt idx="3518">
                  <c:v>5.1333333333333335E-2</c:v>
                </c:pt>
                <c:pt idx="3519">
                  <c:v>5.1333333333333335E-2</c:v>
                </c:pt>
                <c:pt idx="3520">
                  <c:v>5.1333333333333335E-2</c:v>
                </c:pt>
                <c:pt idx="3521">
                  <c:v>5.1333333333333335E-2</c:v>
                </c:pt>
                <c:pt idx="3522">
                  <c:v>5.1333333333333335E-2</c:v>
                </c:pt>
                <c:pt idx="3523">
                  <c:v>5.1333333333333335E-2</c:v>
                </c:pt>
                <c:pt idx="3524">
                  <c:v>5.1333333333333335E-2</c:v>
                </c:pt>
                <c:pt idx="3525">
                  <c:v>5.1333333333333335E-2</c:v>
                </c:pt>
                <c:pt idx="3526">
                  <c:v>5.1333333333333335E-2</c:v>
                </c:pt>
                <c:pt idx="3527">
                  <c:v>5.1333333333333335E-2</c:v>
                </c:pt>
                <c:pt idx="3528">
                  <c:v>5.1333333333333335E-2</c:v>
                </c:pt>
                <c:pt idx="3529">
                  <c:v>5.1333333333333335E-2</c:v>
                </c:pt>
                <c:pt idx="3530">
                  <c:v>5.1333333333333335E-2</c:v>
                </c:pt>
                <c:pt idx="3531">
                  <c:v>5.1333333333333335E-2</c:v>
                </c:pt>
                <c:pt idx="3532">
                  <c:v>5.1333333333333335E-2</c:v>
                </c:pt>
                <c:pt idx="3533">
                  <c:v>5.1333333333333335E-2</c:v>
                </c:pt>
                <c:pt idx="3534">
                  <c:v>5.1333333333333335E-2</c:v>
                </c:pt>
                <c:pt idx="3535">
                  <c:v>5.1333333333333335E-2</c:v>
                </c:pt>
                <c:pt idx="3536">
                  <c:v>5.1333333333333335E-2</c:v>
                </c:pt>
                <c:pt idx="3537">
                  <c:v>5.1333333333333335E-2</c:v>
                </c:pt>
                <c:pt idx="3538">
                  <c:v>5.1333333333333335E-2</c:v>
                </c:pt>
                <c:pt idx="3539">
                  <c:v>5.1333333333333335E-2</c:v>
                </c:pt>
                <c:pt idx="3540">
                  <c:v>5.1333333333333335E-2</c:v>
                </c:pt>
                <c:pt idx="3541">
                  <c:v>5.1333333333333335E-2</c:v>
                </c:pt>
                <c:pt idx="3542">
                  <c:v>5.1333333333333335E-2</c:v>
                </c:pt>
                <c:pt idx="3543">
                  <c:v>5.1333333333333335E-2</c:v>
                </c:pt>
                <c:pt idx="3544">
                  <c:v>5.1333333333333335E-2</c:v>
                </c:pt>
                <c:pt idx="3545">
                  <c:v>5.1333333333333335E-2</c:v>
                </c:pt>
                <c:pt idx="3546">
                  <c:v>5.1333333333333335E-2</c:v>
                </c:pt>
                <c:pt idx="3547">
                  <c:v>5.1333333333333335E-2</c:v>
                </c:pt>
                <c:pt idx="3548">
                  <c:v>5.1333333333333335E-2</c:v>
                </c:pt>
                <c:pt idx="3549">
                  <c:v>5.1333333333333335E-2</c:v>
                </c:pt>
                <c:pt idx="3550">
                  <c:v>5.1333333333333335E-2</c:v>
                </c:pt>
                <c:pt idx="3551">
                  <c:v>5.1333333333333335E-2</c:v>
                </c:pt>
                <c:pt idx="3552">
                  <c:v>5.1333333333333335E-2</c:v>
                </c:pt>
                <c:pt idx="3553">
                  <c:v>5.1333333333333335E-2</c:v>
                </c:pt>
                <c:pt idx="3554">
                  <c:v>5.1333333333333335E-2</c:v>
                </c:pt>
                <c:pt idx="3555">
                  <c:v>5.1333333333333335E-2</c:v>
                </c:pt>
                <c:pt idx="3556">
                  <c:v>5.1333333333333335E-2</c:v>
                </c:pt>
                <c:pt idx="3557">
                  <c:v>5.1333333333333335E-2</c:v>
                </c:pt>
                <c:pt idx="3558">
                  <c:v>5.1333333333333335E-2</c:v>
                </c:pt>
                <c:pt idx="3559">
                  <c:v>5.1333333333333335E-2</c:v>
                </c:pt>
                <c:pt idx="3560">
                  <c:v>5.1333333333333335E-2</c:v>
                </c:pt>
                <c:pt idx="3561">
                  <c:v>5.1333333333333335E-2</c:v>
                </c:pt>
                <c:pt idx="3562">
                  <c:v>5.1333333333333335E-2</c:v>
                </c:pt>
                <c:pt idx="3563">
                  <c:v>5.1333333333333335E-2</c:v>
                </c:pt>
                <c:pt idx="3564">
                  <c:v>5.1333333333333335E-2</c:v>
                </c:pt>
                <c:pt idx="3565">
                  <c:v>5.1333333333333335E-2</c:v>
                </c:pt>
                <c:pt idx="3566">
                  <c:v>5.1333333333333335E-2</c:v>
                </c:pt>
                <c:pt idx="3567">
                  <c:v>5.1333333333333335E-2</c:v>
                </c:pt>
                <c:pt idx="3568">
                  <c:v>5.1333333333333335E-2</c:v>
                </c:pt>
                <c:pt idx="3569">
                  <c:v>5.1333333333333335E-2</c:v>
                </c:pt>
                <c:pt idx="3570">
                  <c:v>5.1333333333333335E-2</c:v>
                </c:pt>
                <c:pt idx="3571">
                  <c:v>5.1333333333333335E-2</c:v>
                </c:pt>
                <c:pt idx="3572">
                  <c:v>5.1333333333333335E-2</c:v>
                </c:pt>
                <c:pt idx="3573">
                  <c:v>5.1333333333333335E-2</c:v>
                </c:pt>
                <c:pt idx="3574">
                  <c:v>5.1333333333333335E-2</c:v>
                </c:pt>
                <c:pt idx="3575">
                  <c:v>5.1333333333333335E-2</c:v>
                </c:pt>
                <c:pt idx="3576">
                  <c:v>5.1333333333333335E-2</c:v>
                </c:pt>
                <c:pt idx="3577">
                  <c:v>5.1333333333333335E-2</c:v>
                </c:pt>
                <c:pt idx="3578">
                  <c:v>5.1333333333333335E-2</c:v>
                </c:pt>
                <c:pt idx="3579">
                  <c:v>5.1333333333333335E-2</c:v>
                </c:pt>
                <c:pt idx="3580">
                  <c:v>5.1333333333333335E-2</c:v>
                </c:pt>
                <c:pt idx="3581">
                  <c:v>5.1333333333333335E-2</c:v>
                </c:pt>
                <c:pt idx="3582">
                  <c:v>5.1333333333333335E-2</c:v>
                </c:pt>
                <c:pt idx="3583">
                  <c:v>5.1333333333333335E-2</c:v>
                </c:pt>
                <c:pt idx="3584">
                  <c:v>5.1333333333333335E-2</c:v>
                </c:pt>
                <c:pt idx="3585">
                  <c:v>5.1333333333333335E-2</c:v>
                </c:pt>
                <c:pt idx="3586">
                  <c:v>5.1333333333333335E-2</c:v>
                </c:pt>
                <c:pt idx="3587">
                  <c:v>5.1333333333333335E-2</c:v>
                </c:pt>
                <c:pt idx="3588">
                  <c:v>5.1333333333333335E-2</c:v>
                </c:pt>
                <c:pt idx="3589">
                  <c:v>5.1333333333333335E-2</c:v>
                </c:pt>
                <c:pt idx="3590">
                  <c:v>5.1333333333333335E-2</c:v>
                </c:pt>
                <c:pt idx="3591">
                  <c:v>5.1333333333333335E-2</c:v>
                </c:pt>
                <c:pt idx="3592">
                  <c:v>5.1333333333333335E-2</c:v>
                </c:pt>
                <c:pt idx="3593">
                  <c:v>5.1333333333333335E-2</c:v>
                </c:pt>
                <c:pt idx="3594">
                  <c:v>5.1333333333333335E-2</c:v>
                </c:pt>
                <c:pt idx="3595">
                  <c:v>5.1333333333333335E-2</c:v>
                </c:pt>
                <c:pt idx="3596">
                  <c:v>5.1333333333333335E-2</c:v>
                </c:pt>
                <c:pt idx="3597">
                  <c:v>5.1333333333333335E-2</c:v>
                </c:pt>
                <c:pt idx="3598">
                  <c:v>5.1333333333333335E-2</c:v>
                </c:pt>
                <c:pt idx="3599">
                  <c:v>5.1333333333333335E-2</c:v>
                </c:pt>
                <c:pt idx="3600">
                  <c:v>5.1333333333333335E-2</c:v>
                </c:pt>
                <c:pt idx="3601">
                  <c:v>5.1333333333333335E-2</c:v>
                </c:pt>
                <c:pt idx="3602">
                  <c:v>5.1333333333333335E-2</c:v>
                </c:pt>
                <c:pt idx="3603">
                  <c:v>5.1333333333333335E-2</c:v>
                </c:pt>
                <c:pt idx="3604">
                  <c:v>5.1333333333333335E-2</c:v>
                </c:pt>
                <c:pt idx="3605">
                  <c:v>5.1333333333333335E-2</c:v>
                </c:pt>
                <c:pt idx="3606">
                  <c:v>5.1333333333333335E-2</c:v>
                </c:pt>
                <c:pt idx="3607">
                  <c:v>5.1333333333333335E-2</c:v>
                </c:pt>
                <c:pt idx="3608">
                  <c:v>5.1333333333333335E-2</c:v>
                </c:pt>
                <c:pt idx="3609">
                  <c:v>5.1333333333333335E-2</c:v>
                </c:pt>
                <c:pt idx="3610">
                  <c:v>5.1333333333333335E-2</c:v>
                </c:pt>
                <c:pt idx="3611">
                  <c:v>5.1333333333333335E-2</c:v>
                </c:pt>
                <c:pt idx="3612">
                  <c:v>5.1333333333333335E-2</c:v>
                </c:pt>
                <c:pt idx="3613">
                  <c:v>5.0666666666666665E-2</c:v>
                </c:pt>
                <c:pt idx="3614">
                  <c:v>5.0666666666666665E-2</c:v>
                </c:pt>
                <c:pt idx="3615">
                  <c:v>5.0666666666666665E-2</c:v>
                </c:pt>
                <c:pt idx="3616">
                  <c:v>5.0666666666666665E-2</c:v>
                </c:pt>
                <c:pt idx="3617">
                  <c:v>5.0666666666666665E-2</c:v>
                </c:pt>
                <c:pt idx="3618">
                  <c:v>5.0666666666666665E-2</c:v>
                </c:pt>
                <c:pt idx="3619">
                  <c:v>5.0666666666666665E-2</c:v>
                </c:pt>
                <c:pt idx="3620">
                  <c:v>5.1333333333333335E-2</c:v>
                </c:pt>
                <c:pt idx="3621">
                  <c:v>5.0666666666666665E-2</c:v>
                </c:pt>
                <c:pt idx="3622">
                  <c:v>0</c:v>
                </c:pt>
                <c:pt idx="3623">
                  <c:v>0</c:v>
                </c:pt>
                <c:pt idx="3624">
                  <c:v>0</c:v>
                </c:pt>
                <c:pt idx="3625">
                  <c:v>0</c:v>
                </c:pt>
                <c:pt idx="3626">
                  <c:v>0</c:v>
                </c:pt>
                <c:pt idx="3627">
                  <c:v>0</c:v>
                </c:pt>
                <c:pt idx="3628">
                  <c:v>0</c:v>
                </c:pt>
                <c:pt idx="3629">
                  <c:v>0</c:v>
                </c:pt>
                <c:pt idx="3630">
                  <c:v>0</c:v>
                </c:pt>
                <c:pt idx="3631">
                  <c:v>0</c:v>
                </c:pt>
                <c:pt idx="3632">
                  <c:v>0</c:v>
                </c:pt>
                <c:pt idx="3633">
                  <c:v>0</c:v>
                </c:pt>
                <c:pt idx="3634">
                  <c:v>0</c:v>
                </c:pt>
                <c:pt idx="3635">
                  <c:v>0</c:v>
                </c:pt>
                <c:pt idx="3636">
                  <c:v>0</c:v>
                </c:pt>
                <c:pt idx="3637">
                  <c:v>0</c:v>
                </c:pt>
                <c:pt idx="3638">
                  <c:v>0</c:v>
                </c:pt>
                <c:pt idx="3639">
                  <c:v>0</c:v>
                </c:pt>
                <c:pt idx="3640">
                  <c:v>0</c:v>
                </c:pt>
                <c:pt idx="3641">
                  <c:v>0</c:v>
                </c:pt>
                <c:pt idx="3642">
                  <c:v>0</c:v>
                </c:pt>
                <c:pt idx="3643">
                  <c:v>0</c:v>
                </c:pt>
                <c:pt idx="3644">
                  <c:v>0</c:v>
                </c:pt>
                <c:pt idx="3645">
                  <c:v>0</c:v>
                </c:pt>
                <c:pt idx="3646">
                  <c:v>0</c:v>
                </c:pt>
                <c:pt idx="3647">
                  <c:v>0</c:v>
                </c:pt>
                <c:pt idx="3648">
                  <c:v>0</c:v>
                </c:pt>
                <c:pt idx="3649">
                  <c:v>0</c:v>
                </c:pt>
                <c:pt idx="3650">
                  <c:v>0</c:v>
                </c:pt>
                <c:pt idx="3651">
                  <c:v>0</c:v>
                </c:pt>
                <c:pt idx="3652">
                  <c:v>0</c:v>
                </c:pt>
                <c:pt idx="3653">
                  <c:v>0</c:v>
                </c:pt>
                <c:pt idx="3654">
                  <c:v>0</c:v>
                </c:pt>
                <c:pt idx="3655">
                  <c:v>0</c:v>
                </c:pt>
                <c:pt idx="3656">
                  <c:v>0</c:v>
                </c:pt>
                <c:pt idx="3657">
                  <c:v>0</c:v>
                </c:pt>
                <c:pt idx="3658">
                  <c:v>0</c:v>
                </c:pt>
                <c:pt idx="3659">
                  <c:v>0</c:v>
                </c:pt>
                <c:pt idx="3660">
                  <c:v>0</c:v>
                </c:pt>
                <c:pt idx="3661">
                  <c:v>0</c:v>
                </c:pt>
                <c:pt idx="3662">
                  <c:v>0</c:v>
                </c:pt>
                <c:pt idx="3663">
                  <c:v>0</c:v>
                </c:pt>
                <c:pt idx="3664">
                  <c:v>0</c:v>
                </c:pt>
                <c:pt idx="3665">
                  <c:v>0</c:v>
                </c:pt>
                <c:pt idx="3666">
                  <c:v>0</c:v>
                </c:pt>
              </c:numCache>
            </c:numRef>
          </c:yVal>
          <c:smooth val="0"/>
          <c:extLst>
            <c:ext xmlns:c16="http://schemas.microsoft.com/office/drawing/2014/chart" uri="{C3380CC4-5D6E-409C-BE32-E72D297353CC}">
              <c16:uniqueId val="{00000000-40DF-4CF6-BB42-276EC5C53D10}"/>
            </c:ext>
          </c:extLst>
        </c:ser>
        <c:ser>
          <c:idx val="4"/>
          <c:order val="1"/>
          <c:tx>
            <c:strRef>
              <c:f>TDR!$AC$1:$AC$4</c:f>
              <c:strCache>
                <c:ptCount val="4"/>
                <c:pt idx="1">
                  <c:v>VWC_5_Avg</c:v>
                </c:pt>
                <c:pt idx="2">
                  <c:v>m^3/m^3</c:v>
                </c:pt>
                <c:pt idx="3">
                  <c:v>Avg</c:v>
                </c:pt>
              </c:strCache>
            </c:strRef>
          </c:tx>
          <c:spPr>
            <a:ln w="19050" cap="rnd">
              <a:solidFill>
                <a:schemeClr val="accent2"/>
              </a:solidFill>
              <a:round/>
            </a:ln>
            <a:effectLst/>
          </c:spPr>
          <c:marker>
            <c:symbol val="none"/>
          </c:marker>
          <c:xVal>
            <c:numRef>
              <c:f>TDR!$B$5:$B$3671</c:f>
              <c:numCache>
                <c:formatCode>0.00</c:formatCode>
                <c:ptCount val="3667"/>
                <c:pt idx="0">
                  <c:v>0.10966435184673173</c:v>
                </c:pt>
                <c:pt idx="1">
                  <c:v>0.15133101851824904</c:v>
                </c:pt>
                <c:pt idx="2">
                  <c:v>0.19299768518249039</c:v>
                </c:pt>
                <c:pt idx="3">
                  <c:v>0.23466435184673173</c:v>
                </c:pt>
                <c:pt idx="4">
                  <c:v>0.27633101851824904</c:v>
                </c:pt>
                <c:pt idx="5">
                  <c:v>0.31799768518249039</c:v>
                </c:pt>
                <c:pt idx="6">
                  <c:v>0.35966435184673173</c:v>
                </c:pt>
                <c:pt idx="7">
                  <c:v>0.40133101851824904</c:v>
                </c:pt>
                <c:pt idx="8">
                  <c:v>0.44299768518249039</c:v>
                </c:pt>
                <c:pt idx="9">
                  <c:v>0.48466435184673173</c:v>
                </c:pt>
                <c:pt idx="10">
                  <c:v>0.52633101851824904</c:v>
                </c:pt>
                <c:pt idx="11">
                  <c:v>0.56799768518249039</c:v>
                </c:pt>
                <c:pt idx="12">
                  <c:v>0.60966435184673173</c:v>
                </c:pt>
                <c:pt idx="13">
                  <c:v>0.65133101851824904</c:v>
                </c:pt>
                <c:pt idx="14">
                  <c:v>0.69299768518249039</c:v>
                </c:pt>
                <c:pt idx="15">
                  <c:v>0.73466435184673173</c:v>
                </c:pt>
                <c:pt idx="16">
                  <c:v>0.77633101851824904</c:v>
                </c:pt>
                <c:pt idx="17">
                  <c:v>0.81799768518249039</c:v>
                </c:pt>
                <c:pt idx="18">
                  <c:v>0.85966435184673173</c:v>
                </c:pt>
                <c:pt idx="19">
                  <c:v>0.90133101851824904</c:v>
                </c:pt>
                <c:pt idx="20">
                  <c:v>0.94299768518249039</c:v>
                </c:pt>
                <c:pt idx="21">
                  <c:v>0.98466435184673173</c:v>
                </c:pt>
                <c:pt idx="22">
                  <c:v>1.026331018518249</c:v>
                </c:pt>
                <c:pt idx="23">
                  <c:v>1.0679976851824904</c:v>
                </c:pt>
                <c:pt idx="24">
                  <c:v>1.1096643518467317</c:v>
                </c:pt>
                <c:pt idx="25">
                  <c:v>1.151331018518249</c:v>
                </c:pt>
                <c:pt idx="26">
                  <c:v>1.1929976851824904</c:v>
                </c:pt>
                <c:pt idx="27">
                  <c:v>1.2346643518467317</c:v>
                </c:pt>
                <c:pt idx="28">
                  <c:v>1.276331018518249</c:v>
                </c:pt>
                <c:pt idx="29">
                  <c:v>1.3179976851824904</c:v>
                </c:pt>
                <c:pt idx="30">
                  <c:v>1.3596643518467317</c:v>
                </c:pt>
                <c:pt idx="31">
                  <c:v>1.401331018518249</c:v>
                </c:pt>
                <c:pt idx="32">
                  <c:v>1.4429976851824904</c:v>
                </c:pt>
                <c:pt idx="33">
                  <c:v>1.4846643518467317</c:v>
                </c:pt>
                <c:pt idx="34">
                  <c:v>1.526331018518249</c:v>
                </c:pt>
                <c:pt idx="35">
                  <c:v>1.5679976851824904</c:v>
                </c:pt>
                <c:pt idx="36">
                  <c:v>1.6096643518467317</c:v>
                </c:pt>
                <c:pt idx="37">
                  <c:v>1.651331018518249</c:v>
                </c:pt>
                <c:pt idx="38">
                  <c:v>1.6929976851824904</c:v>
                </c:pt>
                <c:pt idx="39">
                  <c:v>1.7346643518467317</c:v>
                </c:pt>
                <c:pt idx="40">
                  <c:v>1.776331018518249</c:v>
                </c:pt>
                <c:pt idx="41">
                  <c:v>1.8179976851824904</c:v>
                </c:pt>
                <c:pt idx="42">
                  <c:v>1.8596643518467317</c:v>
                </c:pt>
                <c:pt idx="43">
                  <c:v>1.901331018518249</c:v>
                </c:pt>
                <c:pt idx="44">
                  <c:v>1.9429976851824904</c:v>
                </c:pt>
                <c:pt idx="45">
                  <c:v>1.9846643518467317</c:v>
                </c:pt>
                <c:pt idx="46">
                  <c:v>2.026331018518249</c:v>
                </c:pt>
                <c:pt idx="47">
                  <c:v>2.0679976851824904</c:v>
                </c:pt>
                <c:pt idx="48">
                  <c:v>2.1096643518467317</c:v>
                </c:pt>
                <c:pt idx="49">
                  <c:v>2.151331018518249</c:v>
                </c:pt>
                <c:pt idx="50">
                  <c:v>2.1929976851824904</c:v>
                </c:pt>
                <c:pt idx="51">
                  <c:v>2.2346643518467317</c:v>
                </c:pt>
                <c:pt idx="52">
                  <c:v>2.276331018518249</c:v>
                </c:pt>
                <c:pt idx="53">
                  <c:v>2.3179976851824904</c:v>
                </c:pt>
                <c:pt idx="54">
                  <c:v>2.3596643518467317</c:v>
                </c:pt>
                <c:pt idx="55">
                  <c:v>2.401331018518249</c:v>
                </c:pt>
                <c:pt idx="56">
                  <c:v>2.4429976851824904</c:v>
                </c:pt>
                <c:pt idx="57">
                  <c:v>2.4846643518467317</c:v>
                </c:pt>
                <c:pt idx="58">
                  <c:v>2.526331018518249</c:v>
                </c:pt>
                <c:pt idx="59">
                  <c:v>2.5679976851824904</c:v>
                </c:pt>
                <c:pt idx="60">
                  <c:v>2.6096643518467317</c:v>
                </c:pt>
                <c:pt idx="61">
                  <c:v>2.651331018518249</c:v>
                </c:pt>
                <c:pt idx="62">
                  <c:v>2.6929976851824904</c:v>
                </c:pt>
                <c:pt idx="63">
                  <c:v>2.7346643518467317</c:v>
                </c:pt>
                <c:pt idx="64">
                  <c:v>2.776331018518249</c:v>
                </c:pt>
                <c:pt idx="65">
                  <c:v>2.8179976851824904</c:v>
                </c:pt>
                <c:pt idx="66">
                  <c:v>2.8596643518467317</c:v>
                </c:pt>
                <c:pt idx="67">
                  <c:v>2.901331018518249</c:v>
                </c:pt>
                <c:pt idx="68">
                  <c:v>2.9429976851824904</c:v>
                </c:pt>
                <c:pt idx="69">
                  <c:v>2.9846643518467317</c:v>
                </c:pt>
                <c:pt idx="70">
                  <c:v>3.026331018518249</c:v>
                </c:pt>
                <c:pt idx="71">
                  <c:v>3.0679976851824904</c:v>
                </c:pt>
                <c:pt idx="72">
                  <c:v>3.1096643518467317</c:v>
                </c:pt>
                <c:pt idx="73">
                  <c:v>3.151331018518249</c:v>
                </c:pt>
                <c:pt idx="74">
                  <c:v>3.1929976851824904</c:v>
                </c:pt>
                <c:pt idx="75">
                  <c:v>3.2346643518467317</c:v>
                </c:pt>
                <c:pt idx="76">
                  <c:v>3.276331018518249</c:v>
                </c:pt>
                <c:pt idx="77">
                  <c:v>3.3179976851824904</c:v>
                </c:pt>
                <c:pt idx="78">
                  <c:v>3.3596643518467317</c:v>
                </c:pt>
                <c:pt idx="79">
                  <c:v>3.401331018518249</c:v>
                </c:pt>
                <c:pt idx="80">
                  <c:v>3.4429976851824904</c:v>
                </c:pt>
                <c:pt idx="81">
                  <c:v>3.4846643518467317</c:v>
                </c:pt>
                <c:pt idx="82">
                  <c:v>3.526331018518249</c:v>
                </c:pt>
                <c:pt idx="83">
                  <c:v>3.5679976851824904</c:v>
                </c:pt>
                <c:pt idx="84">
                  <c:v>3.6096643518467317</c:v>
                </c:pt>
                <c:pt idx="85">
                  <c:v>3.651331018518249</c:v>
                </c:pt>
                <c:pt idx="86">
                  <c:v>3.6929976851824904</c:v>
                </c:pt>
                <c:pt idx="87">
                  <c:v>3.7346643518467317</c:v>
                </c:pt>
                <c:pt idx="88">
                  <c:v>3.776331018518249</c:v>
                </c:pt>
                <c:pt idx="89">
                  <c:v>3.8179976851824904</c:v>
                </c:pt>
                <c:pt idx="90">
                  <c:v>3.8596643518467317</c:v>
                </c:pt>
                <c:pt idx="91">
                  <c:v>3.901331018518249</c:v>
                </c:pt>
                <c:pt idx="92">
                  <c:v>3.9429976851824904</c:v>
                </c:pt>
                <c:pt idx="93">
                  <c:v>3.9846643518467317</c:v>
                </c:pt>
                <c:pt idx="94">
                  <c:v>4.026331018518249</c:v>
                </c:pt>
                <c:pt idx="95">
                  <c:v>4.0679976851824904</c:v>
                </c:pt>
                <c:pt idx="96">
                  <c:v>4.1096643518467317</c:v>
                </c:pt>
                <c:pt idx="97">
                  <c:v>4.151331018518249</c:v>
                </c:pt>
                <c:pt idx="98">
                  <c:v>4.1929976851824904</c:v>
                </c:pt>
                <c:pt idx="99">
                  <c:v>4.2346643518467317</c:v>
                </c:pt>
                <c:pt idx="100">
                  <c:v>4.276331018518249</c:v>
                </c:pt>
                <c:pt idx="101">
                  <c:v>4.3179976851824904</c:v>
                </c:pt>
                <c:pt idx="102">
                  <c:v>4.3596643518467317</c:v>
                </c:pt>
                <c:pt idx="103">
                  <c:v>4.401331018518249</c:v>
                </c:pt>
                <c:pt idx="104">
                  <c:v>4.4429976851824904</c:v>
                </c:pt>
                <c:pt idx="105">
                  <c:v>4.4846643518467317</c:v>
                </c:pt>
                <c:pt idx="106">
                  <c:v>4.526331018518249</c:v>
                </c:pt>
                <c:pt idx="107">
                  <c:v>4.5679976851824904</c:v>
                </c:pt>
                <c:pt idx="108">
                  <c:v>4.6096643518467317</c:v>
                </c:pt>
                <c:pt idx="109">
                  <c:v>4.651331018518249</c:v>
                </c:pt>
                <c:pt idx="110">
                  <c:v>4.6929976851824904</c:v>
                </c:pt>
                <c:pt idx="111">
                  <c:v>4.7346643518467317</c:v>
                </c:pt>
                <c:pt idx="112">
                  <c:v>4.776331018518249</c:v>
                </c:pt>
                <c:pt idx="113">
                  <c:v>4.8179976851824904</c:v>
                </c:pt>
                <c:pt idx="114">
                  <c:v>4.8596643518467317</c:v>
                </c:pt>
                <c:pt idx="115">
                  <c:v>4.901331018518249</c:v>
                </c:pt>
                <c:pt idx="116">
                  <c:v>4.9429976851824904</c:v>
                </c:pt>
                <c:pt idx="117">
                  <c:v>4.9846643518467317</c:v>
                </c:pt>
                <c:pt idx="118">
                  <c:v>5.026331018518249</c:v>
                </c:pt>
                <c:pt idx="119">
                  <c:v>5.0679976851824904</c:v>
                </c:pt>
                <c:pt idx="120">
                  <c:v>5.1096643518467317</c:v>
                </c:pt>
                <c:pt idx="121">
                  <c:v>5.151331018518249</c:v>
                </c:pt>
                <c:pt idx="122">
                  <c:v>5.1929976851824904</c:v>
                </c:pt>
                <c:pt idx="123">
                  <c:v>5.2346643518467317</c:v>
                </c:pt>
                <c:pt idx="124">
                  <c:v>5.276331018518249</c:v>
                </c:pt>
                <c:pt idx="125">
                  <c:v>5.3179976851824904</c:v>
                </c:pt>
                <c:pt idx="126">
                  <c:v>5.3596643518467317</c:v>
                </c:pt>
                <c:pt idx="127">
                  <c:v>5.401331018518249</c:v>
                </c:pt>
                <c:pt idx="128">
                  <c:v>5.4429976851824904</c:v>
                </c:pt>
                <c:pt idx="129">
                  <c:v>5.4846643518467317</c:v>
                </c:pt>
                <c:pt idx="130">
                  <c:v>5.526331018518249</c:v>
                </c:pt>
                <c:pt idx="131">
                  <c:v>5.5679976851824904</c:v>
                </c:pt>
                <c:pt idx="132">
                  <c:v>5.6096643518467317</c:v>
                </c:pt>
                <c:pt idx="133">
                  <c:v>5.651331018518249</c:v>
                </c:pt>
                <c:pt idx="134">
                  <c:v>5.6929976851824904</c:v>
                </c:pt>
                <c:pt idx="135">
                  <c:v>5.7346643518467317</c:v>
                </c:pt>
                <c:pt idx="136">
                  <c:v>5.776331018518249</c:v>
                </c:pt>
                <c:pt idx="137">
                  <c:v>5.8179976851824904</c:v>
                </c:pt>
                <c:pt idx="138">
                  <c:v>5.8596643518467317</c:v>
                </c:pt>
                <c:pt idx="139">
                  <c:v>5.901331018518249</c:v>
                </c:pt>
                <c:pt idx="140">
                  <c:v>5.9429976851824904</c:v>
                </c:pt>
                <c:pt idx="141">
                  <c:v>5.9846643518467317</c:v>
                </c:pt>
                <c:pt idx="142">
                  <c:v>6.026331018518249</c:v>
                </c:pt>
                <c:pt idx="143">
                  <c:v>6.0679976851824904</c:v>
                </c:pt>
                <c:pt idx="144">
                  <c:v>6.1096643518467317</c:v>
                </c:pt>
                <c:pt idx="145">
                  <c:v>6.151331018518249</c:v>
                </c:pt>
                <c:pt idx="146">
                  <c:v>6.1929976851824904</c:v>
                </c:pt>
                <c:pt idx="147">
                  <c:v>6.2346643518467317</c:v>
                </c:pt>
                <c:pt idx="148">
                  <c:v>6.276331018518249</c:v>
                </c:pt>
                <c:pt idx="149">
                  <c:v>6.3179976851824904</c:v>
                </c:pt>
                <c:pt idx="150">
                  <c:v>6.3596643518467317</c:v>
                </c:pt>
                <c:pt idx="151">
                  <c:v>6.401331018518249</c:v>
                </c:pt>
                <c:pt idx="152">
                  <c:v>6.4429976851824904</c:v>
                </c:pt>
                <c:pt idx="153">
                  <c:v>6.4846643518467317</c:v>
                </c:pt>
                <c:pt idx="154">
                  <c:v>6.526331018518249</c:v>
                </c:pt>
                <c:pt idx="155">
                  <c:v>6.5679976851824904</c:v>
                </c:pt>
                <c:pt idx="156">
                  <c:v>6.6096643518467317</c:v>
                </c:pt>
                <c:pt idx="157">
                  <c:v>6.651331018518249</c:v>
                </c:pt>
                <c:pt idx="158">
                  <c:v>6.6929976851824904</c:v>
                </c:pt>
                <c:pt idx="159">
                  <c:v>6.7346643518467317</c:v>
                </c:pt>
                <c:pt idx="160">
                  <c:v>6.776331018518249</c:v>
                </c:pt>
                <c:pt idx="161">
                  <c:v>6.8179976851824904</c:v>
                </c:pt>
                <c:pt idx="162">
                  <c:v>6.8596643518467317</c:v>
                </c:pt>
                <c:pt idx="163">
                  <c:v>6.901331018518249</c:v>
                </c:pt>
                <c:pt idx="164">
                  <c:v>6.9429976851824904</c:v>
                </c:pt>
                <c:pt idx="165">
                  <c:v>6.9846643518467317</c:v>
                </c:pt>
                <c:pt idx="166">
                  <c:v>7.026331018518249</c:v>
                </c:pt>
                <c:pt idx="167">
                  <c:v>7.0679976851824904</c:v>
                </c:pt>
                <c:pt idx="168">
                  <c:v>7.1096643518467317</c:v>
                </c:pt>
                <c:pt idx="169">
                  <c:v>7.151331018518249</c:v>
                </c:pt>
                <c:pt idx="170">
                  <c:v>7.1929976851824904</c:v>
                </c:pt>
                <c:pt idx="171">
                  <c:v>7.2346643518467317</c:v>
                </c:pt>
                <c:pt idx="172">
                  <c:v>7.276331018518249</c:v>
                </c:pt>
                <c:pt idx="173">
                  <c:v>7.3179976851824904</c:v>
                </c:pt>
                <c:pt idx="174">
                  <c:v>7.3596643518467317</c:v>
                </c:pt>
                <c:pt idx="175">
                  <c:v>7.401331018518249</c:v>
                </c:pt>
                <c:pt idx="176">
                  <c:v>7.4429976851824904</c:v>
                </c:pt>
                <c:pt idx="177">
                  <c:v>7.4846643518467317</c:v>
                </c:pt>
                <c:pt idx="178">
                  <c:v>7.526331018518249</c:v>
                </c:pt>
                <c:pt idx="179">
                  <c:v>7.5679976851824904</c:v>
                </c:pt>
                <c:pt idx="180">
                  <c:v>7.6096643518467317</c:v>
                </c:pt>
                <c:pt idx="181">
                  <c:v>7.651331018518249</c:v>
                </c:pt>
                <c:pt idx="182">
                  <c:v>7.6929976851824904</c:v>
                </c:pt>
                <c:pt idx="183">
                  <c:v>7.7346643518467317</c:v>
                </c:pt>
                <c:pt idx="184">
                  <c:v>7.776331018518249</c:v>
                </c:pt>
                <c:pt idx="185">
                  <c:v>7.8179976851824904</c:v>
                </c:pt>
                <c:pt idx="186">
                  <c:v>7.8596643518467317</c:v>
                </c:pt>
                <c:pt idx="187">
                  <c:v>7.901331018518249</c:v>
                </c:pt>
                <c:pt idx="188">
                  <c:v>7.9429976851824904</c:v>
                </c:pt>
                <c:pt idx="189">
                  <c:v>7.9846643518467317</c:v>
                </c:pt>
                <c:pt idx="190">
                  <c:v>8.026331018518249</c:v>
                </c:pt>
                <c:pt idx="191">
                  <c:v>8.0679976851824904</c:v>
                </c:pt>
                <c:pt idx="192">
                  <c:v>8.1096643518467317</c:v>
                </c:pt>
                <c:pt idx="193">
                  <c:v>8.151331018518249</c:v>
                </c:pt>
                <c:pt idx="194">
                  <c:v>8.1929976851824904</c:v>
                </c:pt>
                <c:pt idx="195">
                  <c:v>8.2346643518467317</c:v>
                </c:pt>
                <c:pt idx="196">
                  <c:v>8.276331018518249</c:v>
                </c:pt>
                <c:pt idx="197">
                  <c:v>8.3179976851824904</c:v>
                </c:pt>
                <c:pt idx="198">
                  <c:v>8.3596643518467317</c:v>
                </c:pt>
                <c:pt idx="199">
                  <c:v>8.401331018518249</c:v>
                </c:pt>
                <c:pt idx="200">
                  <c:v>8.4429976851824904</c:v>
                </c:pt>
                <c:pt idx="201">
                  <c:v>8.4846643518467317</c:v>
                </c:pt>
                <c:pt idx="202">
                  <c:v>8.526331018518249</c:v>
                </c:pt>
                <c:pt idx="203">
                  <c:v>8.5679976851824904</c:v>
                </c:pt>
                <c:pt idx="204">
                  <c:v>8.6096643518467317</c:v>
                </c:pt>
                <c:pt idx="205">
                  <c:v>8.651331018518249</c:v>
                </c:pt>
                <c:pt idx="206">
                  <c:v>8.6929976851824904</c:v>
                </c:pt>
                <c:pt idx="207">
                  <c:v>8.7346643518467317</c:v>
                </c:pt>
                <c:pt idx="208">
                  <c:v>8.776331018518249</c:v>
                </c:pt>
                <c:pt idx="209">
                  <c:v>8.8179976851824904</c:v>
                </c:pt>
                <c:pt idx="210">
                  <c:v>8.8596643518467317</c:v>
                </c:pt>
                <c:pt idx="211">
                  <c:v>8.901331018518249</c:v>
                </c:pt>
                <c:pt idx="212">
                  <c:v>8.9429976851824904</c:v>
                </c:pt>
                <c:pt idx="213">
                  <c:v>8.9846643518467317</c:v>
                </c:pt>
                <c:pt idx="214">
                  <c:v>9.026331018518249</c:v>
                </c:pt>
                <c:pt idx="215">
                  <c:v>9.0679976851824904</c:v>
                </c:pt>
                <c:pt idx="216">
                  <c:v>9.1096643518467317</c:v>
                </c:pt>
                <c:pt idx="217">
                  <c:v>9.151331018518249</c:v>
                </c:pt>
                <c:pt idx="218">
                  <c:v>9.1929976851824904</c:v>
                </c:pt>
                <c:pt idx="219">
                  <c:v>9.2346643518467317</c:v>
                </c:pt>
                <c:pt idx="220">
                  <c:v>9.276331018518249</c:v>
                </c:pt>
                <c:pt idx="221">
                  <c:v>9.3179976851824904</c:v>
                </c:pt>
                <c:pt idx="222">
                  <c:v>9.3596643518467317</c:v>
                </c:pt>
                <c:pt idx="223">
                  <c:v>9.401331018518249</c:v>
                </c:pt>
                <c:pt idx="224">
                  <c:v>9.4429976851824904</c:v>
                </c:pt>
                <c:pt idx="225">
                  <c:v>9.4846643518467317</c:v>
                </c:pt>
                <c:pt idx="226">
                  <c:v>9.526331018518249</c:v>
                </c:pt>
                <c:pt idx="227">
                  <c:v>9.5679976851824904</c:v>
                </c:pt>
                <c:pt idx="228">
                  <c:v>9.6096643518467317</c:v>
                </c:pt>
                <c:pt idx="229">
                  <c:v>9.651331018518249</c:v>
                </c:pt>
                <c:pt idx="230">
                  <c:v>9.6929976851824904</c:v>
                </c:pt>
                <c:pt idx="231">
                  <c:v>9.7346643518467317</c:v>
                </c:pt>
                <c:pt idx="232">
                  <c:v>9.776331018518249</c:v>
                </c:pt>
                <c:pt idx="233">
                  <c:v>9.8179976851824904</c:v>
                </c:pt>
                <c:pt idx="234">
                  <c:v>9.8596643518467317</c:v>
                </c:pt>
                <c:pt idx="235">
                  <c:v>9.901331018518249</c:v>
                </c:pt>
                <c:pt idx="236">
                  <c:v>9.9429976851824904</c:v>
                </c:pt>
                <c:pt idx="237">
                  <c:v>9.9846643518467317</c:v>
                </c:pt>
                <c:pt idx="238">
                  <c:v>10.026331018518249</c:v>
                </c:pt>
                <c:pt idx="239">
                  <c:v>10.06799768518249</c:v>
                </c:pt>
                <c:pt idx="240">
                  <c:v>10.109664351846732</c:v>
                </c:pt>
                <c:pt idx="241">
                  <c:v>10.151331018518249</c:v>
                </c:pt>
                <c:pt idx="242">
                  <c:v>10.19299768518249</c:v>
                </c:pt>
                <c:pt idx="243">
                  <c:v>10.234664351846732</c:v>
                </c:pt>
                <c:pt idx="244">
                  <c:v>10.276331018518249</c:v>
                </c:pt>
                <c:pt idx="245">
                  <c:v>10.31799768518249</c:v>
                </c:pt>
                <c:pt idx="246">
                  <c:v>10.359664351846732</c:v>
                </c:pt>
                <c:pt idx="247">
                  <c:v>10.401331018518249</c:v>
                </c:pt>
                <c:pt idx="248">
                  <c:v>10.44299768518249</c:v>
                </c:pt>
                <c:pt idx="249">
                  <c:v>10.484664351846732</c:v>
                </c:pt>
                <c:pt idx="250">
                  <c:v>10.526331018518249</c:v>
                </c:pt>
                <c:pt idx="251">
                  <c:v>10.56799768518249</c:v>
                </c:pt>
                <c:pt idx="252">
                  <c:v>10.609664351846732</c:v>
                </c:pt>
                <c:pt idx="253">
                  <c:v>10.651331018518249</c:v>
                </c:pt>
                <c:pt idx="254">
                  <c:v>10.69299768518249</c:v>
                </c:pt>
                <c:pt idx="255">
                  <c:v>10.734664351846732</c:v>
                </c:pt>
                <c:pt idx="256">
                  <c:v>10.776331018518249</c:v>
                </c:pt>
                <c:pt idx="257">
                  <c:v>10.81799768518249</c:v>
                </c:pt>
                <c:pt idx="258">
                  <c:v>10.859664351846732</c:v>
                </c:pt>
                <c:pt idx="259">
                  <c:v>10.901331018518249</c:v>
                </c:pt>
                <c:pt idx="260">
                  <c:v>10.94299768518249</c:v>
                </c:pt>
                <c:pt idx="261">
                  <c:v>10.984664351846732</c:v>
                </c:pt>
                <c:pt idx="262">
                  <c:v>11.026331018518249</c:v>
                </c:pt>
                <c:pt idx="263">
                  <c:v>11.06799768518249</c:v>
                </c:pt>
                <c:pt idx="264">
                  <c:v>11.109664351846732</c:v>
                </c:pt>
                <c:pt idx="265">
                  <c:v>11.151331018518249</c:v>
                </c:pt>
                <c:pt idx="266">
                  <c:v>11.19299768518249</c:v>
                </c:pt>
                <c:pt idx="267">
                  <c:v>11.234664351846732</c:v>
                </c:pt>
                <c:pt idx="268">
                  <c:v>11.276331018518249</c:v>
                </c:pt>
                <c:pt idx="269">
                  <c:v>11.31799768518249</c:v>
                </c:pt>
                <c:pt idx="270">
                  <c:v>11.359664351846732</c:v>
                </c:pt>
                <c:pt idx="271">
                  <c:v>11.401331018518249</c:v>
                </c:pt>
                <c:pt idx="272">
                  <c:v>11.44299768518249</c:v>
                </c:pt>
                <c:pt idx="273">
                  <c:v>11.484664351846732</c:v>
                </c:pt>
                <c:pt idx="274">
                  <c:v>11.526331018518249</c:v>
                </c:pt>
                <c:pt idx="275">
                  <c:v>11.56799768518249</c:v>
                </c:pt>
                <c:pt idx="276">
                  <c:v>11.609664351846732</c:v>
                </c:pt>
                <c:pt idx="277">
                  <c:v>11.651331018518249</c:v>
                </c:pt>
                <c:pt idx="278">
                  <c:v>11.69299768518249</c:v>
                </c:pt>
                <c:pt idx="279">
                  <c:v>11.734664351846732</c:v>
                </c:pt>
                <c:pt idx="280">
                  <c:v>11.776331018518249</c:v>
                </c:pt>
                <c:pt idx="281">
                  <c:v>11.81799768518249</c:v>
                </c:pt>
                <c:pt idx="282">
                  <c:v>11.859664351846732</c:v>
                </c:pt>
                <c:pt idx="283">
                  <c:v>11.901331018518249</c:v>
                </c:pt>
                <c:pt idx="284">
                  <c:v>11.94299768518249</c:v>
                </c:pt>
                <c:pt idx="285">
                  <c:v>11.984664351846732</c:v>
                </c:pt>
                <c:pt idx="286">
                  <c:v>12.026331018518249</c:v>
                </c:pt>
                <c:pt idx="287">
                  <c:v>12.06799768518249</c:v>
                </c:pt>
                <c:pt idx="288">
                  <c:v>12.109664351846732</c:v>
                </c:pt>
                <c:pt idx="289">
                  <c:v>12.151331018518249</c:v>
                </c:pt>
                <c:pt idx="290">
                  <c:v>12.19299768518249</c:v>
                </c:pt>
                <c:pt idx="291">
                  <c:v>12.234664351846732</c:v>
                </c:pt>
                <c:pt idx="292">
                  <c:v>12.276331018518249</c:v>
                </c:pt>
                <c:pt idx="293">
                  <c:v>12.31799768518249</c:v>
                </c:pt>
                <c:pt idx="294">
                  <c:v>12.359664351846732</c:v>
                </c:pt>
                <c:pt idx="295">
                  <c:v>12.401331018518249</c:v>
                </c:pt>
                <c:pt idx="296">
                  <c:v>12.44299768518249</c:v>
                </c:pt>
                <c:pt idx="297">
                  <c:v>12.484664351846732</c:v>
                </c:pt>
                <c:pt idx="298">
                  <c:v>12.526331018518249</c:v>
                </c:pt>
                <c:pt idx="299">
                  <c:v>12.56799768518249</c:v>
                </c:pt>
                <c:pt idx="300">
                  <c:v>12.609664351846732</c:v>
                </c:pt>
                <c:pt idx="301">
                  <c:v>12.651331018518249</c:v>
                </c:pt>
                <c:pt idx="302">
                  <c:v>12.69299768518249</c:v>
                </c:pt>
                <c:pt idx="303">
                  <c:v>12.734664351846732</c:v>
                </c:pt>
                <c:pt idx="304">
                  <c:v>12.776331018518249</c:v>
                </c:pt>
                <c:pt idx="305">
                  <c:v>12.81799768518249</c:v>
                </c:pt>
                <c:pt idx="306">
                  <c:v>12.859664351846732</c:v>
                </c:pt>
                <c:pt idx="307">
                  <c:v>12.901331018518249</c:v>
                </c:pt>
                <c:pt idx="308">
                  <c:v>12.94299768518249</c:v>
                </c:pt>
                <c:pt idx="309">
                  <c:v>12.984664351846732</c:v>
                </c:pt>
                <c:pt idx="310">
                  <c:v>13.026331018518249</c:v>
                </c:pt>
                <c:pt idx="311">
                  <c:v>13.06799768518249</c:v>
                </c:pt>
                <c:pt idx="312">
                  <c:v>13.109664351846732</c:v>
                </c:pt>
                <c:pt idx="313">
                  <c:v>13.151331018518249</c:v>
                </c:pt>
                <c:pt idx="314">
                  <c:v>13.19299768518249</c:v>
                </c:pt>
                <c:pt idx="315">
                  <c:v>13.234664351846732</c:v>
                </c:pt>
                <c:pt idx="316">
                  <c:v>13.276331018518249</c:v>
                </c:pt>
                <c:pt idx="317">
                  <c:v>13.31799768518249</c:v>
                </c:pt>
                <c:pt idx="318">
                  <c:v>13.359664351846732</c:v>
                </c:pt>
                <c:pt idx="319">
                  <c:v>13.401331018518249</c:v>
                </c:pt>
                <c:pt idx="320">
                  <c:v>13.44299768518249</c:v>
                </c:pt>
                <c:pt idx="321">
                  <c:v>13.484664351846732</c:v>
                </c:pt>
                <c:pt idx="322">
                  <c:v>13.526331018518249</c:v>
                </c:pt>
                <c:pt idx="323">
                  <c:v>13.56799768518249</c:v>
                </c:pt>
                <c:pt idx="324">
                  <c:v>13.609664351846732</c:v>
                </c:pt>
                <c:pt idx="325">
                  <c:v>13.651331018518249</c:v>
                </c:pt>
                <c:pt idx="326">
                  <c:v>13.69299768518249</c:v>
                </c:pt>
                <c:pt idx="327">
                  <c:v>13.734664351846732</c:v>
                </c:pt>
                <c:pt idx="328">
                  <c:v>13.776331018518249</c:v>
                </c:pt>
                <c:pt idx="329">
                  <c:v>13.81799768518249</c:v>
                </c:pt>
                <c:pt idx="330">
                  <c:v>13.859664351846732</c:v>
                </c:pt>
                <c:pt idx="331">
                  <c:v>13.901331018518249</c:v>
                </c:pt>
                <c:pt idx="332">
                  <c:v>13.94299768518249</c:v>
                </c:pt>
                <c:pt idx="333">
                  <c:v>13.984664351846732</c:v>
                </c:pt>
                <c:pt idx="334">
                  <c:v>14.026331018518249</c:v>
                </c:pt>
                <c:pt idx="335">
                  <c:v>14.06799768518249</c:v>
                </c:pt>
                <c:pt idx="336">
                  <c:v>14.109664351846732</c:v>
                </c:pt>
                <c:pt idx="337">
                  <c:v>14.151331018518249</c:v>
                </c:pt>
                <c:pt idx="338">
                  <c:v>14.19299768518249</c:v>
                </c:pt>
                <c:pt idx="339">
                  <c:v>14.234664351846732</c:v>
                </c:pt>
                <c:pt idx="340">
                  <c:v>14.276331018518249</c:v>
                </c:pt>
                <c:pt idx="341">
                  <c:v>14.31799768518249</c:v>
                </c:pt>
                <c:pt idx="342">
                  <c:v>14.359664351846732</c:v>
                </c:pt>
                <c:pt idx="343">
                  <c:v>14.401331018518249</c:v>
                </c:pt>
                <c:pt idx="344">
                  <c:v>14.44299768518249</c:v>
                </c:pt>
                <c:pt idx="345">
                  <c:v>14.484664351846732</c:v>
                </c:pt>
                <c:pt idx="346">
                  <c:v>14.526331018518249</c:v>
                </c:pt>
                <c:pt idx="347">
                  <c:v>14.56799768518249</c:v>
                </c:pt>
                <c:pt idx="348">
                  <c:v>14.609664351846732</c:v>
                </c:pt>
                <c:pt idx="349">
                  <c:v>14.651331018518249</c:v>
                </c:pt>
                <c:pt idx="350">
                  <c:v>14.69299768518249</c:v>
                </c:pt>
                <c:pt idx="351">
                  <c:v>14.734664351846732</c:v>
                </c:pt>
                <c:pt idx="352">
                  <c:v>14.776331018518249</c:v>
                </c:pt>
                <c:pt idx="353">
                  <c:v>14.81799768518249</c:v>
                </c:pt>
                <c:pt idx="354">
                  <c:v>14.859664351846732</c:v>
                </c:pt>
                <c:pt idx="355">
                  <c:v>14.901331018518249</c:v>
                </c:pt>
                <c:pt idx="356">
                  <c:v>14.94299768518249</c:v>
                </c:pt>
                <c:pt idx="357">
                  <c:v>14.984664351846732</c:v>
                </c:pt>
                <c:pt idx="358">
                  <c:v>15.026331018518249</c:v>
                </c:pt>
                <c:pt idx="359">
                  <c:v>15.06799768518249</c:v>
                </c:pt>
                <c:pt idx="360">
                  <c:v>15.109664351846732</c:v>
                </c:pt>
                <c:pt idx="361">
                  <c:v>15.151331018518249</c:v>
                </c:pt>
                <c:pt idx="362">
                  <c:v>15.19299768518249</c:v>
                </c:pt>
                <c:pt idx="363">
                  <c:v>15.234664351846732</c:v>
                </c:pt>
                <c:pt idx="364">
                  <c:v>15.276331018518249</c:v>
                </c:pt>
                <c:pt idx="365">
                  <c:v>15.31799768518249</c:v>
                </c:pt>
                <c:pt idx="366">
                  <c:v>15.359664351846732</c:v>
                </c:pt>
                <c:pt idx="367">
                  <c:v>15.401331018518249</c:v>
                </c:pt>
                <c:pt idx="368">
                  <c:v>15.44299768518249</c:v>
                </c:pt>
                <c:pt idx="369">
                  <c:v>15.484664351846732</c:v>
                </c:pt>
                <c:pt idx="370">
                  <c:v>15.526331018518249</c:v>
                </c:pt>
                <c:pt idx="371">
                  <c:v>15.56799768518249</c:v>
                </c:pt>
                <c:pt idx="372">
                  <c:v>15.609664351846732</c:v>
                </c:pt>
                <c:pt idx="373">
                  <c:v>15.651331018518249</c:v>
                </c:pt>
                <c:pt idx="374">
                  <c:v>15.69299768518249</c:v>
                </c:pt>
                <c:pt idx="375">
                  <c:v>15.734664351846732</c:v>
                </c:pt>
                <c:pt idx="376">
                  <c:v>15.776331018518249</c:v>
                </c:pt>
                <c:pt idx="377">
                  <c:v>15.81799768518249</c:v>
                </c:pt>
                <c:pt idx="378">
                  <c:v>15.859664351846732</c:v>
                </c:pt>
                <c:pt idx="379">
                  <c:v>15.901331018518249</c:v>
                </c:pt>
                <c:pt idx="380">
                  <c:v>15.94299768518249</c:v>
                </c:pt>
                <c:pt idx="381">
                  <c:v>15.984664351846732</c:v>
                </c:pt>
                <c:pt idx="382">
                  <c:v>16.026331018518249</c:v>
                </c:pt>
                <c:pt idx="383">
                  <c:v>16.06799768518249</c:v>
                </c:pt>
                <c:pt idx="384">
                  <c:v>16.109664351846732</c:v>
                </c:pt>
                <c:pt idx="385">
                  <c:v>16.151331018518249</c:v>
                </c:pt>
                <c:pt idx="386">
                  <c:v>16.19299768518249</c:v>
                </c:pt>
                <c:pt idx="387">
                  <c:v>16.234664351846732</c:v>
                </c:pt>
                <c:pt idx="388">
                  <c:v>16.276331018518249</c:v>
                </c:pt>
                <c:pt idx="389">
                  <c:v>16.31799768518249</c:v>
                </c:pt>
                <c:pt idx="390">
                  <c:v>16.359664351846732</c:v>
                </c:pt>
                <c:pt idx="391">
                  <c:v>16.401331018518249</c:v>
                </c:pt>
                <c:pt idx="392">
                  <c:v>16.44299768518249</c:v>
                </c:pt>
                <c:pt idx="393">
                  <c:v>16.484664351846732</c:v>
                </c:pt>
                <c:pt idx="394">
                  <c:v>16.526331018518249</c:v>
                </c:pt>
                <c:pt idx="395">
                  <c:v>16.56799768518249</c:v>
                </c:pt>
                <c:pt idx="396">
                  <c:v>16.609664351846732</c:v>
                </c:pt>
                <c:pt idx="397">
                  <c:v>16.651331018518249</c:v>
                </c:pt>
                <c:pt idx="398">
                  <c:v>16.69299768518249</c:v>
                </c:pt>
                <c:pt idx="399">
                  <c:v>16.734664351846732</c:v>
                </c:pt>
                <c:pt idx="400">
                  <c:v>16.776331018518249</c:v>
                </c:pt>
                <c:pt idx="401">
                  <c:v>16.81799768518249</c:v>
                </c:pt>
                <c:pt idx="402">
                  <c:v>16.859664351846732</c:v>
                </c:pt>
                <c:pt idx="403">
                  <c:v>16.901331018518249</c:v>
                </c:pt>
                <c:pt idx="404">
                  <c:v>16.94299768518249</c:v>
                </c:pt>
                <c:pt idx="405">
                  <c:v>16.984664351846732</c:v>
                </c:pt>
                <c:pt idx="406">
                  <c:v>17.026331018518249</c:v>
                </c:pt>
                <c:pt idx="407">
                  <c:v>17.06799768518249</c:v>
                </c:pt>
                <c:pt idx="408">
                  <c:v>17.109664351846732</c:v>
                </c:pt>
                <c:pt idx="409">
                  <c:v>17.151331018518249</c:v>
                </c:pt>
                <c:pt idx="410">
                  <c:v>17.19299768518249</c:v>
                </c:pt>
                <c:pt idx="411">
                  <c:v>17.234664351846732</c:v>
                </c:pt>
                <c:pt idx="412">
                  <c:v>17.276331018518249</c:v>
                </c:pt>
                <c:pt idx="413">
                  <c:v>17.31799768518249</c:v>
                </c:pt>
                <c:pt idx="414">
                  <c:v>17.359664351846732</c:v>
                </c:pt>
                <c:pt idx="415">
                  <c:v>17.401331018518249</c:v>
                </c:pt>
                <c:pt idx="416">
                  <c:v>17.44299768518249</c:v>
                </c:pt>
                <c:pt idx="417">
                  <c:v>17.484664351846732</c:v>
                </c:pt>
                <c:pt idx="418">
                  <c:v>17.526331018518249</c:v>
                </c:pt>
                <c:pt idx="419">
                  <c:v>17.56799768518249</c:v>
                </c:pt>
                <c:pt idx="420">
                  <c:v>17.609664351846732</c:v>
                </c:pt>
                <c:pt idx="421">
                  <c:v>17.651331018518249</c:v>
                </c:pt>
                <c:pt idx="422">
                  <c:v>17.69299768518249</c:v>
                </c:pt>
                <c:pt idx="423">
                  <c:v>17.734664351846732</c:v>
                </c:pt>
                <c:pt idx="424">
                  <c:v>17.776331018518249</c:v>
                </c:pt>
                <c:pt idx="425">
                  <c:v>17.81799768518249</c:v>
                </c:pt>
                <c:pt idx="426">
                  <c:v>17.859664351846732</c:v>
                </c:pt>
                <c:pt idx="427">
                  <c:v>17.901331018518249</c:v>
                </c:pt>
                <c:pt idx="428">
                  <c:v>17.94299768518249</c:v>
                </c:pt>
                <c:pt idx="429">
                  <c:v>17.984664351846732</c:v>
                </c:pt>
                <c:pt idx="430">
                  <c:v>18.026331018518249</c:v>
                </c:pt>
                <c:pt idx="431">
                  <c:v>18.06799768518249</c:v>
                </c:pt>
                <c:pt idx="432">
                  <c:v>18.109664351846732</c:v>
                </c:pt>
                <c:pt idx="433">
                  <c:v>18.151331018518249</c:v>
                </c:pt>
                <c:pt idx="434">
                  <c:v>18.19299768518249</c:v>
                </c:pt>
                <c:pt idx="435">
                  <c:v>18.234664351846732</c:v>
                </c:pt>
                <c:pt idx="436">
                  <c:v>18.276331018518249</c:v>
                </c:pt>
                <c:pt idx="437">
                  <c:v>18.31799768518249</c:v>
                </c:pt>
                <c:pt idx="438">
                  <c:v>18.359664351846732</c:v>
                </c:pt>
                <c:pt idx="439">
                  <c:v>18.401331018518249</c:v>
                </c:pt>
                <c:pt idx="440">
                  <c:v>18.44299768518249</c:v>
                </c:pt>
                <c:pt idx="441">
                  <c:v>18.484664351846732</c:v>
                </c:pt>
                <c:pt idx="442">
                  <c:v>18.526331018518249</c:v>
                </c:pt>
                <c:pt idx="443">
                  <c:v>18.56799768518249</c:v>
                </c:pt>
                <c:pt idx="444">
                  <c:v>18.609664351846732</c:v>
                </c:pt>
                <c:pt idx="445">
                  <c:v>18.651331018518249</c:v>
                </c:pt>
                <c:pt idx="446">
                  <c:v>18.69299768518249</c:v>
                </c:pt>
                <c:pt idx="447">
                  <c:v>18.734664351846732</c:v>
                </c:pt>
                <c:pt idx="448">
                  <c:v>18.776331018518249</c:v>
                </c:pt>
                <c:pt idx="449">
                  <c:v>18.81799768518249</c:v>
                </c:pt>
                <c:pt idx="450">
                  <c:v>18.859664351846732</c:v>
                </c:pt>
                <c:pt idx="451">
                  <c:v>18.901331018518249</c:v>
                </c:pt>
                <c:pt idx="452">
                  <c:v>18.94299768518249</c:v>
                </c:pt>
                <c:pt idx="453">
                  <c:v>18.984664351846732</c:v>
                </c:pt>
                <c:pt idx="454">
                  <c:v>19.026331018518249</c:v>
                </c:pt>
                <c:pt idx="455">
                  <c:v>19.06799768518249</c:v>
                </c:pt>
                <c:pt idx="456">
                  <c:v>19.109664351846732</c:v>
                </c:pt>
                <c:pt idx="457">
                  <c:v>19.151331018518249</c:v>
                </c:pt>
                <c:pt idx="458">
                  <c:v>19.19299768518249</c:v>
                </c:pt>
                <c:pt idx="459">
                  <c:v>19.234664351846732</c:v>
                </c:pt>
                <c:pt idx="460">
                  <c:v>19.276331018518249</c:v>
                </c:pt>
                <c:pt idx="461">
                  <c:v>19.31799768518249</c:v>
                </c:pt>
                <c:pt idx="462">
                  <c:v>19.359664351846732</c:v>
                </c:pt>
                <c:pt idx="463">
                  <c:v>19.401331018518249</c:v>
                </c:pt>
                <c:pt idx="464">
                  <c:v>19.44299768518249</c:v>
                </c:pt>
                <c:pt idx="465">
                  <c:v>19.484664351846732</c:v>
                </c:pt>
                <c:pt idx="466">
                  <c:v>19.526331018518249</c:v>
                </c:pt>
                <c:pt idx="467">
                  <c:v>19.56799768518249</c:v>
                </c:pt>
                <c:pt idx="468">
                  <c:v>19.609664351846732</c:v>
                </c:pt>
                <c:pt idx="469">
                  <c:v>19.651331018518249</c:v>
                </c:pt>
                <c:pt idx="470">
                  <c:v>19.69299768518249</c:v>
                </c:pt>
                <c:pt idx="471">
                  <c:v>19.734664351846732</c:v>
                </c:pt>
                <c:pt idx="472">
                  <c:v>19.776331018518249</c:v>
                </c:pt>
                <c:pt idx="473">
                  <c:v>19.81799768518249</c:v>
                </c:pt>
                <c:pt idx="474">
                  <c:v>19.859664351846732</c:v>
                </c:pt>
                <c:pt idx="475">
                  <c:v>19.901331018518249</c:v>
                </c:pt>
                <c:pt idx="476">
                  <c:v>19.94299768518249</c:v>
                </c:pt>
                <c:pt idx="477">
                  <c:v>19.984664351846732</c:v>
                </c:pt>
                <c:pt idx="478">
                  <c:v>20.026331018518249</c:v>
                </c:pt>
                <c:pt idx="479">
                  <c:v>20.06799768518249</c:v>
                </c:pt>
                <c:pt idx="480">
                  <c:v>20.109664351846732</c:v>
                </c:pt>
                <c:pt idx="481">
                  <c:v>20.151331018518249</c:v>
                </c:pt>
                <c:pt idx="482">
                  <c:v>20.19299768518249</c:v>
                </c:pt>
                <c:pt idx="483">
                  <c:v>20.234664351846732</c:v>
                </c:pt>
                <c:pt idx="484">
                  <c:v>20.276331018518249</c:v>
                </c:pt>
                <c:pt idx="485">
                  <c:v>20.31799768518249</c:v>
                </c:pt>
                <c:pt idx="486">
                  <c:v>20.359664351846732</c:v>
                </c:pt>
                <c:pt idx="487">
                  <c:v>20.401331018518249</c:v>
                </c:pt>
                <c:pt idx="488">
                  <c:v>20.44299768518249</c:v>
                </c:pt>
                <c:pt idx="489">
                  <c:v>20.484664351846732</c:v>
                </c:pt>
                <c:pt idx="490">
                  <c:v>20.526331018518249</c:v>
                </c:pt>
                <c:pt idx="491">
                  <c:v>20.56799768518249</c:v>
                </c:pt>
                <c:pt idx="492">
                  <c:v>20.609664351846732</c:v>
                </c:pt>
                <c:pt idx="493">
                  <c:v>20.651331018518249</c:v>
                </c:pt>
                <c:pt idx="494">
                  <c:v>20.69299768518249</c:v>
                </c:pt>
                <c:pt idx="495">
                  <c:v>20.734664351846732</c:v>
                </c:pt>
                <c:pt idx="496">
                  <c:v>20.776331018518249</c:v>
                </c:pt>
                <c:pt idx="497">
                  <c:v>20.81799768518249</c:v>
                </c:pt>
                <c:pt idx="498">
                  <c:v>20.859664351846732</c:v>
                </c:pt>
                <c:pt idx="499">
                  <c:v>20.901331018518249</c:v>
                </c:pt>
                <c:pt idx="500">
                  <c:v>20.94299768518249</c:v>
                </c:pt>
                <c:pt idx="501">
                  <c:v>20.984664351846732</c:v>
                </c:pt>
                <c:pt idx="502">
                  <c:v>21.026331018518249</c:v>
                </c:pt>
                <c:pt idx="503">
                  <c:v>21.06799768518249</c:v>
                </c:pt>
                <c:pt idx="504">
                  <c:v>21.109664351846732</c:v>
                </c:pt>
                <c:pt idx="505">
                  <c:v>21.151331018518249</c:v>
                </c:pt>
                <c:pt idx="506">
                  <c:v>21.19299768518249</c:v>
                </c:pt>
                <c:pt idx="507">
                  <c:v>21.234664351846732</c:v>
                </c:pt>
                <c:pt idx="508">
                  <c:v>21.276331018518249</c:v>
                </c:pt>
                <c:pt idx="509">
                  <c:v>21.31799768518249</c:v>
                </c:pt>
                <c:pt idx="510">
                  <c:v>21.359664351846732</c:v>
                </c:pt>
                <c:pt idx="511">
                  <c:v>21.401331018518249</c:v>
                </c:pt>
                <c:pt idx="512">
                  <c:v>21.44299768518249</c:v>
                </c:pt>
                <c:pt idx="513">
                  <c:v>21.484664351846732</c:v>
                </c:pt>
                <c:pt idx="514">
                  <c:v>21.526331018518249</c:v>
                </c:pt>
                <c:pt idx="515">
                  <c:v>21.56799768518249</c:v>
                </c:pt>
                <c:pt idx="516">
                  <c:v>21.609664351846732</c:v>
                </c:pt>
                <c:pt idx="517">
                  <c:v>21.651331018518249</c:v>
                </c:pt>
                <c:pt idx="518">
                  <c:v>21.69299768518249</c:v>
                </c:pt>
                <c:pt idx="519">
                  <c:v>21.734664351846732</c:v>
                </c:pt>
                <c:pt idx="520">
                  <c:v>21.776331018518249</c:v>
                </c:pt>
                <c:pt idx="521">
                  <c:v>21.81799768518249</c:v>
                </c:pt>
                <c:pt idx="522">
                  <c:v>21.859664351846732</c:v>
                </c:pt>
                <c:pt idx="523">
                  <c:v>21.901331018518249</c:v>
                </c:pt>
                <c:pt idx="524">
                  <c:v>21.94299768518249</c:v>
                </c:pt>
                <c:pt idx="525">
                  <c:v>21.984664351846732</c:v>
                </c:pt>
                <c:pt idx="526">
                  <c:v>22.026331018518249</c:v>
                </c:pt>
                <c:pt idx="527">
                  <c:v>22.06799768518249</c:v>
                </c:pt>
                <c:pt idx="528">
                  <c:v>22.109664351846732</c:v>
                </c:pt>
                <c:pt idx="529">
                  <c:v>22.151331018518249</c:v>
                </c:pt>
                <c:pt idx="530">
                  <c:v>22.19299768518249</c:v>
                </c:pt>
                <c:pt idx="531">
                  <c:v>22.234664351846732</c:v>
                </c:pt>
                <c:pt idx="532">
                  <c:v>22.276331018518249</c:v>
                </c:pt>
                <c:pt idx="533">
                  <c:v>22.31799768518249</c:v>
                </c:pt>
                <c:pt idx="534">
                  <c:v>22.359664351846732</c:v>
                </c:pt>
                <c:pt idx="535">
                  <c:v>22.401331018518249</c:v>
                </c:pt>
                <c:pt idx="536">
                  <c:v>22.44299768518249</c:v>
                </c:pt>
                <c:pt idx="537">
                  <c:v>22.484664351846732</c:v>
                </c:pt>
                <c:pt idx="538">
                  <c:v>22.526331018518249</c:v>
                </c:pt>
                <c:pt idx="539">
                  <c:v>22.56799768518249</c:v>
                </c:pt>
                <c:pt idx="540">
                  <c:v>22.609664351846732</c:v>
                </c:pt>
                <c:pt idx="541">
                  <c:v>22.651331018518249</c:v>
                </c:pt>
                <c:pt idx="542">
                  <c:v>22.69299768518249</c:v>
                </c:pt>
                <c:pt idx="543">
                  <c:v>22.734664351846732</c:v>
                </c:pt>
                <c:pt idx="544">
                  <c:v>22.776331018518249</c:v>
                </c:pt>
                <c:pt idx="545">
                  <c:v>22.81799768518249</c:v>
                </c:pt>
                <c:pt idx="546">
                  <c:v>22.859664351846732</c:v>
                </c:pt>
                <c:pt idx="547">
                  <c:v>22.901331018518249</c:v>
                </c:pt>
                <c:pt idx="548">
                  <c:v>22.94299768518249</c:v>
                </c:pt>
                <c:pt idx="549">
                  <c:v>22.984664351846732</c:v>
                </c:pt>
                <c:pt idx="550">
                  <c:v>23.026331018518249</c:v>
                </c:pt>
                <c:pt idx="551">
                  <c:v>23.06799768518249</c:v>
                </c:pt>
                <c:pt idx="552">
                  <c:v>23.109664351846732</c:v>
                </c:pt>
                <c:pt idx="553">
                  <c:v>23.151331018518249</c:v>
                </c:pt>
                <c:pt idx="554">
                  <c:v>23.19299768518249</c:v>
                </c:pt>
                <c:pt idx="555">
                  <c:v>23.234664351846732</c:v>
                </c:pt>
                <c:pt idx="556">
                  <c:v>23.276331018518249</c:v>
                </c:pt>
                <c:pt idx="557">
                  <c:v>23.31799768518249</c:v>
                </c:pt>
                <c:pt idx="558">
                  <c:v>23.359664351846732</c:v>
                </c:pt>
                <c:pt idx="559">
                  <c:v>23.401331018518249</c:v>
                </c:pt>
                <c:pt idx="560">
                  <c:v>23.44299768518249</c:v>
                </c:pt>
                <c:pt idx="561">
                  <c:v>23.484664351846732</c:v>
                </c:pt>
                <c:pt idx="562">
                  <c:v>23.526331018518249</c:v>
                </c:pt>
                <c:pt idx="563">
                  <c:v>23.56799768518249</c:v>
                </c:pt>
                <c:pt idx="564">
                  <c:v>23.609664351846732</c:v>
                </c:pt>
                <c:pt idx="565">
                  <c:v>23.651331018518249</c:v>
                </c:pt>
                <c:pt idx="566">
                  <c:v>23.69299768518249</c:v>
                </c:pt>
                <c:pt idx="567">
                  <c:v>23.734664351846732</c:v>
                </c:pt>
                <c:pt idx="568">
                  <c:v>23.776331018518249</c:v>
                </c:pt>
                <c:pt idx="569">
                  <c:v>23.81799768518249</c:v>
                </c:pt>
                <c:pt idx="570">
                  <c:v>23.859664351846732</c:v>
                </c:pt>
                <c:pt idx="571">
                  <c:v>23.901331018518249</c:v>
                </c:pt>
                <c:pt idx="572">
                  <c:v>23.94299768518249</c:v>
                </c:pt>
                <c:pt idx="573">
                  <c:v>23.984664351846732</c:v>
                </c:pt>
                <c:pt idx="574">
                  <c:v>24.026331018518249</c:v>
                </c:pt>
                <c:pt idx="575">
                  <c:v>24.06799768518249</c:v>
                </c:pt>
                <c:pt idx="576">
                  <c:v>24.109664351846732</c:v>
                </c:pt>
                <c:pt idx="577">
                  <c:v>24.151331018518249</c:v>
                </c:pt>
                <c:pt idx="578">
                  <c:v>24.19299768518249</c:v>
                </c:pt>
                <c:pt idx="579">
                  <c:v>24.234664351846732</c:v>
                </c:pt>
                <c:pt idx="580">
                  <c:v>24.276331018518249</c:v>
                </c:pt>
                <c:pt idx="581">
                  <c:v>24.31799768518249</c:v>
                </c:pt>
                <c:pt idx="582">
                  <c:v>24.359664351846732</c:v>
                </c:pt>
                <c:pt idx="583">
                  <c:v>24.401331018518249</c:v>
                </c:pt>
                <c:pt idx="584">
                  <c:v>24.44299768518249</c:v>
                </c:pt>
                <c:pt idx="585">
                  <c:v>24.484664351846732</c:v>
                </c:pt>
                <c:pt idx="586">
                  <c:v>24.526331018518249</c:v>
                </c:pt>
                <c:pt idx="587">
                  <c:v>24.56799768518249</c:v>
                </c:pt>
                <c:pt idx="588">
                  <c:v>24.609664351846732</c:v>
                </c:pt>
                <c:pt idx="589">
                  <c:v>24.651331018518249</c:v>
                </c:pt>
                <c:pt idx="590">
                  <c:v>24.69299768518249</c:v>
                </c:pt>
                <c:pt idx="591">
                  <c:v>24.734664351846732</c:v>
                </c:pt>
                <c:pt idx="592">
                  <c:v>24.776331018518249</c:v>
                </c:pt>
                <c:pt idx="593">
                  <c:v>24.81799768518249</c:v>
                </c:pt>
                <c:pt idx="594">
                  <c:v>24.859664351846732</c:v>
                </c:pt>
                <c:pt idx="595">
                  <c:v>24.901331018518249</c:v>
                </c:pt>
                <c:pt idx="596">
                  <c:v>24.94299768518249</c:v>
                </c:pt>
                <c:pt idx="597">
                  <c:v>24.984664351846732</c:v>
                </c:pt>
                <c:pt idx="598">
                  <c:v>25.026331018518249</c:v>
                </c:pt>
                <c:pt idx="599">
                  <c:v>25.06799768518249</c:v>
                </c:pt>
                <c:pt idx="600">
                  <c:v>25.109664351846732</c:v>
                </c:pt>
                <c:pt idx="601">
                  <c:v>25.151331018518249</c:v>
                </c:pt>
                <c:pt idx="602">
                  <c:v>25.19299768518249</c:v>
                </c:pt>
                <c:pt idx="603">
                  <c:v>25.234664351846732</c:v>
                </c:pt>
                <c:pt idx="604">
                  <c:v>25.276331018518249</c:v>
                </c:pt>
                <c:pt idx="605">
                  <c:v>25.31799768518249</c:v>
                </c:pt>
                <c:pt idx="606">
                  <c:v>25.359664351846732</c:v>
                </c:pt>
                <c:pt idx="607">
                  <c:v>25.401331018518249</c:v>
                </c:pt>
                <c:pt idx="608">
                  <c:v>25.44299768518249</c:v>
                </c:pt>
                <c:pt idx="609">
                  <c:v>25.484664351846732</c:v>
                </c:pt>
                <c:pt idx="610">
                  <c:v>25.526331018518249</c:v>
                </c:pt>
                <c:pt idx="611">
                  <c:v>25.56799768518249</c:v>
                </c:pt>
                <c:pt idx="612">
                  <c:v>25.609664351846732</c:v>
                </c:pt>
                <c:pt idx="613">
                  <c:v>25.651331018518249</c:v>
                </c:pt>
                <c:pt idx="614">
                  <c:v>25.69299768518249</c:v>
                </c:pt>
                <c:pt idx="615">
                  <c:v>25.734664351846732</c:v>
                </c:pt>
                <c:pt idx="616">
                  <c:v>25.776331018518249</c:v>
                </c:pt>
                <c:pt idx="617">
                  <c:v>25.81799768518249</c:v>
                </c:pt>
                <c:pt idx="618">
                  <c:v>25.859664351846732</c:v>
                </c:pt>
                <c:pt idx="619">
                  <c:v>25.901331018518249</c:v>
                </c:pt>
                <c:pt idx="620">
                  <c:v>25.94299768518249</c:v>
                </c:pt>
                <c:pt idx="621">
                  <c:v>25.984664351846732</c:v>
                </c:pt>
                <c:pt idx="622">
                  <c:v>26.026331018518249</c:v>
                </c:pt>
                <c:pt idx="623">
                  <c:v>26.06799768518249</c:v>
                </c:pt>
                <c:pt idx="624">
                  <c:v>26.109664351846732</c:v>
                </c:pt>
                <c:pt idx="625">
                  <c:v>26.151331018518249</c:v>
                </c:pt>
                <c:pt idx="626">
                  <c:v>26.19299768518249</c:v>
                </c:pt>
                <c:pt idx="627">
                  <c:v>26.234664351846732</c:v>
                </c:pt>
                <c:pt idx="628">
                  <c:v>26.276331018518249</c:v>
                </c:pt>
                <c:pt idx="629">
                  <c:v>26.31799768518249</c:v>
                </c:pt>
                <c:pt idx="630">
                  <c:v>26.359664351846732</c:v>
                </c:pt>
                <c:pt idx="631">
                  <c:v>26.401331018518249</c:v>
                </c:pt>
                <c:pt idx="632">
                  <c:v>26.44299768518249</c:v>
                </c:pt>
                <c:pt idx="633">
                  <c:v>26.484664351846732</c:v>
                </c:pt>
                <c:pt idx="634">
                  <c:v>26.526331018518249</c:v>
                </c:pt>
                <c:pt idx="635">
                  <c:v>26.56799768518249</c:v>
                </c:pt>
                <c:pt idx="636">
                  <c:v>26.609664351846732</c:v>
                </c:pt>
                <c:pt idx="637">
                  <c:v>26.651331018518249</c:v>
                </c:pt>
                <c:pt idx="638">
                  <c:v>26.69299768518249</c:v>
                </c:pt>
                <c:pt idx="639">
                  <c:v>26.734664351846732</c:v>
                </c:pt>
                <c:pt idx="640">
                  <c:v>26.776331018518249</c:v>
                </c:pt>
                <c:pt idx="641">
                  <c:v>26.81799768518249</c:v>
                </c:pt>
                <c:pt idx="642">
                  <c:v>26.859664351846732</c:v>
                </c:pt>
                <c:pt idx="643">
                  <c:v>26.901331018518249</c:v>
                </c:pt>
                <c:pt idx="644">
                  <c:v>26.94299768518249</c:v>
                </c:pt>
                <c:pt idx="645">
                  <c:v>26.984664351846732</c:v>
                </c:pt>
                <c:pt idx="646">
                  <c:v>27.026331018518249</c:v>
                </c:pt>
                <c:pt idx="647">
                  <c:v>27.06799768518249</c:v>
                </c:pt>
                <c:pt idx="648">
                  <c:v>27.109664351846732</c:v>
                </c:pt>
                <c:pt idx="649">
                  <c:v>27.151331018518249</c:v>
                </c:pt>
                <c:pt idx="650">
                  <c:v>27.19299768518249</c:v>
                </c:pt>
                <c:pt idx="651">
                  <c:v>27.234664351846732</c:v>
                </c:pt>
                <c:pt idx="652">
                  <c:v>27.276331018518249</c:v>
                </c:pt>
                <c:pt idx="653">
                  <c:v>27.31799768518249</c:v>
                </c:pt>
                <c:pt idx="654">
                  <c:v>27.359664351846732</c:v>
                </c:pt>
                <c:pt idx="655">
                  <c:v>27.401331018518249</c:v>
                </c:pt>
                <c:pt idx="656">
                  <c:v>27.44299768518249</c:v>
                </c:pt>
                <c:pt idx="657">
                  <c:v>27.484664351846732</c:v>
                </c:pt>
                <c:pt idx="658">
                  <c:v>27.526331018518249</c:v>
                </c:pt>
                <c:pt idx="659">
                  <c:v>27.56799768518249</c:v>
                </c:pt>
                <c:pt idx="660">
                  <c:v>27.609664351846732</c:v>
                </c:pt>
                <c:pt idx="661">
                  <c:v>27.651331018518249</c:v>
                </c:pt>
                <c:pt idx="662">
                  <c:v>27.69299768518249</c:v>
                </c:pt>
                <c:pt idx="663">
                  <c:v>27.734664351846732</c:v>
                </c:pt>
                <c:pt idx="664">
                  <c:v>27.776331018518249</c:v>
                </c:pt>
                <c:pt idx="665">
                  <c:v>27.81799768518249</c:v>
                </c:pt>
                <c:pt idx="666">
                  <c:v>27.859664351846732</c:v>
                </c:pt>
                <c:pt idx="667">
                  <c:v>27.901331018518249</c:v>
                </c:pt>
                <c:pt idx="668">
                  <c:v>27.94299768518249</c:v>
                </c:pt>
                <c:pt idx="669">
                  <c:v>27.984664351846732</c:v>
                </c:pt>
                <c:pt idx="670">
                  <c:v>28.026331018518249</c:v>
                </c:pt>
                <c:pt idx="671">
                  <c:v>28.06799768518249</c:v>
                </c:pt>
                <c:pt idx="672">
                  <c:v>28.109664351846732</c:v>
                </c:pt>
                <c:pt idx="673">
                  <c:v>28.151331018518249</c:v>
                </c:pt>
                <c:pt idx="674">
                  <c:v>28.19299768518249</c:v>
                </c:pt>
                <c:pt idx="675">
                  <c:v>28.234664351846732</c:v>
                </c:pt>
                <c:pt idx="676">
                  <c:v>28.276331018518249</c:v>
                </c:pt>
                <c:pt idx="677">
                  <c:v>28.31799768518249</c:v>
                </c:pt>
                <c:pt idx="678">
                  <c:v>28.359664351846732</c:v>
                </c:pt>
                <c:pt idx="679">
                  <c:v>28.401331018518249</c:v>
                </c:pt>
                <c:pt idx="680">
                  <c:v>28.44299768518249</c:v>
                </c:pt>
                <c:pt idx="681">
                  <c:v>28.484664351846732</c:v>
                </c:pt>
                <c:pt idx="682">
                  <c:v>28.526331018518249</c:v>
                </c:pt>
                <c:pt idx="683">
                  <c:v>28.56799768518249</c:v>
                </c:pt>
                <c:pt idx="684">
                  <c:v>28.609664351846732</c:v>
                </c:pt>
                <c:pt idx="685">
                  <c:v>28.651331018518249</c:v>
                </c:pt>
                <c:pt idx="686">
                  <c:v>28.69299768518249</c:v>
                </c:pt>
                <c:pt idx="687">
                  <c:v>28.734664351846732</c:v>
                </c:pt>
                <c:pt idx="688">
                  <c:v>28.776331018518249</c:v>
                </c:pt>
                <c:pt idx="689">
                  <c:v>28.81799768518249</c:v>
                </c:pt>
                <c:pt idx="690">
                  <c:v>28.859664351846732</c:v>
                </c:pt>
                <c:pt idx="691">
                  <c:v>28.901331018518249</c:v>
                </c:pt>
                <c:pt idx="692">
                  <c:v>28.94299768518249</c:v>
                </c:pt>
                <c:pt idx="693">
                  <c:v>28.984664351846732</c:v>
                </c:pt>
                <c:pt idx="694">
                  <c:v>29.026331018518249</c:v>
                </c:pt>
                <c:pt idx="695">
                  <c:v>29.06799768518249</c:v>
                </c:pt>
                <c:pt idx="696">
                  <c:v>29.109664351846732</c:v>
                </c:pt>
                <c:pt idx="697">
                  <c:v>29.151331018518249</c:v>
                </c:pt>
                <c:pt idx="698">
                  <c:v>29.19299768518249</c:v>
                </c:pt>
                <c:pt idx="699">
                  <c:v>29.234664351846732</c:v>
                </c:pt>
                <c:pt idx="700">
                  <c:v>29.276331018518249</c:v>
                </c:pt>
                <c:pt idx="701">
                  <c:v>29.31799768518249</c:v>
                </c:pt>
                <c:pt idx="702">
                  <c:v>29.359664351846732</c:v>
                </c:pt>
                <c:pt idx="703">
                  <c:v>29.401331018518249</c:v>
                </c:pt>
                <c:pt idx="704">
                  <c:v>29.44299768518249</c:v>
                </c:pt>
                <c:pt idx="705">
                  <c:v>29.484664351846732</c:v>
                </c:pt>
                <c:pt idx="706">
                  <c:v>29.526331018518249</c:v>
                </c:pt>
                <c:pt idx="707">
                  <c:v>29.56799768518249</c:v>
                </c:pt>
                <c:pt idx="708">
                  <c:v>29.609664351846732</c:v>
                </c:pt>
                <c:pt idx="709">
                  <c:v>29.651331018518249</c:v>
                </c:pt>
                <c:pt idx="710">
                  <c:v>29.69299768518249</c:v>
                </c:pt>
                <c:pt idx="711">
                  <c:v>29.734664351846732</c:v>
                </c:pt>
                <c:pt idx="712">
                  <c:v>29.776331018518249</c:v>
                </c:pt>
                <c:pt idx="713">
                  <c:v>29.81799768518249</c:v>
                </c:pt>
                <c:pt idx="714">
                  <c:v>29.859664351846732</c:v>
                </c:pt>
                <c:pt idx="715">
                  <c:v>29.901331018518249</c:v>
                </c:pt>
                <c:pt idx="716">
                  <c:v>29.94299768518249</c:v>
                </c:pt>
                <c:pt idx="717">
                  <c:v>29.984664351846732</c:v>
                </c:pt>
                <c:pt idx="718">
                  <c:v>30.026331018518249</c:v>
                </c:pt>
                <c:pt idx="719">
                  <c:v>30.06799768518249</c:v>
                </c:pt>
                <c:pt idx="720">
                  <c:v>30.109664351846732</c:v>
                </c:pt>
                <c:pt idx="721">
                  <c:v>30.151331018518249</c:v>
                </c:pt>
                <c:pt idx="722">
                  <c:v>30.19299768518249</c:v>
                </c:pt>
                <c:pt idx="723">
                  <c:v>30.234664351846732</c:v>
                </c:pt>
                <c:pt idx="724">
                  <c:v>30.276331018518249</c:v>
                </c:pt>
                <c:pt idx="725">
                  <c:v>30.31799768518249</c:v>
                </c:pt>
                <c:pt idx="726">
                  <c:v>30.359664351846732</c:v>
                </c:pt>
                <c:pt idx="727">
                  <c:v>30.401331018518249</c:v>
                </c:pt>
                <c:pt idx="728">
                  <c:v>30.44299768518249</c:v>
                </c:pt>
                <c:pt idx="729">
                  <c:v>30.484664351846732</c:v>
                </c:pt>
                <c:pt idx="730">
                  <c:v>30.526331018518249</c:v>
                </c:pt>
                <c:pt idx="731">
                  <c:v>30.56799768518249</c:v>
                </c:pt>
                <c:pt idx="732">
                  <c:v>30.609664351846732</c:v>
                </c:pt>
                <c:pt idx="733">
                  <c:v>30.651331018518249</c:v>
                </c:pt>
                <c:pt idx="734">
                  <c:v>30.69299768518249</c:v>
                </c:pt>
                <c:pt idx="735">
                  <c:v>30.734664351846732</c:v>
                </c:pt>
                <c:pt idx="736">
                  <c:v>30.776331018518249</c:v>
                </c:pt>
                <c:pt idx="737">
                  <c:v>30.81799768518249</c:v>
                </c:pt>
                <c:pt idx="738">
                  <c:v>30.859664351846732</c:v>
                </c:pt>
                <c:pt idx="739">
                  <c:v>30.901331018518249</c:v>
                </c:pt>
                <c:pt idx="740">
                  <c:v>30.94299768518249</c:v>
                </c:pt>
                <c:pt idx="741">
                  <c:v>30.984664351846732</c:v>
                </c:pt>
                <c:pt idx="742">
                  <c:v>31.026331018518249</c:v>
                </c:pt>
                <c:pt idx="743">
                  <c:v>31.06799768518249</c:v>
                </c:pt>
                <c:pt idx="744">
                  <c:v>31.109664351846732</c:v>
                </c:pt>
                <c:pt idx="745">
                  <c:v>31.151331018518249</c:v>
                </c:pt>
                <c:pt idx="746">
                  <c:v>31.19299768518249</c:v>
                </c:pt>
                <c:pt idx="747">
                  <c:v>31.234664351846732</c:v>
                </c:pt>
                <c:pt idx="748">
                  <c:v>31.276331018518249</c:v>
                </c:pt>
                <c:pt idx="749">
                  <c:v>31.31799768518249</c:v>
                </c:pt>
                <c:pt idx="750">
                  <c:v>31.359664351846732</c:v>
                </c:pt>
                <c:pt idx="751">
                  <c:v>31.401331018518249</c:v>
                </c:pt>
                <c:pt idx="752">
                  <c:v>31.44299768518249</c:v>
                </c:pt>
                <c:pt idx="753">
                  <c:v>31.484664351846732</c:v>
                </c:pt>
                <c:pt idx="754">
                  <c:v>31.526331018518249</c:v>
                </c:pt>
                <c:pt idx="755">
                  <c:v>31.56799768518249</c:v>
                </c:pt>
                <c:pt idx="756">
                  <c:v>31.609664351846732</c:v>
                </c:pt>
                <c:pt idx="757">
                  <c:v>31.651331018518249</c:v>
                </c:pt>
                <c:pt idx="758">
                  <c:v>31.69299768518249</c:v>
                </c:pt>
                <c:pt idx="759">
                  <c:v>31.734664351846732</c:v>
                </c:pt>
                <c:pt idx="760">
                  <c:v>31.776331018518249</c:v>
                </c:pt>
                <c:pt idx="761">
                  <c:v>31.81799768518249</c:v>
                </c:pt>
                <c:pt idx="762">
                  <c:v>31.859664351846732</c:v>
                </c:pt>
                <c:pt idx="763">
                  <c:v>31.901331018518249</c:v>
                </c:pt>
                <c:pt idx="764">
                  <c:v>31.94299768518249</c:v>
                </c:pt>
                <c:pt idx="765">
                  <c:v>31.984664351846732</c:v>
                </c:pt>
                <c:pt idx="766">
                  <c:v>32.026331018518249</c:v>
                </c:pt>
                <c:pt idx="767">
                  <c:v>32.06799768518249</c:v>
                </c:pt>
                <c:pt idx="768">
                  <c:v>32.109664351846732</c:v>
                </c:pt>
                <c:pt idx="769">
                  <c:v>32.151331018518249</c:v>
                </c:pt>
                <c:pt idx="770">
                  <c:v>32.19299768518249</c:v>
                </c:pt>
                <c:pt idx="771">
                  <c:v>32.234664351846732</c:v>
                </c:pt>
                <c:pt idx="772">
                  <c:v>32.276331018518249</c:v>
                </c:pt>
                <c:pt idx="773">
                  <c:v>32.31799768518249</c:v>
                </c:pt>
                <c:pt idx="774">
                  <c:v>32.359664351846732</c:v>
                </c:pt>
                <c:pt idx="775">
                  <c:v>32.401331018518249</c:v>
                </c:pt>
                <c:pt idx="776">
                  <c:v>32.44299768518249</c:v>
                </c:pt>
                <c:pt idx="777">
                  <c:v>32.484664351846732</c:v>
                </c:pt>
                <c:pt idx="778">
                  <c:v>32.526331018518249</c:v>
                </c:pt>
                <c:pt idx="779">
                  <c:v>32.56799768518249</c:v>
                </c:pt>
                <c:pt idx="780">
                  <c:v>32.609664351846732</c:v>
                </c:pt>
                <c:pt idx="781">
                  <c:v>32.651331018518249</c:v>
                </c:pt>
                <c:pt idx="782">
                  <c:v>32.69299768518249</c:v>
                </c:pt>
                <c:pt idx="783">
                  <c:v>32.734664351846732</c:v>
                </c:pt>
                <c:pt idx="784">
                  <c:v>32.776331018518249</c:v>
                </c:pt>
                <c:pt idx="785">
                  <c:v>32.81799768518249</c:v>
                </c:pt>
                <c:pt idx="786">
                  <c:v>32.859664351846732</c:v>
                </c:pt>
                <c:pt idx="787">
                  <c:v>32.901331018518249</c:v>
                </c:pt>
                <c:pt idx="788">
                  <c:v>32.94299768518249</c:v>
                </c:pt>
                <c:pt idx="789">
                  <c:v>32.984664351846732</c:v>
                </c:pt>
                <c:pt idx="790">
                  <c:v>33.026331018518249</c:v>
                </c:pt>
                <c:pt idx="791">
                  <c:v>33.06799768518249</c:v>
                </c:pt>
                <c:pt idx="792">
                  <c:v>33.109664351846732</c:v>
                </c:pt>
                <c:pt idx="793">
                  <c:v>33.151331018518249</c:v>
                </c:pt>
                <c:pt idx="794">
                  <c:v>33.19299768518249</c:v>
                </c:pt>
                <c:pt idx="795">
                  <c:v>33.234664351846732</c:v>
                </c:pt>
                <c:pt idx="796">
                  <c:v>33.276331018518249</c:v>
                </c:pt>
                <c:pt idx="797">
                  <c:v>33.31799768518249</c:v>
                </c:pt>
                <c:pt idx="798">
                  <c:v>33.359664351846732</c:v>
                </c:pt>
                <c:pt idx="799">
                  <c:v>33.401331018518249</c:v>
                </c:pt>
                <c:pt idx="800">
                  <c:v>33.44299768518249</c:v>
                </c:pt>
                <c:pt idx="801">
                  <c:v>33.484664351846732</c:v>
                </c:pt>
                <c:pt idx="802">
                  <c:v>33.526331018518249</c:v>
                </c:pt>
                <c:pt idx="803">
                  <c:v>33.56799768518249</c:v>
                </c:pt>
                <c:pt idx="804">
                  <c:v>33.609664351846732</c:v>
                </c:pt>
                <c:pt idx="805">
                  <c:v>33.651331018518249</c:v>
                </c:pt>
                <c:pt idx="806">
                  <c:v>33.69299768518249</c:v>
                </c:pt>
                <c:pt idx="807">
                  <c:v>33.734664351846732</c:v>
                </c:pt>
                <c:pt idx="808">
                  <c:v>33.776331018518249</c:v>
                </c:pt>
                <c:pt idx="809">
                  <c:v>33.81799768518249</c:v>
                </c:pt>
                <c:pt idx="810">
                  <c:v>33.859664351846732</c:v>
                </c:pt>
                <c:pt idx="811">
                  <c:v>33.901331018518249</c:v>
                </c:pt>
                <c:pt idx="812">
                  <c:v>33.94299768518249</c:v>
                </c:pt>
                <c:pt idx="813">
                  <c:v>33.984664351846732</c:v>
                </c:pt>
                <c:pt idx="814">
                  <c:v>34.026331018518249</c:v>
                </c:pt>
                <c:pt idx="815">
                  <c:v>34.06799768518249</c:v>
                </c:pt>
                <c:pt idx="816">
                  <c:v>34.109664351846732</c:v>
                </c:pt>
                <c:pt idx="817">
                  <c:v>34.151331018518249</c:v>
                </c:pt>
                <c:pt idx="818">
                  <c:v>34.19299768518249</c:v>
                </c:pt>
                <c:pt idx="819">
                  <c:v>34.234664351846732</c:v>
                </c:pt>
                <c:pt idx="820">
                  <c:v>34.276331018518249</c:v>
                </c:pt>
                <c:pt idx="821">
                  <c:v>34.31799768518249</c:v>
                </c:pt>
                <c:pt idx="822">
                  <c:v>34.359664351846732</c:v>
                </c:pt>
                <c:pt idx="823">
                  <c:v>34.401331018518249</c:v>
                </c:pt>
                <c:pt idx="824">
                  <c:v>34.44299768518249</c:v>
                </c:pt>
                <c:pt idx="825">
                  <c:v>34.484664351846732</c:v>
                </c:pt>
                <c:pt idx="826">
                  <c:v>34.526331018518249</c:v>
                </c:pt>
                <c:pt idx="827">
                  <c:v>34.56799768518249</c:v>
                </c:pt>
                <c:pt idx="828">
                  <c:v>34.609664351846732</c:v>
                </c:pt>
                <c:pt idx="829">
                  <c:v>34.651331018518249</c:v>
                </c:pt>
                <c:pt idx="830">
                  <c:v>34.69299768518249</c:v>
                </c:pt>
                <c:pt idx="831">
                  <c:v>34.734664351846732</c:v>
                </c:pt>
                <c:pt idx="832">
                  <c:v>34.776331018518249</c:v>
                </c:pt>
                <c:pt idx="833">
                  <c:v>34.81799768518249</c:v>
                </c:pt>
                <c:pt idx="834">
                  <c:v>34.859664351846732</c:v>
                </c:pt>
                <c:pt idx="835">
                  <c:v>34.901331018518249</c:v>
                </c:pt>
                <c:pt idx="836">
                  <c:v>34.94299768518249</c:v>
                </c:pt>
                <c:pt idx="837">
                  <c:v>34.984664351846732</c:v>
                </c:pt>
                <c:pt idx="838">
                  <c:v>35.026331018518249</c:v>
                </c:pt>
                <c:pt idx="839">
                  <c:v>35.06799768518249</c:v>
                </c:pt>
                <c:pt idx="840">
                  <c:v>35.109664351846732</c:v>
                </c:pt>
                <c:pt idx="841">
                  <c:v>35.151331018518249</c:v>
                </c:pt>
                <c:pt idx="842">
                  <c:v>35.19299768518249</c:v>
                </c:pt>
                <c:pt idx="843">
                  <c:v>35.234664351846732</c:v>
                </c:pt>
                <c:pt idx="844">
                  <c:v>35.276331018518249</c:v>
                </c:pt>
                <c:pt idx="845">
                  <c:v>35.31799768518249</c:v>
                </c:pt>
                <c:pt idx="846">
                  <c:v>35.359664351846732</c:v>
                </c:pt>
                <c:pt idx="847">
                  <c:v>35.401331018518249</c:v>
                </c:pt>
                <c:pt idx="848">
                  <c:v>35.44299768518249</c:v>
                </c:pt>
                <c:pt idx="849">
                  <c:v>35.484664351846732</c:v>
                </c:pt>
                <c:pt idx="850">
                  <c:v>35.526331018518249</c:v>
                </c:pt>
                <c:pt idx="851">
                  <c:v>35.56799768518249</c:v>
                </c:pt>
                <c:pt idx="852">
                  <c:v>35.609664351846732</c:v>
                </c:pt>
                <c:pt idx="853">
                  <c:v>35.651331018518249</c:v>
                </c:pt>
                <c:pt idx="854">
                  <c:v>35.69299768518249</c:v>
                </c:pt>
                <c:pt idx="855">
                  <c:v>35.734664351846732</c:v>
                </c:pt>
                <c:pt idx="856">
                  <c:v>35.776331018518249</c:v>
                </c:pt>
                <c:pt idx="857">
                  <c:v>35.81799768518249</c:v>
                </c:pt>
                <c:pt idx="858">
                  <c:v>35.859664351846732</c:v>
                </c:pt>
                <c:pt idx="859">
                  <c:v>35.901331018518249</c:v>
                </c:pt>
                <c:pt idx="860">
                  <c:v>35.94299768518249</c:v>
                </c:pt>
                <c:pt idx="861">
                  <c:v>35.984664351846732</c:v>
                </c:pt>
                <c:pt idx="862">
                  <c:v>36.026331018518249</c:v>
                </c:pt>
                <c:pt idx="863">
                  <c:v>36.06799768518249</c:v>
                </c:pt>
                <c:pt idx="864">
                  <c:v>36.109664351846732</c:v>
                </c:pt>
                <c:pt idx="865">
                  <c:v>36.151331018518249</c:v>
                </c:pt>
                <c:pt idx="866">
                  <c:v>36.19299768518249</c:v>
                </c:pt>
                <c:pt idx="867">
                  <c:v>36.234664351846732</c:v>
                </c:pt>
                <c:pt idx="868">
                  <c:v>36.276331018518249</c:v>
                </c:pt>
                <c:pt idx="869">
                  <c:v>36.31799768518249</c:v>
                </c:pt>
                <c:pt idx="870">
                  <c:v>36.359664351846732</c:v>
                </c:pt>
                <c:pt idx="871">
                  <c:v>36.401331018518249</c:v>
                </c:pt>
                <c:pt idx="872">
                  <c:v>36.44299768518249</c:v>
                </c:pt>
                <c:pt idx="873">
                  <c:v>36.484664351846732</c:v>
                </c:pt>
                <c:pt idx="874">
                  <c:v>36.526331018518249</c:v>
                </c:pt>
                <c:pt idx="875">
                  <c:v>36.56799768518249</c:v>
                </c:pt>
                <c:pt idx="876">
                  <c:v>36.609664351846732</c:v>
                </c:pt>
                <c:pt idx="877">
                  <c:v>36.651331018518249</c:v>
                </c:pt>
                <c:pt idx="878">
                  <c:v>36.69299768518249</c:v>
                </c:pt>
                <c:pt idx="879">
                  <c:v>36.734664351846732</c:v>
                </c:pt>
                <c:pt idx="880">
                  <c:v>36.776331018518249</c:v>
                </c:pt>
                <c:pt idx="881">
                  <c:v>36.81799768518249</c:v>
                </c:pt>
                <c:pt idx="882">
                  <c:v>36.859664351846732</c:v>
                </c:pt>
                <c:pt idx="883">
                  <c:v>36.901331018518249</c:v>
                </c:pt>
                <c:pt idx="884">
                  <c:v>36.94299768518249</c:v>
                </c:pt>
                <c:pt idx="885">
                  <c:v>36.984664351846732</c:v>
                </c:pt>
                <c:pt idx="886">
                  <c:v>37.026331018518249</c:v>
                </c:pt>
                <c:pt idx="887">
                  <c:v>37.06799768518249</c:v>
                </c:pt>
                <c:pt idx="888">
                  <c:v>37.109664351846732</c:v>
                </c:pt>
                <c:pt idx="889">
                  <c:v>37.151331018518249</c:v>
                </c:pt>
                <c:pt idx="890">
                  <c:v>37.19299768518249</c:v>
                </c:pt>
                <c:pt idx="891">
                  <c:v>37.234664351846732</c:v>
                </c:pt>
                <c:pt idx="892">
                  <c:v>37.276331018518249</c:v>
                </c:pt>
                <c:pt idx="893">
                  <c:v>37.31799768518249</c:v>
                </c:pt>
                <c:pt idx="894">
                  <c:v>37.359664351846732</c:v>
                </c:pt>
                <c:pt idx="895">
                  <c:v>37.401331018518249</c:v>
                </c:pt>
                <c:pt idx="896">
                  <c:v>37.44299768518249</c:v>
                </c:pt>
                <c:pt idx="897">
                  <c:v>37.484664351846732</c:v>
                </c:pt>
                <c:pt idx="898">
                  <c:v>37.526331018518249</c:v>
                </c:pt>
                <c:pt idx="899">
                  <c:v>37.56799768518249</c:v>
                </c:pt>
                <c:pt idx="900">
                  <c:v>37.609664351846732</c:v>
                </c:pt>
                <c:pt idx="901">
                  <c:v>37.651331018518249</c:v>
                </c:pt>
                <c:pt idx="902">
                  <c:v>37.69299768518249</c:v>
                </c:pt>
                <c:pt idx="903">
                  <c:v>37.734664351846732</c:v>
                </c:pt>
                <c:pt idx="904">
                  <c:v>37.776331018518249</c:v>
                </c:pt>
                <c:pt idx="905">
                  <c:v>37.81799768518249</c:v>
                </c:pt>
                <c:pt idx="906">
                  <c:v>37.859664351846732</c:v>
                </c:pt>
                <c:pt idx="907">
                  <c:v>37.901331018518249</c:v>
                </c:pt>
                <c:pt idx="908">
                  <c:v>37.94299768518249</c:v>
                </c:pt>
                <c:pt idx="909">
                  <c:v>37.984664351846732</c:v>
                </c:pt>
                <c:pt idx="910">
                  <c:v>38.026331018518249</c:v>
                </c:pt>
                <c:pt idx="911">
                  <c:v>38.06799768518249</c:v>
                </c:pt>
                <c:pt idx="912">
                  <c:v>38.109664351846732</c:v>
                </c:pt>
                <c:pt idx="913">
                  <c:v>38.151331018518249</c:v>
                </c:pt>
                <c:pt idx="914">
                  <c:v>38.19299768518249</c:v>
                </c:pt>
                <c:pt idx="915">
                  <c:v>38.234664351846732</c:v>
                </c:pt>
                <c:pt idx="916">
                  <c:v>38.276331018518249</c:v>
                </c:pt>
                <c:pt idx="917">
                  <c:v>38.31799768518249</c:v>
                </c:pt>
                <c:pt idx="918">
                  <c:v>38.359664351846732</c:v>
                </c:pt>
                <c:pt idx="919">
                  <c:v>38.401331018518249</c:v>
                </c:pt>
                <c:pt idx="920">
                  <c:v>38.44299768518249</c:v>
                </c:pt>
                <c:pt idx="921">
                  <c:v>38.484664351846732</c:v>
                </c:pt>
                <c:pt idx="922">
                  <c:v>38.526331018518249</c:v>
                </c:pt>
                <c:pt idx="923">
                  <c:v>38.56799768518249</c:v>
                </c:pt>
                <c:pt idx="924">
                  <c:v>38.609664351846732</c:v>
                </c:pt>
                <c:pt idx="925">
                  <c:v>38.651331018518249</c:v>
                </c:pt>
                <c:pt idx="926">
                  <c:v>38.69299768518249</c:v>
                </c:pt>
                <c:pt idx="927">
                  <c:v>38.734664351846732</c:v>
                </c:pt>
                <c:pt idx="928">
                  <c:v>38.776331018518249</c:v>
                </c:pt>
                <c:pt idx="929">
                  <c:v>38.81799768518249</c:v>
                </c:pt>
                <c:pt idx="930">
                  <c:v>38.859664351846732</c:v>
                </c:pt>
                <c:pt idx="931">
                  <c:v>38.901331018518249</c:v>
                </c:pt>
                <c:pt idx="932">
                  <c:v>38.94299768518249</c:v>
                </c:pt>
                <c:pt idx="933">
                  <c:v>38.984664351846732</c:v>
                </c:pt>
                <c:pt idx="934">
                  <c:v>39.026331018518249</c:v>
                </c:pt>
                <c:pt idx="935">
                  <c:v>39.06799768518249</c:v>
                </c:pt>
                <c:pt idx="936">
                  <c:v>39.109664351846732</c:v>
                </c:pt>
                <c:pt idx="937">
                  <c:v>39.151331018518249</c:v>
                </c:pt>
                <c:pt idx="938">
                  <c:v>39.19299768518249</c:v>
                </c:pt>
                <c:pt idx="939">
                  <c:v>39.234664351846732</c:v>
                </c:pt>
                <c:pt idx="940">
                  <c:v>39.276331018518249</c:v>
                </c:pt>
                <c:pt idx="941">
                  <c:v>39.31799768518249</c:v>
                </c:pt>
                <c:pt idx="942">
                  <c:v>39.359664351846732</c:v>
                </c:pt>
                <c:pt idx="943">
                  <c:v>39.401331018518249</c:v>
                </c:pt>
                <c:pt idx="944">
                  <c:v>39.44299768518249</c:v>
                </c:pt>
                <c:pt idx="945">
                  <c:v>39.484664351846732</c:v>
                </c:pt>
                <c:pt idx="946">
                  <c:v>39.526331018518249</c:v>
                </c:pt>
                <c:pt idx="947">
                  <c:v>39.56799768518249</c:v>
                </c:pt>
                <c:pt idx="948">
                  <c:v>39.609664351846732</c:v>
                </c:pt>
                <c:pt idx="949">
                  <c:v>39.651331018518249</c:v>
                </c:pt>
                <c:pt idx="950">
                  <c:v>39.69299768518249</c:v>
                </c:pt>
                <c:pt idx="951">
                  <c:v>39.734664351846732</c:v>
                </c:pt>
                <c:pt idx="952">
                  <c:v>39.776331018518249</c:v>
                </c:pt>
                <c:pt idx="953">
                  <c:v>39.81799768518249</c:v>
                </c:pt>
                <c:pt idx="954">
                  <c:v>39.859664351846732</c:v>
                </c:pt>
                <c:pt idx="955">
                  <c:v>39.901331018518249</c:v>
                </c:pt>
                <c:pt idx="956">
                  <c:v>39.94299768518249</c:v>
                </c:pt>
                <c:pt idx="957">
                  <c:v>39.984664351846732</c:v>
                </c:pt>
                <c:pt idx="958">
                  <c:v>40.026331018518249</c:v>
                </c:pt>
                <c:pt idx="959">
                  <c:v>40.06799768518249</c:v>
                </c:pt>
                <c:pt idx="960">
                  <c:v>40.109664351846732</c:v>
                </c:pt>
                <c:pt idx="961">
                  <c:v>40.151331018518249</c:v>
                </c:pt>
                <c:pt idx="962">
                  <c:v>40.19299768518249</c:v>
                </c:pt>
                <c:pt idx="963">
                  <c:v>40.234664351846732</c:v>
                </c:pt>
                <c:pt idx="964">
                  <c:v>40.276331018518249</c:v>
                </c:pt>
                <c:pt idx="965">
                  <c:v>40.31799768518249</c:v>
                </c:pt>
                <c:pt idx="966">
                  <c:v>40.359664351846732</c:v>
                </c:pt>
                <c:pt idx="967">
                  <c:v>40.401331018518249</c:v>
                </c:pt>
                <c:pt idx="968">
                  <c:v>40.44299768518249</c:v>
                </c:pt>
                <c:pt idx="969">
                  <c:v>40.484664351846732</c:v>
                </c:pt>
                <c:pt idx="970">
                  <c:v>40.526331018518249</c:v>
                </c:pt>
                <c:pt idx="971">
                  <c:v>40.56799768518249</c:v>
                </c:pt>
                <c:pt idx="972">
                  <c:v>40.609664351846732</c:v>
                </c:pt>
                <c:pt idx="973">
                  <c:v>40.651331018518249</c:v>
                </c:pt>
                <c:pt idx="974">
                  <c:v>40.69299768518249</c:v>
                </c:pt>
                <c:pt idx="975">
                  <c:v>40.734664351846732</c:v>
                </c:pt>
                <c:pt idx="976">
                  <c:v>40.776331018518249</c:v>
                </c:pt>
                <c:pt idx="977">
                  <c:v>40.81799768518249</c:v>
                </c:pt>
                <c:pt idx="978">
                  <c:v>40.859664351846732</c:v>
                </c:pt>
                <c:pt idx="979">
                  <c:v>40.901331018518249</c:v>
                </c:pt>
                <c:pt idx="980">
                  <c:v>40.94299768518249</c:v>
                </c:pt>
                <c:pt idx="981">
                  <c:v>40.984664351846732</c:v>
                </c:pt>
                <c:pt idx="982">
                  <c:v>41.026331018518249</c:v>
                </c:pt>
                <c:pt idx="983">
                  <c:v>41.06799768518249</c:v>
                </c:pt>
                <c:pt idx="984">
                  <c:v>41.109664351846732</c:v>
                </c:pt>
                <c:pt idx="985">
                  <c:v>41.151331018518249</c:v>
                </c:pt>
                <c:pt idx="986">
                  <c:v>41.19299768518249</c:v>
                </c:pt>
                <c:pt idx="987">
                  <c:v>41.234664351846732</c:v>
                </c:pt>
                <c:pt idx="988">
                  <c:v>41.276331018518249</c:v>
                </c:pt>
                <c:pt idx="989">
                  <c:v>41.31799768518249</c:v>
                </c:pt>
                <c:pt idx="990">
                  <c:v>41.359664351846732</c:v>
                </c:pt>
                <c:pt idx="991">
                  <c:v>41.401331018518249</c:v>
                </c:pt>
                <c:pt idx="992">
                  <c:v>41.44299768518249</c:v>
                </c:pt>
                <c:pt idx="993">
                  <c:v>41.484664351846732</c:v>
                </c:pt>
                <c:pt idx="994">
                  <c:v>41.526331018518249</c:v>
                </c:pt>
                <c:pt idx="995">
                  <c:v>41.56799768518249</c:v>
                </c:pt>
                <c:pt idx="996">
                  <c:v>41.609664351846732</c:v>
                </c:pt>
                <c:pt idx="997">
                  <c:v>41.651331018518249</c:v>
                </c:pt>
                <c:pt idx="998">
                  <c:v>41.69299768518249</c:v>
                </c:pt>
                <c:pt idx="999">
                  <c:v>41.734664351846732</c:v>
                </c:pt>
                <c:pt idx="1000">
                  <c:v>41.776331018518249</c:v>
                </c:pt>
                <c:pt idx="1001">
                  <c:v>41.81799768518249</c:v>
                </c:pt>
                <c:pt idx="1002">
                  <c:v>41.859664351846732</c:v>
                </c:pt>
                <c:pt idx="1003">
                  <c:v>41.901331018518249</c:v>
                </c:pt>
                <c:pt idx="1004">
                  <c:v>41.94299768518249</c:v>
                </c:pt>
                <c:pt idx="1005">
                  <c:v>41.984664351846732</c:v>
                </c:pt>
                <c:pt idx="1006">
                  <c:v>42.026331018518249</c:v>
                </c:pt>
                <c:pt idx="1007">
                  <c:v>42.06799768518249</c:v>
                </c:pt>
                <c:pt idx="1008">
                  <c:v>42.109664351846732</c:v>
                </c:pt>
                <c:pt idx="1009">
                  <c:v>42.151331018518249</c:v>
                </c:pt>
                <c:pt idx="1010">
                  <c:v>42.19299768518249</c:v>
                </c:pt>
                <c:pt idx="1011">
                  <c:v>42.234664351846732</c:v>
                </c:pt>
                <c:pt idx="1012">
                  <c:v>42.276331018518249</c:v>
                </c:pt>
                <c:pt idx="1013">
                  <c:v>42.31799768518249</c:v>
                </c:pt>
                <c:pt idx="1014">
                  <c:v>42.359664351846732</c:v>
                </c:pt>
                <c:pt idx="1015">
                  <c:v>42.401331018518249</c:v>
                </c:pt>
                <c:pt idx="1016">
                  <c:v>42.44299768518249</c:v>
                </c:pt>
                <c:pt idx="1017">
                  <c:v>42.484664351846732</c:v>
                </c:pt>
                <c:pt idx="1018">
                  <c:v>42.526331018518249</c:v>
                </c:pt>
                <c:pt idx="1019">
                  <c:v>42.56799768518249</c:v>
                </c:pt>
                <c:pt idx="1020">
                  <c:v>42.609664351846732</c:v>
                </c:pt>
                <c:pt idx="1021">
                  <c:v>42.651331018518249</c:v>
                </c:pt>
                <c:pt idx="1022">
                  <c:v>42.69299768518249</c:v>
                </c:pt>
                <c:pt idx="1023">
                  <c:v>42.734664351846732</c:v>
                </c:pt>
                <c:pt idx="1024">
                  <c:v>42.776331018518249</c:v>
                </c:pt>
                <c:pt idx="1025">
                  <c:v>42.81799768518249</c:v>
                </c:pt>
                <c:pt idx="1026">
                  <c:v>42.859664351846732</c:v>
                </c:pt>
                <c:pt idx="1027">
                  <c:v>42.901331018518249</c:v>
                </c:pt>
                <c:pt idx="1028">
                  <c:v>42.94299768518249</c:v>
                </c:pt>
                <c:pt idx="1029">
                  <c:v>42.984664351846732</c:v>
                </c:pt>
                <c:pt idx="1030">
                  <c:v>43.026331018518249</c:v>
                </c:pt>
                <c:pt idx="1031">
                  <c:v>43.06799768518249</c:v>
                </c:pt>
                <c:pt idx="1032">
                  <c:v>43.109664351846732</c:v>
                </c:pt>
                <c:pt idx="1033">
                  <c:v>43.151331018518249</c:v>
                </c:pt>
                <c:pt idx="1034">
                  <c:v>43.19299768518249</c:v>
                </c:pt>
                <c:pt idx="1035">
                  <c:v>43.234664351846732</c:v>
                </c:pt>
                <c:pt idx="1036">
                  <c:v>43.276331018518249</c:v>
                </c:pt>
                <c:pt idx="1037">
                  <c:v>43.31799768518249</c:v>
                </c:pt>
                <c:pt idx="1038">
                  <c:v>43.359664351846732</c:v>
                </c:pt>
                <c:pt idx="1039">
                  <c:v>43.401331018518249</c:v>
                </c:pt>
                <c:pt idx="1040">
                  <c:v>43.44299768518249</c:v>
                </c:pt>
                <c:pt idx="1041">
                  <c:v>43.484664351846732</c:v>
                </c:pt>
                <c:pt idx="1042">
                  <c:v>43.526331018518249</c:v>
                </c:pt>
                <c:pt idx="1043">
                  <c:v>43.56799768518249</c:v>
                </c:pt>
                <c:pt idx="1044">
                  <c:v>43.609664351846732</c:v>
                </c:pt>
                <c:pt idx="1045">
                  <c:v>43.651331018518249</c:v>
                </c:pt>
                <c:pt idx="1046">
                  <c:v>43.69299768518249</c:v>
                </c:pt>
                <c:pt idx="1047">
                  <c:v>43.734664351846732</c:v>
                </c:pt>
                <c:pt idx="1048">
                  <c:v>43.776331018518249</c:v>
                </c:pt>
                <c:pt idx="1049">
                  <c:v>43.81799768518249</c:v>
                </c:pt>
                <c:pt idx="1050">
                  <c:v>43.859664351846732</c:v>
                </c:pt>
                <c:pt idx="1051">
                  <c:v>43.901331018518249</c:v>
                </c:pt>
                <c:pt idx="1052">
                  <c:v>43.94299768518249</c:v>
                </c:pt>
                <c:pt idx="1053">
                  <c:v>43.984664351846732</c:v>
                </c:pt>
                <c:pt idx="1054">
                  <c:v>44.026331018518249</c:v>
                </c:pt>
                <c:pt idx="1055">
                  <c:v>44.06799768518249</c:v>
                </c:pt>
                <c:pt idx="1056">
                  <c:v>44.109664351846732</c:v>
                </c:pt>
                <c:pt idx="1057">
                  <c:v>44.151331018518249</c:v>
                </c:pt>
                <c:pt idx="1058">
                  <c:v>44.19299768518249</c:v>
                </c:pt>
                <c:pt idx="1059">
                  <c:v>44.234664351846732</c:v>
                </c:pt>
                <c:pt idx="1060">
                  <c:v>44.276331018518249</c:v>
                </c:pt>
                <c:pt idx="1061">
                  <c:v>44.31799768518249</c:v>
                </c:pt>
                <c:pt idx="1062">
                  <c:v>44.359664351846732</c:v>
                </c:pt>
                <c:pt idx="1063">
                  <c:v>44.401331018518249</c:v>
                </c:pt>
                <c:pt idx="1064">
                  <c:v>44.44299768518249</c:v>
                </c:pt>
                <c:pt idx="1065">
                  <c:v>44.484664351846732</c:v>
                </c:pt>
                <c:pt idx="1066">
                  <c:v>44.526331018518249</c:v>
                </c:pt>
                <c:pt idx="1067">
                  <c:v>44.56799768518249</c:v>
                </c:pt>
                <c:pt idx="1068">
                  <c:v>44.609664351846732</c:v>
                </c:pt>
                <c:pt idx="1069">
                  <c:v>44.651331018518249</c:v>
                </c:pt>
                <c:pt idx="1070">
                  <c:v>44.69299768518249</c:v>
                </c:pt>
                <c:pt idx="1071">
                  <c:v>44.734664351846732</c:v>
                </c:pt>
                <c:pt idx="1072">
                  <c:v>44.776331018518249</c:v>
                </c:pt>
                <c:pt idx="1073">
                  <c:v>44.81799768518249</c:v>
                </c:pt>
                <c:pt idx="1074">
                  <c:v>44.859664351846732</c:v>
                </c:pt>
                <c:pt idx="1075">
                  <c:v>44.901331018518249</c:v>
                </c:pt>
                <c:pt idx="1076">
                  <c:v>44.94299768518249</c:v>
                </c:pt>
                <c:pt idx="1077">
                  <c:v>44.984664351846732</c:v>
                </c:pt>
                <c:pt idx="1078">
                  <c:v>45.026331018518249</c:v>
                </c:pt>
                <c:pt idx="1079">
                  <c:v>45.06799768518249</c:v>
                </c:pt>
                <c:pt idx="1080">
                  <c:v>45.109664351846732</c:v>
                </c:pt>
                <c:pt idx="1081">
                  <c:v>45.151331018518249</c:v>
                </c:pt>
                <c:pt idx="1082">
                  <c:v>45.19299768518249</c:v>
                </c:pt>
                <c:pt idx="1083">
                  <c:v>45.234664351846732</c:v>
                </c:pt>
                <c:pt idx="1084">
                  <c:v>45.276331018518249</c:v>
                </c:pt>
                <c:pt idx="1085">
                  <c:v>45.31799768518249</c:v>
                </c:pt>
                <c:pt idx="1086">
                  <c:v>45.359664351846732</c:v>
                </c:pt>
                <c:pt idx="1087">
                  <c:v>45.401331018518249</c:v>
                </c:pt>
                <c:pt idx="1088">
                  <c:v>45.44299768518249</c:v>
                </c:pt>
                <c:pt idx="1089">
                  <c:v>45.484664351846732</c:v>
                </c:pt>
                <c:pt idx="1090">
                  <c:v>45.526331018518249</c:v>
                </c:pt>
                <c:pt idx="1091">
                  <c:v>45.56799768518249</c:v>
                </c:pt>
                <c:pt idx="1092">
                  <c:v>45.609664351846732</c:v>
                </c:pt>
                <c:pt idx="1093">
                  <c:v>45.651331018518249</c:v>
                </c:pt>
                <c:pt idx="1094">
                  <c:v>45.69299768518249</c:v>
                </c:pt>
                <c:pt idx="1095">
                  <c:v>45.734664351846732</c:v>
                </c:pt>
                <c:pt idx="1096">
                  <c:v>45.776331018518249</c:v>
                </c:pt>
                <c:pt idx="1097">
                  <c:v>45.81799768518249</c:v>
                </c:pt>
                <c:pt idx="1098">
                  <c:v>45.859664351846732</c:v>
                </c:pt>
                <c:pt idx="1099">
                  <c:v>45.901331018518249</c:v>
                </c:pt>
                <c:pt idx="1100">
                  <c:v>45.94299768518249</c:v>
                </c:pt>
                <c:pt idx="1101">
                  <c:v>45.984664351846732</c:v>
                </c:pt>
                <c:pt idx="1102">
                  <c:v>46.026331018518249</c:v>
                </c:pt>
                <c:pt idx="1103">
                  <c:v>46.06799768518249</c:v>
                </c:pt>
                <c:pt idx="1104">
                  <c:v>46.109664351846732</c:v>
                </c:pt>
                <c:pt idx="1105">
                  <c:v>46.151331018518249</c:v>
                </c:pt>
                <c:pt idx="1106">
                  <c:v>46.19299768518249</c:v>
                </c:pt>
                <c:pt idx="1107">
                  <c:v>46.234664351846732</c:v>
                </c:pt>
                <c:pt idx="1108">
                  <c:v>46.276331018518249</c:v>
                </c:pt>
                <c:pt idx="1109">
                  <c:v>46.31799768518249</c:v>
                </c:pt>
                <c:pt idx="1110">
                  <c:v>46.359664351846732</c:v>
                </c:pt>
                <c:pt idx="1111">
                  <c:v>46.401331018518249</c:v>
                </c:pt>
                <c:pt idx="1112">
                  <c:v>46.44299768518249</c:v>
                </c:pt>
                <c:pt idx="1113">
                  <c:v>46.484664351846732</c:v>
                </c:pt>
                <c:pt idx="1114">
                  <c:v>46.526331018518249</c:v>
                </c:pt>
                <c:pt idx="1115">
                  <c:v>46.56799768518249</c:v>
                </c:pt>
                <c:pt idx="1116">
                  <c:v>46.609664351846732</c:v>
                </c:pt>
                <c:pt idx="1117">
                  <c:v>46.651331018518249</c:v>
                </c:pt>
                <c:pt idx="1118">
                  <c:v>46.69299768518249</c:v>
                </c:pt>
                <c:pt idx="1119">
                  <c:v>46.734664351846732</c:v>
                </c:pt>
                <c:pt idx="1120">
                  <c:v>46.776331018518249</c:v>
                </c:pt>
                <c:pt idx="1121">
                  <c:v>46.81799768518249</c:v>
                </c:pt>
                <c:pt idx="1122">
                  <c:v>46.859664351846732</c:v>
                </c:pt>
                <c:pt idx="1123">
                  <c:v>46.901331018518249</c:v>
                </c:pt>
                <c:pt idx="1124">
                  <c:v>46.94299768518249</c:v>
                </c:pt>
                <c:pt idx="1125">
                  <c:v>46.984664351846732</c:v>
                </c:pt>
                <c:pt idx="1126">
                  <c:v>47.026331018518249</c:v>
                </c:pt>
                <c:pt idx="1127">
                  <c:v>47.06799768518249</c:v>
                </c:pt>
                <c:pt idx="1128">
                  <c:v>47.109664351846732</c:v>
                </c:pt>
                <c:pt idx="1129">
                  <c:v>47.151331018518249</c:v>
                </c:pt>
                <c:pt idx="1130">
                  <c:v>47.19299768518249</c:v>
                </c:pt>
                <c:pt idx="1131">
                  <c:v>47.234664351846732</c:v>
                </c:pt>
                <c:pt idx="1132">
                  <c:v>47.276331018518249</c:v>
                </c:pt>
                <c:pt idx="1133">
                  <c:v>47.31799768518249</c:v>
                </c:pt>
                <c:pt idx="1134">
                  <c:v>47.359664351846732</c:v>
                </c:pt>
                <c:pt idx="1135">
                  <c:v>47.401331018518249</c:v>
                </c:pt>
                <c:pt idx="1136">
                  <c:v>47.44299768518249</c:v>
                </c:pt>
                <c:pt idx="1137">
                  <c:v>47.484664351846732</c:v>
                </c:pt>
                <c:pt idx="1138">
                  <c:v>47.526331018518249</c:v>
                </c:pt>
                <c:pt idx="1139">
                  <c:v>47.56799768518249</c:v>
                </c:pt>
                <c:pt idx="1140">
                  <c:v>47.609664351846732</c:v>
                </c:pt>
                <c:pt idx="1141">
                  <c:v>47.651331018518249</c:v>
                </c:pt>
                <c:pt idx="1142">
                  <c:v>47.69299768518249</c:v>
                </c:pt>
                <c:pt idx="1143">
                  <c:v>47.734664351846732</c:v>
                </c:pt>
                <c:pt idx="1144">
                  <c:v>47.776331018518249</c:v>
                </c:pt>
                <c:pt idx="1145">
                  <c:v>47.81799768518249</c:v>
                </c:pt>
                <c:pt idx="1146">
                  <c:v>47.859664351846732</c:v>
                </c:pt>
                <c:pt idx="1147">
                  <c:v>47.901331018518249</c:v>
                </c:pt>
                <c:pt idx="1148">
                  <c:v>47.94299768518249</c:v>
                </c:pt>
                <c:pt idx="1149">
                  <c:v>47.984664351846732</c:v>
                </c:pt>
                <c:pt idx="1150">
                  <c:v>48.026331018518249</c:v>
                </c:pt>
                <c:pt idx="1151">
                  <c:v>48.06799768518249</c:v>
                </c:pt>
                <c:pt idx="1152">
                  <c:v>48.109664351846732</c:v>
                </c:pt>
                <c:pt idx="1153">
                  <c:v>48.151331018518249</c:v>
                </c:pt>
                <c:pt idx="1154">
                  <c:v>48.19299768518249</c:v>
                </c:pt>
                <c:pt idx="1155">
                  <c:v>48.234664351846732</c:v>
                </c:pt>
                <c:pt idx="1156">
                  <c:v>48.276331018518249</c:v>
                </c:pt>
                <c:pt idx="1157">
                  <c:v>48.31799768518249</c:v>
                </c:pt>
                <c:pt idx="1158">
                  <c:v>48.359664351846732</c:v>
                </c:pt>
                <c:pt idx="1159">
                  <c:v>48.401331018518249</c:v>
                </c:pt>
                <c:pt idx="1160">
                  <c:v>48.44299768518249</c:v>
                </c:pt>
                <c:pt idx="1161">
                  <c:v>48.484664351846732</c:v>
                </c:pt>
                <c:pt idx="1162">
                  <c:v>48.526331018518249</c:v>
                </c:pt>
                <c:pt idx="1163">
                  <c:v>48.56799768518249</c:v>
                </c:pt>
                <c:pt idx="1164">
                  <c:v>48.609664351846732</c:v>
                </c:pt>
                <c:pt idx="1165">
                  <c:v>48.651331018518249</c:v>
                </c:pt>
                <c:pt idx="1166">
                  <c:v>48.69299768518249</c:v>
                </c:pt>
                <c:pt idx="1167">
                  <c:v>48.734664351846732</c:v>
                </c:pt>
                <c:pt idx="1168">
                  <c:v>48.776331018518249</c:v>
                </c:pt>
                <c:pt idx="1169">
                  <c:v>48.81799768518249</c:v>
                </c:pt>
                <c:pt idx="1170">
                  <c:v>48.859664351846732</c:v>
                </c:pt>
                <c:pt idx="1171">
                  <c:v>48.901331018518249</c:v>
                </c:pt>
                <c:pt idx="1172">
                  <c:v>48.94299768518249</c:v>
                </c:pt>
                <c:pt idx="1173">
                  <c:v>48.984664351846732</c:v>
                </c:pt>
                <c:pt idx="1174">
                  <c:v>49.026331018518249</c:v>
                </c:pt>
                <c:pt idx="1175">
                  <c:v>49.06799768518249</c:v>
                </c:pt>
                <c:pt idx="1176">
                  <c:v>49.109664351846732</c:v>
                </c:pt>
                <c:pt idx="1177">
                  <c:v>49.151331018518249</c:v>
                </c:pt>
                <c:pt idx="1178">
                  <c:v>49.19299768518249</c:v>
                </c:pt>
                <c:pt idx="1179">
                  <c:v>49.234664351846732</c:v>
                </c:pt>
                <c:pt idx="1180">
                  <c:v>49.276331018518249</c:v>
                </c:pt>
                <c:pt idx="1181">
                  <c:v>49.31799768518249</c:v>
                </c:pt>
                <c:pt idx="1182">
                  <c:v>49.359664351846732</c:v>
                </c:pt>
                <c:pt idx="1183">
                  <c:v>49.401331018518249</c:v>
                </c:pt>
                <c:pt idx="1184">
                  <c:v>49.44299768518249</c:v>
                </c:pt>
                <c:pt idx="1185">
                  <c:v>49.484664351846732</c:v>
                </c:pt>
                <c:pt idx="1186">
                  <c:v>49.526331018518249</c:v>
                </c:pt>
                <c:pt idx="1187">
                  <c:v>49.56799768518249</c:v>
                </c:pt>
                <c:pt idx="1188">
                  <c:v>49.609664351846732</c:v>
                </c:pt>
                <c:pt idx="1189">
                  <c:v>49.651331018518249</c:v>
                </c:pt>
                <c:pt idx="1190">
                  <c:v>49.69299768518249</c:v>
                </c:pt>
                <c:pt idx="1191">
                  <c:v>49.734664351846732</c:v>
                </c:pt>
                <c:pt idx="1192">
                  <c:v>49.776331018518249</c:v>
                </c:pt>
                <c:pt idx="1193">
                  <c:v>49.81799768518249</c:v>
                </c:pt>
                <c:pt idx="1194">
                  <c:v>49.859664351846732</c:v>
                </c:pt>
                <c:pt idx="1195">
                  <c:v>49.901331018518249</c:v>
                </c:pt>
                <c:pt idx="1196">
                  <c:v>49.94299768518249</c:v>
                </c:pt>
                <c:pt idx="1197">
                  <c:v>49.984664351846732</c:v>
                </c:pt>
                <c:pt idx="1198">
                  <c:v>50.026331018518249</c:v>
                </c:pt>
                <c:pt idx="1199">
                  <c:v>50.06799768518249</c:v>
                </c:pt>
                <c:pt idx="1200">
                  <c:v>50.109664351846732</c:v>
                </c:pt>
                <c:pt idx="1201">
                  <c:v>50.151331018518249</c:v>
                </c:pt>
                <c:pt idx="1202">
                  <c:v>50.19299768518249</c:v>
                </c:pt>
                <c:pt idx="1203">
                  <c:v>50.234664351846732</c:v>
                </c:pt>
                <c:pt idx="1204">
                  <c:v>50.276331018518249</c:v>
                </c:pt>
                <c:pt idx="1205">
                  <c:v>50.31799768518249</c:v>
                </c:pt>
                <c:pt idx="1206">
                  <c:v>50.359664351846732</c:v>
                </c:pt>
                <c:pt idx="1207">
                  <c:v>50.401331018518249</c:v>
                </c:pt>
                <c:pt idx="1208">
                  <c:v>50.44299768518249</c:v>
                </c:pt>
                <c:pt idx="1209">
                  <c:v>50.484664351846732</c:v>
                </c:pt>
                <c:pt idx="1210">
                  <c:v>50.526331018518249</c:v>
                </c:pt>
                <c:pt idx="1211">
                  <c:v>50.56799768518249</c:v>
                </c:pt>
                <c:pt idx="1212">
                  <c:v>50.609664351846732</c:v>
                </c:pt>
                <c:pt idx="1213">
                  <c:v>50.651331018518249</c:v>
                </c:pt>
                <c:pt idx="1214">
                  <c:v>50.69299768518249</c:v>
                </c:pt>
                <c:pt idx="1215">
                  <c:v>50.734664351846732</c:v>
                </c:pt>
                <c:pt idx="1216">
                  <c:v>50.776331018518249</c:v>
                </c:pt>
                <c:pt idx="1217">
                  <c:v>50.81799768518249</c:v>
                </c:pt>
                <c:pt idx="1218">
                  <c:v>50.859664351846732</c:v>
                </c:pt>
                <c:pt idx="1219">
                  <c:v>50.901331018518249</c:v>
                </c:pt>
                <c:pt idx="1220">
                  <c:v>50.94299768518249</c:v>
                </c:pt>
                <c:pt idx="1221">
                  <c:v>50.984664351846732</c:v>
                </c:pt>
                <c:pt idx="1222">
                  <c:v>51.026331018518249</c:v>
                </c:pt>
                <c:pt idx="1223">
                  <c:v>51.06799768518249</c:v>
                </c:pt>
                <c:pt idx="1224">
                  <c:v>51.109664351846732</c:v>
                </c:pt>
                <c:pt idx="1225">
                  <c:v>51.151331018518249</c:v>
                </c:pt>
                <c:pt idx="1226">
                  <c:v>51.19299768518249</c:v>
                </c:pt>
                <c:pt idx="1227">
                  <c:v>51.234664351846732</c:v>
                </c:pt>
                <c:pt idx="1228">
                  <c:v>51.276331018518249</c:v>
                </c:pt>
                <c:pt idx="1229">
                  <c:v>51.31799768518249</c:v>
                </c:pt>
                <c:pt idx="1230">
                  <c:v>51.359664351846732</c:v>
                </c:pt>
                <c:pt idx="1231">
                  <c:v>51.401331018518249</c:v>
                </c:pt>
                <c:pt idx="1232">
                  <c:v>51.44299768518249</c:v>
                </c:pt>
                <c:pt idx="1233">
                  <c:v>51.484664351846732</c:v>
                </c:pt>
                <c:pt idx="1234">
                  <c:v>51.526331018518249</c:v>
                </c:pt>
                <c:pt idx="1235">
                  <c:v>51.56799768518249</c:v>
                </c:pt>
                <c:pt idx="1236">
                  <c:v>51.609664351846732</c:v>
                </c:pt>
                <c:pt idx="1237">
                  <c:v>51.651331018518249</c:v>
                </c:pt>
                <c:pt idx="1238">
                  <c:v>51.69299768518249</c:v>
                </c:pt>
                <c:pt idx="1239">
                  <c:v>51.734664351846732</c:v>
                </c:pt>
                <c:pt idx="1240">
                  <c:v>51.776331018518249</c:v>
                </c:pt>
                <c:pt idx="1241">
                  <c:v>51.81799768518249</c:v>
                </c:pt>
                <c:pt idx="1242">
                  <c:v>51.859664351846732</c:v>
                </c:pt>
                <c:pt idx="1243">
                  <c:v>51.901331018518249</c:v>
                </c:pt>
                <c:pt idx="1244">
                  <c:v>51.94299768518249</c:v>
                </c:pt>
                <c:pt idx="1245">
                  <c:v>51.984664351846732</c:v>
                </c:pt>
                <c:pt idx="1246">
                  <c:v>52.026331018518249</c:v>
                </c:pt>
                <c:pt idx="1247">
                  <c:v>52.06799768518249</c:v>
                </c:pt>
                <c:pt idx="1248">
                  <c:v>52.109664351846732</c:v>
                </c:pt>
                <c:pt idx="1249">
                  <c:v>52.151331018518249</c:v>
                </c:pt>
                <c:pt idx="1250">
                  <c:v>52.19299768518249</c:v>
                </c:pt>
                <c:pt idx="1251">
                  <c:v>52.234664351846732</c:v>
                </c:pt>
                <c:pt idx="1252">
                  <c:v>52.276331018518249</c:v>
                </c:pt>
                <c:pt idx="1253">
                  <c:v>52.31799768518249</c:v>
                </c:pt>
                <c:pt idx="1254">
                  <c:v>52.359664351846732</c:v>
                </c:pt>
                <c:pt idx="1255">
                  <c:v>52.401331018518249</c:v>
                </c:pt>
                <c:pt idx="1256">
                  <c:v>52.44299768518249</c:v>
                </c:pt>
                <c:pt idx="1257">
                  <c:v>52.484664351846732</c:v>
                </c:pt>
                <c:pt idx="1258">
                  <c:v>52.526331018518249</c:v>
                </c:pt>
                <c:pt idx="1259">
                  <c:v>52.56799768518249</c:v>
                </c:pt>
                <c:pt idx="1260">
                  <c:v>52.609664351846732</c:v>
                </c:pt>
                <c:pt idx="1261">
                  <c:v>52.651331018518249</c:v>
                </c:pt>
                <c:pt idx="1262">
                  <c:v>52.69299768518249</c:v>
                </c:pt>
                <c:pt idx="1263">
                  <c:v>52.734664351846732</c:v>
                </c:pt>
                <c:pt idx="1264">
                  <c:v>52.776331018518249</c:v>
                </c:pt>
                <c:pt idx="1265">
                  <c:v>52.81799768518249</c:v>
                </c:pt>
                <c:pt idx="1266">
                  <c:v>52.859664351846732</c:v>
                </c:pt>
                <c:pt idx="1267">
                  <c:v>52.901331018518249</c:v>
                </c:pt>
                <c:pt idx="1268">
                  <c:v>52.94299768518249</c:v>
                </c:pt>
                <c:pt idx="1269">
                  <c:v>52.984664351846732</c:v>
                </c:pt>
                <c:pt idx="1270">
                  <c:v>53.026331018518249</c:v>
                </c:pt>
                <c:pt idx="1271">
                  <c:v>53.06799768518249</c:v>
                </c:pt>
                <c:pt idx="1272">
                  <c:v>53.109664351846732</c:v>
                </c:pt>
                <c:pt idx="1273">
                  <c:v>53.151331018518249</c:v>
                </c:pt>
                <c:pt idx="1274">
                  <c:v>53.19299768518249</c:v>
                </c:pt>
                <c:pt idx="1275">
                  <c:v>53.234664351846732</c:v>
                </c:pt>
                <c:pt idx="1276">
                  <c:v>53.276331018518249</c:v>
                </c:pt>
                <c:pt idx="1277">
                  <c:v>53.31799768518249</c:v>
                </c:pt>
                <c:pt idx="1278">
                  <c:v>53.359664351846732</c:v>
                </c:pt>
                <c:pt idx="1279">
                  <c:v>53.401331018518249</c:v>
                </c:pt>
                <c:pt idx="1280">
                  <c:v>53.44299768518249</c:v>
                </c:pt>
                <c:pt idx="1281">
                  <c:v>53.484664351846732</c:v>
                </c:pt>
                <c:pt idx="1282">
                  <c:v>53.526331018518249</c:v>
                </c:pt>
                <c:pt idx="1283">
                  <c:v>53.56799768518249</c:v>
                </c:pt>
                <c:pt idx="1284">
                  <c:v>53.609664351846732</c:v>
                </c:pt>
                <c:pt idx="1285">
                  <c:v>53.651331018518249</c:v>
                </c:pt>
                <c:pt idx="1286">
                  <c:v>53.69299768518249</c:v>
                </c:pt>
                <c:pt idx="1287">
                  <c:v>53.734664351846732</c:v>
                </c:pt>
                <c:pt idx="1288">
                  <c:v>53.776331018518249</c:v>
                </c:pt>
                <c:pt idx="1289">
                  <c:v>53.81799768518249</c:v>
                </c:pt>
                <c:pt idx="1290">
                  <c:v>53.859664351846732</c:v>
                </c:pt>
                <c:pt idx="1291">
                  <c:v>53.901331018518249</c:v>
                </c:pt>
                <c:pt idx="1292">
                  <c:v>53.94299768518249</c:v>
                </c:pt>
                <c:pt idx="1293">
                  <c:v>53.984664351846732</c:v>
                </c:pt>
                <c:pt idx="1294">
                  <c:v>54.026331018518249</c:v>
                </c:pt>
                <c:pt idx="1295">
                  <c:v>54.06799768518249</c:v>
                </c:pt>
                <c:pt idx="1296">
                  <c:v>54.109664351846732</c:v>
                </c:pt>
                <c:pt idx="1297">
                  <c:v>54.151331018518249</c:v>
                </c:pt>
                <c:pt idx="1298">
                  <c:v>54.19299768518249</c:v>
                </c:pt>
                <c:pt idx="1299">
                  <c:v>54.234664351846732</c:v>
                </c:pt>
                <c:pt idx="1300">
                  <c:v>54.276331018518249</c:v>
                </c:pt>
                <c:pt idx="1301">
                  <c:v>54.31799768518249</c:v>
                </c:pt>
                <c:pt idx="1302">
                  <c:v>54.359664351846732</c:v>
                </c:pt>
                <c:pt idx="1303">
                  <c:v>54.401331018518249</c:v>
                </c:pt>
                <c:pt idx="1304">
                  <c:v>54.44299768518249</c:v>
                </c:pt>
                <c:pt idx="1305">
                  <c:v>54.484664351846732</c:v>
                </c:pt>
                <c:pt idx="1306">
                  <c:v>54.526331018518249</c:v>
                </c:pt>
                <c:pt idx="1307">
                  <c:v>54.56799768518249</c:v>
                </c:pt>
                <c:pt idx="1308">
                  <c:v>54.609664351846732</c:v>
                </c:pt>
                <c:pt idx="1309">
                  <c:v>54.651331018518249</c:v>
                </c:pt>
                <c:pt idx="1310">
                  <c:v>54.69299768518249</c:v>
                </c:pt>
                <c:pt idx="1311">
                  <c:v>54.734664351846732</c:v>
                </c:pt>
                <c:pt idx="1312">
                  <c:v>54.776331018518249</c:v>
                </c:pt>
                <c:pt idx="1313">
                  <c:v>54.81799768518249</c:v>
                </c:pt>
                <c:pt idx="1314">
                  <c:v>54.859664351846732</c:v>
                </c:pt>
                <c:pt idx="1315">
                  <c:v>54.901331018518249</c:v>
                </c:pt>
                <c:pt idx="1316">
                  <c:v>54.94299768518249</c:v>
                </c:pt>
                <c:pt idx="1317">
                  <c:v>54.984664351846732</c:v>
                </c:pt>
                <c:pt idx="1318">
                  <c:v>55.026331018518249</c:v>
                </c:pt>
                <c:pt idx="1319">
                  <c:v>55.06799768518249</c:v>
                </c:pt>
                <c:pt idx="1320">
                  <c:v>55.109664351846732</c:v>
                </c:pt>
                <c:pt idx="1321">
                  <c:v>55.151331018518249</c:v>
                </c:pt>
                <c:pt idx="1322">
                  <c:v>55.19299768518249</c:v>
                </c:pt>
                <c:pt idx="1323">
                  <c:v>55.234664351846732</c:v>
                </c:pt>
                <c:pt idx="1324">
                  <c:v>55.276331018518249</c:v>
                </c:pt>
                <c:pt idx="1325">
                  <c:v>55.31799768518249</c:v>
                </c:pt>
                <c:pt idx="1326">
                  <c:v>55.359664351846732</c:v>
                </c:pt>
                <c:pt idx="1327">
                  <c:v>55.401331018518249</c:v>
                </c:pt>
                <c:pt idx="1328">
                  <c:v>55.44299768518249</c:v>
                </c:pt>
                <c:pt idx="1329">
                  <c:v>55.484664351846732</c:v>
                </c:pt>
                <c:pt idx="1330">
                  <c:v>55.526331018518249</c:v>
                </c:pt>
                <c:pt idx="1331">
                  <c:v>55.56799768518249</c:v>
                </c:pt>
                <c:pt idx="1332">
                  <c:v>55.609664351846732</c:v>
                </c:pt>
                <c:pt idx="1333">
                  <c:v>55.651331018518249</c:v>
                </c:pt>
                <c:pt idx="1334">
                  <c:v>55.69299768518249</c:v>
                </c:pt>
                <c:pt idx="1335">
                  <c:v>55.734664351846732</c:v>
                </c:pt>
                <c:pt idx="1336">
                  <c:v>55.776331018518249</c:v>
                </c:pt>
                <c:pt idx="1337">
                  <c:v>55.81799768518249</c:v>
                </c:pt>
                <c:pt idx="1338">
                  <c:v>55.859664351846732</c:v>
                </c:pt>
                <c:pt idx="1339">
                  <c:v>55.901331018518249</c:v>
                </c:pt>
                <c:pt idx="1340">
                  <c:v>55.94299768518249</c:v>
                </c:pt>
                <c:pt idx="1341">
                  <c:v>55.984664351846732</c:v>
                </c:pt>
                <c:pt idx="1342">
                  <c:v>56.026331018518249</c:v>
                </c:pt>
                <c:pt idx="1343">
                  <c:v>56.06799768518249</c:v>
                </c:pt>
                <c:pt idx="1344">
                  <c:v>56.109664351846732</c:v>
                </c:pt>
                <c:pt idx="1345">
                  <c:v>56.151331018518249</c:v>
                </c:pt>
                <c:pt idx="1346">
                  <c:v>56.19299768518249</c:v>
                </c:pt>
                <c:pt idx="1347">
                  <c:v>56.234664351846732</c:v>
                </c:pt>
                <c:pt idx="1348">
                  <c:v>56.276331018518249</c:v>
                </c:pt>
                <c:pt idx="1349">
                  <c:v>56.31799768518249</c:v>
                </c:pt>
                <c:pt idx="1350">
                  <c:v>56.359664351846732</c:v>
                </c:pt>
                <c:pt idx="1351">
                  <c:v>56.401331018518249</c:v>
                </c:pt>
                <c:pt idx="1352">
                  <c:v>56.44299768518249</c:v>
                </c:pt>
                <c:pt idx="1353">
                  <c:v>56.484664351846732</c:v>
                </c:pt>
                <c:pt idx="1354">
                  <c:v>56.526331018518249</c:v>
                </c:pt>
                <c:pt idx="1355">
                  <c:v>56.56799768518249</c:v>
                </c:pt>
                <c:pt idx="1356">
                  <c:v>56.609664351846732</c:v>
                </c:pt>
                <c:pt idx="1357">
                  <c:v>56.651331018518249</c:v>
                </c:pt>
                <c:pt idx="1358">
                  <c:v>56.69299768518249</c:v>
                </c:pt>
                <c:pt idx="1359">
                  <c:v>56.734664351846732</c:v>
                </c:pt>
                <c:pt idx="1360">
                  <c:v>56.776331018518249</c:v>
                </c:pt>
                <c:pt idx="1361">
                  <c:v>56.81799768518249</c:v>
                </c:pt>
                <c:pt idx="1362">
                  <c:v>56.859664351846732</c:v>
                </c:pt>
                <c:pt idx="1363">
                  <c:v>56.901331018518249</c:v>
                </c:pt>
                <c:pt idx="1364">
                  <c:v>56.94299768518249</c:v>
                </c:pt>
                <c:pt idx="1365">
                  <c:v>56.984664351846732</c:v>
                </c:pt>
                <c:pt idx="1366">
                  <c:v>57.026331018518249</c:v>
                </c:pt>
                <c:pt idx="1367">
                  <c:v>57.06799768518249</c:v>
                </c:pt>
                <c:pt idx="1368">
                  <c:v>57.109664351846732</c:v>
                </c:pt>
                <c:pt idx="1369">
                  <c:v>57.151331018518249</c:v>
                </c:pt>
                <c:pt idx="1370">
                  <c:v>57.19299768518249</c:v>
                </c:pt>
                <c:pt idx="1371">
                  <c:v>57.234664351846732</c:v>
                </c:pt>
                <c:pt idx="1372">
                  <c:v>57.276331018518249</c:v>
                </c:pt>
                <c:pt idx="1373">
                  <c:v>57.31799768518249</c:v>
                </c:pt>
                <c:pt idx="1374">
                  <c:v>57.359664351846732</c:v>
                </c:pt>
                <c:pt idx="1375">
                  <c:v>57.401331018518249</c:v>
                </c:pt>
                <c:pt idx="1376">
                  <c:v>57.44299768518249</c:v>
                </c:pt>
                <c:pt idx="1377">
                  <c:v>57.484664351846732</c:v>
                </c:pt>
                <c:pt idx="1378">
                  <c:v>57.526331018518249</c:v>
                </c:pt>
                <c:pt idx="1379">
                  <c:v>57.56799768518249</c:v>
                </c:pt>
                <c:pt idx="1380">
                  <c:v>57.609664351846732</c:v>
                </c:pt>
                <c:pt idx="1381">
                  <c:v>57.651331018518249</c:v>
                </c:pt>
                <c:pt idx="1382">
                  <c:v>57.69299768518249</c:v>
                </c:pt>
                <c:pt idx="1383">
                  <c:v>57.734664351846732</c:v>
                </c:pt>
                <c:pt idx="1384">
                  <c:v>57.776331018518249</c:v>
                </c:pt>
                <c:pt idx="1385">
                  <c:v>57.81799768518249</c:v>
                </c:pt>
                <c:pt idx="1386">
                  <c:v>57.859664351846732</c:v>
                </c:pt>
                <c:pt idx="1387">
                  <c:v>57.901331018518249</c:v>
                </c:pt>
                <c:pt idx="1388">
                  <c:v>57.94299768518249</c:v>
                </c:pt>
                <c:pt idx="1389">
                  <c:v>57.984664351846732</c:v>
                </c:pt>
                <c:pt idx="1390">
                  <c:v>58.026331018518249</c:v>
                </c:pt>
                <c:pt idx="1391">
                  <c:v>58.06799768518249</c:v>
                </c:pt>
                <c:pt idx="1392">
                  <c:v>58.109664351846732</c:v>
                </c:pt>
                <c:pt idx="1393">
                  <c:v>58.151331018518249</c:v>
                </c:pt>
                <c:pt idx="1394">
                  <c:v>58.19299768518249</c:v>
                </c:pt>
                <c:pt idx="1395">
                  <c:v>58.234664351846732</c:v>
                </c:pt>
                <c:pt idx="1396">
                  <c:v>58.276331018518249</c:v>
                </c:pt>
                <c:pt idx="1397">
                  <c:v>58.31799768518249</c:v>
                </c:pt>
                <c:pt idx="1398">
                  <c:v>58.359664351846732</c:v>
                </c:pt>
                <c:pt idx="1399">
                  <c:v>58.401331018518249</c:v>
                </c:pt>
                <c:pt idx="1400">
                  <c:v>58.44299768518249</c:v>
                </c:pt>
                <c:pt idx="1401">
                  <c:v>58.484664351846732</c:v>
                </c:pt>
                <c:pt idx="1402">
                  <c:v>58.526331018518249</c:v>
                </c:pt>
                <c:pt idx="1403">
                  <c:v>58.56799768518249</c:v>
                </c:pt>
                <c:pt idx="1404">
                  <c:v>58.609664351846732</c:v>
                </c:pt>
                <c:pt idx="1405">
                  <c:v>58.651331018518249</c:v>
                </c:pt>
                <c:pt idx="1406">
                  <c:v>58.69299768518249</c:v>
                </c:pt>
                <c:pt idx="1407">
                  <c:v>58.734664351846732</c:v>
                </c:pt>
                <c:pt idx="1408">
                  <c:v>58.776331018518249</c:v>
                </c:pt>
                <c:pt idx="1409">
                  <c:v>58.81799768518249</c:v>
                </c:pt>
                <c:pt idx="1410">
                  <c:v>58.859664351846732</c:v>
                </c:pt>
                <c:pt idx="1411">
                  <c:v>58.901331018518249</c:v>
                </c:pt>
                <c:pt idx="1412">
                  <c:v>58.94299768518249</c:v>
                </c:pt>
                <c:pt idx="1413">
                  <c:v>58.984664351846732</c:v>
                </c:pt>
                <c:pt idx="1414">
                  <c:v>59.026331018518249</c:v>
                </c:pt>
                <c:pt idx="1415">
                  <c:v>59.06799768518249</c:v>
                </c:pt>
                <c:pt idx="1416">
                  <c:v>59.109664351846732</c:v>
                </c:pt>
                <c:pt idx="1417">
                  <c:v>59.151331018518249</c:v>
                </c:pt>
                <c:pt idx="1418">
                  <c:v>59.19299768518249</c:v>
                </c:pt>
                <c:pt idx="1419">
                  <c:v>59.234664351846732</c:v>
                </c:pt>
                <c:pt idx="1420">
                  <c:v>59.276331018518249</c:v>
                </c:pt>
                <c:pt idx="1421">
                  <c:v>59.31799768518249</c:v>
                </c:pt>
                <c:pt idx="1422">
                  <c:v>59.359664351846732</c:v>
                </c:pt>
                <c:pt idx="1423">
                  <c:v>59.401331018518249</c:v>
                </c:pt>
                <c:pt idx="1424">
                  <c:v>59.44299768518249</c:v>
                </c:pt>
                <c:pt idx="1425">
                  <c:v>59.484664351846732</c:v>
                </c:pt>
                <c:pt idx="1426">
                  <c:v>59.526331018518249</c:v>
                </c:pt>
                <c:pt idx="1427">
                  <c:v>59.56799768518249</c:v>
                </c:pt>
                <c:pt idx="1428">
                  <c:v>59.609664351846732</c:v>
                </c:pt>
                <c:pt idx="1429">
                  <c:v>59.651331018518249</c:v>
                </c:pt>
                <c:pt idx="1430">
                  <c:v>59.69299768518249</c:v>
                </c:pt>
                <c:pt idx="1431">
                  <c:v>59.734664351846732</c:v>
                </c:pt>
                <c:pt idx="1432">
                  <c:v>59.776331018518249</c:v>
                </c:pt>
                <c:pt idx="1433">
                  <c:v>59.81799768518249</c:v>
                </c:pt>
                <c:pt idx="1434">
                  <c:v>59.859664351846732</c:v>
                </c:pt>
                <c:pt idx="1435">
                  <c:v>59.901331018518249</c:v>
                </c:pt>
                <c:pt idx="1436">
                  <c:v>59.94299768518249</c:v>
                </c:pt>
                <c:pt idx="1437">
                  <c:v>59.984664351846732</c:v>
                </c:pt>
                <c:pt idx="1438">
                  <c:v>60.026331018518249</c:v>
                </c:pt>
                <c:pt idx="1439">
                  <c:v>60.06799768518249</c:v>
                </c:pt>
                <c:pt idx="1440">
                  <c:v>60.109664351846732</c:v>
                </c:pt>
                <c:pt idx="1441">
                  <c:v>60.151331018518249</c:v>
                </c:pt>
                <c:pt idx="1442">
                  <c:v>60.19299768518249</c:v>
                </c:pt>
                <c:pt idx="1443">
                  <c:v>60.234664351846732</c:v>
                </c:pt>
                <c:pt idx="1444">
                  <c:v>60.276331018518249</c:v>
                </c:pt>
                <c:pt idx="1445">
                  <c:v>60.31799768518249</c:v>
                </c:pt>
                <c:pt idx="1446">
                  <c:v>60.359664351846732</c:v>
                </c:pt>
                <c:pt idx="1447">
                  <c:v>60.401331018518249</c:v>
                </c:pt>
                <c:pt idx="1448">
                  <c:v>60.44299768518249</c:v>
                </c:pt>
                <c:pt idx="1449">
                  <c:v>60.484664351846732</c:v>
                </c:pt>
                <c:pt idx="1450">
                  <c:v>60.526331018518249</c:v>
                </c:pt>
                <c:pt idx="1451">
                  <c:v>60.56799768518249</c:v>
                </c:pt>
                <c:pt idx="1452">
                  <c:v>60.609664351846732</c:v>
                </c:pt>
                <c:pt idx="1453">
                  <c:v>60.651331018518249</c:v>
                </c:pt>
                <c:pt idx="1454">
                  <c:v>60.69299768518249</c:v>
                </c:pt>
                <c:pt idx="1455">
                  <c:v>60.734664351846732</c:v>
                </c:pt>
                <c:pt idx="1456">
                  <c:v>60.776331018518249</c:v>
                </c:pt>
                <c:pt idx="1457">
                  <c:v>60.81799768518249</c:v>
                </c:pt>
                <c:pt idx="1458">
                  <c:v>60.859664351846732</c:v>
                </c:pt>
                <c:pt idx="1459">
                  <c:v>60.901331018518249</c:v>
                </c:pt>
                <c:pt idx="1460">
                  <c:v>60.94299768518249</c:v>
                </c:pt>
                <c:pt idx="1461">
                  <c:v>60.984664351846732</c:v>
                </c:pt>
                <c:pt idx="1462">
                  <c:v>61.026331018518249</c:v>
                </c:pt>
                <c:pt idx="1463">
                  <c:v>61.06799768518249</c:v>
                </c:pt>
                <c:pt idx="1464">
                  <c:v>61.109664351846732</c:v>
                </c:pt>
                <c:pt idx="1465">
                  <c:v>61.151331018518249</c:v>
                </c:pt>
                <c:pt idx="1466">
                  <c:v>61.19299768518249</c:v>
                </c:pt>
                <c:pt idx="1467">
                  <c:v>61.234664351846732</c:v>
                </c:pt>
                <c:pt idx="1468">
                  <c:v>61.276331018518249</c:v>
                </c:pt>
                <c:pt idx="1469">
                  <c:v>61.31799768518249</c:v>
                </c:pt>
                <c:pt idx="1470">
                  <c:v>61.359664351846732</c:v>
                </c:pt>
                <c:pt idx="1471">
                  <c:v>61.401331018518249</c:v>
                </c:pt>
                <c:pt idx="1472">
                  <c:v>61.44299768518249</c:v>
                </c:pt>
                <c:pt idx="1473">
                  <c:v>61.484664351846732</c:v>
                </c:pt>
                <c:pt idx="1474">
                  <c:v>61.526331018518249</c:v>
                </c:pt>
                <c:pt idx="1475">
                  <c:v>61.56799768518249</c:v>
                </c:pt>
                <c:pt idx="1476">
                  <c:v>61.609664351846732</c:v>
                </c:pt>
                <c:pt idx="1477">
                  <c:v>61.651331018518249</c:v>
                </c:pt>
                <c:pt idx="1478">
                  <c:v>61.69299768518249</c:v>
                </c:pt>
                <c:pt idx="1479">
                  <c:v>61.734664351846732</c:v>
                </c:pt>
                <c:pt idx="1480">
                  <c:v>61.776331018518249</c:v>
                </c:pt>
                <c:pt idx="1481">
                  <c:v>61.81799768518249</c:v>
                </c:pt>
                <c:pt idx="1482">
                  <c:v>61.859664351846732</c:v>
                </c:pt>
                <c:pt idx="1483">
                  <c:v>61.901331018518249</c:v>
                </c:pt>
                <c:pt idx="1484">
                  <c:v>61.94299768518249</c:v>
                </c:pt>
                <c:pt idx="1485">
                  <c:v>61.984664351846732</c:v>
                </c:pt>
                <c:pt idx="1486">
                  <c:v>62.026331018518249</c:v>
                </c:pt>
                <c:pt idx="1487">
                  <c:v>62.06799768518249</c:v>
                </c:pt>
                <c:pt idx="1488">
                  <c:v>62.109664351846732</c:v>
                </c:pt>
                <c:pt idx="1489">
                  <c:v>62.151331018518249</c:v>
                </c:pt>
                <c:pt idx="1490">
                  <c:v>62.19299768518249</c:v>
                </c:pt>
                <c:pt idx="1491">
                  <c:v>62.234664351846732</c:v>
                </c:pt>
                <c:pt idx="1492">
                  <c:v>62.276331018518249</c:v>
                </c:pt>
                <c:pt idx="1493">
                  <c:v>62.31799768518249</c:v>
                </c:pt>
                <c:pt idx="1494">
                  <c:v>62.359664351846732</c:v>
                </c:pt>
                <c:pt idx="1495">
                  <c:v>62.401331018518249</c:v>
                </c:pt>
                <c:pt idx="1496">
                  <c:v>62.44299768518249</c:v>
                </c:pt>
                <c:pt idx="1497">
                  <c:v>62.484664351846732</c:v>
                </c:pt>
                <c:pt idx="1498">
                  <c:v>62.526331018518249</c:v>
                </c:pt>
                <c:pt idx="1499">
                  <c:v>62.56799768518249</c:v>
                </c:pt>
                <c:pt idx="1500">
                  <c:v>62.609664351846732</c:v>
                </c:pt>
                <c:pt idx="1501">
                  <c:v>62.651331018518249</c:v>
                </c:pt>
                <c:pt idx="1502">
                  <c:v>62.69299768518249</c:v>
                </c:pt>
                <c:pt idx="1503">
                  <c:v>62.734664351846732</c:v>
                </c:pt>
                <c:pt idx="1504">
                  <c:v>62.776331018518249</c:v>
                </c:pt>
                <c:pt idx="1505">
                  <c:v>62.81799768518249</c:v>
                </c:pt>
                <c:pt idx="1506">
                  <c:v>62.859664351846732</c:v>
                </c:pt>
                <c:pt idx="1507">
                  <c:v>62.901331018518249</c:v>
                </c:pt>
                <c:pt idx="1508">
                  <c:v>62.94299768518249</c:v>
                </c:pt>
                <c:pt idx="1509">
                  <c:v>62.984664351846732</c:v>
                </c:pt>
                <c:pt idx="1510">
                  <c:v>63.026331018518249</c:v>
                </c:pt>
                <c:pt idx="1511">
                  <c:v>63.06799768518249</c:v>
                </c:pt>
                <c:pt idx="1512">
                  <c:v>63.109664351846732</c:v>
                </c:pt>
                <c:pt idx="1513">
                  <c:v>63.151331018518249</c:v>
                </c:pt>
                <c:pt idx="1514">
                  <c:v>63.19299768518249</c:v>
                </c:pt>
                <c:pt idx="1515">
                  <c:v>63.234664351846732</c:v>
                </c:pt>
                <c:pt idx="1516">
                  <c:v>63.276331018518249</c:v>
                </c:pt>
                <c:pt idx="1517">
                  <c:v>63.31799768518249</c:v>
                </c:pt>
                <c:pt idx="1518">
                  <c:v>63.359664351846732</c:v>
                </c:pt>
                <c:pt idx="1519">
                  <c:v>63.401331018518249</c:v>
                </c:pt>
                <c:pt idx="1520">
                  <c:v>63.44299768518249</c:v>
                </c:pt>
                <c:pt idx="1521">
                  <c:v>63.484664351846732</c:v>
                </c:pt>
                <c:pt idx="1522">
                  <c:v>63.526331018518249</c:v>
                </c:pt>
                <c:pt idx="1523">
                  <c:v>63.56799768518249</c:v>
                </c:pt>
                <c:pt idx="1524">
                  <c:v>63.609664351846732</c:v>
                </c:pt>
                <c:pt idx="1525">
                  <c:v>63.651331018518249</c:v>
                </c:pt>
                <c:pt idx="1526">
                  <c:v>63.69299768518249</c:v>
                </c:pt>
                <c:pt idx="1527">
                  <c:v>63.734664351846732</c:v>
                </c:pt>
                <c:pt idx="1528">
                  <c:v>63.776331018518249</c:v>
                </c:pt>
                <c:pt idx="1529">
                  <c:v>63.81799768518249</c:v>
                </c:pt>
                <c:pt idx="1530">
                  <c:v>63.859664351846732</c:v>
                </c:pt>
                <c:pt idx="1531">
                  <c:v>63.901331018518249</c:v>
                </c:pt>
                <c:pt idx="1532">
                  <c:v>63.94299768518249</c:v>
                </c:pt>
                <c:pt idx="1533">
                  <c:v>63.984664351846732</c:v>
                </c:pt>
                <c:pt idx="1534">
                  <c:v>64.026331018518249</c:v>
                </c:pt>
                <c:pt idx="1535">
                  <c:v>64.06799768518249</c:v>
                </c:pt>
                <c:pt idx="1536">
                  <c:v>64.109664351846732</c:v>
                </c:pt>
                <c:pt idx="1537">
                  <c:v>64.151331018518249</c:v>
                </c:pt>
                <c:pt idx="1538">
                  <c:v>64.19299768518249</c:v>
                </c:pt>
                <c:pt idx="1539">
                  <c:v>64.234664351846732</c:v>
                </c:pt>
                <c:pt idx="1540">
                  <c:v>64.276331018518249</c:v>
                </c:pt>
                <c:pt idx="1541">
                  <c:v>64.31799768518249</c:v>
                </c:pt>
                <c:pt idx="1542">
                  <c:v>64.359664351846732</c:v>
                </c:pt>
                <c:pt idx="1543">
                  <c:v>64.401331018518249</c:v>
                </c:pt>
                <c:pt idx="1544">
                  <c:v>64.44299768518249</c:v>
                </c:pt>
                <c:pt idx="1545">
                  <c:v>64.484664351846732</c:v>
                </c:pt>
                <c:pt idx="1546">
                  <c:v>64.526331018518249</c:v>
                </c:pt>
                <c:pt idx="1547">
                  <c:v>64.56799768518249</c:v>
                </c:pt>
                <c:pt idx="1548">
                  <c:v>64.609664351846732</c:v>
                </c:pt>
                <c:pt idx="1549">
                  <c:v>64.651331018518249</c:v>
                </c:pt>
                <c:pt idx="1550">
                  <c:v>64.69299768518249</c:v>
                </c:pt>
                <c:pt idx="1551">
                  <c:v>64.734664351846732</c:v>
                </c:pt>
                <c:pt idx="1552">
                  <c:v>64.776331018518249</c:v>
                </c:pt>
                <c:pt idx="1553">
                  <c:v>64.81799768518249</c:v>
                </c:pt>
                <c:pt idx="1554">
                  <c:v>64.859664351846732</c:v>
                </c:pt>
                <c:pt idx="1555">
                  <c:v>64.901331018518249</c:v>
                </c:pt>
                <c:pt idx="1556">
                  <c:v>64.94299768518249</c:v>
                </c:pt>
                <c:pt idx="1557">
                  <c:v>64.984664351846732</c:v>
                </c:pt>
                <c:pt idx="1558">
                  <c:v>65.026331018518249</c:v>
                </c:pt>
                <c:pt idx="1559">
                  <c:v>65.06799768518249</c:v>
                </c:pt>
                <c:pt idx="1560">
                  <c:v>65.109664351846732</c:v>
                </c:pt>
                <c:pt idx="1561">
                  <c:v>65.151331018518249</c:v>
                </c:pt>
                <c:pt idx="1562">
                  <c:v>65.19299768518249</c:v>
                </c:pt>
                <c:pt idx="1563">
                  <c:v>65.234664351846732</c:v>
                </c:pt>
                <c:pt idx="1564">
                  <c:v>65.276331018518249</c:v>
                </c:pt>
                <c:pt idx="1565">
                  <c:v>65.31799768518249</c:v>
                </c:pt>
                <c:pt idx="1566">
                  <c:v>65.359664351846732</c:v>
                </c:pt>
                <c:pt idx="1567">
                  <c:v>65.401331018518249</c:v>
                </c:pt>
                <c:pt idx="1568">
                  <c:v>65.44299768518249</c:v>
                </c:pt>
                <c:pt idx="1569">
                  <c:v>65.484664351846732</c:v>
                </c:pt>
                <c:pt idx="1570">
                  <c:v>65.526331018518249</c:v>
                </c:pt>
                <c:pt idx="1571">
                  <c:v>65.56799768518249</c:v>
                </c:pt>
                <c:pt idx="1572">
                  <c:v>65.609664351846732</c:v>
                </c:pt>
                <c:pt idx="1573">
                  <c:v>65.651331018518249</c:v>
                </c:pt>
                <c:pt idx="1574">
                  <c:v>65.69299768518249</c:v>
                </c:pt>
                <c:pt idx="1575">
                  <c:v>65.734664351846732</c:v>
                </c:pt>
                <c:pt idx="1576">
                  <c:v>65.776331018518249</c:v>
                </c:pt>
                <c:pt idx="1577">
                  <c:v>65.81799768518249</c:v>
                </c:pt>
                <c:pt idx="1578">
                  <c:v>65.859664351846732</c:v>
                </c:pt>
                <c:pt idx="1579">
                  <c:v>65.901331018518249</c:v>
                </c:pt>
                <c:pt idx="1580">
                  <c:v>65.94299768518249</c:v>
                </c:pt>
                <c:pt idx="1581">
                  <c:v>65.984664351846732</c:v>
                </c:pt>
                <c:pt idx="1582">
                  <c:v>66.026331018518249</c:v>
                </c:pt>
                <c:pt idx="1583">
                  <c:v>66.06799768518249</c:v>
                </c:pt>
                <c:pt idx="1584">
                  <c:v>66.109664351846732</c:v>
                </c:pt>
                <c:pt idx="1585">
                  <c:v>66.151331018518249</c:v>
                </c:pt>
                <c:pt idx="1586">
                  <c:v>66.19299768518249</c:v>
                </c:pt>
                <c:pt idx="1587">
                  <c:v>66.234664351846732</c:v>
                </c:pt>
                <c:pt idx="1588">
                  <c:v>66.276331018518249</c:v>
                </c:pt>
                <c:pt idx="1589">
                  <c:v>66.31799768518249</c:v>
                </c:pt>
                <c:pt idx="1590">
                  <c:v>66.359664351846732</c:v>
                </c:pt>
                <c:pt idx="1591">
                  <c:v>66.401331018518249</c:v>
                </c:pt>
                <c:pt idx="1592">
                  <c:v>66.44299768518249</c:v>
                </c:pt>
                <c:pt idx="1593">
                  <c:v>66.484664351846732</c:v>
                </c:pt>
                <c:pt idx="1594">
                  <c:v>66.526331018518249</c:v>
                </c:pt>
                <c:pt idx="1595">
                  <c:v>66.56799768518249</c:v>
                </c:pt>
                <c:pt idx="1596">
                  <c:v>66.609664351846732</c:v>
                </c:pt>
                <c:pt idx="1597">
                  <c:v>66.651331018518249</c:v>
                </c:pt>
                <c:pt idx="1598">
                  <c:v>66.69299768518249</c:v>
                </c:pt>
                <c:pt idx="1599">
                  <c:v>66.734664351846732</c:v>
                </c:pt>
                <c:pt idx="1600">
                  <c:v>66.776331018518249</c:v>
                </c:pt>
                <c:pt idx="1601">
                  <c:v>66.81799768518249</c:v>
                </c:pt>
                <c:pt idx="1602">
                  <c:v>66.859664351846732</c:v>
                </c:pt>
                <c:pt idx="1603">
                  <c:v>66.901331018518249</c:v>
                </c:pt>
                <c:pt idx="1604">
                  <c:v>66.94299768518249</c:v>
                </c:pt>
                <c:pt idx="1605">
                  <c:v>66.984664351846732</c:v>
                </c:pt>
                <c:pt idx="1606">
                  <c:v>67.026331018518249</c:v>
                </c:pt>
                <c:pt idx="1607">
                  <c:v>67.06799768518249</c:v>
                </c:pt>
                <c:pt idx="1608">
                  <c:v>67.109664351846732</c:v>
                </c:pt>
                <c:pt idx="1609">
                  <c:v>67.151331018518249</c:v>
                </c:pt>
                <c:pt idx="1610">
                  <c:v>67.19299768518249</c:v>
                </c:pt>
                <c:pt idx="1611">
                  <c:v>67.234664351846732</c:v>
                </c:pt>
                <c:pt idx="1612">
                  <c:v>67.276331018518249</c:v>
                </c:pt>
                <c:pt idx="1613">
                  <c:v>67.31799768518249</c:v>
                </c:pt>
                <c:pt idx="1614">
                  <c:v>67.359664351846732</c:v>
                </c:pt>
                <c:pt idx="1615">
                  <c:v>67.401331018518249</c:v>
                </c:pt>
                <c:pt idx="1616">
                  <c:v>67.44299768518249</c:v>
                </c:pt>
                <c:pt idx="1617">
                  <c:v>67.484664351846732</c:v>
                </c:pt>
                <c:pt idx="1618">
                  <c:v>67.526331018518249</c:v>
                </c:pt>
                <c:pt idx="1619">
                  <c:v>67.56799768518249</c:v>
                </c:pt>
                <c:pt idx="1620">
                  <c:v>67.609664351846732</c:v>
                </c:pt>
                <c:pt idx="1621">
                  <c:v>67.651331018518249</c:v>
                </c:pt>
                <c:pt idx="1622">
                  <c:v>67.69299768518249</c:v>
                </c:pt>
                <c:pt idx="1623">
                  <c:v>67.734664351846732</c:v>
                </c:pt>
                <c:pt idx="1624">
                  <c:v>67.776331018518249</c:v>
                </c:pt>
                <c:pt idx="1625">
                  <c:v>67.81799768518249</c:v>
                </c:pt>
                <c:pt idx="1626">
                  <c:v>67.859664351846732</c:v>
                </c:pt>
                <c:pt idx="1627">
                  <c:v>67.901331018518249</c:v>
                </c:pt>
                <c:pt idx="1628">
                  <c:v>67.94299768518249</c:v>
                </c:pt>
                <c:pt idx="1629">
                  <c:v>67.984664351846732</c:v>
                </c:pt>
                <c:pt idx="1630">
                  <c:v>68.026331018518249</c:v>
                </c:pt>
                <c:pt idx="1631">
                  <c:v>68.06799768518249</c:v>
                </c:pt>
                <c:pt idx="1632">
                  <c:v>68.109664351846732</c:v>
                </c:pt>
                <c:pt idx="1633">
                  <c:v>68.151331018518249</c:v>
                </c:pt>
                <c:pt idx="1634">
                  <c:v>68.19299768518249</c:v>
                </c:pt>
                <c:pt idx="1635">
                  <c:v>68.234664351846732</c:v>
                </c:pt>
                <c:pt idx="1636">
                  <c:v>68.276331018518249</c:v>
                </c:pt>
                <c:pt idx="1637">
                  <c:v>68.31799768518249</c:v>
                </c:pt>
                <c:pt idx="1638">
                  <c:v>68.359664351846732</c:v>
                </c:pt>
                <c:pt idx="1639">
                  <c:v>68.401331018518249</c:v>
                </c:pt>
                <c:pt idx="1640">
                  <c:v>68.44299768518249</c:v>
                </c:pt>
                <c:pt idx="1641">
                  <c:v>68.484664351846732</c:v>
                </c:pt>
                <c:pt idx="1642">
                  <c:v>68.526331018518249</c:v>
                </c:pt>
                <c:pt idx="1643">
                  <c:v>68.56799768518249</c:v>
                </c:pt>
                <c:pt idx="1644">
                  <c:v>68.609664351846732</c:v>
                </c:pt>
                <c:pt idx="1645">
                  <c:v>68.651331018518249</c:v>
                </c:pt>
                <c:pt idx="1646">
                  <c:v>68.69299768518249</c:v>
                </c:pt>
                <c:pt idx="1647">
                  <c:v>68.734664351846732</c:v>
                </c:pt>
                <c:pt idx="1648">
                  <c:v>68.776331018518249</c:v>
                </c:pt>
                <c:pt idx="1649">
                  <c:v>68.81799768518249</c:v>
                </c:pt>
                <c:pt idx="1650">
                  <c:v>68.859664351846732</c:v>
                </c:pt>
                <c:pt idx="1651">
                  <c:v>68.901331018518249</c:v>
                </c:pt>
                <c:pt idx="1652">
                  <c:v>68.94299768518249</c:v>
                </c:pt>
                <c:pt idx="1653">
                  <c:v>68.984664351846732</c:v>
                </c:pt>
                <c:pt idx="1654">
                  <c:v>69.026331018518249</c:v>
                </c:pt>
                <c:pt idx="1655">
                  <c:v>69.06799768518249</c:v>
                </c:pt>
                <c:pt idx="1656">
                  <c:v>69.109664351846732</c:v>
                </c:pt>
                <c:pt idx="1657">
                  <c:v>69.151331018518249</c:v>
                </c:pt>
                <c:pt idx="1658">
                  <c:v>69.19299768518249</c:v>
                </c:pt>
                <c:pt idx="1659">
                  <c:v>69.234664351846732</c:v>
                </c:pt>
                <c:pt idx="1660">
                  <c:v>69.276331018518249</c:v>
                </c:pt>
                <c:pt idx="1661">
                  <c:v>69.31799768518249</c:v>
                </c:pt>
                <c:pt idx="1662">
                  <c:v>69.359664351846732</c:v>
                </c:pt>
                <c:pt idx="1663">
                  <c:v>69.401331018518249</c:v>
                </c:pt>
                <c:pt idx="1664">
                  <c:v>69.44299768518249</c:v>
                </c:pt>
                <c:pt idx="1665">
                  <c:v>69.484664351846732</c:v>
                </c:pt>
                <c:pt idx="1666">
                  <c:v>69.526331018518249</c:v>
                </c:pt>
                <c:pt idx="1667">
                  <c:v>69.56799768518249</c:v>
                </c:pt>
                <c:pt idx="1668">
                  <c:v>69.609664351846732</c:v>
                </c:pt>
                <c:pt idx="1669">
                  <c:v>69.651331018518249</c:v>
                </c:pt>
                <c:pt idx="1670">
                  <c:v>69.69299768518249</c:v>
                </c:pt>
                <c:pt idx="1671">
                  <c:v>69.734664351846732</c:v>
                </c:pt>
                <c:pt idx="1672">
                  <c:v>69.776331018518249</c:v>
                </c:pt>
                <c:pt idx="1673">
                  <c:v>69.81799768518249</c:v>
                </c:pt>
                <c:pt idx="1674">
                  <c:v>69.859664351846732</c:v>
                </c:pt>
                <c:pt idx="1675">
                  <c:v>69.901331018518249</c:v>
                </c:pt>
                <c:pt idx="1676">
                  <c:v>69.94299768518249</c:v>
                </c:pt>
                <c:pt idx="1677">
                  <c:v>69.984664351846732</c:v>
                </c:pt>
                <c:pt idx="1678">
                  <c:v>70.026331018518249</c:v>
                </c:pt>
                <c:pt idx="1679">
                  <c:v>70.06799768518249</c:v>
                </c:pt>
                <c:pt idx="1680">
                  <c:v>70.109664351846732</c:v>
                </c:pt>
                <c:pt idx="1681">
                  <c:v>70.151331018518249</c:v>
                </c:pt>
                <c:pt idx="1682">
                  <c:v>70.19299768518249</c:v>
                </c:pt>
                <c:pt idx="1683">
                  <c:v>70.234664351846732</c:v>
                </c:pt>
                <c:pt idx="1684">
                  <c:v>70.276331018518249</c:v>
                </c:pt>
                <c:pt idx="1685">
                  <c:v>70.31799768518249</c:v>
                </c:pt>
                <c:pt idx="1686">
                  <c:v>70.359664351846732</c:v>
                </c:pt>
                <c:pt idx="1687">
                  <c:v>70.401331018518249</c:v>
                </c:pt>
                <c:pt idx="1688">
                  <c:v>70.44299768518249</c:v>
                </c:pt>
                <c:pt idx="1689">
                  <c:v>70.484664351846732</c:v>
                </c:pt>
                <c:pt idx="1690">
                  <c:v>70.526331018518249</c:v>
                </c:pt>
                <c:pt idx="1691">
                  <c:v>70.56799768518249</c:v>
                </c:pt>
                <c:pt idx="1692">
                  <c:v>70.609664351846732</c:v>
                </c:pt>
                <c:pt idx="1693">
                  <c:v>70.651331018518249</c:v>
                </c:pt>
                <c:pt idx="1694">
                  <c:v>70.69299768518249</c:v>
                </c:pt>
                <c:pt idx="1695">
                  <c:v>70.734664351846732</c:v>
                </c:pt>
                <c:pt idx="1696">
                  <c:v>70.776331018518249</c:v>
                </c:pt>
                <c:pt idx="1697">
                  <c:v>70.81799768518249</c:v>
                </c:pt>
                <c:pt idx="1698">
                  <c:v>70.859664351846732</c:v>
                </c:pt>
                <c:pt idx="1699">
                  <c:v>70.901331018518249</c:v>
                </c:pt>
                <c:pt idx="1700">
                  <c:v>70.94299768518249</c:v>
                </c:pt>
                <c:pt idx="1701">
                  <c:v>70.984664351846732</c:v>
                </c:pt>
                <c:pt idx="1702">
                  <c:v>71.026331018518249</c:v>
                </c:pt>
                <c:pt idx="1703">
                  <c:v>71.06799768518249</c:v>
                </c:pt>
                <c:pt idx="1704">
                  <c:v>71.109664351846732</c:v>
                </c:pt>
                <c:pt idx="1705">
                  <c:v>71.151331018518249</c:v>
                </c:pt>
                <c:pt idx="1706">
                  <c:v>71.19299768518249</c:v>
                </c:pt>
                <c:pt idx="1707">
                  <c:v>71.234664351846732</c:v>
                </c:pt>
                <c:pt idx="1708">
                  <c:v>71.276331018518249</c:v>
                </c:pt>
                <c:pt idx="1709">
                  <c:v>71.31799768518249</c:v>
                </c:pt>
                <c:pt idx="1710">
                  <c:v>71.359664351846732</c:v>
                </c:pt>
                <c:pt idx="1711">
                  <c:v>71.401331018518249</c:v>
                </c:pt>
                <c:pt idx="1712">
                  <c:v>71.44299768518249</c:v>
                </c:pt>
                <c:pt idx="1713">
                  <c:v>71.484664351846732</c:v>
                </c:pt>
                <c:pt idx="1714">
                  <c:v>71.526331018518249</c:v>
                </c:pt>
                <c:pt idx="1715">
                  <c:v>71.56799768518249</c:v>
                </c:pt>
                <c:pt idx="1716">
                  <c:v>71.609664351846732</c:v>
                </c:pt>
                <c:pt idx="1717">
                  <c:v>71.651331018518249</c:v>
                </c:pt>
                <c:pt idx="1718">
                  <c:v>71.69299768518249</c:v>
                </c:pt>
                <c:pt idx="1719">
                  <c:v>71.734664351846732</c:v>
                </c:pt>
                <c:pt idx="1720">
                  <c:v>71.776331018518249</c:v>
                </c:pt>
                <c:pt idx="1721">
                  <c:v>71.81799768518249</c:v>
                </c:pt>
                <c:pt idx="1722">
                  <c:v>71.859664351846732</c:v>
                </c:pt>
                <c:pt idx="1723">
                  <c:v>71.901331018518249</c:v>
                </c:pt>
                <c:pt idx="1724">
                  <c:v>71.94299768518249</c:v>
                </c:pt>
                <c:pt idx="1725">
                  <c:v>71.984664351846732</c:v>
                </c:pt>
                <c:pt idx="1726">
                  <c:v>72.026331018518249</c:v>
                </c:pt>
                <c:pt idx="1727">
                  <c:v>72.06799768518249</c:v>
                </c:pt>
                <c:pt idx="1728">
                  <c:v>72.109664351846732</c:v>
                </c:pt>
                <c:pt idx="1729">
                  <c:v>72.151331018518249</c:v>
                </c:pt>
                <c:pt idx="1730">
                  <c:v>72.19299768518249</c:v>
                </c:pt>
                <c:pt idx="1731">
                  <c:v>72.234664351846732</c:v>
                </c:pt>
                <c:pt idx="1732">
                  <c:v>72.276331018518249</c:v>
                </c:pt>
                <c:pt idx="1733">
                  <c:v>72.31799768518249</c:v>
                </c:pt>
                <c:pt idx="1734">
                  <c:v>72.359664351846732</c:v>
                </c:pt>
                <c:pt idx="1735">
                  <c:v>72.401331018518249</c:v>
                </c:pt>
                <c:pt idx="1736">
                  <c:v>72.44299768518249</c:v>
                </c:pt>
                <c:pt idx="1737">
                  <c:v>72.484664351846732</c:v>
                </c:pt>
                <c:pt idx="1738">
                  <c:v>72.526331018518249</c:v>
                </c:pt>
                <c:pt idx="1739">
                  <c:v>72.56799768518249</c:v>
                </c:pt>
                <c:pt idx="1740">
                  <c:v>72.609664351846732</c:v>
                </c:pt>
                <c:pt idx="1741">
                  <c:v>72.651331018518249</c:v>
                </c:pt>
                <c:pt idx="1742">
                  <c:v>72.69299768518249</c:v>
                </c:pt>
                <c:pt idx="1743">
                  <c:v>72.734664351846732</c:v>
                </c:pt>
                <c:pt idx="1744">
                  <c:v>72.776331018518249</c:v>
                </c:pt>
                <c:pt idx="1745">
                  <c:v>72.81799768518249</c:v>
                </c:pt>
                <c:pt idx="1746">
                  <c:v>72.859664351846732</c:v>
                </c:pt>
                <c:pt idx="1747">
                  <c:v>72.901331018518249</c:v>
                </c:pt>
                <c:pt idx="1748">
                  <c:v>72.94299768518249</c:v>
                </c:pt>
                <c:pt idx="1749">
                  <c:v>72.984664351846732</c:v>
                </c:pt>
                <c:pt idx="1750">
                  <c:v>73.026331018518249</c:v>
                </c:pt>
                <c:pt idx="1751">
                  <c:v>73.06799768518249</c:v>
                </c:pt>
                <c:pt idx="1752">
                  <c:v>73.109664351846732</c:v>
                </c:pt>
                <c:pt idx="1753">
                  <c:v>73.151331018518249</c:v>
                </c:pt>
                <c:pt idx="1754">
                  <c:v>73.19299768518249</c:v>
                </c:pt>
                <c:pt idx="1755">
                  <c:v>73.234664351846732</c:v>
                </c:pt>
                <c:pt idx="1756">
                  <c:v>73.276331018518249</c:v>
                </c:pt>
                <c:pt idx="1757">
                  <c:v>73.31799768518249</c:v>
                </c:pt>
                <c:pt idx="1758">
                  <c:v>73.359664351846732</c:v>
                </c:pt>
                <c:pt idx="1759">
                  <c:v>73.401331018518249</c:v>
                </c:pt>
                <c:pt idx="1760">
                  <c:v>73.44299768518249</c:v>
                </c:pt>
                <c:pt idx="1761">
                  <c:v>73.484664351846732</c:v>
                </c:pt>
                <c:pt idx="1762">
                  <c:v>73.526331018518249</c:v>
                </c:pt>
                <c:pt idx="1763">
                  <c:v>73.56799768518249</c:v>
                </c:pt>
                <c:pt idx="1764">
                  <c:v>73.609664351846732</c:v>
                </c:pt>
                <c:pt idx="1765">
                  <c:v>73.651331018518249</c:v>
                </c:pt>
                <c:pt idx="1766">
                  <c:v>73.69299768518249</c:v>
                </c:pt>
                <c:pt idx="1767">
                  <c:v>73.734664351846732</c:v>
                </c:pt>
                <c:pt idx="1768">
                  <c:v>73.776331018518249</c:v>
                </c:pt>
                <c:pt idx="1769">
                  <c:v>73.81799768518249</c:v>
                </c:pt>
                <c:pt idx="1770">
                  <c:v>73.859664351846732</c:v>
                </c:pt>
                <c:pt idx="1771">
                  <c:v>73.901331018518249</c:v>
                </c:pt>
                <c:pt idx="1772">
                  <c:v>73.94299768518249</c:v>
                </c:pt>
                <c:pt idx="1773">
                  <c:v>73.984664351846732</c:v>
                </c:pt>
                <c:pt idx="1774">
                  <c:v>74.026331018518249</c:v>
                </c:pt>
                <c:pt idx="1775">
                  <c:v>74.06799768518249</c:v>
                </c:pt>
                <c:pt idx="1776">
                  <c:v>74.109664351846732</c:v>
                </c:pt>
                <c:pt idx="1777">
                  <c:v>74.151331018518249</c:v>
                </c:pt>
                <c:pt idx="1778">
                  <c:v>74.19299768518249</c:v>
                </c:pt>
                <c:pt idx="1779">
                  <c:v>74.234664351846732</c:v>
                </c:pt>
                <c:pt idx="1780">
                  <c:v>74.276331018518249</c:v>
                </c:pt>
                <c:pt idx="1781">
                  <c:v>74.31799768518249</c:v>
                </c:pt>
                <c:pt idx="1782">
                  <c:v>74.359664351846732</c:v>
                </c:pt>
                <c:pt idx="1783">
                  <c:v>74.401331018518249</c:v>
                </c:pt>
                <c:pt idx="1784">
                  <c:v>74.44299768518249</c:v>
                </c:pt>
                <c:pt idx="1785">
                  <c:v>74.484664351846732</c:v>
                </c:pt>
                <c:pt idx="1786">
                  <c:v>74.526331018518249</c:v>
                </c:pt>
                <c:pt idx="1787">
                  <c:v>74.56799768518249</c:v>
                </c:pt>
                <c:pt idx="1788">
                  <c:v>74.609664351846732</c:v>
                </c:pt>
                <c:pt idx="1789">
                  <c:v>74.651331018518249</c:v>
                </c:pt>
                <c:pt idx="1790">
                  <c:v>74.69299768518249</c:v>
                </c:pt>
                <c:pt idx="1791">
                  <c:v>74.734664351846732</c:v>
                </c:pt>
                <c:pt idx="1792">
                  <c:v>74.776331018518249</c:v>
                </c:pt>
                <c:pt idx="1793">
                  <c:v>74.81799768518249</c:v>
                </c:pt>
                <c:pt idx="1794">
                  <c:v>74.859664351846732</c:v>
                </c:pt>
                <c:pt idx="1795">
                  <c:v>74.901331018518249</c:v>
                </c:pt>
                <c:pt idx="1796">
                  <c:v>74.94299768518249</c:v>
                </c:pt>
                <c:pt idx="1797">
                  <c:v>74.984664351846732</c:v>
                </c:pt>
                <c:pt idx="1798">
                  <c:v>75.026331018518249</c:v>
                </c:pt>
                <c:pt idx="1799">
                  <c:v>75.06799768518249</c:v>
                </c:pt>
                <c:pt idx="1800">
                  <c:v>75.109664351846732</c:v>
                </c:pt>
                <c:pt idx="1801">
                  <c:v>75.151331018518249</c:v>
                </c:pt>
                <c:pt idx="1802">
                  <c:v>75.19299768518249</c:v>
                </c:pt>
                <c:pt idx="1803">
                  <c:v>75.234664351846732</c:v>
                </c:pt>
                <c:pt idx="1804">
                  <c:v>75.276331018518249</c:v>
                </c:pt>
                <c:pt idx="1805">
                  <c:v>75.31799768518249</c:v>
                </c:pt>
                <c:pt idx="1806">
                  <c:v>75.359664351846732</c:v>
                </c:pt>
                <c:pt idx="1807">
                  <c:v>75.401331018518249</c:v>
                </c:pt>
                <c:pt idx="1808">
                  <c:v>75.44299768518249</c:v>
                </c:pt>
                <c:pt idx="1809">
                  <c:v>75.484664351846732</c:v>
                </c:pt>
                <c:pt idx="1810">
                  <c:v>75.526331018518249</c:v>
                </c:pt>
                <c:pt idx="1811">
                  <c:v>75.56799768518249</c:v>
                </c:pt>
                <c:pt idx="1812">
                  <c:v>75.609664351846732</c:v>
                </c:pt>
                <c:pt idx="1813">
                  <c:v>75.651331018518249</c:v>
                </c:pt>
                <c:pt idx="1814">
                  <c:v>75.69299768518249</c:v>
                </c:pt>
                <c:pt idx="1815">
                  <c:v>75.734664351846732</c:v>
                </c:pt>
                <c:pt idx="1816">
                  <c:v>75.776331018518249</c:v>
                </c:pt>
                <c:pt idx="1817">
                  <c:v>75.81799768518249</c:v>
                </c:pt>
                <c:pt idx="1818">
                  <c:v>75.859664351846732</c:v>
                </c:pt>
                <c:pt idx="1819">
                  <c:v>75.901331018518249</c:v>
                </c:pt>
                <c:pt idx="1820">
                  <c:v>75.94299768518249</c:v>
                </c:pt>
                <c:pt idx="1821">
                  <c:v>75.984664351846732</c:v>
                </c:pt>
                <c:pt idx="1822">
                  <c:v>76.026331018518249</c:v>
                </c:pt>
                <c:pt idx="1823">
                  <c:v>76.06799768518249</c:v>
                </c:pt>
                <c:pt idx="1824">
                  <c:v>76.109664351846732</c:v>
                </c:pt>
                <c:pt idx="1825">
                  <c:v>76.151331018518249</c:v>
                </c:pt>
                <c:pt idx="1826">
                  <c:v>76.19299768518249</c:v>
                </c:pt>
                <c:pt idx="1827">
                  <c:v>76.234664351846732</c:v>
                </c:pt>
                <c:pt idx="1828">
                  <c:v>76.276331018518249</c:v>
                </c:pt>
                <c:pt idx="1829">
                  <c:v>76.31799768518249</c:v>
                </c:pt>
                <c:pt idx="1830">
                  <c:v>76.359664351846732</c:v>
                </c:pt>
                <c:pt idx="1831">
                  <c:v>76.401331018518249</c:v>
                </c:pt>
                <c:pt idx="1832">
                  <c:v>76.44299768518249</c:v>
                </c:pt>
                <c:pt idx="1833">
                  <c:v>76.484664351846732</c:v>
                </c:pt>
                <c:pt idx="1834">
                  <c:v>76.526331018518249</c:v>
                </c:pt>
                <c:pt idx="1835">
                  <c:v>76.56799768518249</c:v>
                </c:pt>
                <c:pt idx="1836">
                  <c:v>76.609664351846732</c:v>
                </c:pt>
                <c:pt idx="1837">
                  <c:v>76.651331018518249</c:v>
                </c:pt>
                <c:pt idx="1838">
                  <c:v>76.69299768518249</c:v>
                </c:pt>
                <c:pt idx="1839">
                  <c:v>76.734664351846732</c:v>
                </c:pt>
                <c:pt idx="1840">
                  <c:v>76.776331018518249</c:v>
                </c:pt>
                <c:pt idx="1841">
                  <c:v>76.81799768518249</c:v>
                </c:pt>
                <c:pt idx="1842">
                  <c:v>76.859664351846732</c:v>
                </c:pt>
                <c:pt idx="1843">
                  <c:v>76.901331018518249</c:v>
                </c:pt>
                <c:pt idx="1844">
                  <c:v>76.94299768518249</c:v>
                </c:pt>
                <c:pt idx="1845">
                  <c:v>76.984664351846732</c:v>
                </c:pt>
                <c:pt idx="1846">
                  <c:v>77.026331018518249</c:v>
                </c:pt>
                <c:pt idx="1847">
                  <c:v>77.06799768518249</c:v>
                </c:pt>
                <c:pt idx="1848">
                  <c:v>77.109664351846732</c:v>
                </c:pt>
                <c:pt idx="1849">
                  <c:v>77.151331018518249</c:v>
                </c:pt>
                <c:pt idx="1850">
                  <c:v>77.19299768518249</c:v>
                </c:pt>
                <c:pt idx="1851">
                  <c:v>77.234664351846732</c:v>
                </c:pt>
                <c:pt idx="1852">
                  <c:v>77.276331018518249</c:v>
                </c:pt>
                <c:pt idx="1853">
                  <c:v>77.31799768518249</c:v>
                </c:pt>
                <c:pt idx="1854">
                  <c:v>77.359664351846732</c:v>
                </c:pt>
                <c:pt idx="1855">
                  <c:v>77.401331018518249</c:v>
                </c:pt>
                <c:pt idx="1856">
                  <c:v>77.44299768518249</c:v>
                </c:pt>
                <c:pt idx="1857">
                  <c:v>77.484664351846732</c:v>
                </c:pt>
                <c:pt idx="1858">
                  <c:v>77.526331018518249</c:v>
                </c:pt>
                <c:pt idx="1859">
                  <c:v>77.56799768518249</c:v>
                </c:pt>
                <c:pt idx="1860">
                  <c:v>77.609664351846732</c:v>
                </c:pt>
                <c:pt idx="1861">
                  <c:v>77.651331018518249</c:v>
                </c:pt>
                <c:pt idx="1862">
                  <c:v>77.69299768518249</c:v>
                </c:pt>
                <c:pt idx="1863">
                  <c:v>77.734664351846732</c:v>
                </c:pt>
                <c:pt idx="1864">
                  <c:v>77.776331018518249</c:v>
                </c:pt>
                <c:pt idx="1865">
                  <c:v>77.81799768518249</c:v>
                </c:pt>
                <c:pt idx="1866">
                  <c:v>77.859664351846732</c:v>
                </c:pt>
                <c:pt idx="1867">
                  <c:v>77.901331018518249</c:v>
                </c:pt>
                <c:pt idx="1868">
                  <c:v>77.94299768518249</c:v>
                </c:pt>
                <c:pt idx="1869">
                  <c:v>77.984664351846732</c:v>
                </c:pt>
                <c:pt idx="1870">
                  <c:v>78.026331018518249</c:v>
                </c:pt>
                <c:pt idx="1871">
                  <c:v>78.06799768518249</c:v>
                </c:pt>
                <c:pt idx="1872">
                  <c:v>78.109664351846732</c:v>
                </c:pt>
                <c:pt idx="1873">
                  <c:v>78.151331018518249</c:v>
                </c:pt>
                <c:pt idx="1874">
                  <c:v>78.19299768518249</c:v>
                </c:pt>
                <c:pt idx="1875">
                  <c:v>78.234664351846732</c:v>
                </c:pt>
                <c:pt idx="1876">
                  <c:v>78.276331018518249</c:v>
                </c:pt>
                <c:pt idx="1877">
                  <c:v>78.31799768518249</c:v>
                </c:pt>
                <c:pt idx="1878">
                  <c:v>78.359664351846732</c:v>
                </c:pt>
                <c:pt idx="1879">
                  <c:v>78.401331018518249</c:v>
                </c:pt>
                <c:pt idx="1880">
                  <c:v>78.44299768518249</c:v>
                </c:pt>
                <c:pt idx="1881">
                  <c:v>78.484664351846732</c:v>
                </c:pt>
                <c:pt idx="1882">
                  <c:v>78.526331018518249</c:v>
                </c:pt>
                <c:pt idx="1883">
                  <c:v>78.56799768518249</c:v>
                </c:pt>
                <c:pt idx="1884">
                  <c:v>78.609664351846732</c:v>
                </c:pt>
                <c:pt idx="1885">
                  <c:v>78.651331018518249</c:v>
                </c:pt>
                <c:pt idx="1886">
                  <c:v>78.69299768518249</c:v>
                </c:pt>
                <c:pt idx="1887">
                  <c:v>78.734664351846732</c:v>
                </c:pt>
                <c:pt idx="1888">
                  <c:v>78.776331018518249</c:v>
                </c:pt>
                <c:pt idx="1889">
                  <c:v>78.81799768518249</c:v>
                </c:pt>
                <c:pt idx="1890">
                  <c:v>78.859664351846732</c:v>
                </c:pt>
                <c:pt idx="1891">
                  <c:v>78.901331018518249</c:v>
                </c:pt>
                <c:pt idx="1892">
                  <c:v>78.94299768518249</c:v>
                </c:pt>
                <c:pt idx="1893">
                  <c:v>78.984664351846732</c:v>
                </c:pt>
                <c:pt idx="1894">
                  <c:v>79.026331018518249</c:v>
                </c:pt>
                <c:pt idx="1895">
                  <c:v>79.06799768518249</c:v>
                </c:pt>
                <c:pt idx="1896">
                  <c:v>79.109664351846732</c:v>
                </c:pt>
                <c:pt idx="1897">
                  <c:v>79.151331018518249</c:v>
                </c:pt>
                <c:pt idx="1898">
                  <c:v>79.19299768518249</c:v>
                </c:pt>
                <c:pt idx="1899">
                  <c:v>79.234664351846732</c:v>
                </c:pt>
                <c:pt idx="1900">
                  <c:v>79.276331018518249</c:v>
                </c:pt>
                <c:pt idx="1901">
                  <c:v>79.31799768518249</c:v>
                </c:pt>
                <c:pt idx="1902">
                  <c:v>79.359664351846732</c:v>
                </c:pt>
                <c:pt idx="1903">
                  <c:v>79.401331018518249</c:v>
                </c:pt>
                <c:pt idx="1904">
                  <c:v>79.44299768518249</c:v>
                </c:pt>
                <c:pt idx="1905">
                  <c:v>79.484664351846732</c:v>
                </c:pt>
                <c:pt idx="1906">
                  <c:v>79.526331018518249</c:v>
                </c:pt>
                <c:pt idx="1907">
                  <c:v>79.56799768518249</c:v>
                </c:pt>
                <c:pt idx="1908">
                  <c:v>79.609664351846732</c:v>
                </c:pt>
                <c:pt idx="1909">
                  <c:v>79.651331018518249</c:v>
                </c:pt>
                <c:pt idx="1910">
                  <c:v>79.69299768518249</c:v>
                </c:pt>
                <c:pt idx="1911">
                  <c:v>79.734664351846732</c:v>
                </c:pt>
                <c:pt idx="1912">
                  <c:v>79.776331018518249</c:v>
                </c:pt>
                <c:pt idx="1913">
                  <c:v>79.81799768518249</c:v>
                </c:pt>
                <c:pt idx="1914">
                  <c:v>79.859664351846732</c:v>
                </c:pt>
                <c:pt idx="1915">
                  <c:v>79.901331018518249</c:v>
                </c:pt>
                <c:pt idx="1916">
                  <c:v>79.94299768518249</c:v>
                </c:pt>
                <c:pt idx="1917">
                  <c:v>79.984664351846732</c:v>
                </c:pt>
                <c:pt idx="1918">
                  <c:v>80.026331018518249</c:v>
                </c:pt>
                <c:pt idx="1919">
                  <c:v>80.06799768518249</c:v>
                </c:pt>
                <c:pt idx="1920">
                  <c:v>80.109664351846732</c:v>
                </c:pt>
                <c:pt idx="1921">
                  <c:v>80.151331018518249</c:v>
                </c:pt>
                <c:pt idx="1922">
                  <c:v>80.19299768518249</c:v>
                </c:pt>
                <c:pt idx="1923">
                  <c:v>80.234664351846732</c:v>
                </c:pt>
                <c:pt idx="1924">
                  <c:v>80.276331018518249</c:v>
                </c:pt>
                <c:pt idx="1925">
                  <c:v>80.31799768518249</c:v>
                </c:pt>
                <c:pt idx="1926">
                  <c:v>80.359664351846732</c:v>
                </c:pt>
                <c:pt idx="1927">
                  <c:v>80.401331018518249</c:v>
                </c:pt>
                <c:pt idx="1928">
                  <c:v>80.44299768518249</c:v>
                </c:pt>
                <c:pt idx="1929">
                  <c:v>80.484664351846732</c:v>
                </c:pt>
                <c:pt idx="1930">
                  <c:v>80.526331018518249</c:v>
                </c:pt>
                <c:pt idx="1931">
                  <c:v>80.56799768518249</c:v>
                </c:pt>
                <c:pt idx="1932">
                  <c:v>80.609664351846732</c:v>
                </c:pt>
                <c:pt idx="1933">
                  <c:v>80.651331018518249</c:v>
                </c:pt>
                <c:pt idx="1934">
                  <c:v>80.69299768518249</c:v>
                </c:pt>
                <c:pt idx="1935">
                  <c:v>80.734664351846732</c:v>
                </c:pt>
                <c:pt idx="1936">
                  <c:v>80.776331018518249</c:v>
                </c:pt>
                <c:pt idx="1937">
                  <c:v>80.81799768518249</c:v>
                </c:pt>
                <c:pt idx="1938">
                  <c:v>80.859664351846732</c:v>
                </c:pt>
                <c:pt idx="1939">
                  <c:v>80.901331018518249</c:v>
                </c:pt>
                <c:pt idx="1940">
                  <c:v>80.94299768518249</c:v>
                </c:pt>
                <c:pt idx="1941">
                  <c:v>80.984664351846732</c:v>
                </c:pt>
                <c:pt idx="1942">
                  <c:v>81.026331018518249</c:v>
                </c:pt>
                <c:pt idx="1943">
                  <c:v>81.06799768518249</c:v>
                </c:pt>
                <c:pt idx="1944">
                  <c:v>81.109664351846732</c:v>
                </c:pt>
                <c:pt idx="1945">
                  <c:v>81.151331018518249</c:v>
                </c:pt>
                <c:pt idx="1946">
                  <c:v>81.19299768518249</c:v>
                </c:pt>
                <c:pt idx="1947">
                  <c:v>81.234664351846732</c:v>
                </c:pt>
                <c:pt idx="1948">
                  <c:v>81.276331018518249</c:v>
                </c:pt>
                <c:pt idx="1949">
                  <c:v>81.31799768518249</c:v>
                </c:pt>
                <c:pt idx="1950">
                  <c:v>81.359664351846732</c:v>
                </c:pt>
                <c:pt idx="1951">
                  <c:v>81.401331018518249</c:v>
                </c:pt>
                <c:pt idx="1952">
                  <c:v>81.44299768518249</c:v>
                </c:pt>
                <c:pt idx="1953">
                  <c:v>81.484664351846732</c:v>
                </c:pt>
                <c:pt idx="1954">
                  <c:v>81.526331018518249</c:v>
                </c:pt>
                <c:pt idx="1955">
                  <c:v>81.56799768518249</c:v>
                </c:pt>
                <c:pt idx="1956">
                  <c:v>81.609664351846732</c:v>
                </c:pt>
                <c:pt idx="1957">
                  <c:v>81.651331018518249</c:v>
                </c:pt>
                <c:pt idx="1958">
                  <c:v>81.69299768518249</c:v>
                </c:pt>
                <c:pt idx="1959">
                  <c:v>81.734664351846732</c:v>
                </c:pt>
                <c:pt idx="1960">
                  <c:v>81.776331018518249</c:v>
                </c:pt>
                <c:pt idx="1961">
                  <c:v>81.81799768518249</c:v>
                </c:pt>
                <c:pt idx="1962">
                  <c:v>81.859664351846732</c:v>
                </c:pt>
                <c:pt idx="1963">
                  <c:v>81.901331018518249</c:v>
                </c:pt>
                <c:pt idx="1964">
                  <c:v>81.94299768518249</c:v>
                </c:pt>
                <c:pt idx="1965">
                  <c:v>81.984664351846732</c:v>
                </c:pt>
                <c:pt idx="1966">
                  <c:v>82.026331018518249</c:v>
                </c:pt>
                <c:pt idx="1967">
                  <c:v>82.06799768518249</c:v>
                </c:pt>
                <c:pt idx="1968">
                  <c:v>82.109664351846732</c:v>
                </c:pt>
                <c:pt idx="1969">
                  <c:v>82.151331018518249</c:v>
                </c:pt>
                <c:pt idx="1970">
                  <c:v>82.19299768518249</c:v>
                </c:pt>
                <c:pt idx="1971">
                  <c:v>82.234664351846732</c:v>
                </c:pt>
                <c:pt idx="1972">
                  <c:v>82.276331018518249</c:v>
                </c:pt>
                <c:pt idx="1973">
                  <c:v>82.31799768518249</c:v>
                </c:pt>
                <c:pt idx="1974">
                  <c:v>82.359664351846732</c:v>
                </c:pt>
                <c:pt idx="1975">
                  <c:v>82.401331018518249</c:v>
                </c:pt>
                <c:pt idx="1976">
                  <c:v>82.44299768518249</c:v>
                </c:pt>
                <c:pt idx="1977">
                  <c:v>82.484664351846732</c:v>
                </c:pt>
                <c:pt idx="1978">
                  <c:v>82.526331018518249</c:v>
                </c:pt>
                <c:pt idx="1979">
                  <c:v>82.56799768518249</c:v>
                </c:pt>
                <c:pt idx="1980">
                  <c:v>82.609664351846732</c:v>
                </c:pt>
                <c:pt idx="1981">
                  <c:v>82.651331018518249</c:v>
                </c:pt>
                <c:pt idx="1982">
                  <c:v>82.69299768518249</c:v>
                </c:pt>
                <c:pt idx="1983">
                  <c:v>82.734664351846732</c:v>
                </c:pt>
                <c:pt idx="1984">
                  <c:v>82.776331018518249</c:v>
                </c:pt>
                <c:pt idx="1985">
                  <c:v>82.81799768518249</c:v>
                </c:pt>
                <c:pt idx="1986">
                  <c:v>82.859664351846732</c:v>
                </c:pt>
                <c:pt idx="1987">
                  <c:v>82.901331018518249</c:v>
                </c:pt>
                <c:pt idx="1988">
                  <c:v>82.94299768518249</c:v>
                </c:pt>
                <c:pt idx="1989">
                  <c:v>82.984664351846732</c:v>
                </c:pt>
                <c:pt idx="1990">
                  <c:v>83.026331018518249</c:v>
                </c:pt>
                <c:pt idx="1991">
                  <c:v>83.06799768518249</c:v>
                </c:pt>
                <c:pt idx="1992">
                  <c:v>83.109664351846732</c:v>
                </c:pt>
                <c:pt idx="1993">
                  <c:v>83.151331018518249</c:v>
                </c:pt>
                <c:pt idx="1994">
                  <c:v>83.19299768518249</c:v>
                </c:pt>
                <c:pt idx="1995">
                  <c:v>83.234664351846732</c:v>
                </c:pt>
                <c:pt idx="1996">
                  <c:v>83.276331018518249</c:v>
                </c:pt>
                <c:pt idx="1997">
                  <c:v>83.31799768518249</c:v>
                </c:pt>
                <c:pt idx="1998">
                  <c:v>83.359664351846732</c:v>
                </c:pt>
                <c:pt idx="1999">
                  <c:v>83.401331018518249</c:v>
                </c:pt>
                <c:pt idx="2000">
                  <c:v>83.44299768518249</c:v>
                </c:pt>
                <c:pt idx="2001">
                  <c:v>83.484664351846732</c:v>
                </c:pt>
                <c:pt idx="2002">
                  <c:v>83.526331018518249</c:v>
                </c:pt>
                <c:pt idx="2003">
                  <c:v>83.56799768518249</c:v>
                </c:pt>
                <c:pt idx="2004">
                  <c:v>83.609664351846732</c:v>
                </c:pt>
                <c:pt idx="2005">
                  <c:v>83.651331018518249</c:v>
                </c:pt>
                <c:pt idx="2006">
                  <c:v>83.69299768518249</c:v>
                </c:pt>
                <c:pt idx="2007">
                  <c:v>83.734664351846732</c:v>
                </c:pt>
                <c:pt idx="2008">
                  <c:v>83.776331018518249</c:v>
                </c:pt>
                <c:pt idx="2009">
                  <c:v>83.81799768518249</c:v>
                </c:pt>
                <c:pt idx="2010">
                  <c:v>83.859664351846732</c:v>
                </c:pt>
                <c:pt idx="2011">
                  <c:v>83.901331018518249</c:v>
                </c:pt>
                <c:pt idx="2012">
                  <c:v>83.94299768518249</c:v>
                </c:pt>
                <c:pt idx="2013">
                  <c:v>83.984664351846732</c:v>
                </c:pt>
                <c:pt idx="2014">
                  <c:v>84.026331018518249</c:v>
                </c:pt>
                <c:pt idx="2015">
                  <c:v>84.06799768518249</c:v>
                </c:pt>
                <c:pt idx="2016">
                  <c:v>84.109664351846732</c:v>
                </c:pt>
                <c:pt idx="2017">
                  <c:v>84.151331018518249</c:v>
                </c:pt>
                <c:pt idx="2018">
                  <c:v>84.19299768518249</c:v>
                </c:pt>
                <c:pt idx="2019">
                  <c:v>84.234664351846732</c:v>
                </c:pt>
                <c:pt idx="2020">
                  <c:v>84.276331018518249</c:v>
                </c:pt>
                <c:pt idx="2021">
                  <c:v>84.31799768518249</c:v>
                </c:pt>
                <c:pt idx="2022">
                  <c:v>84.359664351846732</c:v>
                </c:pt>
                <c:pt idx="2023">
                  <c:v>84.401331018518249</c:v>
                </c:pt>
                <c:pt idx="2024">
                  <c:v>84.44299768518249</c:v>
                </c:pt>
                <c:pt idx="2025">
                  <c:v>84.484664351846732</c:v>
                </c:pt>
                <c:pt idx="2026">
                  <c:v>84.526331018518249</c:v>
                </c:pt>
                <c:pt idx="2027">
                  <c:v>84.56799768518249</c:v>
                </c:pt>
                <c:pt idx="2028">
                  <c:v>84.609664351846732</c:v>
                </c:pt>
                <c:pt idx="2029">
                  <c:v>84.651331018518249</c:v>
                </c:pt>
                <c:pt idx="2030">
                  <c:v>84.69299768518249</c:v>
                </c:pt>
                <c:pt idx="2031">
                  <c:v>84.734664351846732</c:v>
                </c:pt>
                <c:pt idx="2032">
                  <c:v>84.776331018518249</c:v>
                </c:pt>
                <c:pt idx="2033">
                  <c:v>84.81799768518249</c:v>
                </c:pt>
                <c:pt idx="2034">
                  <c:v>84.859664351846732</c:v>
                </c:pt>
                <c:pt idx="2035">
                  <c:v>84.901331018518249</c:v>
                </c:pt>
                <c:pt idx="2036">
                  <c:v>84.94299768518249</c:v>
                </c:pt>
                <c:pt idx="2037">
                  <c:v>84.984664351846732</c:v>
                </c:pt>
                <c:pt idx="2038">
                  <c:v>85.026331018518249</c:v>
                </c:pt>
                <c:pt idx="2039">
                  <c:v>85.06799768518249</c:v>
                </c:pt>
                <c:pt idx="2040">
                  <c:v>85.109664351846732</c:v>
                </c:pt>
                <c:pt idx="2041">
                  <c:v>85.151331018518249</c:v>
                </c:pt>
                <c:pt idx="2042">
                  <c:v>85.19299768518249</c:v>
                </c:pt>
                <c:pt idx="2043">
                  <c:v>85.234664351846732</c:v>
                </c:pt>
                <c:pt idx="2044">
                  <c:v>85.276331018518249</c:v>
                </c:pt>
                <c:pt idx="2045">
                  <c:v>85.31799768518249</c:v>
                </c:pt>
                <c:pt idx="2046">
                  <c:v>85.359664351846732</c:v>
                </c:pt>
                <c:pt idx="2047">
                  <c:v>85.401331018518249</c:v>
                </c:pt>
                <c:pt idx="2048">
                  <c:v>85.44299768518249</c:v>
                </c:pt>
                <c:pt idx="2049">
                  <c:v>85.484664351846732</c:v>
                </c:pt>
                <c:pt idx="2050">
                  <c:v>85.526331018518249</c:v>
                </c:pt>
                <c:pt idx="2051">
                  <c:v>85.56799768518249</c:v>
                </c:pt>
                <c:pt idx="2052">
                  <c:v>85.609664351846732</c:v>
                </c:pt>
                <c:pt idx="2053">
                  <c:v>85.651331018518249</c:v>
                </c:pt>
                <c:pt idx="2054">
                  <c:v>85.69299768518249</c:v>
                </c:pt>
                <c:pt idx="2055">
                  <c:v>85.734664351846732</c:v>
                </c:pt>
                <c:pt idx="2056">
                  <c:v>85.776331018518249</c:v>
                </c:pt>
                <c:pt idx="2057">
                  <c:v>85.81799768518249</c:v>
                </c:pt>
                <c:pt idx="2058">
                  <c:v>85.859664351846732</c:v>
                </c:pt>
                <c:pt idx="2059">
                  <c:v>85.901331018518249</c:v>
                </c:pt>
                <c:pt idx="2060">
                  <c:v>85.94299768518249</c:v>
                </c:pt>
                <c:pt idx="2061">
                  <c:v>85.984664351846732</c:v>
                </c:pt>
                <c:pt idx="2062">
                  <c:v>86.026331018518249</c:v>
                </c:pt>
                <c:pt idx="2063">
                  <c:v>86.06799768518249</c:v>
                </c:pt>
                <c:pt idx="2064">
                  <c:v>86.109664351846732</c:v>
                </c:pt>
                <c:pt idx="2065">
                  <c:v>86.151331018518249</c:v>
                </c:pt>
                <c:pt idx="2066">
                  <c:v>86.19299768518249</c:v>
                </c:pt>
                <c:pt idx="2067">
                  <c:v>86.234664351846732</c:v>
                </c:pt>
                <c:pt idx="2068">
                  <c:v>86.276331018518249</c:v>
                </c:pt>
                <c:pt idx="2069">
                  <c:v>86.31799768518249</c:v>
                </c:pt>
                <c:pt idx="2070">
                  <c:v>86.359664351846732</c:v>
                </c:pt>
                <c:pt idx="2071">
                  <c:v>86.401331018518249</c:v>
                </c:pt>
                <c:pt idx="2072">
                  <c:v>86.44299768518249</c:v>
                </c:pt>
                <c:pt idx="2073">
                  <c:v>86.484664351846732</c:v>
                </c:pt>
                <c:pt idx="2074">
                  <c:v>86.526331018518249</c:v>
                </c:pt>
                <c:pt idx="2075">
                  <c:v>86.56799768518249</c:v>
                </c:pt>
                <c:pt idx="2076">
                  <c:v>86.609664351846732</c:v>
                </c:pt>
                <c:pt idx="2077">
                  <c:v>86.651331018518249</c:v>
                </c:pt>
                <c:pt idx="2078">
                  <c:v>86.69299768518249</c:v>
                </c:pt>
                <c:pt idx="2079">
                  <c:v>86.734664351846732</c:v>
                </c:pt>
                <c:pt idx="2080">
                  <c:v>86.776331018518249</c:v>
                </c:pt>
                <c:pt idx="2081">
                  <c:v>86.81799768518249</c:v>
                </c:pt>
                <c:pt idx="2082">
                  <c:v>86.859664351846732</c:v>
                </c:pt>
                <c:pt idx="2083">
                  <c:v>86.901331018518249</c:v>
                </c:pt>
                <c:pt idx="2084">
                  <c:v>86.94299768518249</c:v>
                </c:pt>
                <c:pt idx="2085">
                  <c:v>86.984664351846732</c:v>
                </c:pt>
                <c:pt idx="2086">
                  <c:v>87.026331018518249</c:v>
                </c:pt>
                <c:pt idx="2087">
                  <c:v>87.06799768518249</c:v>
                </c:pt>
                <c:pt idx="2088">
                  <c:v>87.109664351846732</c:v>
                </c:pt>
                <c:pt idx="2089">
                  <c:v>87.151331018518249</c:v>
                </c:pt>
                <c:pt idx="2090">
                  <c:v>87.19299768518249</c:v>
                </c:pt>
                <c:pt idx="2091">
                  <c:v>87.234664351846732</c:v>
                </c:pt>
                <c:pt idx="2092">
                  <c:v>87.276331018518249</c:v>
                </c:pt>
                <c:pt idx="2093">
                  <c:v>87.31799768518249</c:v>
                </c:pt>
                <c:pt idx="2094">
                  <c:v>87.359664351846732</c:v>
                </c:pt>
                <c:pt idx="2095">
                  <c:v>87.401331018518249</c:v>
                </c:pt>
                <c:pt idx="2096">
                  <c:v>87.44299768518249</c:v>
                </c:pt>
                <c:pt idx="2097">
                  <c:v>87.484664351846732</c:v>
                </c:pt>
                <c:pt idx="2098">
                  <c:v>87.526331018518249</c:v>
                </c:pt>
                <c:pt idx="2099">
                  <c:v>87.56799768518249</c:v>
                </c:pt>
                <c:pt idx="2100">
                  <c:v>87.609664351846732</c:v>
                </c:pt>
                <c:pt idx="2101">
                  <c:v>87.651331018518249</c:v>
                </c:pt>
                <c:pt idx="2102">
                  <c:v>87.69299768518249</c:v>
                </c:pt>
                <c:pt idx="2103">
                  <c:v>87.734664351846732</c:v>
                </c:pt>
                <c:pt idx="2104">
                  <c:v>87.776331018518249</c:v>
                </c:pt>
                <c:pt idx="2105">
                  <c:v>87.81799768518249</c:v>
                </c:pt>
                <c:pt idx="2106">
                  <c:v>87.859664351846732</c:v>
                </c:pt>
                <c:pt idx="2107">
                  <c:v>87.901331018518249</c:v>
                </c:pt>
                <c:pt idx="2108">
                  <c:v>87.94299768518249</c:v>
                </c:pt>
                <c:pt idx="2109">
                  <c:v>87.984664351846732</c:v>
                </c:pt>
                <c:pt idx="2110">
                  <c:v>88.026331018518249</c:v>
                </c:pt>
                <c:pt idx="2111">
                  <c:v>88.06799768518249</c:v>
                </c:pt>
                <c:pt idx="2112">
                  <c:v>88.109664351846732</c:v>
                </c:pt>
                <c:pt idx="2113">
                  <c:v>88.151331018518249</c:v>
                </c:pt>
                <c:pt idx="2114">
                  <c:v>88.19299768518249</c:v>
                </c:pt>
                <c:pt idx="2115">
                  <c:v>88.234664351846732</c:v>
                </c:pt>
                <c:pt idx="2116">
                  <c:v>88.276331018518249</c:v>
                </c:pt>
                <c:pt idx="2117">
                  <c:v>88.31799768518249</c:v>
                </c:pt>
                <c:pt idx="2118">
                  <c:v>88.359664351846732</c:v>
                </c:pt>
                <c:pt idx="2119">
                  <c:v>88.401331018518249</c:v>
                </c:pt>
                <c:pt idx="2120">
                  <c:v>88.44299768518249</c:v>
                </c:pt>
                <c:pt idx="2121">
                  <c:v>88.484664351846732</c:v>
                </c:pt>
                <c:pt idx="2122">
                  <c:v>88.526331018518249</c:v>
                </c:pt>
                <c:pt idx="2123">
                  <c:v>88.56799768518249</c:v>
                </c:pt>
                <c:pt idx="2124">
                  <c:v>88.609664351846732</c:v>
                </c:pt>
                <c:pt idx="2125">
                  <c:v>88.651331018518249</c:v>
                </c:pt>
                <c:pt idx="2126">
                  <c:v>88.69299768518249</c:v>
                </c:pt>
                <c:pt idx="2127">
                  <c:v>88.734664351846732</c:v>
                </c:pt>
                <c:pt idx="2128">
                  <c:v>88.776331018518249</c:v>
                </c:pt>
                <c:pt idx="2129">
                  <c:v>88.81799768518249</c:v>
                </c:pt>
                <c:pt idx="2130">
                  <c:v>88.859664351846732</c:v>
                </c:pt>
                <c:pt idx="2131">
                  <c:v>88.901331018518249</c:v>
                </c:pt>
                <c:pt idx="2132">
                  <c:v>88.94299768518249</c:v>
                </c:pt>
                <c:pt idx="2133">
                  <c:v>88.984664351846732</c:v>
                </c:pt>
                <c:pt idx="2134">
                  <c:v>89.026331018518249</c:v>
                </c:pt>
                <c:pt idx="2135">
                  <c:v>89.06799768518249</c:v>
                </c:pt>
                <c:pt idx="2136">
                  <c:v>89.109664351846732</c:v>
                </c:pt>
                <c:pt idx="2137">
                  <c:v>89.151331018518249</c:v>
                </c:pt>
                <c:pt idx="2138">
                  <c:v>89.19299768518249</c:v>
                </c:pt>
                <c:pt idx="2139">
                  <c:v>89.234664351846732</c:v>
                </c:pt>
                <c:pt idx="2140">
                  <c:v>89.276331018518249</c:v>
                </c:pt>
                <c:pt idx="2141">
                  <c:v>89.31799768518249</c:v>
                </c:pt>
                <c:pt idx="2142">
                  <c:v>89.359664351846732</c:v>
                </c:pt>
                <c:pt idx="2143">
                  <c:v>89.401331018518249</c:v>
                </c:pt>
                <c:pt idx="2144">
                  <c:v>89.44299768518249</c:v>
                </c:pt>
                <c:pt idx="2145">
                  <c:v>89.484664351846732</c:v>
                </c:pt>
                <c:pt idx="2146">
                  <c:v>89.526331018518249</c:v>
                </c:pt>
                <c:pt idx="2147">
                  <c:v>89.56799768518249</c:v>
                </c:pt>
                <c:pt idx="2148">
                  <c:v>89.609664351846732</c:v>
                </c:pt>
                <c:pt idx="2149">
                  <c:v>89.651331018518249</c:v>
                </c:pt>
                <c:pt idx="2150">
                  <c:v>89.69299768518249</c:v>
                </c:pt>
                <c:pt idx="2151">
                  <c:v>89.734664351846732</c:v>
                </c:pt>
                <c:pt idx="2152">
                  <c:v>89.776331018518249</c:v>
                </c:pt>
                <c:pt idx="2153">
                  <c:v>89.81799768518249</c:v>
                </c:pt>
                <c:pt idx="2154">
                  <c:v>89.859664351846732</c:v>
                </c:pt>
                <c:pt idx="2155">
                  <c:v>89.901331018518249</c:v>
                </c:pt>
                <c:pt idx="2156">
                  <c:v>89.94299768518249</c:v>
                </c:pt>
                <c:pt idx="2157">
                  <c:v>89.984664351846732</c:v>
                </c:pt>
                <c:pt idx="2158">
                  <c:v>90.026331018518249</c:v>
                </c:pt>
                <c:pt idx="2159">
                  <c:v>90.06799768518249</c:v>
                </c:pt>
                <c:pt idx="2160">
                  <c:v>90.109664351846732</c:v>
                </c:pt>
                <c:pt idx="2161">
                  <c:v>90.151331018518249</c:v>
                </c:pt>
                <c:pt idx="2162">
                  <c:v>90.19299768518249</c:v>
                </c:pt>
                <c:pt idx="2163">
                  <c:v>90.234664351846732</c:v>
                </c:pt>
                <c:pt idx="2164">
                  <c:v>90.276331018518249</c:v>
                </c:pt>
                <c:pt idx="2165">
                  <c:v>90.31799768518249</c:v>
                </c:pt>
                <c:pt idx="2166">
                  <c:v>90.359664351846732</c:v>
                </c:pt>
                <c:pt idx="2167">
                  <c:v>90.401331018518249</c:v>
                </c:pt>
                <c:pt idx="2168">
                  <c:v>90.44299768518249</c:v>
                </c:pt>
                <c:pt idx="2169">
                  <c:v>90.484664351846732</c:v>
                </c:pt>
                <c:pt idx="2170">
                  <c:v>90.526331018518249</c:v>
                </c:pt>
                <c:pt idx="2171">
                  <c:v>90.56799768518249</c:v>
                </c:pt>
                <c:pt idx="2172">
                  <c:v>90.609664351846732</c:v>
                </c:pt>
                <c:pt idx="2173">
                  <c:v>90.651331018518249</c:v>
                </c:pt>
                <c:pt idx="2174">
                  <c:v>90.69299768518249</c:v>
                </c:pt>
                <c:pt idx="2175">
                  <c:v>90.734664351846732</c:v>
                </c:pt>
                <c:pt idx="2176">
                  <c:v>90.776331018518249</c:v>
                </c:pt>
                <c:pt idx="2177">
                  <c:v>90.81799768518249</c:v>
                </c:pt>
                <c:pt idx="2178">
                  <c:v>90.859664351846732</c:v>
                </c:pt>
                <c:pt idx="2179">
                  <c:v>90.901331018518249</c:v>
                </c:pt>
                <c:pt idx="2180">
                  <c:v>90.94299768518249</c:v>
                </c:pt>
                <c:pt idx="2181">
                  <c:v>90.984664351846732</c:v>
                </c:pt>
                <c:pt idx="2182">
                  <c:v>91.026331018518249</c:v>
                </c:pt>
                <c:pt idx="2183">
                  <c:v>91.06799768518249</c:v>
                </c:pt>
                <c:pt idx="2184">
                  <c:v>91.109664351846732</c:v>
                </c:pt>
                <c:pt idx="2185">
                  <c:v>91.151331018518249</c:v>
                </c:pt>
                <c:pt idx="2186">
                  <c:v>91.19299768518249</c:v>
                </c:pt>
                <c:pt idx="2187">
                  <c:v>91.234664351846732</c:v>
                </c:pt>
                <c:pt idx="2188">
                  <c:v>91.276331018518249</c:v>
                </c:pt>
                <c:pt idx="2189">
                  <c:v>91.31799768518249</c:v>
                </c:pt>
                <c:pt idx="2190">
                  <c:v>91.359664351846732</c:v>
                </c:pt>
                <c:pt idx="2191">
                  <c:v>91.401331018518249</c:v>
                </c:pt>
                <c:pt idx="2192">
                  <c:v>91.44299768518249</c:v>
                </c:pt>
                <c:pt idx="2193">
                  <c:v>91.484664351846732</c:v>
                </c:pt>
                <c:pt idx="2194">
                  <c:v>91.526331018518249</c:v>
                </c:pt>
                <c:pt idx="2195">
                  <c:v>91.56799768518249</c:v>
                </c:pt>
                <c:pt idx="2196">
                  <c:v>91.609664351846732</c:v>
                </c:pt>
                <c:pt idx="2197">
                  <c:v>91.651331018518249</c:v>
                </c:pt>
                <c:pt idx="2198">
                  <c:v>91.69299768518249</c:v>
                </c:pt>
                <c:pt idx="2199">
                  <c:v>91.734664351846732</c:v>
                </c:pt>
                <c:pt idx="2200">
                  <c:v>91.776331018518249</c:v>
                </c:pt>
                <c:pt idx="2201">
                  <c:v>91.81799768518249</c:v>
                </c:pt>
                <c:pt idx="2202">
                  <c:v>91.859664351846732</c:v>
                </c:pt>
                <c:pt idx="2203">
                  <c:v>91.901331018518249</c:v>
                </c:pt>
                <c:pt idx="2204">
                  <c:v>91.94299768518249</c:v>
                </c:pt>
                <c:pt idx="2205">
                  <c:v>91.984664351846732</c:v>
                </c:pt>
                <c:pt idx="2206">
                  <c:v>92.026331018518249</c:v>
                </c:pt>
                <c:pt idx="2207">
                  <c:v>92.06799768518249</c:v>
                </c:pt>
                <c:pt idx="2208">
                  <c:v>92.109664351846732</c:v>
                </c:pt>
                <c:pt idx="2209">
                  <c:v>92.151331018518249</c:v>
                </c:pt>
                <c:pt idx="2210">
                  <c:v>92.19299768518249</c:v>
                </c:pt>
                <c:pt idx="2211">
                  <c:v>92.234664351846732</c:v>
                </c:pt>
                <c:pt idx="2212">
                  <c:v>92.276331018518249</c:v>
                </c:pt>
                <c:pt idx="2213">
                  <c:v>92.31799768518249</c:v>
                </c:pt>
                <c:pt idx="2214">
                  <c:v>92.359664351846732</c:v>
                </c:pt>
                <c:pt idx="2215">
                  <c:v>92.401331018518249</c:v>
                </c:pt>
                <c:pt idx="2216">
                  <c:v>92.44299768518249</c:v>
                </c:pt>
                <c:pt idx="2217">
                  <c:v>92.484664351846732</c:v>
                </c:pt>
                <c:pt idx="2218">
                  <c:v>92.526331018518249</c:v>
                </c:pt>
                <c:pt idx="2219">
                  <c:v>92.56799768518249</c:v>
                </c:pt>
                <c:pt idx="2220">
                  <c:v>92.609664351846732</c:v>
                </c:pt>
                <c:pt idx="2221">
                  <c:v>92.651331018518249</c:v>
                </c:pt>
                <c:pt idx="2222">
                  <c:v>92.69299768518249</c:v>
                </c:pt>
                <c:pt idx="2223">
                  <c:v>92.734664351846732</c:v>
                </c:pt>
                <c:pt idx="2224">
                  <c:v>92.776331018518249</c:v>
                </c:pt>
                <c:pt idx="2225">
                  <c:v>92.81799768518249</c:v>
                </c:pt>
                <c:pt idx="2226">
                  <c:v>92.859664351846732</c:v>
                </c:pt>
                <c:pt idx="2227">
                  <c:v>92.901331018518249</c:v>
                </c:pt>
                <c:pt idx="2228">
                  <c:v>92.94299768518249</c:v>
                </c:pt>
                <c:pt idx="2229">
                  <c:v>92.984664351846732</c:v>
                </c:pt>
                <c:pt idx="2230">
                  <c:v>93.026331018518249</c:v>
                </c:pt>
                <c:pt idx="2231">
                  <c:v>93.06799768518249</c:v>
                </c:pt>
                <c:pt idx="2232">
                  <c:v>93.109664351846732</c:v>
                </c:pt>
                <c:pt idx="2233">
                  <c:v>93.151331018518249</c:v>
                </c:pt>
                <c:pt idx="2234">
                  <c:v>93.19299768518249</c:v>
                </c:pt>
                <c:pt idx="2235">
                  <c:v>93.234664351846732</c:v>
                </c:pt>
                <c:pt idx="2236">
                  <c:v>93.276331018518249</c:v>
                </c:pt>
                <c:pt idx="2237">
                  <c:v>93.31799768518249</c:v>
                </c:pt>
                <c:pt idx="2238">
                  <c:v>93.359664351846732</c:v>
                </c:pt>
                <c:pt idx="2239">
                  <c:v>93.401331018518249</c:v>
                </c:pt>
                <c:pt idx="2240">
                  <c:v>93.44299768518249</c:v>
                </c:pt>
                <c:pt idx="2241">
                  <c:v>93.484664351846732</c:v>
                </c:pt>
                <c:pt idx="2242">
                  <c:v>93.526331018518249</c:v>
                </c:pt>
                <c:pt idx="2243">
                  <c:v>93.56799768518249</c:v>
                </c:pt>
                <c:pt idx="2244">
                  <c:v>93.609664351846732</c:v>
                </c:pt>
                <c:pt idx="2245">
                  <c:v>93.651331018518249</c:v>
                </c:pt>
                <c:pt idx="2246">
                  <c:v>93.69299768518249</c:v>
                </c:pt>
                <c:pt idx="2247">
                  <c:v>93.734664351846732</c:v>
                </c:pt>
                <c:pt idx="2248">
                  <c:v>93.776331018518249</c:v>
                </c:pt>
                <c:pt idx="2249">
                  <c:v>93.81799768518249</c:v>
                </c:pt>
                <c:pt idx="2250">
                  <c:v>93.859664351846732</c:v>
                </c:pt>
                <c:pt idx="2251">
                  <c:v>93.901331018518249</c:v>
                </c:pt>
                <c:pt idx="2252">
                  <c:v>93.94299768518249</c:v>
                </c:pt>
                <c:pt idx="2253">
                  <c:v>93.984664351846732</c:v>
                </c:pt>
                <c:pt idx="2254">
                  <c:v>94.026331018518249</c:v>
                </c:pt>
                <c:pt idx="2255">
                  <c:v>94.06799768518249</c:v>
                </c:pt>
                <c:pt idx="2256">
                  <c:v>94.109664351846732</c:v>
                </c:pt>
                <c:pt idx="2257">
                  <c:v>94.151331018518249</c:v>
                </c:pt>
                <c:pt idx="2258">
                  <c:v>94.19299768518249</c:v>
                </c:pt>
                <c:pt idx="2259">
                  <c:v>94.234664351846732</c:v>
                </c:pt>
                <c:pt idx="2260">
                  <c:v>94.276331018518249</c:v>
                </c:pt>
                <c:pt idx="2261">
                  <c:v>94.31799768518249</c:v>
                </c:pt>
                <c:pt idx="2262">
                  <c:v>94.359664351846732</c:v>
                </c:pt>
                <c:pt idx="2263">
                  <c:v>94.401331018518249</c:v>
                </c:pt>
                <c:pt idx="2264">
                  <c:v>94.44299768518249</c:v>
                </c:pt>
                <c:pt idx="2265">
                  <c:v>94.484664351846732</c:v>
                </c:pt>
                <c:pt idx="2266">
                  <c:v>94.526331018518249</c:v>
                </c:pt>
                <c:pt idx="2267">
                  <c:v>94.56799768518249</c:v>
                </c:pt>
                <c:pt idx="2268">
                  <c:v>94.609664351846732</c:v>
                </c:pt>
                <c:pt idx="2269">
                  <c:v>94.651331018518249</c:v>
                </c:pt>
                <c:pt idx="2270">
                  <c:v>94.69299768518249</c:v>
                </c:pt>
                <c:pt idx="2271">
                  <c:v>94.734664351846732</c:v>
                </c:pt>
                <c:pt idx="2272">
                  <c:v>94.776331018518249</c:v>
                </c:pt>
                <c:pt idx="2273">
                  <c:v>94.81799768518249</c:v>
                </c:pt>
                <c:pt idx="2274">
                  <c:v>94.859664351846732</c:v>
                </c:pt>
                <c:pt idx="2275">
                  <c:v>94.901331018518249</c:v>
                </c:pt>
                <c:pt idx="2276">
                  <c:v>94.94299768518249</c:v>
                </c:pt>
                <c:pt idx="2277">
                  <c:v>94.984664351846732</c:v>
                </c:pt>
                <c:pt idx="2278">
                  <c:v>95.026331018518249</c:v>
                </c:pt>
                <c:pt idx="2279">
                  <c:v>95.06799768518249</c:v>
                </c:pt>
                <c:pt idx="2280">
                  <c:v>95.109664351846732</c:v>
                </c:pt>
                <c:pt idx="2281">
                  <c:v>95.151331018518249</c:v>
                </c:pt>
                <c:pt idx="2282">
                  <c:v>95.19299768518249</c:v>
                </c:pt>
                <c:pt idx="2283">
                  <c:v>95.234664351846732</c:v>
                </c:pt>
                <c:pt idx="2284">
                  <c:v>95.276331018518249</c:v>
                </c:pt>
                <c:pt idx="2285">
                  <c:v>95.31799768518249</c:v>
                </c:pt>
                <c:pt idx="2286">
                  <c:v>95.359664351846732</c:v>
                </c:pt>
                <c:pt idx="2287">
                  <c:v>95.401331018518249</c:v>
                </c:pt>
                <c:pt idx="2288">
                  <c:v>95.44299768518249</c:v>
                </c:pt>
                <c:pt idx="2289">
                  <c:v>95.484664351846732</c:v>
                </c:pt>
                <c:pt idx="2290">
                  <c:v>95.526331018518249</c:v>
                </c:pt>
                <c:pt idx="2291">
                  <c:v>95.56799768518249</c:v>
                </c:pt>
                <c:pt idx="2292">
                  <c:v>95.609664351846732</c:v>
                </c:pt>
                <c:pt idx="2293">
                  <c:v>95.651331018518249</c:v>
                </c:pt>
                <c:pt idx="2294">
                  <c:v>95.69299768518249</c:v>
                </c:pt>
                <c:pt idx="2295">
                  <c:v>95.734664351846732</c:v>
                </c:pt>
                <c:pt idx="2296">
                  <c:v>95.776331018518249</c:v>
                </c:pt>
                <c:pt idx="2297">
                  <c:v>95.81799768518249</c:v>
                </c:pt>
                <c:pt idx="2298">
                  <c:v>95.859664351846732</c:v>
                </c:pt>
                <c:pt idx="2299">
                  <c:v>95.901331018518249</c:v>
                </c:pt>
                <c:pt idx="2300">
                  <c:v>95.94299768518249</c:v>
                </c:pt>
                <c:pt idx="2301">
                  <c:v>95.984664351846732</c:v>
                </c:pt>
                <c:pt idx="2302">
                  <c:v>96.026331018518249</c:v>
                </c:pt>
                <c:pt idx="2303">
                  <c:v>96.06799768518249</c:v>
                </c:pt>
                <c:pt idx="2304">
                  <c:v>96.109664351846732</c:v>
                </c:pt>
                <c:pt idx="2305">
                  <c:v>96.151331018518249</c:v>
                </c:pt>
                <c:pt idx="2306">
                  <c:v>96.19299768518249</c:v>
                </c:pt>
                <c:pt idx="2307">
                  <c:v>96.234664351846732</c:v>
                </c:pt>
                <c:pt idx="2308">
                  <c:v>96.276331018518249</c:v>
                </c:pt>
                <c:pt idx="2309">
                  <c:v>96.31799768518249</c:v>
                </c:pt>
                <c:pt idx="2310">
                  <c:v>96.359664351846732</c:v>
                </c:pt>
                <c:pt idx="2311">
                  <c:v>96.401331018518249</c:v>
                </c:pt>
                <c:pt idx="2312">
                  <c:v>96.44299768518249</c:v>
                </c:pt>
                <c:pt idx="2313">
                  <c:v>96.484664351846732</c:v>
                </c:pt>
                <c:pt idx="2314">
                  <c:v>96.526331018518249</c:v>
                </c:pt>
                <c:pt idx="2315">
                  <c:v>96.56799768518249</c:v>
                </c:pt>
                <c:pt idx="2316">
                  <c:v>96.609664351846732</c:v>
                </c:pt>
                <c:pt idx="2317">
                  <c:v>96.651331018518249</c:v>
                </c:pt>
                <c:pt idx="2318">
                  <c:v>96.69299768518249</c:v>
                </c:pt>
                <c:pt idx="2319">
                  <c:v>96.734664351846732</c:v>
                </c:pt>
                <c:pt idx="2320">
                  <c:v>96.776331018518249</c:v>
                </c:pt>
                <c:pt idx="2321">
                  <c:v>96.81799768518249</c:v>
                </c:pt>
                <c:pt idx="2322">
                  <c:v>96.859664351846732</c:v>
                </c:pt>
                <c:pt idx="2323">
                  <c:v>96.901331018518249</c:v>
                </c:pt>
                <c:pt idx="2324">
                  <c:v>96.94299768518249</c:v>
                </c:pt>
                <c:pt idx="2325">
                  <c:v>96.984664351846732</c:v>
                </c:pt>
                <c:pt idx="2326">
                  <c:v>97.026331018518249</c:v>
                </c:pt>
                <c:pt idx="2327">
                  <c:v>97.06799768518249</c:v>
                </c:pt>
                <c:pt idx="2328">
                  <c:v>97.109664351846732</c:v>
                </c:pt>
                <c:pt idx="2329">
                  <c:v>97.151331018518249</c:v>
                </c:pt>
                <c:pt idx="2330">
                  <c:v>97.19299768518249</c:v>
                </c:pt>
                <c:pt idx="2331">
                  <c:v>97.234664351846732</c:v>
                </c:pt>
                <c:pt idx="2332">
                  <c:v>97.276331018518249</c:v>
                </c:pt>
                <c:pt idx="2333">
                  <c:v>97.31799768518249</c:v>
                </c:pt>
                <c:pt idx="2334">
                  <c:v>97.359664351846732</c:v>
                </c:pt>
                <c:pt idx="2335">
                  <c:v>97.401331018518249</c:v>
                </c:pt>
                <c:pt idx="2336">
                  <c:v>97.44299768518249</c:v>
                </c:pt>
                <c:pt idx="2337">
                  <c:v>97.484664351846732</c:v>
                </c:pt>
                <c:pt idx="2338">
                  <c:v>97.526331018518249</c:v>
                </c:pt>
                <c:pt idx="2339">
                  <c:v>97.56799768518249</c:v>
                </c:pt>
                <c:pt idx="2340">
                  <c:v>97.609664351846732</c:v>
                </c:pt>
                <c:pt idx="2341">
                  <c:v>97.651331018518249</c:v>
                </c:pt>
                <c:pt idx="2342">
                  <c:v>97.69299768518249</c:v>
                </c:pt>
                <c:pt idx="2343">
                  <c:v>97.734664351846732</c:v>
                </c:pt>
                <c:pt idx="2344">
                  <c:v>97.776331018518249</c:v>
                </c:pt>
                <c:pt idx="2345">
                  <c:v>97.81799768518249</c:v>
                </c:pt>
                <c:pt idx="2346">
                  <c:v>97.859664351846732</c:v>
                </c:pt>
                <c:pt idx="2347">
                  <c:v>97.901331018518249</c:v>
                </c:pt>
                <c:pt idx="2348">
                  <c:v>97.94299768518249</c:v>
                </c:pt>
                <c:pt idx="2349">
                  <c:v>97.984664351846732</c:v>
                </c:pt>
                <c:pt idx="2350">
                  <c:v>98.026331018518249</c:v>
                </c:pt>
                <c:pt idx="2351">
                  <c:v>98.06799768518249</c:v>
                </c:pt>
                <c:pt idx="2352">
                  <c:v>98.109664351846732</c:v>
                </c:pt>
                <c:pt idx="2353">
                  <c:v>98.151331018518249</c:v>
                </c:pt>
                <c:pt idx="2354">
                  <c:v>98.19299768518249</c:v>
                </c:pt>
                <c:pt idx="2355">
                  <c:v>98.234664351846732</c:v>
                </c:pt>
                <c:pt idx="2356">
                  <c:v>98.276331018518249</c:v>
                </c:pt>
                <c:pt idx="2357">
                  <c:v>98.31799768518249</c:v>
                </c:pt>
                <c:pt idx="2358">
                  <c:v>98.359664351846732</c:v>
                </c:pt>
                <c:pt idx="2359">
                  <c:v>98.401331018518249</c:v>
                </c:pt>
                <c:pt idx="2360">
                  <c:v>98.44299768518249</c:v>
                </c:pt>
                <c:pt idx="2361">
                  <c:v>98.484664351846732</c:v>
                </c:pt>
                <c:pt idx="2362">
                  <c:v>98.526331018518249</c:v>
                </c:pt>
                <c:pt idx="2363">
                  <c:v>98.56799768518249</c:v>
                </c:pt>
                <c:pt idx="2364">
                  <c:v>98.609664351846732</c:v>
                </c:pt>
                <c:pt idx="2365">
                  <c:v>98.651331018518249</c:v>
                </c:pt>
                <c:pt idx="2366">
                  <c:v>98.69299768518249</c:v>
                </c:pt>
                <c:pt idx="2367">
                  <c:v>98.734664351846732</c:v>
                </c:pt>
                <c:pt idx="2368">
                  <c:v>98.776331018518249</c:v>
                </c:pt>
                <c:pt idx="2369">
                  <c:v>98.81799768518249</c:v>
                </c:pt>
                <c:pt idx="2370">
                  <c:v>98.859664351846732</c:v>
                </c:pt>
                <c:pt idx="2371">
                  <c:v>98.901331018518249</c:v>
                </c:pt>
                <c:pt idx="2372">
                  <c:v>98.94299768518249</c:v>
                </c:pt>
                <c:pt idx="2373">
                  <c:v>98.984664351846732</c:v>
                </c:pt>
                <c:pt idx="2374">
                  <c:v>99.026331018518249</c:v>
                </c:pt>
                <c:pt idx="2375">
                  <c:v>99.06799768518249</c:v>
                </c:pt>
                <c:pt idx="2376">
                  <c:v>99.109664351846732</c:v>
                </c:pt>
                <c:pt idx="2377">
                  <c:v>99.151331018518249</c:v>
                </c:pt>
                <c:pt idx="2378">
                  <c:v>99.19299768518249</c:v>
                </c:pt>
                <c:pt idx="2379">
                  <c:v>99.234664351846732</c:v>
                </c:pt>
                <c:pt idx="2380">
                  <c:v>99.276331018518249</c:v>
                </c:pt>
                <c:pt idx="2381">
                  <c:v>99.31799768518249</c:v>
                </c:pt>
                <c:pt idx="2382">
                  <c:v>99.359664351846732</c:v>
                </c:pt>
                <c:pt idx="2383">
                  <c:v>99.401331018518249</c:v>
                </c:pt>
                <c:pt idx="2384">
                  <c:v>99.44299768518249</c:v>
                </c:pt>
                <c:pt idx="2385">
                  <c:v>99.484664351846732</c:v>
                </c:pt>
                <c:pt idx="2386">
                  <c:v>99.526331018518249</c:v>
                </c:pt>
                <c:pt idx="2387">
                  <c:v>99.56799768518249</c:v>
                </c:pt>
                <c:pt idx="2388">
                  <c:v>99.609664351846732</c:v>
                </c:pt>
                <c:pt idx="2389">
                  <c:v>99.651331018518249</c:v>
                </c:pt>
                <c:pt idx="2390">
                  <c:v>99.69299768518249</c:v>
                </c:pt>
                <c:pt idx="2391">
                  <c:v>99.734664351846732</c:v>
                </c:pt>
                <c:pt idx="2392">
                  <c:v>99.776331018518249</c:v>
                </c:pt>
                <c:pt idx="2393">
                  <c:v>99.81799768518249</c:v>
                </c:pt>
                <c:pt idx="2394">
                  <c:v>99.859664351846732</c:v>
                </c:pt>
                <c:pt idx="2395">
                  <c:v>99.901331018518249</c:v>
                </c:pt>
                <c:pt idx="2396">
                  <c:v>99.94299768518249</c:v>
                </c:pt>
                <c:pt idx="2397">
                  <c:v>99.984664351846732</c:v>
                </c:pt>
                <c:pt idx="2398">
                  <c:v>100.02633101851825</c:v>
                </c:pt>
                <c:pt idx="2399">
                  <c:v>100.06799768518249</c:v>
                </c:pt>
                <c:pt idx="2400">
                  <c:v>100.10966435184673</c:v>
                </c:pt>
                <c:pt idx="2401">
                  <c:v>100.15133101851825</c:v>
                </c:pt>
                <c:pt idx="2402">
                  <c:v>100.19299768518249</c:v>
                </c:pt>
                <c:pt idx="2403">
                  <c:v>100.23466435184673</c:v>
                </c:pt>
                <c:pt idx="2404">
                  <c:v>100.27633101851825</c:v>
                </c:pt>
                <c:pt idx="2405">
                  <c:v>100.31799768518249</c:v>
                </c:pt>
                <c:pt idx="2406">
                  <c:v>100.35966435184673</c:v>
                </c:pt>
                <c:pt idx="2407">
                  <c:v>100.40133101851825</c:v>
                </c:pt>
                <c:pt idx="2408">
                  <c:v>100.44299768518249</c:v>
                </c:pt>
                <c:pt idx="2409">
                  <c:v>100.48466435184673</c:v>
                </c:pt>
                <c:pt idx="2410">
                  <c:v>100.52633101851825</c:v>
                </c:pt>
                <c:pt idx="2411">
                  <c:v>100.56799768518249</c:v>
                </c:pt>
                <c:pt idx="2412">
                  <c:v>100.60966435184673</c:v>
                </c:pt>
                <c:pt idx="2413">
                  <c:v>100.65133101851825</c:v>
                </c:pt>
                <c:pt idx="2414">
                  <c:v>100.69299768518249</c:v>
                </c:pt>
                <c:pt idx="2415">
                  <c:v>100.73466435184673</c:v>
                </c:pt>
                <c:pt idx="2416">
                  <c:v>100.77633101851825</c:v>
                </c:pt>
                <c:pt idx="2417">
                  <c:v>100.81799768518249</c:v>
                </c:pt>
                <c:pt idx="2418">
                  <c:v>100.85966435184673</c:v>
                </c:pt>
                <c:pt idx="2419">
                  <c:v>100.90133101851825</c:v>
                </c:pt>
                <c:pt idx="2420">
                  <c:v>100.94299768518249</c:v>
                </c:pt>
                <c:pt idx="2421">
                  <c:v>100.98466435184673</c:v>
                </c:pt>
                <c:pt idx="2422">
                  <c:v>101.02633101851825</c:v>
                </c:pt>
                <c:pt idx="2423">
                  <c:v>101.06799768518249</c:v>
                </c:pt>
                <c:pt idx="2424">
                  <c:v>101.10966435184673</c:v>
                </c:pt>
                <c:pt idx="2425">
                  <c:v>101.15133101851825</c:v>
                </c:pt>
                <c:pt idx="2426">
                  <c:v>101.19299768518249</c:v>
                </c:pt>
                <c:pt idx="2427">
                  <c:v>101.23466435184673</c:v>
                </c:pt>
                <c:pt idx="2428">
                  <c:v>101.27633101851825</c:v>
                </c:pt>
                <c:pt idx="2429">
                  <c:v>101.31799768518249</c:v>
                </c:pt>
                <c:pt idx="2430">
                  <c:v>101.35966435184673</c:v>
                </c:pt>
                <c:pt idx="2431">
                  <c:v>101.40133101851825</c:v>
                </c:pt>
                <c:pt idx="2432">
                  <c:v>101.44299768518249</c:v>
                </c:pt>
                <c:pt idx="2433">
                  <c:v>101.48466435184673</c:v>
                </c:pt>
                <c:pt idx="2434">
                  <c:v>101.52633101851825</c:v>
                </c:pt>
                <c:pt idx="2435">
                  <c:v>101.56799768518249</c:v>
                </c:pt>
                <c:pt idx="2436">
                  <c:v>101.60966435184673</c:v>
                </c:pt>
                <c:pt idx="2437">
                  <c:v>101.65133101851825</c:v>
                </c:pt>
                <c:pt idx="2438">
                  <c:v>101.69299768518249</c:v>
                </c:pt>
                <c:pt idx="2439">
                  <c:v>101.73466435184673</c:v>
                </c:pt>
                <c:pt idx="2440">
                  <c:v>101.77633101851825</c:v>
                </c:pt>
                <c:pt idx="2441">
                  <c:v>101.81799768518249</c:v>
                </c:pt>
                <c:pt idx="2442">
                  <c:v>101.85966435184673</c:v>
                </c:pt>
                <c:pt idx="2443">
                  <c:v>101.90133101851825</c:v>
                </c:pt>
                <c:pt idx="2444">
                  <c:v>101.94299768518249</c:v>
                </c:pt>
                <c:pt idx="2445">
                  <c:v>101.98466435184673</c:v>
                </c:pt>
                <c:pt idx="2446">
                  <c:v>102.02633101851825</c:v>
                </c:pt>
                <c:pt idx="2447">
                  <c:v>102.06799768518249</c:v>
                </c:pt>
                <c:pt idx="2448">
                  <c:v>102.10966435184673</c:v>
                </c:pt>
                <c:pt idx="2449">
                  <c:v>102.15133101851825</c:v>
                </c:pt>
                <c:pt idx="2450">
                  <c:v>102.19299768518249</c:v>
                </c:pt>
                <c:pt idx="2451">
                  <c:v>102.23466435184673</c:v>
                </c:pt>
                <c:pt idx="2452">
                  <c:v>102.27633101851825</c:v>
                </c:pt>
                <c:pt idx="2453">
                  <c:v>102.31799768518249</c:v>
                </c:pt>
                <c:pt idx="2454">
                  <c:v>102.35966435184673</c:v>
                </c:pt>
                <c:pt idx="2455">
                  <c:v>102.40133101851825</c:v>
                </c:pt>
                <c:pt idx="2456">
                  <c:v>102.44299768518249</c:v>
                </c:pt>
                <c:pt idx="2457">
                  <c:v>102.48466435184673</c:v>
                </c:pt>
                <c:pt idx="2458">
                  <c:v>102.52633101851825</c:v>
                </c:pt>
                <c:pt idx="2459">
                  <c:v>102.56799768518249</c:v>
                </c:pt>
                <c:pt idx="2460">
                  <c:v>102.60966435184673</c:v>
                </c:pt>
                <c:pt idx="2461">
                  <c:v>102.65133101851825</c:v>
                </c:pt>
                <c:pt idx="2462">
                  <c:v>102.69299768518249</c:v>
                </c:pt>
                <c:pt idx="2463">
                  <c:v>102.73466435184673</c:v>
                </c:pt>
                <c:pt idx="2464">
                  <c:v>102.77633101851825</c:v>
                </c:pt>
                <c:pt idx="2465">
                  <c:v>102.81799768518249</c:v>
                </c:pt>
                <c:pt idx="2466">
                  <c:v>102.85966435184673</c:v>
                </c:pt>
                <c:pt idx="2467">
                  <c:v>102.90133101851825</c:v>
                </c:pt>
                <c:pt idx="2468">
                  <c:v>102.94299768518249</c:v>
                </c:pt>
                <c:pt idx="2469">
                  <c:v>102.98466435184673</c:v>
                </c:pt>
                <c:pt idx="2470">
                  <c:v>103.02633101851825</c:v>
                </c:pt>
                <c:pt idx="2471">
                  <c:v>103.06799768518249</c:v>
                </c:pt>
                <c:pt idx="2472">
                  <c:v>103.10966435184673</c:v>
                </c:pt>
                <c:pt idx="2473">
                  <c:v>103.15133101851825</c:v>
                </c:pt>
                <c:pt idx="2474">
                  <c:v>103.19299768518249</c:v>
                </c:pt>
                <c:pt idx="2475">
                  <c:v>103.23466435184673</c:v>
                </c:pt>
                <c:pt idx="2476">
                  <c:v>103.27633101851825</c:v>
                </c:pt>
                <c:pt idx="2477">
                  <c:v>103.31799768518249</c:v>
                </c:pt>
                <c:pt idx="2478">
                  <c:v>103.35966435184673</c:v>
                </c:pt>
                <c:pt idx="2479">
                  <c:v>103.40133101851825</c:v>
                </c:pt>
                <c:pt idx="2480">
                  <c:v>103.44299768518249</c:v>
                </c:pt>
                <c:pt idx="2481">
                  <c:v>103.48466435184673</c:v>
                </c:pt>
                <c:pt idx="2482">
                  <c:v>103.52633101851825</c:v>
                </c:pt>
                <c:pt idx="2483">
                  <c:v>103.56799768518249</c:v>
                </c:pt>
                <c:pt idx="2484">
                  <c:v>103.60966435184673</c:v>
                </c:pt>
                <c:pt idx="2485">
                  <c:v>103.65133101851825</c:v>
                </c:pt>
                <c:pt idx="2486">
                  <c:v>103.69299768518249</c:v>
                </c:pt>
                <c:pt idx="2487">
                  <c:v>103.73466435184673</c:v>
                </c:pt>
                <c:pt idx="2488">
                  <c:v>103.77633101851825</c:v>
                </c:pt>
                <c:pt idx="2489">
                  <c:v>103.81799768518249</c:v>
                </c:pt>
                <c:pt idx="2490">
                  <c:v>103.85966435184673</c:v>
                </c:pt>
                <c:pt idx="2491">
                  <c:v>103.90133101851825</c:v>
                </c:pt>
                <c:pt idx="2492">
                  <c:v>103.94299768518249</c:v>
                </c:pt>
                <c:pt idx="2493">
                  <c:v>103.98466435184673</c:v>
                </c:pt>
                <c:pt idx="2494">
                  <c:v>104.02633101851825</c:v>
                </c:pt>
                <c:pt idx="2495">
                  <c:v>104.06799768518249</c:v>
                </c:pt>
                <c:pt idx="2496">
                  <c:v>104.10966435184673</c:v>
                </c:pt>
                <c:pt idx="2497">
                  <c:v>104.15133101851825</c:v>
                </c:pt>
                <c:pt idx="2498">
                  <c:v>104.19299768518249</c:v>
                </c:pt>
                <c:pt idx="2499">
                  <c:v>104.23466435184673</c:v>
                </c:pt>
                <c:pt idx="2500">
                  <c:v>104.27633101851825</c:v>
                </c:pt>
                <c:pt idx="2501">
                  <c:v>104.31799768518249</c:v>
                </c:pt>
                <c:pt idx="2502">
                  <c:v>104.35966435184673</c:v>
                </c:pt>
                <c:pt idx="2503">
                  <c:v>104.40133101851825</c:v>
                </c:pt>
                <c:pt idx="2504">
                  <c:v>104.44299768518249</c:v>
                </c:pt>
                <c:pt idx="2505">
                  <c:v>104.48466435184673</c:v>
                </c:pt>
                <c:pt idx="2506">
                  <c:v>104.52633101851825</c:v>
                </c:pt>
                <c:pt idx="2507">
                  <c:v>104.56799768518249</c:v>
                </c:pt>
                <c:pt idx="2508">
                  <c:v>104.60966435184673</c:v>
                </c:pt>
                <c:pt idx="2509">
                  <c:v>104.65133101851825</c:v>
                </c:pt>
                <c:pt idx="2510">
                  <c:v>104.69299768518249</c:v>
                </c:pt>
                <c:pt idx="2511">
                  <c:v>104.73466435184673</c:v>
                </c:pt>
                <c:pt idx="2512">
                  <c:v>104.77633101851825</c:v>
                </c:pt>
                <c:pt idx="2513">
                  <c:v>104.81799768518249</c:v>
                </c:pt>
                <c:pt idx="2514">
                  <c:v>104.85966435184673</c:v>
                </c:pt>
                <c:pt idx="2515">
                  <c:v>104.90133101851825</c:v>
                </c:pt>
                <c:pt idx="2516">
                  <c:v>104.94299768518249</c:v>
                </c:pt>
                <c:pt idx="2517">
                  <c:v>104.98466435184673</c:v>
                </c:pt>
                <c:pt idx="2518">
                  <c:v>105.02633101851825</c:v>
                </c:pt>
                <c:pt idx="2519">
                  <c:v>105.06799768518249</c:v>
                </c:pt>
                <c:pt idx="2520">
                  <c:v>105.10966435184673</c:v>
                </c:pt>
                <c:pt idx="2521">
                  <c:v>105.15133101851825</c:v>
                </c:pt>
                <c:pt idx="2522">
                  <c:v>105.19299768518249</c:v>
                </c:pt>
                <c:pt idx="2523">
                  <c:v>105.23466435184673</c:v>
                </c:pt>
                <c:pt idx="2524">
                  <c:v>105.27633101851825</c:v>
                </c:pt>
                <c:pt idx="2525">
                  <c:v>105.31799768518249</c:v>
                </c:pt>
                <c:pt idx="2526">
                  <c:v>105.35966435184673</c:v>
                </c:pt>
                <c:pt idx="2527">
                  <c:v>105.40133101851825</c:v>
                </c:pt>
                <c:pt idx="2528">
                  <c:v>105.44299768518249</c:v>
                </c:pt>
                <c:pt idx="2529">
                  <c:v>105.48466435184673</c:v>
                </c:pt>
                <c:pt idx="2530">
                  <c:v>105.52633101851825</c:v>
                </c:pt>
                <c:pt idx="2531">
                  <c:v>105.56799768518249</c:v>
                </c:pt>
                <c:pt idx="2532">
                  <c:v>105.60966435184673</c:v>
                </c:pt>
                <c:pt idx="2533">
                  <c:v>105.65133101851825</c:v>
                </c:pt>
                <c:pt idx="2534">
                  <c:v>105.69299768518249</c:v>
                </c:pt>
                <c:pt idx="2535">
                  <c:v>105.73466435184673</c:v>
                </c:pt>
                <c:pt idx="2536">
                  <c:v>105.77633101851825</c:v>
                </c:pt>
                <c:pt idx="2537">
                  <c:v>105.81799768518249</c:v>
                </c:pt>
                <c:pt idx="2538">
                  <c:v>105.85966435184673</c:v>
                </c:pt>
                <c:pt idx="2539">
                  <c:v>105.90133101851825</c:v>
                </c:pt>
                <c:pt idx="2540">
                  <c:v>105.94299768518249</c:v>
                </c:pt>
                <c:pt idx="2541">
                  <c:v>105.98466435184673</c:v>
                </c:pt>
                <c:pt idx="2542">
                  <c:v>106.02633101851825</c:v>
                </c:pt>
                <c:pt idx="2543">
                  <c:v>106.06799768518249</c:v>
                </c:pt>
                <c:pt idx="2544">
                  <c:v>106.10966435184673</c:v>
                </c:pt>
                <c:pt idx="2545">
                  <c:v>106.15133101851825</c:v>
                </c:pt>
                <c:pt idx="2546">
                  <c:v>106.19299768518249</c:v>
                </c:pt>
                <c:pt idx="2547">
                  <c:v>106.23466435184673</c:v>
                </c:pt>
                <c:pt idx="2548">
                  <c:v>106.27633101851825</c:v>
                </c:pt>
                <c:pt idx="2549">
                  <c:v>106.31799768518249</c:v>
                </c:pt>
                <c:pt idx="2550">
                  <c:v>106.35966435184673</c:v>
                </c:pt>
                <c:pt idx="2551">
                  <c:v>106.40133101851825</c:v>
                </c:pt>
                <c:pt idx="2552">
                  <c:v>106.44299768518249</c:v>
                </c:pt>
                <c:pt idx="2553">
                  <c:v>106.48466435184673</c:v>
                </c:pt>
                <c:pt idx="2554">
                  <c:v>106.52633101851825</c:v>
                </c:pt>
                <c:pt idx="2555">
                  <c:v>106.56799768518249</c:v>
                </c:pt>
                <c:pt idx="2556">
                  <c:v>106.60966435184673</c:v>
                </c:pt>
                <c:pt idx="2557">
                  <c:v>106.65133101851825</c:v>
                </c:pt>
                <c:pt idx="2558">
                  <c:v>106.69299768518249</c:v>
                </c:pt>
                <c:pt idx="2559">
                  <c:v>106.73466435184673</c:v>
                </c:pt>
                <c:pt idx="2560">
                  <c:v>106.77633101851825</c:v>
                </c:pt>
                <c:pt idx="2561">
                  <c:v>106.81799768518249</c:v>
                </c:pt>
                <c:pt idx="2562">
                  <c:v>106.85966435184673</c:v>
                </c:pt>
                <c:pt idx="2563">
                  <c:v>106.90133101851825</c:v>
                </c:pt>
                <c:pt idx="2564">
                  <c:v>106.94299768518249</c:v>
                </c:pt>
                <c:pt idx="2565">
                  <c:v>106.98466435184673</c:v>
                </c:pt>
                <c:pt idx="2566">
                  <c:v>107.02633101851825</c:v>
                </c:pt>
                <c:pt idx="2567">
                  <c:v>107.06799768518249</c:v>
                </c:pt>
                <c:pt idx="2568">
                  <c:v>107.10966435184673</c:v>
                </c:pt>
                <c:pt idx="2569">
                  <c:v>107.15133101851825</c:v>
                </c:pt>
                <c:pt idx="2570">
                  <c:v>107.19299768518249</c:v>
                </c:pt>
                <c:pt idx="2571">
                  <c:v>107.23466435184673</c:v>
                </c:pt>
                <c:pt idx="2572">
                  <c:v>107.27633101851825</c:v>
                </c:pt>
                <c:pt idx="2573">
                  <c:v>107.31799768518249</c:v>
                </c:pt>
                <c:pt idx="2574">
                  <c:v>107.35966435184673</c:v>
                </c:pt>
                <c:pt idx="2575">
                  <c:v>107.40133101851825</c:v>
                </c:pt>
                <c:pt idx="2576">
                  <c:v>107.44299768518249</c:v>
                </c:pt>
                <c:pt idx="2577">
                  <c:v>107.48466435184673</c:v>
                </c:pt>
                <c:pt idx="2578">
                  <c:v>107.52633101851825</c:v>
                </c:pt>
                <c:pt idx="2579">
                  <c:v>107.56799768518249</c:v>
                </c:pt>
                <c:pt idx="2580">
                  <c:v>107.60966435184673</c:v>
                </c:pt>
                <c:pt idx="2581">
                  <c:v>107.65133101851825</c:v>
                </c:pt>
                <c:pt idx="2582">
                  <c:v>107.69299768518249</c:v>
                </c:pt>
                <c:pt idx="2583">
                  <c:v>107.73466435184673</c:v>
                </c:pt>
                <c:pt idx="2584">
                  <c:v>107.77633101851825</c:v>
                </c:pt>
                <c:pt idx="2585">
                  <c:v>107.81799768518249</c:v>
                </c:pt>
                <c:pt idx="2586">
                  <c:v>107.85966435184673</c:v>
                </c:pt>
                <c:pt idx="2587">
                  <c:v>107.90133101851825</c:v>
                </c:pt>
                <c:pt idx="2588">
                  <c:v>107.94299768518249</c:v>
                </c:pt>
                <c:pt idx="2589">
                  <c:v>107.98466435184673</c:v>
                </c:pt>
                <c:pt idx="2590">
                  <c:v>108.02633101851825</c:v>
                </c:pt>
                <c:pt idx="2591">
                  <c:v>108.06799768518249</c:v>
                </c:pt>
                <c:pt idx="2592">
                  <c:v>108.10966435184673</c:v>
                </c:pt>
                <c:pt idx="2593">
                  <c:v>108.15133101851825</c:v>
                </c:pt>
                <c:pt idx="2594">
                  <c:v>108.19299768518249</c:v>
                </c:pt>
                <c:pt idx="2595">
                  <c:v>108.23466435184673</c:v>
                </c:pt>
                <c:pt idx="2596">
                  <c:v>108.27633101851825</c:v>
                </c:pt>
                <c:pt idx="2597">
                  <c:v>108.31799768518249</c:v>
                </c:pt>
                <c:pt idx="2598">
                  <c:v>108.35966435184673</c:v>
                </c:pt>
                <c:pt idx="2599">
                  <c:v>108.40133101851825</c:v>
                </c:pt>
                <c:pt idx="2600">
                  <c:v>108.44299768518249</c:v>
                </c:pt>
                <c:pt idx="2601">
                  <c:v>108.48466435184673</c:v>
                </c:pt>
                <c:pt idx="2602">
                  <c:v>108.52633101851825</c:v>
                </c:pt>
                <c:pt idx="2603">
                  <c:v>108.56799768518249</c:v>
                </c:pt>
                <c:pt idx="2604">
                  <c:v>108.60966435184673</c:v>
                </c:pt>
                <c:pt idx="2605">
                  <c:v>108.65133101851825</c:v>
                </c:pt>
                <c:pt idx="2606">
                  <c:v>108.69299768518249</c:v>
                </c:pt>
                <c:pt idx="2607">
                  <c:v>108.73466435184673</c:v>
                </c:pt>
                <c:pt idx="2608">
                  <c:v>108.77633101851825</c:v>
                </c:pt>
                <c:pt idx="2609">
                  <c:v>108.81799768518249</c:v>
                </c:pt>
                <c:pt idx="2610">
                  <c:v>108.85966435184673</c:v>
                </c:pt>
                <c:pt idx="2611">
                  <c:v>108.90133101851825</c:v>
                </c:pt>
                <c:pt idx="2612">
                  <c:v>108.94299768518249</c:v>
                </c:pt>
                <c:pt idx="2613">
                  <c:v>108.98466435184673</c:v>
                </c:pt>
                <c:pt idx="2614">
                  <c:v>109.02633101851825</c:v>
                </c:pt>
                <c:pt idx="2615">
                  <c:v>109.06799768518249</c:v>
                </c:pt>
                <c:pt idx="2616">
                  <c:v>109.10966435184673</c:v>
                </c:pt>
                <c:pt idx="2617">
                  <c:v>109.15133101851825</c:v>
                </c:pt>
                <c:pt idx="2618">
                  <c:v>109.19299768518249</c:v>
                </c:pt>
                <c:pt idx="2619">
                  <c:v>109.23466435184673</c:v>
                </c:pt>
                <c:pt idx="2620">
                  <c:v>109.27633101851825</c:v>
                </c:pt>
                <c:pt idx="2621">
                  <c:v>109.31799768518249</c:v>
                </c:pt>
                <c:pt idx="2622">
                  <c:v>109.35966435184673</c:v>
                </c:pt>
                <c:pt idx="2623">
                  <c:v>109.40133101851825</c:v>
                </c:pt>
                <c:pt idx="2624">
                  <c:v>109.44299768518249</c:v>
                </c:pt>
                <c:pt idx="2625">
                  <c:v>109.48466435184673</c:v>
                </c:pt>
                <c:pt idx="2626">
                  <c:v>109.52633101851825</c:v>
                </c:pt>
                <c:pt idx="2627">
                  <c:v>109.56799768518249</c:v>
                </c:pt>
                <c:pt idx="2628">
                  <c:v>109.60966435184673</c:v>
                </c:pt>
                <c:pt idx="2629">
                  <c:v>109.65133101851825</c:v>
                </c:pt>
                <c:pt idx="2630">
                  <c:v>109.69299768518249</c:v>
                </c:pt>
                <c:pt idx="2631">
                  <c:v>109.73466435184673</c:v>
                </c:pt>
                <c:pt idx="2632">
                  <c:v>109.77633101851825</c:v>
                </c:pt>
                <c:pt idx="2633">
                  <c:v>109.81799768518249</c:v>
                </c:pt>
                <c:pt idx="2634">
                  <c:v>109.85966435184673</c:v>
                </c:pt>
                <c:pt idx="2635">
                  <c:v>109.90133101851825</c:v>
                </c:pt>
                <c:pt idx="2636">
                  <c:v>109.94299768518249</c:v>
                </c:pt>
                <c:pt idx="2637">
                  <c:v>109.98466435184673</c:v>
                </c:pt>
                <c:pt idx="2638">
                  <c:v>110.02633101851825</c:v>
                </c:pt>
                <c:pt idx="2639">
                  <c:v>110.06799768518249</c:v>
                </c:pt>
                <c:pt idx="2640">
                  <c:v>110.10966435184673</c:v>
                </c:pt>
                <c:pt idx="2641">
                  <c:v>110.15133101851825</c:v>
                </c:pt>
                <c:pt idx="2642">
                  <c:v>110.19299768518249</c:v>
                </c:pt>
                <c:pt idx="2643">
                  <c:v>110.23466435184673</c:v>
                </c:pt>
                <c:pt idx="2644">
                  <c:v>110.27633101851825</c:v>
                </c:pt>
                <c:pt idx="2645">
                  <c:v>110.31799768518249</c:v>
                </c:pt>
                <c:pt idx="2646">
                  <c:v>110.35966435184673</c:v>
                </c:pt>
                <c:pt idx="2647">
                  <c:v>110.40133101851825</c:v>
                </c:pt>
                <c:pt idx="2648">
                  <c:v>110.44299768518249</c:v>
                </c:pt>
                <c:pt idx="2649">
                  <c:v>110.48466435184673</c:v>
                </c:pt>
                <c:pt idx="2650">
                  <c:v>110.52633101851825</c:v>
                </c:pt>
                <c:pt idx="2651">
                  <c:v>110.56799768518249</c:v>
                </c:pt>
                <c:pt idx="2652">
                  <c:v>110.60966435184673</c:v>
                </c:pt>
                <c:pt idx="2653">
                  <c:v>110.65133101851825</c:v>
                </c:pt>
                <c:pt idx="2654">
                  <c:v>110.69299768518249</c:v>
                </c:pt>
                <c:pt idx="2655">
                  <c:v>110.73466435184673</c:v>
                </c:pt>
                <c:pt idx="2656">
                  <c:v>110.77633101851825</c:v>
                </c:pt>
                <c:pt idx="2657">
                  <c:v>110.81799768518249</c:v>
                </c:pt>
                <c:pt idx="2658">
                  <c:v>110.85966435184673</c:v>
                </c:pt>
                <c:pt idx="2659">
                  <c:v>110.90133101851825</c:v>
                </c:pt>
                <c:pt idx="2660">
                  <c:v>110.94299768518249</c:v>
                </c:pt>
                <c:pt idx="2661">
                  <c:v>110.98466435184673</c:v>
                </c:pt>
                <c:pt idx="2662">
                  <c:v>111.02633101851825</c:v>
                </c:pt>
                <c:pt idx="2663">
                  <c:v>111.06799768518249</c:v>
                </c:pt>
                <c:pt idx="2664">
                  <c:v>111.10966435184673</c:v>
                </c:pt>
                <c:pt idx="2665">
                  <c:v>111.15133101851825</c:v>
                </c:pt>
                <c:pt idx="2666">
                  <c:v>111.19299768518249</c:v>
                </c:pt>
                <c:pt idx="2667">
                  <c:v>111.23466435184673</c:v>
                </c:pt>
                <c:pt idx="2668">
                  <c:v>111.27633101851825</c:v>
                </c:pt>
                <c:pt idx="2669">
                  <c:v>111.31799768518249</c:v>
                </c:pt>
                <c:pt idx="2670">
                  <c:v>111.35966435184673</c:v>
                </c:pt>
                <c:pt idx="2671">
                  <c:v>111.40133101851825</c:v>
                </c:pt>
                <c:pt idx="2672">
                  <c:v>111.44299768518249</c:v>
                </c:pt>
                <c:pt idx="2673">
                  <c:v>111.48466435184673</c:v>
                </c:pt>
                <c:pt idx="2674">
                  <c:v>111.52633101851825</c:v>
                </c:pt>
                <c:pt idx="2675">
                  <c:v>111.56799768518249</c:v>
                </c:pt>
                <c:pt idx="2676">
                  <c:v>111.60966435184673</c:v>
                </c:pt>
                <c:pt idx="2677">
                  <c:v>111.65133101851825</c:v>
                </c:pt>
                <c:pt idx="2678">
                  <c:v>111.69299768518249</c:v>
                </c:pt>
                <c:pt idx="2679">
                  <c:v>111.73466435184673</c:v>
                </c:pt>
                <c:pt idx="2680">
                  <c:v>111.77633101851825</c:v>
                </c:pt>
                <c:pt idx="2681">
                  <c:v>111.81799768518249</c:v>
                </c:pt>
                <c:pt idx="2682">
                  <c:v>111.85966435184673</c:v>
                </c:pt>
                <c:pt idx="2683">
                  <c:v>111.90133101851825</c:v>
                </c:pt>
                <c:pt idx="2684">
                  <c:v>111.94299768518249</c:v>
                </c:pt>
                <c:pt idx="2685">
                  <c:v>111.98466435184673</c:v>
                </c:pt>
                <c:pt idx="2686">
                  <c:v>112.02633101851825</c:v>
                </c:pt>
                <c:pt idx="2687">
                  <c:v>112.06799768518249</c:v>
                </c:pt>
                <c:pt idx="2688">
                  <c:v>112.10966435184673</c:v>
                </c:pt>
                <c:pt idx="2689">
                  <c:v>112.15133101851825</c:v>
                </c:pt>
                <c:pt idx="2690">
                  <c:v>112.19299768518249</c:v>
                </c:pt>
                <c:pt idx="2691">
                  <c:v>112.23466435184673</c:v>
                </c:pt>
                <c:pt idx="2692">
                  <c:v>112.27633101851825</c:v>
                </c:pt>
                <c:pt idx="2693">
                  <c:v>112.31799768518249</c:v>
                </c:pt>
                <c:pt idx="2694">
                  <c:v>112.35966435184673</c:v>
                </c:pt>
                <c:pt idx="2695">
                  <c:v>112.40133101851825</c:v>
                </c:pt>
                <c:pt idx="2696">
                  <c:v>112.44299768518249</c:v>
                </c:pt>
                <c:pt idx="2697">
                  <c:v>112.48466435184673</c:v>
                </c:pt>
                <c:pt idx="2698">
                  <c:v>112.52633101851825</c:v>
                </c:pt>
                <c:pt idx="2699">
                  <c:v>112.56799768518249</c:v>
                </c:pt>
                <c:pt idx="2700">
                  <c:v>112.60966435184673</c:v>
                </c:pt>
                <c:pt idx="2701">
                  <c:v>112.65133101851825</c:v>
                </c:pt>
                <c:pt idx="2702">
                  <c:v>112.69299768518249</c:v>
                </c:pt>
                <c:pt idx="2703">
                  <c:v>112.73466435184673</c:v>
                </c:pt>
                <c:pt idx="2704">
                  <c:v>112.77633101851825</c:v>
                </c:pt>
                <c:pt idx="2705">
                  <c:v>112.81799768518249</c:v>
                </c:pt>
                <c:pt idx="2706">
                  <c:v>112.85966435184673</c:v>
                </c:pt>
                <c:pt idx="2707">
                  <c:v>112.90133101851825</c:v>
                </c:pt>
                <c:pt idx="2708">
                  <c:v>112.94299768518249</c:v>
                </c:pt>
                <c:pt idx="2709">
                  <c:v>112.98466435184673</c:v>
                </c:pt>
                <c:pt idx="2710">
                  <c:v>113.02633101851825</c:v>
                </c:pt>
                <c:pt idx="2711">
                  <c:v>113.06799768518249</c:v>
                </c:pt>
                <c:pt idx="2712">
                  <c:v>113.10966435184673</c:v>
                </c:pt>
                <c:pt idx="2713">
                  <c:v>113.15133101851825</c:v>
                </c:pt>
                <c:pt idx="2714">
                  <c:v>113.19299768518249</c:v>
                </c:pt>
                <c:pt idx="2715">
                  <c:v>113.23466435184673</c:v>
                </c:pt>
                <c:pt idx="2716">
                  <c:v>113.27633101851825</c:v>
                </c:pt>
                <c:pt idx="2717">
                  <c:v>113.31799768518249</c:v>
                </c:pt>
                <c:pt idx="2718">
                  <c:v>113.35966435184673</c:v>
                </c:pt>
                <c:pt idx="2719">
                  <c:v>113.40133101851825</c:v>
                </c:pt>
                <c:pt idx="2720">
                  <c:v>113.44299768518249</c:v>
                </c:pt>
                <c:pt idx="2721">
                  <c:v>113.48466435184673</c:v>
                </c:pt>
                <c:pt idx="2722">
                  <c:v>113.52633101851825</c:v>
                </c:pt>
                <c:pt idx="2723">
                  <c:v>113.56799768518249</c:v>
                </c:pt>
                <c:pt idx="2724">
                  <c:v>113.60966435184673</c:v>
                </c:pt>
                <c:pt idx="2725">
                  <c:v>113.65133101851825</c:v>
                </c:pt>
                <c:pt idx="2726">
                  <c:v>113.69299768518249</c:v>
                </c:pt>
                <c:pt idx="2727">
                  <c:v>113.73466435184673</c:v>
                </c:pt>
                <c:pt idx="2728">
                  <c:v>113.77633101851825</c:v>
                </c:pt>
                <c:pt idx="2729">
                  <c:v>113.81799768518249</c:v>
                </c:pt>
                <c:pt idx="2730">
                  <c:v>113.85966435184673</c:v>
                </c:pt>
                <c:pt idx="2731">
                  <c:v>113.90133101851825</c:v>
                </c:pt>
                <c:pt idx="2732">
                  <c:v>113.94299768518249</c:v>
                </c:pt>
                <c:pt idx="2733">
                  <c:v>113.98466435184673</c:v>
                </c:pt>
                <c:pt idx="2734">
                  <c:v>114.02633101851825</c:v>
                </c:pt>
                <c:pt idx="2735">
                  <c:v>114.06799768518249</c:v>
                </c:pt>
                <c:pt idx="2736">
                  <c:v>114.10966435184673</c:v>
                </c:pt>
                <c:pt idx="2737">
                  <c:v>114.15133101851825</c:v>
                </c:pt>
                <c:pt idx="2738">
                  <c:v>114.19299768518249</c:v>
                </c:pt>
                <c:pt idx="2739">
                  <c:v>114.23466435184673</c:v>
                </c:pt>
                <c:pt idx="2740">
                  <c:v>114.27633101851825</c:v>
                </c:pt>
                <c:pt idx="2741">
                  <c:v>114.31799768518249</c:v>
                </c:pt>
                <c:pt idx="2742">
                  <c:v>114.35966435184673</c:v>
                </c:pt>
                <c:pt idx="2743">
                  <c:v>114.40133101851825</c:v>
                </c:pt>
                <c:pt idx="2744">
                  <c:v>114.44299768518249</c:v>
                </c:pt>
                <c:pt idx="2745">
                  <c:v>114.48466435184673</c:v>
                </c:pt>
                <c:pt idx="2746">
                  <c:v>114.52633101851825</c:v>
                </c:pt>
                <c:pt idx="2747">
                  <c:v>114.56799768518249</c:v>
                </c:pt>
                <c:pt idx="2748">
                  <c:v>114.60966435184673</c:v>
                </c:pt>
                <c:pt idx="2749">
                  <c:v>114.65133101851825</c:v>
                </c:pt>
                <c:pt idx="2750">
                  <c:v>114.69299768518249</c:v>
                </c:pt>
                <c:pt idx="2751">
                  <c:v>114.73466435184673</c:v>
                </c:pt>
                <c:pt idx="2752">
                  <c:v>114.77633101851825</c:v>
                </c:pt>
                <c:pt idx="2753">
                  <c:v>114.81799768518249</c:v>
                </c:pt>
                <c:pt idx="2754">
                  <c:v>114.85966435184673</c:v>
                </c:pt>
                <c:pt idx="2755">
                  <c:v>114.90133101851825</c:v>
                </c:pt>
                <c:pt idx="2756">
                  <c:v>114.94299768518249</c:v>
                </c:pt>
                <c:pt idx="2757">
                  <c:v>114.98466435184673</c:v>
                </c:pt>
                <c:pt idx="2758">
                  <c:v>115.02633101851825</c:v>
                </c:pt>
                <c:pt idx="2759">
                  <c:v>115.06799768518249</c:v>
                </c:pt>
                <c:pt idx="2760">
                  <c:v>115.10966435184673</c:v>
                </c:pt>
                <c:pt idx="2761">
                  <c:v>115.15133101851825</c:v>
                </c:pt>
                <c:pt idx="2762">
                  <c:v>115.19299768518249</c:v>
                </c:pt>
                <c:pt idx="2763">
                  <c:v>115.23466435184673</c:v>
                </c:pt>
                <c:pt idx="2764">
                  <c:v>115.27633101851825</c:v>
                </c:pt>
                <c:pt idx="2765">
                  <c:v>115.31799768518249</c:v>
                </c:pt>
                <c:pt idx="2766">
                  <c:v>115.35966435184673</c:v>
                </c:pt>
                <c:pt idx="2767">
                  <c:v>115.40133101851825</c:v>
                </c:pt>
                <c:pt idx="2768">
                  <c:v>115.44299768518249</c:v>
                </c:pt>
                <c:pt idx="2769">
                  <c:v>115.48466435184673</c:v>
                </c:pt>
                <c:pt idx="2770">
                  <c:v>115.52633101851825</c:v>
                </c:pt>
                <c:pt idx="2771">
                  <c:v>115.56799768518249</c:v>
                </c:pt>
                <c:pt idx="2772">
                  <c:v>115.60966435184673</c:v>
                </c:pt>
                <c:pt idx="2773">
                  <c:v>115.65133101851825</c:v>
                </c:pt>
                <c:pt idx="2774">
                  <c:v>115.69299768518249</c:v>
                </c:pt>
                <c:pt idx="2775">
                  <c:v>115.73466435184673</c:v>
                </c:pt>
                <c:pt idx="2776">
                  <c:v>115.77633101851825</c:v>
                </c:pt>
                <c:pt idx="2777">
                  <c:v>115.81799768518249</c:v>
                </c:pt>
                <c:pt idx="2778">
                  <c:v>115.85966435184673</c:v>
                </c:pt>
                <c:pt idx="2779">
                  <c:v>115.90133101851825</c:v>
                </c:pt>
                <c:pt idx="2780">
                  <c:v>115.94299768518249</c:v>
                </c:pt>
                <c:pt idx="2781">
                  <c:v>115.98466435184673</c:v>
                </c:pt>
                <c:pt idx="2782">
                  <c:v>116.02633101851825</c:v>
                </c:pt>
                <c:pt idx="2783">
                  <c:v>116.06799768518249</c:v>
                </c:pt>
                <c:pt idx="2784">
                  <c:v>116.10966435184673</c:v>
                </c:pt>
                <c:pt idx="2785">
                  <c:v>116.15133101851825</c:v>
                </c:pt>
                <c:pt idx="2786">
                  <c:v>116.19299768518249</c:v>
                </c:pt>
                <c:pt idx="2787">
                  <c:v>116.23466435184673</c:v>
                </c:pt>
                <c:pt idx="2788">
                  <c:v>116.27633101851825</c:v>
                </c:pt>
                <c:pt idx="2789">
                  <c:v>116.31799768518249</c:v>
                </c:pt>
                <c:pt idx="2790">
                  <c:v>116.35966435184673</c:v>
                </c:pt>
                <c:pt idx="2791">
                  <c:v>116.40133101851825</c:v>
                </c:pt>
                <c:pt idx="2792">
                  <c:v>116.44299768518249</c:v>
                </c:pt>
                <c:pt idx="2793">
                  <c:v>116.48466435184673</c:v>
                </c:pt>
                <c:pt idx="2794">
                  <c:v>116.52633101851825</c:v>
                </c:pt>
                <c:pt idx="2795">
                  <c:v>116.56799768518249</c:v>
                </c:pt>
                <c:pt idx="2796">
                  <c:v>116.60966435184673</c:v>
                </c:pt>
                <c:pt idx="2797">
                  <c:v>116.65133101851825</c:v>
                </c:pt>
                <c:pt idx="2798">
                  <c:v>116.69299768518249</c:v>
                </c:pt>
                <c:pt idx="2799">
                  <c:v>116.73466435184673</c:v>
                </c:pt>
                <c:pt idx="2800">
                  <c:v>116.77633101851825</c:v>
                </c:pt>
                <c:pt idx="2801">
                  <c:v>116.81799768518249</c:v>
                </c:pt>
                <c:pt idx="2802">
                  <c:v>116.85966435184673</c:v>
                </c:pt>
                <c:pt idx="2803">
                  <c:v>116.90133101851825</c:v>
                </c:pt>
                <c:pt idx="2804">
                  <c:v>116.94299768518249</c:v>
                </c:pt>
                <c:pt idx="2805">
                  <c:v>116.98466435184673</c:v>
                </c:pt>
                <c:pt idx="2806">
                  <c:v>117.02633101851825</c:v>
                </c:pt>
                <c:pt idx="2807">
                  <c:v>117.06799768518249</c:v>
                </c:pt>
                <c:pt idx="2808">
                  <c:v>117.10966435184673</c:v>
                </c:pt>
                <c:pt idx="2809">
                  <c:v>117.15133101851825</c:v>
                </c:pt>
                <c:pt idx="2810">
                  <c:v>117.19299768518249</c:v>
                </c:pt>
                <c:pt idx="2811">
                  <c:v>117.23466435184673</c:v>
                </c:pt>
                <c:pt idx="2812">
                  <c:v>117.27633101851825</c:v>
                </c:pt>
                <c:pt idx="2813">
                  <c:v>117.31799768518249</c:v>
                </c:pt>
                <c:pt idx="2814">
                  <c:v>117.35966435184673</c:v>
                </c:pt>
                <c:pt idx="2815">
                  <c:v>117.40133101851825</c:v>
                </c:pt>
                <c:pt idx="2816">
                  <c:v>117.44299768518249</c:v>
                </c:pt>
                <c:pt idx="2817">
                  <c:v>117.48466435184673</c:v>
                </c:pt>
                <c:pt idx="2818">
                  <c:v>117.52633101851825</c:v>
                </c:pt>
                <c:pt idx="2819">
                  <c:v>117.56799768518249</c:v>
                </c:pt>
                <c:pt idx="2820">
                  <c:v>117.60966435184673</c:v>
                </c:pt>
                <c:pt idx="2821">
                  <c:v>117.65133101851825</c:v>
                </c:pt>
                <c:pt idx="2822">
                  <c:v>117.69299768518249</c:v>
                </c:pt>
                <c:pt idx="2823">
                  <c:v>117.73466435184673</c:v>
                </c:pt>
                <c:pt idx="2824">
                  <c:v>117.77633101851825</c:v>
                </c:pt>
                <c:pt idx="2825">
                  <c:v>117.81799768518249</c:v>
                </c:pt>
                <c:pt idx="2826">
                  <c:v>117.85966435184673</c:v>
                </c:pt>
                <c:pt idx="2827">
                  <c:v>117.90133101851825</c:v>
                </c:pt>
                <c:pt idx="2828">
                  <c:v>117.94299768518249</c:v>
                </c:pt>
                <c:pt idx="2829">
                  <c:v>117.98466435184673</c:v>
                </c:pt>
                <c:pt idx="2830">
                  <c:v>118.02633101851825</c:v>
                </c:pt>
                <c:pt idx="2831">
                  <c:v>118.06799768518249</c:v>
                </c:pt>
                <c:pt idx="2832">
                  <c:v>118.10966435184673</c:v>
                </c:pt>
                <c:pt idx="2833">
                  <c:v>118.15133101851825</c:v>
                </c:pt>
                <c:pt idx="2834">
                  <c:v>118.19299768518249</c:v>
                </c:pt>
                <c:pt idx="2835">
                  <c:v>118.23466435184673</c:v>
                </c:pt>
                <c:pt idx="2836">
                  <c:v>118.27633101851825</c:v>
                </c:pt>
                <c:pt idx="2837">
                  <c:v>118.31799768518249</c:v>
                </c:pt>
                <c:pt idx="2838">
                  <c:v>118.35966435184673</c:v>
                </c:pt>
                <c:pt idx="2839">
                  <c:v>118.40133101851825</c:v>
                </c:pt>
                <c:pt idx="2840">
                  <c:v>118.44299768518249</c:v>
                </c:pt>
                <c:pt idx="2841">
                  <c:v>118.48466435184673</c:v>
                </c:pt>
                <c:pt idx="2842">
                  <c:v>118.52633101851825</c:v>
                </c:pt>
                <c:pt idx="2843">
                  <c:v>118.56799768518249</c:v>
                </c:pt>
                <c:pt idx="2844">
                  <c:v>118.60966435184673</c:v>
                </c:pt>
                <c:pt idx="2845">
                  <c:v>118.65133101851825</c:v>
                </c:pt>
                <c:pt idx="2846">
                  <c:v>118.69299768518249</c:v>
                </c:pt>
                <c:pt idx="2847">
                  <c:v>118.73466435184673</c:v>
                </c:pt>
                <c:pt idx="2848">
                  <c:v>118.77633101851825</c:v>
                </c:pt>
                <c:pt idx="2849">
                  <c:v>118.81799768518249</c:v>
                </c:pt>
                <c:pt idx="2850">
                  <c:v>118.85966435184673</c:v>
                </c:pt>
                <c:pt idx="2851">
                  <c:v>118.90133101851825</c:v>
                </c:pt>
                <c:pt idx="2852">
                  <c:v>118.94299768518249</c:v>
                </c:pt>
                <c:pt idx="2853">
                  <c:v>118.98466435184673</c:v>
                </c:pt>
                <c:pt idx="2854">
                  <c:v>119.02633101851825</c:v>
                </c:pt>
                <c:pt idx="2855">
                  <c:v>119.06799768518249</c:v>
                </c:pt>
                <c:pt idx="2856">
                  <c:v>119.10966435184673</c:v>
                </c:pt>
                <c:pt idx="2857">
                  <c:v>119.15133101851825</c:v>
                </c:pt>
                <c:pt idx="2858">
                  <c:v>119.19299768518249</c:v>
                </c:pt>
                <c:pt idx="2859">
                  <c:v>119.23466435184673</c:v>
                </c:pt>
                <c:pt idx="2860">
                  <c:v>119.27633101851825</c:v>
                </c:pt>
                <c:pt idx="2861">
                  <c:v>119.31799768518249</c:v>
                </c:pt>
                <c:pt idx="2862">
                  <c:v>119.35966435184673</c:v>
                </c:pt>
                <c:pt idx="2863">
                  <c:v>119.40133101851825</c:v>
                </c:pt>
                <c:pt idx="2864">
                  <c:v>119.44299768518249</c:v>
                </c:pt>
                <c:pt idx="2865">
                  <c:v>119.48466435184673</c:v>
                </c:pt>
                <c:pt idx="2866">
                  <c:v>119.52633101851825</c:v>
                </c:pt>
                <c:pt idx="2867">
                  <c:v>119.56799768518249</c:v>
                </c:pt>
                <c:pt idx="2868">
                  <c:v>119.60966435184673</c:v>
                </c:pt>
                <c:pt idx="2869">
                  <c:v>119.65133101851825</c:v>
                </c:pt>
                <c:pt idx="2870">
                  <c:v>119.77633101851825</c:v>
                </c:pt>
                <c:pt idx="2871">
                  <c:v>119.81799768518249</c:v>
                </c:pt>
                <c:pt idx="2872">
                  <c:v>119.85966435184673</c:v>
                </c:pt>
                <c:pt idx="2873">
                  <c:v>119.90133101851825</c:v>
                </c:pt>
                <c:pt idx="2874">
                  <c:v>119.94299768518249</c:v>
                </c:pt>
                <c:pt idx="2875">
                  <c:v>119.98466435184673</c:v>
                </c:pt>
                <c:pt idx="2876">
                  <c:v>120.02633101851825</c:v>
                </c:pt>
                <c:pt idx="2877">
                  <c:v>120.06799768518249</c:v>
                </c:pt>
                <c:pt idx="2878">
                  <c:v>120.10966435184673</c:v>
                </c:pt>
                <c:pt idx="2879">
                  <c:v>120.15133101851825</c:v>
                </c:pt>
                <c:pt idx="2880">
                  <c:v>120.19299768518249</c:v>
                </c:pt>
                <c:pt idx="2881">
                  <c:v>120.23466435184673</c:v>
                </c:pt>
                <c:pt idx="2882">
                  <c:v>120.27633101851825</c:v>
                </c:pt>
                <c:pt idx="2883">
                  <c:v>120.31799768518249</c:v>
                </c:pt>
                <c:pt idx="2884">
                  <c:v>120.35966435184673</c:v>
                </c:pt>
                <c:pt idx="2885">
                  <c:v>120.40133101851825</c:v>
                </c:pt>
                <c:pt idx="2886">
                  <c:v>120.44299768518249</c:v>
                </c:pt>
                <c:pt idx="2887">
                  <c:v>120.48466435184673</c:v>
                </c:pt>
                <c:pt idx="2888">
                  <c:v>120.52633101851825</c:v>
                </c:pt>
                <c:pt idx="2889">
                  <c:v>120.56799768518249</c:v>
                </c:pt>
                <c:pt idx="2890">
                  <c:v>120.60966435184673</c:v>
                </c:pt>
                <c:pt idx="2891">
                  <c:v>120.65133101851825</c:v>
                </c:pt>
                <c:pt idx="2892">
                  <c:v>120.69299768518249</c:v>
                </c:pt>
                <c:pt idx="2893">
                  <c:v>120.73466435184673</c:v>
                </c:pt>
                <c:pt idx="2894">
                  <c:v>120.77633101851825</c:v>
                </c:pt>
                <c:pt idx="2895">
                  <c:v>120.81799768518249</c:v>
                </c:pt>
                <c:pt idx="2896">
                  <c:v>120.85966435184673</c:v>
                </c:pt>
                <c:pt idx="2897">
                  <c:v>120.90133101851825</c:v>
                </c:pt>
                <c:pt idx="2898">
                  <c:v>120.94299768518249</c:v>
                </c:pt>
                <c:pt idx="2899">
                  <c:v>120.98466435184673</c:v>
                </c:pt>
                <c:pt idx="2900">
                  <c:v>121.02633101851825</c:v>
                </c:pt>
                <c:pt idx="2901">
                  <c:v>121.06799768518249</c:v>
                </c:pt>
                <c:pt idx="2902">
                  <c:v>121.10966435184673</c:v>
                </c:pt>
                <c:pt idx="2903">
                  <c:v>121.15133101851825</c:v>
                </c:pt>
                <c:pt idx="2904">
                  <c:v>121.19299768518249</c:v>
                </c:pt>
                <c:pt idx="2905">
                  <c:v>121.23466435184673</c:v>
                </c:pt>
                <c:pt idx="2906">
                  <c:v>121.27633101851825</c:v>
                </c:pt>
                <c:pt idx="2907">
                  <c:v>121.31799768518249</c:v>
                </c:pt>
                <c:pt idx="2908">
                  <c:v>121.35966435184673</c:v>
                </c:pt>
                <c:pt idx="2909">
                  <c:v>121.40133101851825</c:v>
                </c:pt>
                <c:pt idx="2910">
                  <c:v>121.44299768518249</c:v>
                </c:pt>
                <c:pt idx="2911">
                  <c:v>121.48466435184673</c:v>
                </c:pt>
                <c:pt idx="2912">
                  <c:v>121.52633101851825</c:v>
                </c:pt>
                <c:pt idx="2913">
                  <c:v>121.56799768518249</c:v>
                </c:pt>
                <c:pt idx="2914">
                  <c:v>121.60966435184673</c:v>
                </c:pt>
                <c:pt idx="2915">
                  <c:v>121.65133101851825</c:v>
                </c:pt>
                <c:pt idx="2916">
                  <c:v>121.69299768518249</c:v>
                </c:pt>
                <c:pt idx="2917">
                  <c:v>121.73466435184673</c:v>
                </c:pt>
                <c:pt idx="2918">
                  <c:v>121.77633101851825</c:v>
                </c:pt>
                <c:pt idx="2919">
                  <c:v>121.81799768518249</c:v>
                </c:pt>
                <c:pt idx="2920">
                  <c:v>121.85966435184673</c:v>
                </c:pt>
                <c:pt idx="2921">
                  <c:v>121.90133101851825</c:v>
                </c:pt>
                <c:pt idx="2922">
                  <c:v>121.94299768518249</c:v>
                </c:pt>
                <c:pt idx="2923">
                  <c:v>121.98466435184673</c:v>
                </c:pt>
                <c:pt idx="2924">
                  <c:v>122.02633101851825</c:v>
                </c:pt>
                <c:pt idx="2925">
                  <c:v>122.06799768518249</c:v>
                </c:pt>
                <c:pt idx="2926">
                  <c:v>122.10966435184673</c:v>
                </c:pt>
                <c:pt idx="2927">
                  <c:v>122.15133101851825</c:v>
                </c:pt>
                <c:pt idx="2928">
                  <c:v>122.19299768518249</c:v>
                </c:pt>
                <c:pt idx="2929">
                  <c:v>122.23466435184673</c:v>
                </c:pt>
                <c:pt idx="2930">
                  <c:v>122.27633101851825</c:v>
                </c:pt>
                <c:pt idx="2931">
                  <c:v>122.31799768518249</c:v>
                </c:pt>
                <c:pt idx="2932">
                  <c:v>122.35966435184673</c:v>
                </c:pt>
                <c:pt idx="2933">
                  <c:v>122.40133101851825</c:v>
                </c:pt>
                <c:pt idx="2934">
                  <c:v>122.44299768518249</c:v>
                </c:pt>
                <c:pt idx="2935">
                  <c:v>122.48466435184673</c:v>
                </c:pt>
                <c:pt idx="2936">
                  <c:v>122.52633101851825</c:v>
                </c:pt>
                <c:pt idx="2937">
                  <c:v>122.56799768518249</c:v>
                </c:pt>
                <c:pt idx="2938">
                  <c:v>122.60966435184673</c:v>
                </c:pt>
                <c:pt idx="2939">
                  <c:v>122.65133101851825</c:v>
                </c:pt>
                <c:pt idx="2940">
                  <c:v>122.69299768518249</c:v>
                </c:pt>
                <c:pt idx="2941">
                  <c:v>122.73466435184673</c:v>
                </c:pt>
                <c:pt idx="2942">
                  <c:v>122.77633101851825</c:v>
                </c:pt>
                <c:pt idx="2943">
                  <c:v>122.81799768518249</c:v>
                </c:pt>
                <c:pt idx="2944">
                  <c:v>122.85966435184673</c:v>
                </c:pt>
                <c:pt idx="2945">
                  <c:v>122.90133101851825</c:v>
                </c:pt>
                <c:pt idx="2946">
                  <c:v>122.94299768518249</c:v>
                </c:pt>
                <c:pt idx="2947">
                  <c:v>122.98466435184673</c:v>
                </c:pt>
                <c:pt idx="2948">
                  <c:v>123.02633101851825</c:v>
                </c:pt>
                <c:pt idx="2949">
                  <c:v>123.06799768518249</c:v>
                </c:pt>
                <c:pt idx="2950">
                  <c:v>123.10966435184673</c:v>
                </c:pt>
                <c:pt idx="2951">
                  <c:v>123.15133101851825</c:v>
                </c:pt>
                <c:pt idx="2952">
                  <c:v>123.19299768518249</c:v>
                </c:pt>
                <c:pt idx="2953">
                  <c:v>123.23466435184673</c:v>
                </c:pt>
                <c:pt idx="2954">
                  <c:v>123.27633101851825</c:v>
                </c:pt>
                <c:pt idx="2955">
                  <c:v>123.31799768518249</c:v>
                </c:pt>
                <c:pt idx="2956">
                  <c:v>123.35966435184673</c:v>
                </c:pt>
                <c:pt idx="2957">
                  <c:v>123.40133101851825</c:v>
                </c:pt>
                <c:pt idx="2958">
                  <c:v>123.44299768518249</c:v>
                </c:pt>
                <c:pt idx="2959">
                  <c:v>123.48466435184673</c:v>
                </c:pt>
                <c:pt idx="2960">
                  <c:v>123.52633101851825</c:v>
                </c:pt>
                <c:pt idx="2961">
                  <c:v>123.56799768518249</c:v>
                </c:pt>
                <c:pt idx="2962">
                  <c:v>123.60966435184673</c:v>
                </c:pt>
                <c:pt idx="2963">
                  <c:v>123.65133101851825</c:v>
                </c:pt>
                <c:pt idx="2964">
                  <c:v>123.69299768518249</c:v>
                </c:pt>
                <c:pt idx="2965">
                  <c:v>123.73466435184673</c:v>
                </c:pt>
                <c:pt idx="2966">
                  <c:v>123.77633101851825</c:v>
                </c:pt>
                <c:pt idx="2967">
                  <c:v>123.81799768518249</c:v>
                </c:pt>
                <c:pt idx="2968">
                  <c:v>123.85966435184673</c:v>
                </c:pt>
                <c:pt idx="2969">
                  <c:v>123.90133101851825</c:v>
                </c:pt>
                <c:pt idx="2970">
                  <c:v>123.94299768518249</c:v>
                </c:pt>
                <c:pt idx="2971">
                  <c:v>123.98466435184673</c:v>
                </c:pt>
                <c:pt idx="2972">
                  <c:v>124.02633101851825</c:v>
                </c:pt>
                <c:pt idx="2973">
                  <c:v>124.06799768518249</c:v>
                </c:pt>
                <c:pt idx="2974">
                  <c:v>124.10966435184673</c:v>
                </c:pt>
                <c:pt idx="2975">
                  <c:v>124.15133101851825</c:v>
                </c:pt>
                <c:pt idx="2976">
                  <c:v>124.19299768518249</c:v>
                </c:pt>
                <c:pt idx="2977">
                  <c:v>124.23466435184673</c:v>
                </c:pt>
                <c:pt idx="2978">
                  <c:v>124.27633101851825</c:v>
                </c:pt>
                <c:pt idx="2979">
                  <c:v>124.31799768518249</c:v>
                </c:pt>
                <c:pt idx="2980">
                  <c:v>124.35966435184673</c:v>
                </c:pt>
                <c:pt idx="2981">
                  <c:v>124.40133101851825</c:v>
                </c:pt>
                <c:pt idx="2982">
                  <c:v>124.44299768518249</c:v>
                </c:pt>
                <c:pt idx="2983">
                  <c:v>124.48466435184673</c:v>
                </c:pt>
                <c:pt idx="2984">
                  <c:v>124.52633101851825</c:v>
                </c:pt>
                <c:pt idx="2985">
                  <c:v>124.56799768518249</c:v>
                </c:pt>
                <c:pt idx="2986">
                  <c:v>124.60966435184673</c:v>
                </c:pt>
                <c:pt idx="2987">
                  <c:v>124.65133101851825</c:v>
                </c:pt>
                <c:pt idx="2988">
                  <c:v>124.69299768518249</c:v>
                </c:pt>
                <c:pt idx="2989">
                  <c:v>124.73466435184673</c:v>
                </c:pt>
                <c:pt idx="2990">
                  <c:v>124.77633101851825</c:v>
                </c:pt>
                <c:pt idx="2991">
                  <c:v>124.81799768518249</c:v>
                </c:pt>
                <c:pt idx="2992">
                  <c:v>124.85966435184673</c:v>
                </c:pt>
                <c:pt idx="2993">
                  <c:v>124.90133101851825</c:v>
                </c:pt>
                <c:pt idx="2994">
                  <c:v>124.94299768518249</c:v>
                </c:pt>
                <c:pt idx="2995">
                  <c:v>124.98466435184673</c:v>
                </c:pt>
                <c:pt idx="2996">
                  <c:v>125.02633101851825</c:v>
                </c:pt>
                <c:pt idx="2997">
                  <c:v>125.06799768518249</c:v>
                </c:pt>
                <c:pt idx="2998">
                  <c:v>125.10966435184673</c:v>
                </c:pt>
                <c:pt idx="2999">
                  <c:v>125.15133101851825</c:v>
                </c:pt>
                <c:pt idx="3000">
                  <c:v>125.19299768518249</c:v>
                </c:pt>
                <c:pt idx="3001">
                  <c:v>125.23466435184673</c:v>
                </c:pt>
                <c:pt idx="3002">
                  <c:v>125.27633101851825</c:v>
                </c:pt>
                <c:pt idx="3003">
                  <c:v>125.31799768518249</c:v>
                </c:pt>
                <c:pt idx="3004">
                  <c:v>125.35966435184673</c:v>
                </c:pt>
                <c:pt idx="3005">
                  <c:v>125.40133101851825</c:v>
                </c:pt>
                <c:pt idx="3006">
                  <c:v>125.44299768518249</c:v>
                </c:pt>
                <c:pt idx="3007">
                  <c:v>125.48466435184673</c:v>
                </c:pt>
                <c:pt idx="3008">
                  <c:v>125.52633101851825</c:v>
                </c:pt>
                <c:pt idx="3009">
                  <c:v>125.56799768518249</c:v>
                </c:pt>
                <c:pt idx="3010">
                  <c:v>125.60966435184673</c:v>
                </c:pt>
                <c:pt idx="3011">
                  <c:v>125.65133101851825</c:v>
                </c:pt>
                <c:pt idx="3012">
                  <c:v>125.69299768518249</c:v>
                </c:pt>
                <c:pt idx="3013">
                  <c:v>125.73466435184673</c:v>
                </c:pt>
                <c:pt idx="3014">
                  <c:v>125.77633101851825</c:v>
                </c:pt>
                <c:pt idx="3015">
                  <c:v>125.81799768518249</c:v>
                </c:pt>
                <c:pt idx="3016">
                  <c:v>125.85966435184673</c:v>
                </c:pt>
                <c:pt idx="3017">
                  <c:v>125.90133101851825</c:v>
                </c:pt>
                <c:pt idx="3018">
                  <c:v>125.94299768518249</c:v>
                </c:pt>
                <c:pt idx="3019">
                  <c:v>125.98466435184673</c:v>
                </c:pt>
                <c:pt idx="3020">
                  <c:v>126.02633101851825</c:v>
                </c:pt>
                <c:pt idx="3021">
                  <c:v>126.06799768518249</c:v>
                </c:pt>
                <c:pt idx="3022">
                  <c:v>126.10966435184673</c:v>
                </c:pt>
                <c:pt idx="3023">
                  <c:v>126.15133101851825</c:v>
                </c:pt>
                <c:pt idx="3024">
                  <c:v>126.19299768518249</c:v>
                </c:pt>
                <c:pt idx="3025">
                  <c:v>126.23466435184673</c:v>
                </c:pt>
                <c:pt idx="3026">
                  <c:v>126.27633101851825</c:v>
                </c:pt>
                <c:pt idx="3027">
                  <c:v>126.31799768518249</c:v>
                </c:pt>
                <c:pt idx="3028">
                  <c:v>126.35966435184673</c:v>
                </c:pt>
                <c:pt idx="3029">
                  <c:v>126.40133101851825</c:v>
                </c:pt>
                <c:pt idx="3030">
                  <c:v>126.44299768518249</c:v>
                </c:pt>
                <c:pt idx="3031">
                  <c:v>126.48466435184673</c:v>
                </c:pt>
                <c:pt idx="3032">
                  <c:v>126.52633101851825</c:v>
                </c:pt>
                <c:pt idx="3033">
                  <c:v>126.56799768518249</c:v>
                </c:pt>
                <c:pt idx="3034">
                  <c:v>126.60966435184673</c:v>
                </c:pt>
                <c:pt idx="3035">
                  <c:v>126.65133101851825</c:v>
                </c:pt>
                <c:pt idx="3036">
                  <c:v>126.69299768518249</c:v>
                </c:pt>
                <c:pt idx="3037">
                  <c:v>126.73466435184673</c:v>
                </c:pt>
                <c:pt idx="3038">
                  <c:v>126.77633101851825</c:v>
                </c:pt>
                <c:pt idx="3039">
                  <c:v>126.81799768518249</c:v>
                </c:pt>
                <c:pt idx="3040">
                  <c:v>126.85966435184673</c:v>
                </c:pt>
                <c:pt idx="3041">
                  <c:v>126.90133101851825</c:v>
                </c:pt>
                <c:pt idx="3042">
                  <c:v>126.94299768518249</c:v>
                </c:pt>
                <c:pt idx="3043">
                  <c:v>126.98466435184673</c:v>
                </c:pt>
                <c:pt idx="3044">
                  <c:v>127.02633101851825</c:v>
                </c:pt>
                <c:pt idx="3045">
                  <c:v>127.06799768518249</c:v>
                </c:pt>
                <c:pt idx="3046">
                  <c:v>127.10966435184673</c:v>
                </c:pt>
                <c:pt idx="3047">
                  <c:v>127.15133101851825</c:v>
                </c:pt>
                <c:pt idx="3048">
                  <c:v>127.19299768518249</c:v>
                </c:pt>
                <c:pt idx="3049">
                  <c:v>127.23466435184673</c:v>
                </c:pt>
                <c:pt idx="3050">
                  <c:v>127.27633101851825</c:v>
                </c:pt>
                <c:pt idx="3051">
                  <c:v>127.31799768518249</c:v>
                </c:pt>
                <c:pt idx="3052">
                  <c:v>127.35966435184673</c:v>
                </c:pt>
                <c:pt idx="3053">
                  <c:v>127.40133101851825</c:v>
                </c:pt>
                <c:pt idx="3054">
                  <c:v>127.44299768518249</c:v>
                </c:pt>
                <c:pt idx="3055">
                  <c:v>127.48466435184673</c:v>
                </c:pt>
                <c:pt idx="3056">
                  <c:v>127.52633101851825</c:v>
                </c:pt>
                <c:pt idx="3057">
                  <c:v>127.56799768518249</c:v>
                </c:pt>
                <c:pt idx="3058">
                  <c:v>127.60966435184673</c:v>
                </c:pt>
                <c:pt idx="3059">
                  <c:v>127.65133101851825</c:v>
                </c:pt>
                <c:pt idx="3060">
                  <c:v>127.69299768518249</c:v>
                </c:pt>
                <c:pt idx="3061">
                  <c:v>127.73466435184673</c:v>
                </c:pt>
                <c:pt idx="3062">
                  <c:v>127.77633101851825</c:v>
                </c:pt>
                <c:pt idx="3063">
                  <c:v>127.81799768518249</c:v>
                </c:pt>
                <c:pt idx="3064">
                  <c:v>127.85966435184673</c:v>
                </c:pt>
                <c:pt idx="3065">
                  <c:v>127.90133101851825</c:v>
                </c:pt>
                <c:pt idx="3066">
                  <c:v>127.94299768518249</c:v>
                </c:pt>
                <c:pt idx="3067">
                  <c:v>127.98466435184673</c:v>
                </c:pt>
                <c:pt idx="3068">
                  <c:v>128.02633101851825</c:v>
                </c:pt>
                <c:pt idx="3069">
                  <c:v>128.06799768518249</c:v>
                </c:pt>
                <c:pt idx="3070">
                  <c:v>128.10966435184673</c:v>
                </c:pt>
                <c:pt idx="3071">
                  <c:v>128.15133101851825</c:v>
                </c:pt>
                <c:pt idx="3072">
                  <c:v>128.19299768518249</c:v>
                </c:pt>
                <c:pt idx="3073">
                  <c:v>128.23466435184673</c:v>
                </c:pt>
                <c:pt idx="3074">
                  <c:v>128.27633101851825</c:v>
                </c:pt>
                <c:pt idx="3075">
                  <c:v>128.31799768518249</c:v>
                </c:pt>
                <c:pt idx="3076">
                  <c:v>128.35966435184673</c:v>
                </c:pt>
                <c:pt idx="3077">
                  <c:v>128.40133101851825</c:v>
                </c:pt>
                <c:pt idx="3078">
                  <c:v>128.44299768518249</c:v>
                </c:pt>
                <c:pt idx="3079">
                  <c:v>128.48466435184673</c:v>
                </c:pt>
                <c:pt idx="3080">
                  <c:v>128.52633101851825</c:v>
                </c:pt>
                <c:pt idx="3081">
                  <c:v>128.56799768518249</c:v>
                </c:pt>
                <c:pt idx="3082">
                  <c:v>128.60966435184673</c:v>
                </c:pt>
                <c:pt idx="3083">
                  <c:v>128.65133101851825</c:v>
                </c:pt>
                <c:pt idx="3084">
                  <c:v>128.69299768518249</c:v>
                </c:pt>
                <c:pt idx="3085">
                  <c:v>128.73466435184673</c:v>
                </c:pt>
                <c:pt idx="3086">
                  <c:v>128.77633101851825</c:v>
                </c:pt>
                <c:pt idx="3087">
                  <c:v>128.81799768518249</c:v>
                </c:pt>
                <c:pt idx="3088">
                  <c:v>128.85966435184673</c:v>
                </c:pt>
                <c:pt idx="3089">
                  <c:v>128.90133101851825</c:v>
                </c:pt>
                <c:pt idx="3090">
                  <c:v>128.94299768518249</c:v>
                </c:pt>
                <c:pt idx="3091">
                  <c:v>128.98466435184673</c:v>
                </c:pt>
                <c:pt idx="3092">
                  <c:v>129.02633101851825</c:v>
                </c:pt>
                <c:pt idx="3093">
                  <c:v>129.06799768518249</c:v>
                </c:pt>
                <c:pt idx="3094">
                  <c:v>129.10966435184673</c:v>
                </c:pt>
                <c:pt idx="3095">
                  <c:v>129.15133101851825</c:v>
                </c:pt>
                <c:pt idx="3096">
                  <c:v>129.19299768518249</c:v>
                </c:pt>
                <c:pt idx="3097">
                  <c:v>129.23466435184673</c:v>
                </c:pt>
                <c:pt idx="3098">
                  <c:v>129.27633101851825</c:v>
                </c:pt>
                <c:pt idx="3099">
                  <c:v>129.31799768518249</c:v>
                </c:pt>
                <c:pt idx="3100">
                  <c:v>129.35966435184673</c:v>
                </c:pt>
                <c:pt idx="3101">
                  <c:v>129.40133101851825</c:v>
                </c:pt>
                <c:pt idx="3102">
                  <c:v>129.44299768518249</c:v>
                </c:pt>
                <c:pt idx="3103">
                  <c:v>129.48466435184673</c:v>
                </c:pt>
                <c:pt idx="3104">
                  <c:v>129.52633101851825</c:v>
                </c:pt>
                <c:pt idx="3105">
                  <c:v>129.56799768518249</c:v>
                </c:pt>
                <c:pt idx="3106">
                  <c:v>129.60966435184673</c:v>
                </c:pt>
                <c:pt idx="3107">
                  <c:v>129.65133101851825</c:v>
                </c:pt>
                <c:pt idx="3108">
                  <c:v>129.69299768518249</c:v>
                </c:pt>
                <c:pt idx="3109">
                  <c:v>129.73466435184673</c:v>
                </c:pt>
                <c:pt idx="3110">
                  <c:v>129.77633101851825</c:v>
                </c:pt>
                <c:pt idx="3111">
                  <c:v>129.81799768518249</c:v>
                </c:pt>
                <c:pt idx="3112">
                  <c:v>129.85966435184673</c:v>
                </c:pt>
                <c:pt idx="3113">
                  <c:v>129.90133101851825</c:v>
                </c:pt>
                <c:pt idx="3114">
                  <c:v>129.94299768518249</c:v>
                </c:pt>
                <c:pt idx="3115">
                  <c:v>129.98466435184673</c:v>
                </c:pt>
                <c:pt idx="3116">
                  <c:v>130.02633101851825</c:v>
                </c:pt>
                <c:pt idx="3117">
                  <c:v>130.06799768518249</c:v>
                </c:pt>
                <c:pt idx="3118">
                  <c:v>130.10966435184673</c:v>
                </c:pt>
                <c:pt idx="3119">
                  <c:v>130.15133101851825</c:v>
                </c:pt>
                <c:pt idx="3120">
                  <c:v>130.19299768518249</c:v>
                </c:pt>
                <c:pt idx="3121">
                  <c:v>130.23466435184673</c:v>
                </c:pt>
                <c:pt idx="3122">
                  <c:v>130.27633101851825</c:v>
                </c:pt>
                <c:pt idx="3123">
                  <c:v>130.31799768518249</c:v>
                </c:pt>
                <c:pt idx="3124">
                  <c:v>130.35966435184673</c:v>
                </c:pt>
                <c:pt idx="3125">
                  <c:v>130.40133101851825</c:v>
                </c:pt>
                <c:pt idx="3126">
                  <c:v>130.44299768518249</c:v>
                </c:pt>
                <c:pt idx="3127">
                  <c:v>130.48466435184673</c:v>
                </c:pt>
                <c:pt idx="3128">
                  <c:v>130.52633101851825</c:v>
                </c:pt>
                <c:pt idx="3129">
                  <c:v>130.56799768518249</c:v>
                </c:pt>
                <c:pt idx="3130">
                  <c:v>130.60966435184673</c:v>
                </c:pt>
                <c:pt idx="3131">
                  <c:v>130.65133101851825</c:v>
                </c:pt>
                <c:pt idx="3132">
                  <c:v>130.69299768518249</c:v>
                </c:pt>
                <c:pt idx="3133">
                  <c:v>130.73466435184673</c:v>
                </c:pt>
                <c:pt idx="3134">
                  <c:v>130.77633101851825</c:v>
                </c:pt>
                <c:pt idx="3135">
                  <c:v>130.81799768518249</c:v>
                </c:pt>
                <c:pt idx="3136">
                  <c:v>130.85966435184673</c:v>
                </c:pt>
                <c:pt idx="3137">
                  <c:v>130.90133101851825</c:v>
                </c:pt>
                <c:pt idx="3138">
                  <c:v>130.94299768518249</c:v>
                </c:pt>
                <c:pt idx="3139">
                  <c:v>130.98466435184673</c:v>
                </c:pt>
                <c:pt idx="3140">
                  <c:v>131.02633101851825</c:v>
                </c:pt>
                <c:pt idx="3141">
                  <c:v>131.06799768518249</c:v>
                </c:pt>
                <c:pt idx="3142">
                  <c:v>131.10966435184673</c:v>
                </c:pt>
                <c:pt idx="3143">
                  <c:v>131.15133101851825</c:v>
                </c:pt>
                <c:pt idx="3144">
                  <c:v>131.19299768518249</c:v>
                </c:pt>
                <c:pt idx="3145">
                  <c:v>131.23466435184673</c:v>
                </c:pt>
                <c:pt idx="3146">
                  <c:v>131.27633101851825</c:v>
                </c:pt>
                <c:pt idx="3147">
                  <c:v>131.31799768518249</c:v>
                </c:pt>
                <c:pt idx="3148">
                  <c:v>131.35966435184673</c:v>
                </c:pt>
                <c:pt idx="3149">
                  <c:v>131.40133101851825</c:v>
                </c:pt>
                <c:pt idx="3150">
                  <c:v>131.44299768518249</c:v>
                </c:pt>
                <c:pt idx="3151">
                  <c:v>131.48466435184673</c:v>
                </c:pt>
                <c:pt idx="3152">
                  <c:v>131.52633101851825</c:v>
                </c:pt>
                <c:pt idx="3153">
                  <c:v>131.56799768518249</c:v>
                </c:pt>
                <c:pt idx="3154">
                  <c:v>131.60966435184673</c:v>
                </c:pt>
                <c:pt idx="3155">
                  <c:v>131.65133101851825</c:v>
                </c:pt>
                <c:pt idx="3156">
                  <c:v>131.69299768518249</c:v>
                </c:pt>
                <c:pt idx="3157">
                  <c:v>131.73466435184673</c:v>
                </c:pt>
                <c:pt idx="3158">
                  <c:v>131.77633101851825</c:v>
                </c:pt>
                <c:pt idx="3159">
                  <c:v>131.81799768518249</c:v>
                </c:pt>
                <c:pt idx="3160">
                  <c:v>131.85966435184673</c:v>
                </c:pt>
                <c:pt idx="3161">
                  <c:v>131.90133101851825</c:v>
                </c:pt>
                <c:pt idx="3162">
                  <c:v>131.94299768518249</c:v>
                </c:pt>
                <c:pt idx="3163">
                  <c:v>131.98466435184673</c:v>
                </c:pt>
                <c:pt idx="3164">
                  <c:v>132.02633101851825</c:v>
                </c:pt>
                <c:pt idx="3165">
                  <c:v>132.06799768518249</c:v>
                </c:pt>
                <c:pt idx="3166">
                  <c:v>132.10966435184673</c:v>
                </c:pt>
                <c:pt idx="3167">
                  <c:v>132.15133101851825</c:v>
                </c:pt>
                <c:pt idx="3168">
                  <c:v>132.19299768518249</c:v>
                </c:pt>
                <c:pt idx="3169">
                  <c:v>132.23466435184673</c:v>
                </c:pt>
                <c:pt idx="3170">
                  <c:v>132.27633101851825</c:v>
                </c:pt>
                <c:pt idx="3171">
                  <c:v>132.31799768518249</c:v>
                </c:pt>
                <c:pt idx="3172">
                  <c:v>132.35966435184673</c:v>
                </c:pt>
                <c:pt idx="3173">
                  <c:v>132.40133101851825</c:v>
                </c:pt>
                <c:pt idx="3174">
                  <c:v>132.44299768518249</c:v>
                </c:pt>
                <c:pt idx="3175">
                  <c:v>132.48466435184673</c:v>
                </c:pt>
                <c:pt idx="3176">
                  <c:v>132.52633101851825</c:v>
                </c:pt>
                <c:pt idx="3177">
                  <c:v>132.56799768518249</c:v>
                </c:pt>
                <c:pt idx="3178">
                  <c:v>132.60966435184673</c:v>
                </c:pt>
                <c:pt idx="3179">
                  <c:v>132.65133101851825</c:v>
                </c:pt>
                <c:pt idx="3180">
                  <c:v>132.69299768518249</c:v>
                </c:pt>
                <c:pt idx="3181">
                  <c:v>132.73466435184673</c:v>
                </c:pt>
                <c:pt idx="3182">
                  <c:v>132.77633101851825</c:v>
                </c:pt>
                <c:pt idx="3183">
                  <c:v>132.81799768518249</c:v>
                </c:pt>
                <c:pt idx="3184">
                  <c:v>132.85966435184673</c:v>
                </c:pt>
                <c:pt idx="3185">
                  <c:v>132.90133101851825</c:v>
                </c:pt>
                <c:pt idx="3186">
                  <c:v>132.94299768518249</c:v>
                </c:pt>
                <c:pt idx="3187">
                  <c:v>132.98466435184673</c:v>
                </c:pt>
                <c:pt idx="3188">
                  <c:v>133.02633101851825</c:v>
                </c:pt>
                <c:pt idx="3189">
                  <c:v>133.06799768518249</c:v>
                </c:pt>
                <c:pt idx="3190">
                  <c:v>133.10966435184673</c:v>
                </c:pt>
                <c:pt idx="3191">
                  <c:v>133.15133101851825</c:v>
                </c:pt>
                <c:pt idx="3192">
                  <c:v>133.19299768518249</c:v>
                </c:pt>
                <c:pt idx="3193">
                  <c:v>133.23466435184673</c:v>
                </c:pt>
                <c:pt idx="3194">
                  <c:v>133.27633101851825</c:v>
                </c:pt>
                <c:pt idx="3195">
                  <c:v>133.31799768518249</c:v>
                </c:pt>
                <c:pt idx="3196">
                  <c:v>133.35966435184673</c:v>
                </c:pt>
                <c:pt idx="3197">
                  <c:v>133.40133101851825</c:v>
                </c:pt>
                <c:pt idx="3198">
                  <c:v>133.44299768518249</c:v>
                </c:pt>
                <c:pt idx="3199">
                  <c:v>133.48466435184673</c:v>
                </c:pt>
                <c:pt idx="3200">
                  <c:v>133.52633101851825</c:v>
                </c:pt>
                <c:pt idx="3201">
                  <c:v>133.56799768518249</c:v>
                </c:pt>
                <c:pt idx="3202">
                  <c:v>133.60966435184673</c:v>
                </c:pt>
                <c:pt idx="3203">
                  <c:v>133.65133101851825</c:v>
                </c:pt>
                <c:pt idx="3204">
                  <c:v>133.69299768518249</c:v>
                </c:pt>
                <c:pt idx="3205">
                  <c:v>133.73466435184673</c:v>
                </c:pt>
                <c:pt idx="3206">
                  <c:v>133.77633101851825</c:v>
                </c:pt>
                <c:pt idx="3207">
                  <c:v>133.81799768518249</c:v>
                </c:pt>
                <c:pt idx="3208">
                  <c:v>133.85966435184673</c:v>
                </c:pt>
                <c:pt idx="3209">
                  <c:v>133.90133101851825</c:v>
                </c:pt>
                <c:pt idx="3210">
                  <c:v>133.94299768518249</c:v>
                </c:pt>
                <c:pt idx="3211">
                  <c:v>133.98466435184673</c:v>
                </c:pt>
                <c:pt idx="3212">
                  <c:v>134.02633101851825</c:v>
                </c:pt>
                <c:pt idx="3213">
                  <c:v>134.06799768518249</c:v>
                </c:pt>
                <c:pt idx="3214">
                  <c:v>134.10966435184673</c:v>
                </c:pt>
                <c:pt idx="3215">
                  <c:v>134.15133101851825</c:v>
                </c:pt>
                <c:pt idx="3216">
                  <c:v>134.19299768518249</c:v>
                </c:pt>
                <c:pt idx="3217">
                  <c:v>134.23466435184673</c:v>
                </c:pt>
                <c:pt idx="3218">
                  <c:v>134.27633101851825</c:v>
                </c:pt>
                <c:pt idx="3219">
                  <c:v>134.31799768518249</c:v>
                </c:pt>
                <c:pt idx="3220">
                  <c:v>134.35966435184673</c:v>
                </c:pt>
                <c:pt idx="3221">
                  <c:v>134.40133101851825</c:v>
                </c:pt>
                <c:pt idx="3222">
                  <c:v>134.44299768518249</c:v>
                </c:pt>
                <c:pt idx="3223">
                  <c:v>134.48466435184673</c:v>
                </c:pt>
                <c:pt idx="3224">
                  <c:v>134.52633101851825</c:v>
                </c:pt>
                <c:pt idx="3225">
                  <c:v>134.56799768518249</c:v>
                </c:pt>
                <c:pt idx="3226">
                  <c:v>134.60966435184673</c:v>
                </c:pt>
                <c:pt idx="3227">
                  <c:v>134.65133101851825</c:v>
                </c:pt>
                <c:pt idx="3228">
                  <c:v>134.69299768518249</c:v>
                </c:pt>
                <c:pt idx="3229">
                  <c:v>134.73466435184673</c:v>
                </c:pt>
                <c:pt idx="3230">
                  <c:v>134.77633101851825</c:v>
                </c:pt>
                <c:pt idx="3231">
                  <c:v>134.81799768518249</c:v>
                </c:pt>
                <c:pt idx="3232">
                  <c:v>134.85966435184673</c:v>
                </c:pt>
                <c:pt idx="3233">
                  <c:v>134.90133101851825</c:v>
                </c:pt>
                <c:pt idx="3234">
                  <c:v>134.94299768518249</c:v>
                </c:pt>
                <c:pt idx="3235">
                  <c:v>134.98466435184673</c:v>
                </c:pt>
                <c:pt idx="3236">
                  <c:v>135.02633101851825</c:v>
                </c:pt>
                <c:pt idx="3237">
                  <c:v>135.06799768518249</c:v>
                </c:pt>
                <c:pt idx="3238">
                  <c:v>135.10966435184673</c:v>
                </c:pt>
                <c:pt idx="3239">
                  <c:v>135.15133101851825</c:v>
                </c:pt>
                <c:pt idx="3240">
                  <c:v>135.19299768518249</c:v>
                </c:pt>
                <c:pt idx="3241">
                  <c:v>135.23466435184673</c:v>
                </c:pt>
                <c:pt idx="3242">
                  <c:v>135.27633101851825</c:v>
                </c:pt>
                <c:pt idx="3243">
                  <c:v>135.31799768518249</c:v>
                </c:pt>
                <c:pt idx="3244">
                  <c:v>135.35966435184673</c:v>
                </c:pt>
                <c:pt idx="3245">
                  <c:v>135.40133101851825</c:v>
                </c:pt>
                <c:pt idx="3246">
                  <c:v>135.44299768518249</c:v>
                </c:pt>
                <c:pt idx="3247">
                  <c:v>135.48466435184673</c:v>
                </c:pt>
                <c:pt idx="3248">
                  <c:v>135.52633101851825</c:v>
                </c:pt>
                <c:pt idx="3249">
                  <c:v>135.56799768518249</c:v>
                </c:pt>
                <c:pt idx="3250">
                  <c:v>135.60966435184673</c:v>
                </c:pt>
                <c:pt idx="3251">
                  <c:v>135.65133101851825</c:v>
                </c:pt>
                <c:pt idx="3252">
                  <c:v>135.69299768518249</c:v>
                </c:pt>
                <c:pt idx="3253">
                  <c:v>135.73466435184673</c:v>
                </c:pt>
                <c:pt idx="3254">
                  <c:v>135.77633101851825</c:v>
                </c:pt>
                <c:pt idx="3255">
                  <c:v>135.81799768518249</c:v>
                </c:pt>
                <c:pt idx="3256">
                  <c:v>135.85966435184673</c:v>
                </c:pt>
                <c:pt idx="3257">
                  <c:v>135.90133101851825</c:v>
                </c:pt>
                <c:pt idx="3258">
                  <c:v>135.94299768518249</c:v>
                </c:pt>
                <c:pt idx="3259">
                  <c:v>135.98466435184673</c:v>
                </c:pt>
                <c:pt idx="3260">
                  <c:v>136.02633101851825</c:v>
                </c:pt>
                <c:pt idx="3261">
                  <c:v>136.06799768518249</c:v>
                </c:pt>
                <c:pt idx="3262">
                  <c:v>136.10966435184673</c:v>
                </c:pt>
                <c:pt idx="3263">
                  <c:v>136.15133101851825</c:v>
                </c:pt>
                <c:pt idx="3264">
                  <c:v>136.19299768518249</c:v>
                </c:pt>
                <c:pt idx="3265">
                  <c:v>136.23466435184673</c:v>
                </c:pt>
                <c:pt idx="3266">
                  <c:v>136.27633101851825</c:v>
                </c:pt>
                <c:pt idx="3267">
                  <c:v>136.31799768518249</c:v>
                </c:pt>
                <c:pt idx="3268">
                  <c:v>136.35966435184673</c:v>
                </c:pt>
                <c:pt idx="3269">
                  <c:v>136.40133101851825</c:v>
                </c:pt>
                <c:pt idx="3270">
                  <c:v>136.44299768518249</c:v>
                </c:pt>
                <c:pt idx="3271">
                  <c:v>136.48466435184673</c:v>
                </c:pt>
                <c:pt idx="3272">
                  <c:v>136.52633101851825</c:v>
                </c:pt>
                <c:pt idx="3273">
                  <c:v>136.56799768518249</c:v>
                </c:pt>
                <c:pt idx="3274">
                  <c:v>136.60966435184673</c:v>
                </c:pt>
                <c:pt idx="3275">
                  <c:v>136.65133101851825</c:v>
                </c:pt>
                <c:pt idx="3276">
                  <c:v>136.69299768518249</c:v>
                </c:pt>
                <c:pt idx="3277">
                  <c:v>136.73466435184673</c:v>
                </c:pt>
                <c:pt idx="3278">
                  <c:v>136.77633101851825</c:v>
                </c:pt>
                <c:pt idx="3279">
                  <c:v>136.81799768518249</c:v>
                </c:pt>
                <c:pt idx="3280">
                  <c:v>136.85966435184673</c:v>
                </c:pt>
                <c:pt idx="3281">
                  <c:v>136.90133101851825</c:v>
                </c:pt>
                <c:pt idx="3282">
                  <c:v>136.94299768518249</c:v>
                </c:pt>
                <c:pt idx="3283">
                  <c:v>136.98466435184673</c:v>
                </c:pt>
                <c:pt idx="3284">
                  <c:v>137.02633101851825</c:v>
                </c:pt>
                <c:pt idx="3285">
                  <c:v>137.06799768518249</c:v>
                </c:pt>
                <c:pt idx="3286">
                  <c:v>137.10966435184673</c:v>
                </c:pt>
                <c:pt idx="3287">
                  <c:v>137.15133101851825</c:v>
                </c:pt>
                <c:pt idx="3288">
                  <c:v>137.19299768518249</c:v>
                </c:pt>
                <c:pt idx="3289">
                  <c:v>137.23466435184673</c:v>
                </c:pt>
                <c:pt idx="3290">
                  <c:v>137.27633101851825</c:v>
                </c:pt>
                <c:pt idx="3291">
                  <c:v>137.31799768518249</c:v>
                </c:pt>
                <c:pt idx="3292">
                  <c:v>137.35966435184673</c:v>
                </c:pt>
                <c:pt idx="3293">
                  <c:v>137.40133101851825</c:v>
                </c:pt>
                <c:pt idx="3294">
                  <c:v>137.44299768518249</c:v>
                </c:pt>
                <c:pt idx="3295">
                  <c:v>137.48466435184673</c:v>
                </c:pt>
                <c:pt idx="3296">
                  <c:v>137.52633101851825</c:v>
                </c:pt>
                <c:pt idx="3297">
                  <c:v>137.56799768518249</c:v>
                </c:pt>
                <c:pt idx="3298">
                  <c:v>137.60966435184673</c:v>
                </c:pt>
                <c:pt idx="3299">
                  <c:v>137.65133101851825</c:v>
                </c:pt>
                <c:pt idx="3300">
                  <c:v>137.69299768518249</c:v>
                </c:pt>
                <c:pt idx="3301">
                  <c:v>137.73466435184673</c:v>
                </c:pt>
                <c:pt idx="3302">
                  <c:v>137.77633101851825</c:v>
                </c:pt>
                <c:pt idx="3303">
                  <c:v>137.81799768518249</c:v>
                </c:pt>
                <c:pt idx="3304">
                  <c:v>137.85966435184673</c:v>
                </c:pt>
                <c:pt idx="3305">
                  <c:v>137.90133101851825</c:v>
                </c:pt>
                <c:pt idx="3306">
                  <c:v>137.94299768518249</c:v>
                </c:pt>
                <c:pt idx="3307">
                  <c:v>137.98466435184673</c:v>
                </c:pt>
                <c:pt idx="3308">
                  <c:v>138.02633101851825</c:v>
                </c:pt>
                <c:pt idx="3309">
                  <c:v>138.06799768518249</c:v>
                </c:pt>
                <c:pt idx="3310">
                  <c:v>138.10966435184673</c:v>
                </c:pt>
                <c:pt idx="3311">
                  <c:v>138.15133101851825</c:v>
                </c:pt>
                <c:pt idx="3312">
                  <c:v>138.19299768518249</c:v>
                </c:pt>
                <c:pt idx="3313">
                  <c:v>138.23466435184673</c:v>
                </c:pt>
                <c:pt idx="3314">
                  <c:v>138.27633101851825</c:v>
                </c:pt>
                <c:pt idx="3315">
                  <c:v>138.31799768518249</c:v>
                </c:pt>
                <c:pt idx="3316">
                  <c:v>138.35966435184673</c:v>
                </c:pt>
                <c:pt idx="3317">
                  <c:v>138.40133101851825</c:v>
                </c:pt>
                <c:pt idx="3318">
                  <c:v>138.44299768518249</c:v>
                </c:pt>
                <c:pt idx="3319">
                  <c:v>138.48466435184673</c:v>
                </c:pt>
                <c:pt idx="3320">
                  <c:v>138.52633101851825</c:v>
                </c:pt>
                <c:pt idx="3321">
                  <c:v>138.56799768518249</c:v>
                </c:pt>
                <c:pt idx="3322">
                  <c:v>138.60966435184673</c:v>
                </c:pt>
                <c:pt idx="3323">
                  <c:v>138.65133101851825</c:v>
                </c:pt>
                <c:pt idx="3324">
                  <c:v>138.69299768518249</c:v>
                </c:pt>
                <c:pt idx="3325">
                  <c:v>138.73466435184673</c:v>
                </c:pt>
                <c:pt idx="3326">
                  <c:v>138.77633101851825</c:v>
                </c:pt>
                <c:pt idx="3327">
                  <c:v>138.81799768518249</c:v>
                </c:pt>
                <c:pt idx="3328">
                  <c:v>138.85966435184673</c:v>
                </c:pt>
                <c:pt idx="3329">
                  <c:v>138.90133101851825</c:v>
                </c:pt>
                <c:pt idx="3330">
                  <c:v>138.94299768518249</c:v>
                </c:pt>
                <c:pt idx="3331">
                  <c:v>138.98466435184673</c:v>
                </c:pt>
                <c:pt idx="3332">
                  <c:v>139.02633101851825</c:v>
                </c:pt>
                <c:pt idx="3333">
                  <c:v>139.06799768518249</c:v>
                </c:pt>
                <c:pt idx="3334">
                  <c:v>139.10966435184673</c:v>
                </c:pt>
                <c:pt idx="3335">
                  <c:v>139.15133101851825</c:v>
                </c:pt>
                <c:pt idx="3336">
                  <c:v>139.19299768518249</c:v>
                </c:pt>
                <c:pt idx="3337">
                  <c:v>139.23466435184673</c:v>
                </c:pt>
                <c:pt idx="3338">
                  <c:v>139.27633101851825</c:v>
                </c:pt>
                <c:pt idx="3339">
                  <c:v>139.31799768518249</c:v>
                </c:pt>
                <c:pt idx="3340">
                  <c:v>139.35966435184673</c:v>
                </c:pt>
                <c:pt idx="3341">
                  <c:v>139.40133101851825</c:v>
                </c:pt>
                <c:pt idx="3342">
                  <c:v>139.44299768518249</c:v>
                </c:pt>
                <c:pt idx="3343">
                  <c:v>139.48466435184673</c:v>
                </c:pt>
                <c:pt idx="3344">
                  <c:v>139.52633101851825</c:v>
                </c:pt>
                <c:pt idx="3345">
                  <c:v>139.56799768518249</c:v>
                </c:pt>
                <c:pt idx="3346">
                  <c:v>139.60966435184673</c:v>
                </c:pt>
                <c:pt idx="3347">
                  <c:v>139.65133101851825</c:v>
                </c:pt>
                <c:pt idx="3348">
                  <c:v>139.69299768518249</c:v>
                </c:pt>
                <c:pt idx="3349">
                  <c:v>139.73466435184673</c:v>
                </c:pt>
                <c:pt idx="3350">
                  <c:v>139.77633101851825</c:v>
                </c:pt>
                <c:pt idx="3351">
                  <c:v>139.81799768518249</c:v>
                </c:pt>
                <c:pt idx="3352">
                  <c:v>139.85966435184673</c:v>
                </c:pt>
                <c:pt idx="3353">
                  <c:v>139.90133101851825</c:v>
                </c:pt>
                <c:pt idx="3354">
                  <c:v>139.94299768518249</c:v>
                </c:pt>
                <c:pt idx="3355">
                  <c:v>139.98466435184673</c:v>
                </c:pt>
                <c:pt idx="3356">
                  <c:v>140.02633101851825</c:v>
                </c:pt>
                <c:pt idx="3357">
                  <c:v>140.06799768518249</c:v>
                </c:pt>
                <c:pt idx="3358">
                  <c:v>140.10966435184673</c:v>
                </c:pt>
                <c:pt idx="3359">
                  <c:v>140.15133101851825</c:v>
                </c:pt>
                <c:pt idx="3360">
                  <c:v>140.19299768518249</c:v>
                </c:pt>
                <c:pt idx="3361">
                  <c:v>140.23466435184673</c:v>
                </c:pt>
                <c:pt idx="3362">
                  <c:v>140.27633101851825</c:v>
                </c:pt>
                <c:pt idx="3363">
                  <c:v>140.31799768518249</c:v>
                </c:pt>
                <c:pt idx="3364">
                  <c:v>140.35966435184673</c:v>
                </c:pt>
                <c:pt idx="3365">
                  <c:v>140.40133101851825</c:v>
                </c:pt>
                <c:pt idx="3366">
                  <c:v>140.44299768518249</c:v>
                </c:pt>
                <c:pt idx="3367">
                  <c:v>140.48466435184673</c:v>
                </c:pt>
                <c:pt idx="3368">
                  <c:v>140.52633101851825</c:v>
                </c:pt>
                <c:pt idx="3369">
                  <c:v>140.56799768518249</c:v>
                </c:pt>
                <c:pt idx="3370">
                  <c:v>140.60966435184673</c:v>
                </c:pt>
                <c:pt idx="3371">
                  <c:v>140.65133101851825</c:v>
                </c:pt>
                <c:pt idx="3372">
                  <c:v>140.69299768518249</c:v>
                </c:pt>
                <c:pt idx="3373">
                  <c:v>140.73466435184673</c:v>
                </c:pt>
                <c:pt idx="3374">
                  <c:v>140.77633101851825</c:v>
                </c:pt>
                <c:pt idx="3375">
                  <c:v>140.81799768518249</c:v>
                </c:pt>
                <c:pt idx="3376">
                  <c:v>140.85966435184673</c:v>
                </c:pt>
                <c:pt idx="3377">
                  <c:v>140.90133101851825</c:v>
                </c:pt>
                <c:pt idx="3378">
                  <c:v>140.94299768518249</c:v>
                </c:pt>
                <c:pt idx="3379">
                  <c:v>140.98466435184673</c:v>
                </c:pt>
                <c:pt idx="3380">
                  <c:v>141.02633101851825</c:v>
                </c:pt>
                <c:pt idx="3381">
                  <c:v>141.06799768518249</c:v>
                </c:pt>
                <c:pt idx="3382">
                  <c:v>141.10966435184673</c:v>
                </c:pt>
                <c:pt idx="3383">
                  <c:v>141.15133101851825</c:v>
                </c:pt>
                <c:pt idx="3384">
                  <c:v>141.19299768518249</c:v>
                </c:pt>
                <c:pt idx="3385">
                  <c:v>141.23466435184673</c:v>
                </c:pt>
                <c:pt idx="3386">
                  <c:v>141.27633101851825</c:v>
                </c:pt>
                <c:pt idx="3387">
                  <c:v>141.31799768518249</c:v>
                </c:pt>
                <c:pt idx="3388">
                  <c:v>141.35966435184673</c:v>
                </c:pt>
                <c:pt idx="3389">
                  <c:v>141.40133101851825</c:v>
                </c:pt>
                <c:pt idx="3390">
                  <c:v>141.44299768518249</c:v>
                </c:pt>
                <c:pt idx="3391">
                  <c:v>141.48466435184673</c:v>
                </c:pt>
                <c:pt idx="3392">
                  <c:v>141.52633101851825</c:v>
                </c:pt>
                <c:pt idx="3393">
                  <c:v>141.56799768518249</c:v>
                </c:pt>
                <c:pt idx="3394">
                  <c:v>141.60966435184673</c:v>
                </c:pt>
                <c:pt idx="3395">
                  <c:v>141.65133101851825</c:v>
                </c:pt>
                <c:pt idx="3396">
                  <c:v>141.69299768518249</c:v>
                </c:pt>
                <c:pt idx="3397">
                  <c:v>141.73466435184673</c:v>
                </c:pt>
                <c:pt idx="3398">
                  <c:v>141.77633101851825</c:v>
                </c:pt>
                <c:pt idx="3399">
                  <c:v>141.81799768518249</c:v>
                </c:pt>
                <c:pt idx="3400">
                  <c:v>141.85966435184673</c:v>
                </c:pt>
                <c:pt idx="3401">
                  <c:v>141.90133101851825</c:v>
                </c:pt>
                <c:pt idx="3402">
                  <c:v>141.94299768518249</c:v>
                </c:pt>
                <c:pt idx="3403">
                  <c:v>141.98466435184673</c:v>
                </c:pt>
                <c:pt idx="3404">
                  <c:v>142.02633101851825</c:v>
                </c:pt>
                <c:pt idx="3405">
                  <c:v>142.06799768518249</c:v>
                </c:pt>
                <c:pt idx="3406">
                  <c:v>142.10966435184673</c:v>
                </c:pt>
                <c:pt idx="3407">
                  <c:v>142.15133101851825</c:v>
                </c:pt>
                <c:pt idx="3408">
                  <c:v>142.19299768518249</c:v>
                </c:pt>
                <c:pt idx="3409">
                  <c:v>142.23466435184673</c:v>
                </c:pt>
                <c:pt idx="3410">
                  <c:v>142.27633101851825</c:v>
                </c:pt>
                <c:pt idx="3411">
                  <c:v>142.31799768518249</c:v>
                </c:pt>
                <c:pt idx="3412">
                  <c:v>142.35966435184673</c:v>
                </c:pt>
                <c:pt idx="3413">
                  <c:v>142.40133101851825</c:v>
                </c:pt>
                <c:pt idx="3414">
                  <c:v>142.44299768518249</c:v>
                </c:pt>
                <c:pt idx="3415">
                  <c:v>142.48466435184673</c:v>
                </c:pt>
                <c:pt idx="3416">
                  <c:v>142.52633101851825</c:v>
                </c:pt>
                <c:pt idx="3417">
                  <c:v>142.56799768518249</c:v>
                </c:pt>
                <c:pt idx="3418">
                  <c:v>142.60966435184673</c:v>
                </c:pt>
                <c:pt idx="3419">
                  <c:v>142.65133101851825</c:v>
                </c:pt>
                <c:pt idx="3420">
                  <c:v>142.69299768518249</c:v>
                </c:pt>
                <c:pt idx="3421">
                  <c:v>142.73466435184673</c:v>
                </c:pt>
                <c:pt idx="3422">
                  <c:v>142.77633101851825</c:v>
                </c:pt>
                <c:pt idx="3423">
                  <c:v>142.81799768518249</c:v>
                </c:pt>
                <c:pt idx="3424">
                  <c:v>142.85966435184673</c:v>
                </c:pt>
                <c:pt idx="3425">
                  <c:v>142.90133101851825</c:v>
                </c:pt>
                <c:pt idx="3426">
                  <c:v>142.94299768518249</c:v>
                </c:pt>
                <c:pt idx="3427">
                  <c:v>142.98466435184673</c:v>
                </c:pt>
                <c:pt idx="3428">
                  <c:v>143.02633101851825</c:v>
                </c:pt>
                <c:pt idx="3429">
                  <c:v>143.06799768518249</c:v>
                </c:pt>
                <c:pt idx="3430">
                  <c:v>143.10966435184673</c:v>
                </c:pt>
                <c:pt idx="3431">
                  <c:v>143.15133101851825</c:v>
                </c:pt>
                <c:pt idx="3432">
                  <c:v>143.19299768518249</c:v>
                </c:pt>
                <c:pt idx="3433">
                  <c:v>143.23466435184673</c:v>
                </c:pt>
                <c:pt idx="3434">
                  <c:v>143.27633101851825</c:v>
                </c:pt>
                <c:pt idx="3435">
                  <c:v>143.31799768518249</c:v>
                </c:pt>
                <c:pt idx="3436">
                  <c:v>143.35966435184673</c:v>
                </c:pt>
                <c:pt idx="3437">
                  <c:v>143.40133101851825</c:v>
                </c:pt>
                <c:pt idx="3438">
                  <c:v>143.44299768518249</c:v>
                </c:pt>
                <c:pt idx="3439">
                  <c:v>143.48466435184673</c:v>
                </c:pt>
                <c:pt idx="3440">
                  <c:v>143.52633101851825</c:v>
                </c:pt>
                <c:pt idx="3441">
                  <c:v>143.56799768518249</c:v>
                </c:pt>
                <c:pt idx="3442">
                  <c:v>143.60966435184673</c:v>
                </c:pt>
                <c:pt idx="3443">
                  <c:v>143.65133101851825</c:v>
                </c:pt>
                <c:pt idx="3444">
                  <c:v>143.69299768518249</c:v>
                </c:pt>
                <c:pt idx="3445">
                  <c:v>143.73466435184673</c:v>
                </c:pt>
                <c:pt idx="3446">
                  <c:v>143.77633101851825</c:v>
                </c:pt>
                <c:pt idx="3447">
                  <c:v>143.81799768518249</c:v>
                </c:pt>
                <c:pt idx="3448">
                  <c:v>143.85966435184673</c:v>
                </c:pt>
                <c:pt idx="3449">
                  <c:v>143.90133101851825</c:v>
                </c:pt>
                <c:pt idx="3450">
                  <c:v>143.94299768518249</c:v>
                </c:pt>
                <c:pt idx="3451">
                  <c:v>143.98466435184673</c:v>
                </c:pt>
                <c:pt idx="3452">
                  <c:v>144.02633101851825</c:v>
                </c:pt>
                <c:pt idx="3453">
                  <c:v>144.06799768518249</c:v>
                </c:pt>
                <c:pt idx="3454">
                  <c:v>144.10966435184673</c:v>
                </c:pt>
                <c:pt idx="3455">
                  <c:v>144.15133101851825</c:v>
                </c:pt>
                <c:pt idx="3456">
                  <c:v>144.19299768518249</c:v>
                </c:pt>
                <c:pt idx="3457">
                  <c:v>144.23466435184673</c:v>
                </c:pt>
                <c:pt idx="3458">
                  <c:v>144.27633101851825</c:v>
                </c:pt>
                <c:pt idx="3459">
                  <c:v>144.31799768518249</c:v>
                </c:pt>
                <c:pt idx="3460">
                  <c:v>144.35966435184673</c:v>
                </c:pt>
                <c:pt idx="3461">
                  <c:v>144.40133101851825</c:v>
                </c:pt>
                <c:pt idx="3462">
                  <c:v>144.44299768518249</c:v>
                </c:pt>
                <c:pt idx="3463">
                  <c:v>144.48466435184673</c:v>
                </c:pt>
                <c:pt idx="3464">
                  <c:v>144.52633101851825</c:v>
                </c:pt>
                <c:pt idx="3465">
                  <c:v>144.56799768518249</c:v>
                </c:pt>
                <c:pt idx="3466">
                  <c:v>144.60966435184673</c:v>
                </c:pt>
                <c:pt idx="3467">
                  <c:v>144.65133101851825</c:v>
                </c:pt>
                <c:pt idx="3468">
                  <c:v>144.69299768518249</c:v>
                </c:pt>
                <c:pt idx="3469">
                  <c:v>144.73466435184673</c:v>
                </c:pt>
                <c:pt idx="3470">
                  <c:v>144.77633101851825</c:v>
                </c:pt>
                <c:pt idx="3471">
                  <c:v>144.81799768518249</c:v>
                </c:pt>
                <c:pt idx="3472">
                  <c:v>144.85966435184673</c:v>
                </c:pt>
                <c:pt idx="3473">
                  <c:v>144.90133101851825</c:v>
                </c:pt>
                <c:pt idx="3474">
                  <c:v>144.94299768518249</c:v>
                </c:pt>
                <c:pt idx="3475">
                  <c:v>144.98466435184673</c:v>
                </c:pt>
                <c:pt idx="3476">
                  <c:v>145.02633101851825</c:v>
                </c:pt>
                <c:pt idx="3477">
                  <c:v>145.06799768518249</c:v>
                </c:pt>
                <c:pt idx="3478">
                  <c:v>145.10966435184673</c:v>
                </c:pt>
                <c:pt idx="3479">
                  <c:v>145.15133101851825</c:v>
                </c:pt>
                <c:pt idx="3480">
                  <c:v>145.19299768518249</c:v>
                </c:pt>
                <c:pt idx="3481">
                  <c:v>145.23466435184673</c:v>
                </c:pt>
                <c:pt idx="3482">
                  <c:v>145.27633101851825</c:v>
                </c:pt>
                <c:pt idx="3483">
                  <c:v>145.31799768518249</c:v>
                </c:pt>
                <c:pt idx="3484">
                  <c:v>145.35966435184673</c:v>
                </c:pt>
                <c:pt idx="3485">
                  <c:v>145.40133101851825</c:v>
                </c:pt>
                <c:pt idx="3486">
                  <c:v>145.44299768518249</c:v>
                </c:pt>
                <c:pt idx="3487">
                  <c:v>145.48466435184673</c:v>
                </c:pt>
                <c:pt idx="3488">
                  <c:v>145.52633101851825</c:v>
                </c:pt>
                <c:pt idx="3489">
                  <c:v>145.56799768518249</c:v>
                </c:pt>
                <c:pt idx="3490">
                  <c:v>145.60966435184673</c:v>
                </c:pt>
                <c:pt idx="3491">
                  <c:v>145.65133101851825</c:v>
                </c:pt>
                <c:pt idx="3492">
                  <c:v>145.69299768518249</c:v>
                </c:pt>
                <c:pt idx="3493">
                  <c:v>145.73466435184673</c:v>
                </c:pt>
                <c:pt idx="3494">
                  <c:v>145.77633101851825</c:v>
                </c:pt>
                <c:pt idx="3495">
                  <c:v>145.81799768518249</c:v>
                </c:pt>
                <c:pt idx="3496">
                  <c:v>145.85966435184673</c:v>
                </c:pt>
                <c:pt idx="3497">
                  <c:v>145.90133101851825</c:v>
                </c:pt>
                <c:pt idx="3498">
                  <c:v>145.94299768518249</c:v>
                </c:pt>
                <c:pt idx="3499">
                  <c:v>145.98466435184673</c:v>
                </c:pt>
                <c:pt idx="3500">
                  <c:v>146.02633101851825</c:v>
                </c:pt>
                <c:pt idx="3501">
                  <c:v>146.06799768518249</c:v>
                </c:pt>
                <c:pt idx="3502">
                  <c:v>146.10966435184673</c:v>
                </c:pt>
                <c:pt idx="3503">
                  <c:v>146.15133101851825</c:v>
                </c:pt>
                <c:pt idx="3504">
                  <c:v>146.19299768518249</c:v>
                </c:pt>
                <c:pt idx="3505">
                  <c:v>146.23466435184673</c:v>
                </c:pt>
                <c:pt idx="3506">
                  <c:v>146.27633101851825</c:v>
                </c:pt>
                <c:pt idx="3507">
                  <c:v>146.31799768518249</c:v>
                </c:pt>
                <c:pt idx="3508">
                  <c:v>146.35966435184673</c:v>
                </c:pt>
                <c:pt idx="3509">
                  <c:v>146.40133101851825</c:v>
                </c:pt>
                <c:pt idx="3510">
                  <c:v>146.44299768518249</c:v>
                </c:pt>
                <c:pt idx="3511">
                  <c:v>146.48466435184673</c:v>
                </c:pt>
                <c:pt idx="3512">
                  <c:v>146.52633101851825</c:v>
                </c:pt>
                <c:pt idx="3513">
                  <c:v>146.56799768518249</c:v>
                </c:pt>
                <c:pt idx="3514">
                  <c:v>146.60966435184673</c:v>
                </c:pt>
                <c:pt idx="3515">
                  <c:v>146.65133101851825</c:v>
                </c:pt>
                <c:pt idx="3516">
                  <c:v>146.69299768518249</c:v>
                </c:pt>
                <c:pt idx="3517">
                  <c:v>146.73466435184673</c:v>
                </c:pt>
                <c:pt idx="3518">
                  <c:v>146.77633101851825</c:v>
                </c:pt>
                <c:pt idx="3519">
                  <c:v>146.81799768518249</c:v>
                </c:pt>
                <c:pt idx="3520">
                  <c:v>146.85966435184673</c:v>
                </c:pt>
                <c:pt idx="3521">
                  <c:v>146.90133101851825</c:v>
                </c:pt>
                <c:pt idx="3522">
                  <c:v>146.94299768518249</c:v>
                </c:pt>
                <c:pt idx="3523">
                  <c:v>146.98466435184673</c:v>
                </c:pt>
                <c:pt idx="3524">
                  <c:v>147.02633101851825</c:v>
                </c:pt>
                <c:pt idx="3525">
                  <c:v>147.06799768518249</c:v>
                </c:pt>
                <c:pt idx="3526">
                  <c:v>147.10966435184673</c:v>
                </c:pt>
                <c:pt idx="3527">
                  <c:v>147.15133101851825</c:v>
                </c:pt>
                <c:pt idx="3528">
                  <c:v>147.19299768518249</c:v>
                </c:pt>
                <c:pt idx="3529">
                  <c:v>147.23466435184673</c:v>
                </c:pt>
                <c:pt idx="3530">
                  <c:v>147.27633101851825</c:v>
                </c:pt>
                <c:pt idx="3531">
                  <c:v>147.31799768518249</c:v>
                </c:pt>
                <c:pt idx="3532">
                  <c:v>147.35966435184673</c:v>
                </c:pt>
                <c:pt idx="3533">
                  <c:v>147.40133101851825</c:v>
                </c:pt>
                <c:pt idx="3534">
                  <c:v>147.44299768518249</c:v>
                </c:pt>
                <c:pt idx="3535">
                  <c:v>147.48466435184673</c:v>
                </c:pt>
                <c:pt idx="3536">
                  <c:v>147.52633101851825</c:v>
                </c:pt>
                <c:pt idx="3537">
                  <c:v>147.56799768518249</c:v>
                </c:pt>
                <c:pt idx="3538">
                  <c:v>147.60966435184673</c:v>
                </c:pt>
                <c:pt idx="3539">
                  <c:v>147.65133101851825</c:v>
                </c:pt>
                <c:pt idx="3540">
                  <c:v>147.69299768518249</c:v>
                </c:pt>
                <c:pt idx="3541">
                  <c:v>147.73466435184673</c:v>
                </c:pt>
                <c:pt idx="3542">
                  <c:v>147.77633101851825</c:v>
                </c:pt>
                <c:pt idx="3543">
                  <c:v>147.81799768518249</c:v>
                </c:pt>
                <c:pt idx="3544">
                  <c:v>147.85966435184673</c:v>
                </c:pt>
                <c:pt idx="3545">
                  <c:v>147.90133101851825</c:v>
                </c:pt>
                <c:pt idx="3546">
                  <c:v>147.94299768518249</c:v>
                </c:pt>
                <c:pt idx="3547">
                  <c:v>147.98466435184673</c:v>
                </c:pt>
                <c:pt idx="3548">
                  <c:v>148.02633101851825</c:v>
                </c:pt>
                <c:pt idx="3549">
                  <c:v>148.06799768518249</c:v>
                </c:pt>
                <c:pt idx="3550">
                  <c:v>148.10966435184673</c:v>
                </c:pt>
                <c:pt idx="3551">
                  <c:v>148.15133101851825</c:v>
                </c:pt>
                <c:pt idx="3552">
                  <c:v>148.19299768518249</c:v>
                </c:pt>
                <c:pt idx="3553">
                  <c:v>148.23466435184673</c:v>
                </c:pt>
                <c:pt idx="3554">
                  <c:v>148.27633101851825</c:v>
                </c:pt>
                <c:pt idx="3555">
                  <c:v>148.31799768518249</c:v>
                </c:pt>
                <c:pt idx="3556">
                  <c:v>148.35966435184673</c:v>
                </c:pt>
                <c:pt idx="3557">
                  <c:v>148.40133101851825</c:v>
                </c:pt>
                <c:pt idx="3558">
                  <c:v>148.44299768518249</c:v>
                </c:pt>
                <c:pt idx="3559">
                  <c:v>148.48466435184673</c:v>
                </c:pt>
                <c:pt idx="3560">
                  <c:v>148.52633101851825</c:v>
                </c:pt>
                <c:pt idx="3561">
                  <c:v>148.56799768518249</c:v>
                </c:pt>
                <c:pt idx="3562">
                  <c:v>148.60966435184673</c:v>
                </c:pt>
                <c:pt idx="3563">
                  <c:v>148.65133101851825</c:v>
                </c:pt>
                <c:pt idx="3564">
                  <c:v>148.69299768518249</c:v>
                </c:pt>
                <c:pt idx="3565">
                  <c:v>148.73466435184673</c:v>
                </c:pt>
                <c:pt idx="3566">
                  <c:v>148.77633101851825</c:v>
                </c:pt>
                <c:pt idx="3567">
                  <c:v>148.81799768518249</c:v>
                </c:pt>
                <c:pt idx="3568">
                  <c:v>148.85966435184673</c:v>
                </c:pt>
                <c:pt idx="3569">
                  <c:v>148.90133101851825</c:v>
                </c:pt>
                <c:pt idx="3570">
                  <c:v>148.94299768518249</c:v>
                </c:pt>
                <c:pt idx="3571">
                  <c:v>148.98466435184673</c:v>
                </c:pt>
                <c:pt idx="3572">
                  <c:v>149.02633101851825</c:v>
                </c:pt>
                <c:pt idx="3573">
                  <c:v>149.06799768518249</c:v>
                </c:pt>
                <c:pt idx="3574">
                  <c:v>149.10966435184673</c:v>
                </c:pt>
                <c:pt idx="3575">
                  <c:v>149.15133101851825</c:v>
                </c:pt>
                <c:pt idx="3576">
                  <c:v>149.19299768518249</c:v>
                </c:pt>
                <c:pt idx="3577">
                  <c:v>149.23466435184673</c:v>
                </c:pt>
                <c:pt idx="3578">
                  <c:v>149.27633101851825</c:v>
                </c:pt>
                <c:pt idx="3579">
                  <c:v>149.31799768518249</c:v>
                </c:pt>
                <c:pt idx="3580">
                  <c:v>149.35966435184673</c:v>
                </c:pt>
                <c:pt idx="3581">
                  <c:v>149.40133101851825</c:v>
                </c:pt>
                <c:pt idx="3582">
                  <c:v>149.44299768518249</c:v>
                </c:pt>
                <c:pt idx="3583">
                  <c:v>149.48466435184673</c:v>
                </c:pt>
                <c:pt idx="3584">
                  <c:v>149.52633101851825</c:v>
                </c:pt>
                <c:pt idx="3585">
                  <c:v>149.56799768518249</c:v>
                </c:pt>
                <c:pt idx="3586">
                  <c:v>149.60966435184673</c:v>
                </c:pt>
                <c:pt idx="3587">
                  <c:v>149.65133101851825</c:v>
                </c:pt>
                <c:pt idx="3588">
                  <c:v>149.69299768518249</c:v>
                </c:pt>
                <c:pt idx="3589">
                  <c:v>149.73466435184673</c:v>
                </c:pt>
                <c:pt idx="3590">
                  <c:v>149.77633101851825</c:v>
                </c:pt>
                <c:pt idx="3591">
                  <c:v>149.81799768518249</c:v>
                </c:pt>
                <c:pt idx="3592">
                  <c:v>149.85966435184673</c:v>
                </c:pt>
                <c:pt idx="3593">
                  <c:v>149.90133101851825</c:v>
                </c:pt>
                <c:pt idx="3594">
                  <c:v>149.94299768518249</c:v>
                </c:pt>
                <c:pt idx="3595">
                  <c:v>149.98466435184673</c:v>
                </c:pt>
                <c:pt idx="3596">
                  <c:v>150.02633101851825</c:v>
                </c:pt>
                <c:pt idx="3597">
                  <c:v>150.06799768518249</c:v>
                </c:pt>
                <c:pt idx="3598">
                  <c:v>150.10966435184673</c:v>
                </c:pt>
                <c:pt idx="3599">
                  <c:v>150.15133101851825</c:v>
                </c:pt>
                <c:pt idx="3600">
                  <c:v>150.19299768518249</c:v>
                </c:pt>
                <c:pt idx="3601">
                  <c:v>150.23466435184673</c:v>
                </c:pt>
                <c:pt idx="3602">
                  <c:v>150.27633101851825</c:v>
                </c:pt>
                <c:pt idx="3603">
                  <c:v>150.31799768518249</c:v>
                </c:pt>
                <c:pt idx="3604">
                  <c:v>150.35966435184673</c:v>
                </c:pt>
                <c:pt idx="3605">
                  <c:v>150.40133101851825</c:v>
                </c:pt>
                <c:pt idx="3606">
                  <c:v>150.44299768518249</c:v>
                </c:pt>
                <c:pt idx="3607">
                  <c:v>150.48466435184673</c:v>
                </c:pt>
                <c:pt idx="3608">
                  <c:v>150.52633101851825</c:v>
                </c:pt>
                <c:pt idx="3609">
                  <c:v>150.56799768518249</c:v>
                </c:pt>
                <c:pt idx="3610">
                  <c:v>150.60966435184673</c:v>
                </c:pt>
                <c:pt idx="3611">
                  <c:v>150.65133101851825</c:v>
                </c:pt>
                <c:pt idx="3612">
                  <c:v>150.69299768518249</c:v>
                </c:pt>
                <c:pt idx="3613">
                  <c:v>150.73466435184673</c:v>
                </c:pt>
                <c:pt idx="3614">
                  <c:v>150.77633101851825</c:v>
                </c:pt>
                <c:pt idx="3615">
                  <c:v>150.81799768518249</c:v>
                </c:pt>
                <c:pt idx="3616">
                  <c:v>150.85966435184673</c:v>
                </c:pt>
                <c:pt idx="3617">
                  <c:v>150.90133101851825</c:v>
                </c:pt>
                <c:pt idx="3618">
                  <c:v>150.94299768518249</c:v>
                </c:pt>
                <c:pt idx="3619">
                  <c:v>150.98466435184673</c:v>
                </c:pt>
                <c:pt idx="3620">
                  <c:v>151.02633101851825</c:v>
                </c:pt>
                <c:pt idx="3621">
                  <c:v>151.06799768518249</c:v>
                </c:pt>
                <c:pt idx="3622">
                  <c:v>151.10966435184673</c:v>
                </c:pt>
                <c:pt idx="3623">
                  <c:v>151.15133101851825</c:v>
                </c:pt>
                <c:pt idx="3624">
                  <c:v>151.19299768518249</c:v>
                </c:pt>
                <c:pt idx="3625">
                  <c:v>151.23466435184673</c:v>
                </c:pt>
                <c:pt idx="3626">
                  <c:v>151.27633101851825</c:v>
                </c:pt>
                <c:pt idx="3627">
                  <c:v>151.31799768518249</c:v>
                </c:pt>
                <c:pt idx="3628">
                  <c:v>151.35966435184673</c:v>
                </c:pt>
                <c:pt idx="3629">
                  <c:v>151.40133101851825</c:v>
                </c:pt>
                <c:pt idx="3630">
                  <c:v>151.44299768518249</c:v>
                </c:pt>
                <c:pt idx="3631">
                  <c:v>151.48466435184673</c:v>
                </c:pt>
                <c:pt idx="3632">
                  <c:v>151.52633101851825</c:v>
                </c:pt>
                <c:pt idx="3633">
                  <c:v>151.56799768518249</c:v>
                </c:pt>
                <c:pt idx="3634">
                  <c:v>151.60966435184673</c:v>
                </c:pt>
                <c:pt idx="3635">
                  <c:v>151.65133101851825</c:v>
                </c:pt>
                <c:pt idx="3636">
                  <c:v>151.69299768518249</c:v>
                </c:pt>
                <c:pt idx="3637">
                  <c:v>151.73466435184673</c:v>
                </c:pt>
                <c:pt idx="3638">
                  <c:v>151.77633101851825</c:v>
                </c:pt>
                <c:pt idx="3639">
                  <c:v>151.81799768518249</c:v>
                </c:pt>
                <c:pt idx="3640">
                  <c:v>151.85966435184673</c:v>
                </c:pt>
                <c:pt idx="3641">
                  <c:v>151.90133101851825</c:v>
                </c:pt>
                <c:pt idx="3642">
                  <c:v>151.94299768518249</c:v>
                </c:pt>
                <c:pt idx="3643">
                  <c:v>151.98466435184673</c:v>
                </c:pt>
                <c:pt idx="3644">
                  <c:v>152.02633101851825</c:v>
                </c:pt>
                <c:pt idx="3645">
                  <c:v>152.06799768518249</c:v>
                </c:pt>
                <c:pt idx="3646">
                  <c:v>152.10966435184673</c:v>
                </c:pt>
                <c:pt idx="3647">
                  <c:v>152.15133101851825</c:v>
                </c:pt>
                <c:pt idx="3648">
                  <c:v>152.19299768518249</c:v>
                </c:pt>
                <c:pt idx="3649">
                  <c:v>152.23466435184673</c:v>
                </c:pt>
                <c:pt idx="3650">
                  <c:v>152.27633101851825</c:v>
                </c:pt>
                <c:pt idx="3651">
                  <c:v>152.31799768518249</c:v>
                </c:pt>
                <c:pt idx="3652">
                  <c:v>152.35966435184673</c:v>
                </c:pt>
                <c:pt idx="3653">
                  <c:v>152.40133101851825</c:v>
                </c:pt>
                <c:pt idx="3654">
                  <c:v>152.44299768518249</c:v>
                </c:pt>
                <c:pt idx="3655">
                  <c:v>152.48466435184673</c:v>
                </c:pt>
                <c:pt idx="3656">
                  <c:v>152.52633101851825</c:v>
                </c:pt>
                <c:pt idx="3657">
                  <c:v>152.56799768518249</c:v>
                </c:pt>
                <c:pt idx="3658">
                  <c:v>152.60966435184673</c:v>
                </c:pt>
                <c:pt idx="3659">
                  <c:v>152.65133101851825</c:v>
                </c:pt>
                <c:pt idx="3660">
                  <c:v>152.69299768518249</c:v>
                </c:pt>
                <c:pt idx="3661">
                  <c:v>152.73466435184673</c:v>
                </c:pt>
                <c:pt idx="3662">
                  <c:v>152.77633101851825</c:v>
                </c:pt>
                <c:pt idx="3663">
                  <c:v>152.81799768518249</c:v>
                </c:pt>
                <c:pt idx="3664">
                  <c:v>152.85966435184673</c:v>
                </c:pt>
                <c:pt idx="3665">
                  <c:v>152.90133101851825</c:v>
                </c:pt>
                <c:pt idx="3666">
                  <c:v>152.94299768518249</c:v>
                </c:pt>
              </c:numCache>
            </c:numRef>
          </c:xVal>
          <c:yVal>
            <c:numRef>
              <c:f>TDR!$AC$5:$AC$3671</c:f>
              <c:numCache>
                <c:formatCode>General</c:formatCode>
                <c:ptCount val="3667"/>
                <c:pt idx="0">
                  <c:v>0.13933333333333334</c:v>
                </c:pt>
                <c:pt idx="1">
                  <c:v>0.13933333333333334</c:v>
                </c:pt>
                <c:pt idx="2">
                  <c:v>0.13933333333333334</c:v>
                </c:pt>
                <c:pt idx="3">
                  <c:v>0.13933333333333334</c:v>
                </c:pt>
                <c:pt idx="4">
                  <c:v>0.13933333333333334</c:v>
                </c:pt>
                <c:pt idx="5">
                  <c:v>0.13933333333333334</c:v>
                </c:pt>
                <c:pt idx="6">
                  <c:v>0.13933333333333334</c:v>
                </c:pt>
                <c:pt idx="7">
                  <c:v>0.13933333333333334</c:v>
                </c:pt>
                <c:pt idx="8">
                  <c:v>0.13933333333333334</c:v>
                </c:pt>
                <c:pt idx="9">
                  <c:v>0.13933333333333334</c:v>
                </c:pt>
                <c:pt idx="10">
                  <c:v>0.13933333333333334</c:v>
                </c:pt>
                <c:pt idx="11">
                  <c:v>0.13933333333333334</c:v>
                </c:pt>
                <c:pt idx="12">
                  <c:v>0.13933333333333334</c:v>
                </c:pt>
                <c:pt idx="13">
                  <c:v>0.13933333333333334</c:v>
                </c:pt>
                <c:pt idx="14">
                  <c:v>0.13933333333333334</c:v>
                </c:pt>
                <c:pt idx="15">
                  <c:v>0.13933333333333334</c:v>
                </c:pt>
                <c:pt idx="16">
                  <c:v>0.13933333333333334</c:v>
                </c:pt>
                <c:pt idx="17">
                  <c:v>0.13933333333333334</c:v>
                </c:pt>
                <c:pt idx="18">
                  <c:v>0.13933333333333334</c:v>
                </c:pt>
                <c:pt idx="19">
                  <c:v>0.13933333333333334</c:v>
                </c:pt>
                <c:pt idx="20">
                  <c:v>0.13933333333333334</c:v>
                </c:pt>
                <c:pt idx="21">
                  <c:v>0.13866666666666666</c:v>
                </c:pt>
                <c:pt idx="22">
                  <c:v>0.13866666666666666</c:v>
                </c:pt>
                <c:pt idx="23">
                  <c:v>0.13866666666666666</c:v>
                </c:pt>
                <c:pt idx="24">
                  <c:v>0.13866666666666666</c:v>
                </c:pt>
                <c:pt idx="25">
                  <c:v>0.13866666666666666</c:v>
                </c:pt>
                <c:pt idx="26">
                  <c:v>0.13866666666666666</c:v>
                </c:pt>
                <c:pt idx="27">
                  <c:v>0.13866666666666666</c:v>
                </c:pt>
                <c:pt idx="28">
                  <c:v>0.13866666666666666</c:v>
                </c:pt>
                <c:pt idx="29">
                  <c:v>0.13866666666666666</c:v>
                </c:pt>
                <c:pt idx="30">
                  <c:v>0.13866666666666666</c:v>
                </c:pt>
                <c:pt idx="31">
                  <c:v>0.13866666666666666</c:v>
                </c:pt>
                <c:pt idx="32">
                  <c:v>0.13866666666666666</c:v>
                </c:pt>
                <c:pt idx="33">
                  <c:v>0.13866666666666666</c:v>
                </c:pt>
                <c:pt idx="34">
                  <c:v>0.13866666666666666</c:v>
                </c:pt>
                <c:pt idx="35">
                  <c:v>0.13866666666666666</c:v>
                </c:pt>
                <c:pt idx="36">
                  <c:v>0.13866666666666666</c:v>
                </c:pt>
                <c:pt idx="37">
                  <c:v>0.13866666666666666</c:v>
                </c:pt>
                <c:pt idx="38">
                  <c:v>0.13866666666666666</c:v>
                </c:pt>
                <c:pt idx="39">
                  <c:v>0.13799999999999998</c:v>
                </c:pt>
                <c:pt idx="40">
                  <c:v>0.13799999999999998</c:v>
                </c:pt>
                <c:pt idx="41">
                  <c:v>0.13799999999999998</c:v>
                </c:pt>
                <c:pt idx="42">
                  <c:v>0.13799999999999998</c:v>
                </c:pt>
                <c:pt idx="43">
                  <c:v>0.13799999999999998</c:v>
                </c:pt>
                <c:pt idx="44">
                  <c:v>0.13799999999999998</c:v>
                </c:pt>
                <c:pt idx="45">
                  <c:v>0.13799999999999998</c:v>
                </c:pt>
                <c:pt idx="46">
                  <c:v>0.13799999999999998</c:v>
                </c:pt>
                <c:pt idx="47">
                  <c:v>0.13799999999999998</c:v>
                </c:pt>
                <c:pt idx="48">
                  <c:v>0.13799999999999998</c:v>
                </c:pt>
                <c:pt idx="49">
                  <c:v>0.13799999999999998</c:v>
                </c:pt>
                <c:pt idx="50">
                  <c:v>0.13799999999999998</c:v>
                </c:pt>
                <c:pt idx="51">
                  <c:v>0.13799999999999998</c:v>
                </c:pt>
                <c:pt idx="52">
                  <c:v>0.13799999999999998</c:v>
                </c:pt>
                <c:pt idx="53">
                  <c:v>0.13799999999999998</c:v>
                </c:pt>
                <c:pt idx="54">
                  <c:v>0.13799999999999998</c:v>
                </c:pt>
                <c:pt idx="55">
                  <c:v>0.13799999999999998</c:v>
                </c:pt>
                <c:pt idx="56">
                  <c:v>0.13799999999999998</c:v>
                </c:pt>
                <c:pt idx="57">
                  <c:v>0.13799999999999998</c:v>
                </c:pt>
                <c:pt idx="58">
                  <c:v>0.13799999999999998</c:v>
                </c:pt>
                <c:pt idx="59">
                  <c:v>0.13799999999999998</c:v>
                </c:pt>
                <c:pt idx="60">
                  <c:v>0.13799999999999998</c:v>
                </c:pt>
                <c:pt idx="61">
                  <c:v>0.13799999999999998</c:v>
                </c:pt>
                <c:pt idx="62">
                  <c:v>0.13733333333333334</c:v>
                </c:pt>
                <c:pt idx="63">
                  <c:v>0.13733333333333334</c:v>
                </c:pt>
                <c:pt idx="64">
                  <c:v>0.13733333333333334</c:v>
                </c:pt>
                <c:pt idx="65">
                  <c:v>0.13733333333333334</c:v>
                </c:pt>
                <c:pt idx="66">
                  <c:v>0.13733333333333334</c:v>
                </c:pt>
                <c:pt idx="67">
                  <c:v>0.13733333333333334</c:v>
                </c:pt>
                <c:pt idx="68">
                  <c:v>0.13733333333333334</c:v>
                </c:pt>
                <c:pt idx="69">
                  <c:v>0.13733333333333334</c:v>
                </c:pt>
                <c:pt idx="70">
                  <c:v>0.13733333333333334</c:v>
                </c:pt>
                <c:pt idx="71">
                  <c:v>0.13733333333333334</c:v>
                </c:pt>
                <c:pt idx="72">
                  <c:v>0.13733333333333334</c:v>
                </c:pt>
                <c:pt idx="73">
                  <c:v>0.13733333333333334</c:v>
                </c:pt>
                <c:pt idx="74">
                  <c:v>0.13733333333333334</c:v>
                </c:pt>
                <c:pt idx="75">
                  <c:v>0.13733333333333334</c:v>
                </c:pt>
                <c:pt idx="76">
                  <c:v>0.13666666666666666</c:v>
                </c:pt>
                <c:pt idx="77">
                  <c:v>0.13666666666666666</c:v>
                </c:pt>
                <c:pt idx="78">
                  <c:v>0.13666666666666666</c:v>
                </c:pt>
                <c:pt idx="79">
                  <c:v>0.13666666666666666</c:v>
                </c:pt>
                <c:pt idx="80">
                  <c:v>0.13666666666666666</c:v>
                </c:pt>
                <c:pt idx="81">
                  <c:v>0.13666666666666666</c:v>
                </c:pt>
                <c:pt idx="82">
                  <c:v>0.13666666666666666</c:v>
                </c:pt>
                <c:pt idx="83">
                  <c:v>0.13666666666666666</c:v>
                </c:pt>
                <c:pt idx="84">
                  <c:v>0.13666666666666666</c:v>
                </c:pt>
                <c:pt idx="85">
                  <c:v>0.13666666666666666</c:v>
                </c:pt>
                <c:pt idx="86">
                  <c:v>0.13666666666666666</c:v>
                </c:pt>
                <c:pt idx="87">
                  <c:v>0.13666666666666666</c:v>
                </c:pt>
                <c:pt idx="88">
                  <c:v>0.13666666666666666</c:v>
                </c:pt>
                <c:pt idx="89">
                  <c:v>0.13666666666666666</c:v>
                </c:pt>
                <c:pt idx="90">
                  <c:v>0.13666666666666666</c:v>
                </c:pt>
                <c:pt idx="91">
                  <c:v>0.13666666666666666</c:v>
                </c:pt>
                <c:pt idx="92">
                  <c:v>0.13666666666666666</c:v>
                </c:pt>
                <c:pt idx="93">
                  <c:v>0.13666666666666666</c:v>
                </c:pt>
                <c:pt idx="94">
                  <c:v>0.13666666666666666</c:v>
                </c:pt>
                <c:pt idx="95">
                  <c:v>0.13666666666666666</c:v>
                </c:pt>
                <c:pt idx="96">
                  <c:v>0.13666666666666666</c:v>
                </c:pt>
                <c:pt idx="97">
                  <c:v>0.13666666666666666</c:v>
                </c:pt>
                <c:pt idx="98">
                  <c:v>0.13666666666666666</c:v>
                </c:pt>
                <c:pt idx="99">
                  <c:v>0.13666666666666666</c:v>
                </c:pt>
                <c:pt idx="100">
                  <c:v>0.13666666666666666</c:v>
                </c:pt>
                <c:pt idx="101">
                  <c:v>0.13666666666666666</c:v>
                </c:pt>
                <c:pt idx="102">
                  <c:v>0.13666666666666666</c:v>
                </c:pt>
                <c:pt idx="103">
                  <c:v>0.13599999999999998</c:v>
                </c:pt>
                <c:pt idx="104">
                  <c:v>0.13599999999999998</c:v>
                </c:pt>
                <c:pt idx="105">
                  <c:v>0.13599999999999998</c:v>
                </c:pt>
                <c:pt idx="106">
                  <c:v>0.13599999999999998</c:v>
                </c:pt>
                <c:pt idx="107">
                  <c:v>0.13599999999999998</c:v>
                </c:pt>
                <c:pt idx="108">
                  <c:v>0.13599999999999998</c:v>
                </c:pt>
                <c:pt idx="109">
                  <c:v>0.13599999999999998</c:v>
                </c:pt>
                <c:pt idx="110">
                  <c:v>0.13599999999999998</c:v>
                </c:pt>
                <c:pt idx="111">
                  <c:v>0.13599999999999998</c:v>
                </c:pt>
                <c:pt idx="112">
                  <c:v>0.13599999999999998</c:v>
                </c:pt>
                <c:pt idx="113">
                  <c:v>0.13599999999999998</c:v>
                </c:pt>
                <c:pt idx="114">
                  <c:v>0.13599999999999998</c:v>
                </c:pt>
                <c:pt idx="115">
                  <c:v>0.13599999999999998</c:v>
                </c:pt>
                <c:pt idx="116">
                  <c:v>0.13599999999999998</c:v>
                </c:pt>
                <c:pt idx="117">
                  <c:v>0.13599999999999998</c:v>
                </c:pt>
                <c:pt idx="118">
                  <c:v>0.13599999999999998</c:v>
                </c:pt>
                <c:pt idx="119">
                  <c:v>0.13599999999999998</c:v>
                </c:pt>
                <c:pt idx="120">
                  <c:v>0.13599999999999998</c:v>
                </c:pt>
                <c:pt idx="121">
                  <c:v>0.13599999999999998</c:v>
                </c:pt>
                <c:pt idx="122">
                  <c:v>0.13599999999999998</c:v>
                </c:pt>
                <c:pt idx="123">
                  <c:v>0.13599999999999998</c:v>
                </c:pt>
                <c:pt idx="124">
                  <c:v>0.13599999999999998</c:v>
                </c:pt>
                <c:pt idx="125">
                  <c:v>0.13599999999999998</c:v>
                </c:pt>
                <c:pt idx="126">
                  <c:v>0.13599999999999998</c:v>
                </c:pt>
                <c:pt idx="127">
                  <c:v>0.13599999999999998</c:v>
                </c:pt>
                <c:pt idx="128">
                  <c:v>0.13599999999999998</c:v>
                </c:pt>
                <c:pt idx="129">
                  <c:v>0.13533333333333333</c:v>
                </c:pt>
                <c:pt idx="130">
                  <c:v>0.13533333333333333</c:v>
                </c:pt>
                <c:pt idx="131">
                  <c:v>0.13533333333333333</c:v>
                </c:pt>
                <c:pt idx="132">
                  <c:v>0.13533333333333333</c:v>
                </c:pt>
                <c:pt idx="133">
                  <c:v>0.13533333333333333</c:v>
                </c:pt>
                <c:pt idx="134">
                  <c:v>0.13533333333333333</c:v>
                </c:pt>
                <c:pt idx="135">
                  <c:v>0.13533333333333333</c:v>
                </c:pt>
                <c:pt idx="136">
                  <c:v>0.13533333333333333</c:v>
                </c:pt>
                <c:pt idx="137">
                  <c:v>0.13533333333333333</c:v>
                </c:pt>
                <c:pt idx="138">
                  <c:v>0.13533333333333333</c:v>
                </c:pt>
                <c:pt idx="139">
                  <c:v>0.13533333333333333</c:v>
                </c:pt>
                <c:pt idx="140">
                  <c:v>0.13533333333333333</c:v>
                </c:pt>
                <c:pt idx="141">
                  <c:v>0.13533333333333333</c:v>
                </c:pt>
                <c:pt idx="142">
                  <c:v>0.13533333333333333</c:v>
                </c:pt>
                <c:pt idx="143">
                  <c:v>0.13533333333333333</c:v>
                </c:pt>
                <c:pt idx="144">
                  <c:v>0.13533333333333333</c:v>
                </c:pt>
                <c:pt idx="145">
                  <c:v>0.13533333333333333</c:v>
                </c:pt>
                <c:pt idx="146">
                  <c:v>0.13533333333333333</c:v>
                </c:pt>
                <c:pt idx="147">
                  <c:v>0.13533333333333333</c:v>
                </c:pt>
                <c:pt idx="148">
                  <c:v>0.13533333333333333</c:v>
                </c:pt>
                <c:pt idx="149">
                  <c:v>0.13533333333333333</c:v>
                </c:pt>
                <c:pt idx="150">
                  <c:v>0.13533333333333333</c:v>
                </c:pt>
                <c:pt idx="151">
                  <c:v>0.13533333333333333</c:v>
                </c:pt>
                <c:pt idx="152">
                  <c:v>0.13533333333333333</c:v>
                </c:pt>
                <c:pt idx="153">
                  <c:v>0.13533333333333333</c:v>
                </c:pt>
                <c:pt idx="154">
                  <c:v>0.13533333333333333</c:v>
                </c:pt>
                <c:pt idx="155">
                  <c:v>0.13533333333333333</c:v>
                </c:pt>
                <c:pt idx="156">
                  <c:v>0.13533333333333333</c:v>
                </c:pt>
                <c:pt idx="157">
                  <c:v>0.13533333333333333</c:v>
                </c:pt>
                <c:pt idx="158">
                  <c:v>0.13533333333333333</c:v>
                </c:pt>
                <c:pt idx="159">
                  <c:v>0.13533333333333333</c:v>
                </c:pt>
                <c:pt idx="160">
                  <c:v>0.13466666666666668</c:v>
                </c:pt>
                <c:pt idx="161">
                  <c:v>0.13466666666666668</c:v>
                </c:pt>
                <c:pt idx="162">
                  <c:v>0.13466666666666668</c:v>
                </c:pt>
                <c:pt idx="163">
                  <c:v>0.13466666666666668</c:v>
                </c:pt>
                <c:pt idx="164">
                  <c:v>0.13466666666666668</c:v>
                </c:pt>
                <c:pt idx="165">
                  <c:v>0.13466666666666668</c:v>
                </c:pt>
                <c:pt idx="166">
                  <c:v>0.13466666666666668</c:v>
                </c:pt>
                <c:pt idx="167">
                  <c:v>0.13466666666666668</c:v>
                </c:pt>
                <c:pt idx="168">
                  <c:v>0.13466666666666668</c:v>
                </c:pt>
                <c:pt idx="169">
                  <c:v>0.13466666666666668</c:v>
                </c:pt>
                <c:pt idx="170">
                  <c:v>0.13466666666666668</c:v>
                </c:pt>
                <c:pt idx="171">
                  <c:v>0.13466666666666668</c:v>
                </c:pt>
                <c:pt idx="172">
                  <c:v>0.13466666666666668</c:v>
                </c:pt>
                <c:pt idx="173">
                  <c:v>0.13466666666666668</c:v>
                </c:pt>
                <c:pt idx="174">
                  <c:v>0.13466666666666668</c:v>
                </c:pt>
                <c:pt idx="175">
                  <c:v>0.13466666666666668</c:v>
                </c:pt>
                <c:pt idx="176">
                  <c:v>0.13466666666666668</c:v>
                </c:pt>
                <c:pt idx="177">
                  <c:v>0.13466666666666668</c:v>
                </c:pt>
                <c:pt idx="178">
                  <c:v>0.13466666666666668</c:v>
                </c:pt>
                <c:pt idx="179">
                  <c:v>0.13466666666666668</c:v>
                </c:pt>
                <c:pt idx="180">
                  <c:v>0.13466666666666668</c:v>
                </c:pt>
                <c:pt idx="181">
                  <c:v>0.13466666666666668</c:v>
                </c:pt>
                <c:pt idx="182">
                  <c:v>0.13466666666666668</c:v>
                </c:pt>
                <c:pt idx="183">
                  <c:v>0.13466666666666668</c:v>
                </c:pt>
                <c:pt idx="184">
                  <c:v>0.13400000000000001</c:v>
                </c:pt>
                <c:pt idx="185">
                  <c:v>0.13400000000000001</c:v>
                </c:pt>
                <c:pt idx="186">
                  <c:v>0.13400000000000001</c:v>
                </c:pt>
                <c:pt idx="187">
                  <c:v>0.13400000000000001</c:v>
                </c:pt>
                <c:pt idx="188">
                  <c:v>0.13400000000000001</c:v>
                </c:pt>
                <c:pt idx="189">
                  <c:v>0.13400000000000001</c:v>
                </c:pt>
                <c:pt idx="190">
                  <c:v>0.13400000000000001</c:v>
                </c:pt>
                <c:pt idx="191">
                  <c:v>0.13400000000000001</c:v>
                </c:pt>
                <c:pt idx="192">
                  <c:v>0.13400000000000001</c:v>
                </c:pt>
                <c:pt idx="193">
                  <c:v>0.13400000000000001</c:v>
                </c:pt>
                <c:pt idx="194">
                  <c:v>0.13400000000000001</c:v>
                </c:pt>
                <c:pt idx="195">
                  <c:v>0.13400000000000001</c:v>
                </c:pt>
                <c:pt idx="196">
                  <c:v>0.13400000000000001</c:v>
                </c:pt>
                <c:pt idx="197">
                  <c:v>0.13400000000000001</c:v>
                </c:pt>
                <c:pt idx="198">
                  <c:v>0.13400000000000001</c:v>
                </c:pt>
                <c:pt idx="199">
                  <c:v>0.13400000000000001</c:v>
                </c:pt>
                <c:pt idx="200">
                  <c:v>0.13400000000000001</c:v>
                </c:pt>
                <c:pt idx="201">
                  <c:v>0.13400000000000001</c:v>
                </c:pt>
                <c:pt idx="202">
                  <c:v>0.13400000000000001</c:v>
                </c:pt>
                <c:pt idx="203">
                  <c:v>0.13400000000000001</c:v>
                </c:pt>
                <c:pt idx="204">
                  <c:v>0.13400000000000001</c:v>
                </c:pt>
                <c:pt idx="205">
                  <c:v>0.13400000000000001</c:v>
                </c:pt>
                <c:pt idx="206">
                  <c:v>0.13400000000000001</c:v>
                </c:pt>
                <c:pt idx="207">
                  <c:v>0.13400000000000001</c:v>
                </c:pt>
                <c:pt idx="208">
                  <c:v>0.13400000000000001</c:v>
                </c:pt>
                <c:pt idx="209">
                  <c:v>0.13400000000000001</c:v>
                </c:pt>
                <c:pt idx="210">
                  <c:v>0.13400000000000001</c:v>
                </c:pt>
                <c:pt idx="211">
                  <c:v>0.13400000000000001</c:v>
                </c:pt>
                <c:pt idx="212">
                  <c:v>0.13400000000000001</c:v>
                </c:pt>
                <c:pt idx="213">
                  <c:v>0.13400000000000001</c:v>
                </c:pt>
                <c:pt idx="214">
                  <c:v>0.13400000000000001</c:v>
                </c:pt>
                <c:pt idx="215">
                  <c:v>0.13400000000000001</c:v>
                </c:pt>
                <c:pt idx="216">
                  <c:v>0.13400000000000001</c:v>
                </c:pt>
                <c:pt idx="217">
                  <c:v>0.13400000000000001</c:v>
                </c:pt>
                <c:pt idx="218">
                  <c:v>0.13400000000000001</c:v>
                </c:pt>
                <c:pt idx="219">
                  <c:v>0.13400000000000001</c:v>
                </c:pt>
                <c:pt idx="220">
                  <c:v>0.13400000000000001</c:v>
                </c:pt>
                <c:pt idx="221">
                  <c:v>0.13400000000000001</c:v>
                </c:pt>
                <c:pt idx="222">
                  <c:v>0.13400000000000001</c:v>
                </c:pt>
                <c:pt idx="223">
                  <c:v>0.13400000000000001</c:v>
                </c:pt>
                <c:pt idx="224">
                  <c:v>0.13400000000000001</c:v>
                </c:pt>
                <c:pt idx="225">
                  <c:v>0.13400000000000001</c:v>
                </c:pt>
                <c:pt idx="226">
                  <c:v>0.13400000000000001</c:v>
                </c:pt>
                <c:pt idx="227">
                  <c:v>0.13400000000000001</c:v>
                </c:pt>
                <c:pt idx="228">
                  <c:v>0.13400000000000001</c:v>
                </c:pt>
                <c:pt idx="229">
                  <c:v>0.13400000000000001</c:v>
                </c:pt>
                <c:pt idx="230">
                  <c:v>0.13400000000000001</c:v>
                </c:pt>
                <c:pt idx="231">
                  <c:v>0.13333333333333333</c:v>
                </c:pt>
                <c:pt idx="232">
                  <c:v>0.13333333333333333</c:v>
                </c:pt>
                <c:pt idx="233">
                  <c:v>0.13333333333333333</c:v>
                </c:pt>
                <c:pt idx="234">
                  <c:v>0.13333333333333333</c:v>
                </c:pt>
                <c:pt idx="235">
                  <c:v>0.13333333333333333</c:v>
                </c:pt>
                <c:pt idx="236">
                  <c:v>0.13333333333333333</c:v>
                </c:pt>
                <c:pt idx="237">
                  <c:v>0.13333333333333333</c:v>
                </c:pt>
                <c:pt idx="238">
                  <c:v>0.13333333333333333</c:v>
                </c:pt>
                <c:pt idx="239">
                  <c:v>0.13333333333333333</c:v>
                </c:pt>
                <c:pt idx="240">
                  <c:v>0.13333333333333333</c:v>
                </c:pt>
                <c:pt idx="241">
                  <c:v>0.13333333333333333</c:v>
                </c:pt>
                <c:pt idx="242">
                  <c:v>0.13333333333333333</c:v>
                </c:pt>
                <c:pt idx="243">
                  <c:v>0.13333333333333333</c:v>
                </c:pt>
                <c:pt idx="244">
                  <c:v>0.13333333333333333</c:v>
                </c:pt>
                <c:pt idx="245">
                  <c:v>0.13333333333333333</c:v>
                </c:pt>
                <c:pt idx="246">
                  <c:v>0.13333333333333333</c:v>
                </c:pt>
                <c:pt idx="247">
                  <c:v>0.13333333333333333</c:v>
                </c:pt>
                <c:pt idx="248">
                  <c:v>0.13333333333333333</c:v>
                </c:pt>
                <c:pt idx="249">
                  <c:v>0.13333333333333333</c:v>
                </c:pt>
                <c:pt idx="250">
                  <c:v>0.13333333333333333</c:v>
                </c:pt>
                <c:pt idx="251">
                  <c:v>0.13333333333333333</c:v>
                </c:pt>
                <c:pt idx="252">
                  <c:v>0.13266666666666668</c:v>
                </c:pt>
                <c:pt idx="253">
                  <c:v>0.13266666666666668</c:v>
                </c:pt>
                <c:pt idx="254">
                  <c:v>0.13266666666666668</c:v>
                </c:pt>
                <c:pt idx="255">
                  <c:v>0.13266666666666668</c:v>
                </c:pt>
                <c:pt idx="256">
                  <c:v>0.13266666666666668</c:v>
                </c:pt>
                <c:pt idx="257">
                  <c:v>0.13266666666666668</c:v>
                </c:pt>
                <c:pt idx="258">
                  <c:v>0.13266666666666668</c:v>
                </c:pt>
                <c:pt idx="259">
                  <c:v>0.13266666666666668</c:v>
                </c:pt>
                <c:pt idx="260">
                  <c:v>0.13266666666666668</c:v>
                </c:pt>
                <c:pt idx="261">
                  <c:v>0.13266666666666668</c:v>
                </c:pt>
                <c:pt idx="262">
                  <c:v>0.13266666666666668</c:v>
                </c:pt>
                <c:pt idx="263">
                  <c:v>0.13266666666666668</c:v>
                </c:pt>
                <c:pt idx="264">
                  <c:v>0.13266666666666668</c:v>
                </c:pt>
                <c:pt idx="265">
                  <c:v>0.13266666666666668</c:v>
                </c:pt>
                <c:pt idx="266">
                  <c:v>0.13266666666666668</c:v>
                </c:pt>
                <c:pt idx="267">
                  <c:v>0.13266666666666668</c:v>
                </c:pt>
                <c:pt idx="268">
                  <c:v>0.13266666666666668</c:v>
                </c:pt>
                <c:pt idx="269">
                  <c:v>0.13266666666666668</c:v>
                </c:pt>
                <c:pt idx="270">
                  <c:v>0.13266666666666668</c:v>
                </c:pt>
                <c:pt idx="271">
                  <c:v>0.13266666666666668</c:v>
                </c:pt>
                <c:pt idx="272">
                  <c:v>0.13266666666666668</c:v>
                </c:pt>
                <c:pt idx="273">
                  <c:v>0.13266666666666668</c:v>
                </c:pt>
                <c:pt idx="274">
                  <c:v>0.13266666666666668</c:v>
                </c:pt>
                <c:pt idx="275">
                  <c:v>0.13266666666666668</c:v>
                </c:pt>
                <c:pt idx="276">
                  <c:v>0.13266666666666668</c:v>
                </c:pt>
                <c:pt idx="277">
                  <c:v>0.13200000000000001</c:v>
                </c:pt>
                <c:pt idx="278">
                  <c:v>0.13200000000000001</c:v>
                </c:pt>
                <c:pt idx="279">
                  <c:v>0.13200000000000001</c:v>
                </c:pt>
                <c:pt idx="280">
                  <c:v>0.13200000000000001</c:v>
                </c:pt>
                <c:pt idx="281">
                  <c:v>0.13200000000000001</c:v>
                </c:pt>
                <c:pt idx="282">
                  <c:v>0.13200000000000001</c:v>
                </c:pt>
                <c:pt idx="283">
                  <c:v>0.13200000000000001</c:v>
                </c:pt>
                <c:pt idx="284">
                  <c:v>0.13200000000000001</c:v>
                </c:pt>
                <c:pt idx="285">
                  <c:v>0.13200000000000001</c:v>
                </c:pt>
                <c:pt idx="286">
                  <c:v>0.13266666666666668</c:v>
                </c:pt>
                <c:pt idx="287">
                  <c:v>0.13200000000000001</c:v>
                </c:pt>
                <c:pt idx="288">
                  <c:v>0.13200000000000001</c:v>
                </c:pt>
                <c:pt idx="289">
                  <c:v>0.13200000000000001</c:v>
                </c:pt>
                <c:pt idx="290">
                  <c:v>0.13200000000000001</c:v>
                </c:pt>
                <c:pt idx="291">
                  <c:v>0.13200000000000001</c:v>
                </c:pt>
                <c:pt idx="292">
                  <c:v>0.13200000000000001</c:v>
                </c:pt>
                <c:pt idx="293">
                  <c:v>0.13200000000000001</c:v>
                </c:pt>
                <c:pt idx="294">
                  <c:v>0.13200000000000001</c:v>
                </c:pt>
                <c:pt idx="295">
                  <c:v>0.13200000000000001</c:v>
                </c:pt>
                <c:pt idx="296">
                  <c:v>0.13200000000000001</c:v>
                </c:pt>
                <c:pt idx="297">
                  <c:v>0.13200000000000001</c:v>
                </c:pt>
                <c:pt idx="298">
                  <c:v>0.13200000000000001</c:v>
                </c:pt>
                <c:pt idx="299">
                  <c:v>0.13200000000000001</c:v>
                </c:pt>
                <c:pt idx="300">
                  <c:v>0.13200000000000001</c:v>
                </c:pt>
                <c:pt idx="301">
                  <c:v>0.13200000000000001</c:v>
                </c:pt>
                <c:pt idx="302">
                  <c:v>0.13200000000000001</c:v>
                </c:pt>
                <c:pt idx="303">
                  <c:v>0.13200000000000001</c:v>
                </c:pt>
                <c:pt idx="304">
                  <c:v>0.13200000000000001</c:v>
                </c:pt>
                <c:pt idx="305">
                  <c:v>0.13200000000000001</c:v>
                </c:pt>
                <c:pt idx="306">
                  <c:v>0.13200000000000001</c:v>
                </c:pt>
                <c:pt idx="307">
                  <c:v>0.13200000000000001</c:v>
                </c:pt>
                <c:pt idx="308">
                  <c:v>0.13200000000000001</c:v>
                </c:pt>
                <c:pt idx="309">
                  <c:v>0.13200000000000001</c:v>
                </c:pt>
                <c:pt idx="310">
                  <c:v>0.13200000000000001</c:v>
                </c:pt>
                <c:pt idx="311">
                  <c:v>0.13200000000000001</c:v>
                </c:pt>
                <c:pt idx="312">
                  <c:v>0.13133333333333333</c:v>
                </c:pt>
                <c:pt idx="313">
                  <c:v>0.13133333333333333</c:v>
                </c:pt>
                <c:pt idx="314">
                  <c:v>0.13133333333333333</c:v>
                </c:pt>
                <c:pt idx="315">
                  <c:v>0.13133333333333333</c:v>
                </c:pt>
                <c:pt idx="316">
                  <c:v>0.13133333333333333</c:v>
                </c:pt>
                <c:pt idx="317">
                  <c:v>0.13133333333333333</c:v>
                </c:pt>
                <c:pt idx="318">
                  <c:v>0.13133333333333333</c:v>
                </c:pt>
                <c:pt idx="319">
                  <c:v>0.13133333333333333</c:v>
                </c:pt>
                <c:pt idx="320">
                  <c:v>0.13133333333333333</c:v>
                </c:pt>
                <c:pt idx="321">
                  <c:v>0.13133333333333333</c:v>
                </c:pt>
                <c:pt idx="322">
                  <c:v>0.13066666666666668</c:v>
                </c:pt>
                <c:pt idx="323">
                  <c:v>0.13066666666666668</c:v>
                </c:pt>
                <c:pt idx="324">
                  <c:v>0.13066666666666668</c:v>
                </c:pt>
                <c:pt idx="325">
                  <c:v>0.13066666666666668</c:v>
                </c:pt>
                <c:pt idx="326">
                  <c:v>0.13066666666666668</c:v>
                </c:pt>
                <c:pt idx="327">
                  <c:v>0.13066666666666668</c:v>
                </c:pt>
                <c:pt idx="328">
                  <c:v>0.13066666666666668</c:v>
                </c:pt>
                <c:pt idx="329">
                  <c:v>0.13066666666666668</c:v>
                </c:pt>
                <c:pt idx="330">
                  <c:v>0.13066666666666668</c:v>
                </c:pt>
                <c:pt idx="331">
                  <c:v>0.13066666666666668</c:v>
                </c:pt>
                <c:pt idx="332">
                  <c:v>0.13066666666666668</c:v>
                </c:pt>
                <c:pt idx="333">
                  <c:v>0.13066666666666668</c:v>
                </c:pt>
                <c:pt idx="334">
                  <c:v>0.13066666666666668</c:v>
                </c:pt>
                <c:pt idx="335">
                  <c:v>0.13</c:v>
                </c:pt>
                <c:pt idx="336">
                  <c:v>0.13</c:v>
                </c:pt>
                <c:pt idx="337">
                  <c:v>0.13</c:v>
                </c:pt>
                <c:pt idx="338">
                  <c:v>0.13</c:v>
                </c:pt>
                <c:pt idx="339">
                  <c:v>0.13</c:v>
                </c:pt>
                <c:pt idx="340">
                  <c:v>0.13</c:v>
                </c:pt>
                <c:pt idx="341">
                  <c:v>0.13</c:v>
                </c:pt>
                <c:pt idx="342">
                  <c:v>0.13</c:v>
                </c:pt>
                <c:pt idx="343">
                  <c:v>0.13</c:v>
                </c:pt>
                <c:pt idx="344">
                  <c:v>0.12933333333333333</c:v>
                </c:pt>
                <c:pt idx="345">
                  <c:v>0.12933333333333333</c:v>
                </c:pt>
                <c:pt idx="346">
                  <c:v>0.12933333333333333</c:v>
                </c:pt>
                <c:pt idx="347">
                  <c:v>0.12933333333333333</c:v>
                </c:pt>
                <c:pt idx="348">
                  <c:v>0.12933333333333333</c:v>
                </c:pt>
                <c:pt idx="349">
                  <c:v>0.12933333333333333</c:v>
                </c:pt>
                <c:pt idx="350">
                  <c:v>0.12933333333333333</c:v>
                </c:pt>
                <c:pt idx="351">
                  <c:v>0.12933333333333333</c:v>
                </c:pt>
                <c:pt idx="352">
                  <c:v>0.12933333333333333</c:v>
                </c:pt>
                <c:pt idx="353">
                  <c:v>0.12933333333333333</c:v>
                </c:pt>
                <c:pt idx="354">
                  <c:v>0.12933333333333333</c:v>
                </c:pt>
                <c:pt idx="355">
                  <c:v>0.12933333333333333</c:v>
                </c:pt>
                <c:pt idx="356">
                  <c:v>0.12866666666666668</c:v>
                </c:pt>
                <c:pt idx="357">
                  <c:v>0.12866666666666668</c:v>
                </c:pt>
                <c:pt idx="358">
                  <c:v>0.12866666666666668</c:v>
                </c:pt>
                <c:pt idx="359">
                  <c:v>0.12866666666666668</c:v>
                </c:pt>
                <c:pt idx="360">
                  <c:v>0.12866666666666668</c:v>
                </c:pt>
                <c:pt idx="361">
                  <c:v>0.12866666666666668</c:v>
                </c:pt>
                <c:pt idx="362">
                  <c:v>0.12866666666666668</c:v>
                </c:pt>
                <c:pt idx="363">
                  <c:v>0.12866666666666668</c:v>
                </c:pt>
                <c:pt idx="364">
                  <c:v>0.12866666666666668</c:v>
                </c:pt>
                <c:pt idx="365">
                  <c:v>0.12866666666666668</c:v>
                </c:pt>
                <c:pt idx="366">
                  <c:v>0.12866666666666668</c:v>
                </c:pt>
                <c:pt idx="367">
                  <c:v>0.128</c:v>
                </c:pt>
                <c:pt idx="368">
                  <c:v>0.128</c:v>
                </c:pt>
                <c:pt idx="369">
                  <c:v>0.128</c:v>
                </c:pt>
                <c:pt idx="370">
                  <c:v>0.128</c:v>
                </c:pt>
                <c:pt idx="371">
                  <c:v>0.128</c:v>
                </c:pt>
                <c:pt idx="372">
                  <c:v>0.128</c:v>
                </c:pt>
                <c:pt idx="373">
                  <c:v>0.128</c:v>
                </c:pt>
                <c:pt idx="374">
                  <c:v>0.128</c:v>
                </c:pt>
                <c:pt idx="375">
                  <c:v>0.128</c:v>
                </c:pt>
                <c:pt idx="376">
                  <c:v>0.128</c:v>
                </c:pt>
                <c:pt idx="377">
                  <c:v>0.128</c:v>
                </c:pt>
                <c:pt idx="378">
                  <c:v>0.128</c:v>
                </c:pt>
                <c:pt idx="379">
                  <c:v>0.128</c:v>
                </c:pt>
                <c:pt idx="380">
                  <c:v>0.128</c:v>
                </c:pt>
                <c:pt idx="381">
                  <c:v>0.128</c:v>
                </c:pt>
                <c:pt idx="382">
                  <c:v>0.128</c:v>
                </c:pt>
                <c:pt idx="383">
                  <c:v>0.12733333333333333</c:v>
                </c:pt>
                <c:pt idx="384">
                  <c:v>0.12733333333333333</c:v>
                </c:pt>
                <c:pt idx="385">
                  <c:v>0.12733333333333333</c:v>
                </c:pt>
                <c:pt idx="386">
                  <c:v>0.12733333333333333</c:v>
                </c:pt>
                <c:pt idx="387">
                  <c:v>0.12733333333333333</c:v>
                </c:pt>
                <c:pt idx="388">
                  <c:v>0.12733333333333333</c:v>
                </c:pt>
                <c:pt idx="389">
                  <c:v>0.12733333333333333</c:v>
                </c:pt>
                <c:pt idx="390">
                  <c:v>0.12733333333333333</c:v>
                </c:pt>
                <c:pt idx="391">
                  <c:v>0.12733333333333333</c:v>
                </c:pt>
                <c:pt idx="392">
                  <c:v>0.12733333333333333</c:v>
                </c:pt>
                <c:pt idx="393">
                  <c:v>0.12733333333333333</c:v>
                </c:pt>
                <c:pt idx="394">
                  <c:v>0.12733333333333333</c:v>
                </c:pt>
                <c:pt idx="395">
                  <c:v>0.12666666666666668</c:v>
                </c:pt>
                <c:pt idx="396">
                  <c:v>0.12666666666666668</c:v>
                </c:pt>
                <c:pt idx="397">
                  <c:v>0.12666666666666668</c:v>
                </c:pt>
                <c:pt idx="398">
                  <c:v>0.12666666666666668</c:v>
                </c:pt>
                <c:pt idx="399">
                  <c:v>0.12666666666666668</c:v>
                </c:pt>
                <c:pt idx="400">
                  <c:v>0.12666666666666668</c:v>
                </c:pt>
                <c:pt idx="401">
                  <c:v>0.12666666666666668</c:v>
                </c:pt>
                <c:pt idx="402">
                  <c:v>0.12666666666666668</c:v>
                </c:pt>
                <c:pt idx="403">
                  <c:v>0.12666666666666668</c:v>
                </c:pt>
                <c:pt idx="404">
                  <c:v>0.12666666666666668</c:v>
                </c:pt>
                <c:pt idx="405">
                  <c:v>0.12666666666666668</c:v>
                </c:pt>
                <c:pt idx="406">
                  <c:v>0.12666666666666668</c:v>
                </c:pt>
                <c:pt idx="407">
                  <c:v>0.12666666666666668</c:v>
                </c:pt>
                <c:pt idx="408">
                  <c:v>0.12666666666666668</c:v>
                </c:pt>
                <c:pt idx="409">
                  <c:v>0.12666666666666668</c:v>
                </c:pt>
                <c:pt idx="410">
                  <c:v>0.12666666666666668</c:v>
                </c:pt>
                <c:pt idx="411">
                  <c:v>0.12666666666666668</c:v>
                </c:pt>
                <c:pt idx="412">
                  <c:v>0.12666666666666668</c:v>
                </c:pt>
                <c:pt idx="413">
                  <c:v>0.12666666666666668</c:v>
                </c:pt>
                <c:pt idx="414">
                  <c:v>0.126</c:v>
                </c:pt>
                <c:pt idx="415">
                  <c:v>0.126</c:v>
                </c:pt>
                <c:pt idx="416">
                  <c:v>0.126</c:v>
                </c:pt>
                <c:pt idx="417">
                  <c:v>0.126</c:v>
                </c:pt>
                <c:pt idx="418">
                  <c:v>0.126</c:v>
                </c:pt>
                <c:pt idx="419">
                  <c:v>0.126</c:v>
                </c:pt>
                <c:pt idx="420">
                  <c:v>0.126</c:v>
                </c:pt>
                <c:pt idx="421">
                  <c:v>0.126</c:v>
                </c:pt>
                <c:pt idx="422">
                  <c:v>0.126</c:v>
                </c:pt>
                <c:pt idx="423">
                  <c:v>0.126</c:v>
                </c:pt>
                <c:pt idx="424">
                  <c:v>0.126</c:v>
                </c:pt>
                <c:pt idx="425">
                  <c:v>0.126</c:v>
                </c:pt>
                <c:pt idx="426">
                  <c:v>0.12533333333333332</c:v>
                </c:pt>
                <c:pt idx="427">
                  <c:v>0.12533333333333332</c:v>
                </c:pt>
                <c:pt idx="428">
                  <c:v>0.12533333333333332</c:v>
                </c:pt>
                <c:pt idx="429">
                  <c:v>0.12533333333333332</c:v>
                </c:pt>
                <c:pt idx="430">
                  <c:v>0.12533333333333332</c:v>
                </c:pt>
                <c:pt idx="431">
                  <c:v>0.12533333333333332</c:v>
                </c:pt>
                <c:pt idx="432">
                  <c:v>0.12533333333333332</c:v>
                </c:pt>
                <c:pt idx="433">
                  <c:v>0.12533333333333332</c:v>
                </c:pt>
                <c:pt idx="434">
                  <c:v>0.12533333333333332</c:v>
                </c:pt>
                <c:pt idx="435">
                  <c:v>0.12533333333333332</c:v>
                </c:pt>
                <c:pt idx="436">
                  <c:v>0.12533333333333332</c:v>
                </c:pt>
                <c:pt idx="437">
                  <c:v>0.12533333333333332</c:v>
                </c:pt>
                <c:pt idx="438">
                  <c:v>0.12533333333333332</c:v>
                </c:pt>
                <c:pt idx="439">
                  <c:v>0.12533333333333332</c:v>
                </c:pt>
                <c:pt idx="440">
                  <c:v>0.12533333333333332</c:v>
                </c:pt>
                <c:pt idx="441">
                  <c:v>0.12533333333333332</c:v>
                </c:pt>
                <c:pt idx="442">
                  <c:v>0.12533333333333332</c:v>
                </c:pt>
                <c:pt idx="443">
                  <c:v>0.12533333333333332</c:v>
                </c:pt>
                <c:pt idx="444">
                  <c:v>0.12533333333333332</c:v>
                </c:pt>
                <c:pt idx="445">
                  <c:v>0.12533333333333332</c:v>
                </c:pt>
                <c:pt idx="446">
                  <c:v>0.12533333333333332</c:v>
                </c:pt>
                <c:pt idx="447">
                  <c:v>0.12533333333333332</c:v>
                </c:pt>
                <c:pt idx="448">
                  <c:v>0.12533333333333332</c:v>
                </c:pt>
                <c:pt idx="449">
                  <c:v>0.12533333333333332</c:v>
                </c:pt>
                <c:pt idx="450">
                  <c:v>0.12533333333333332</c:v>
                </c:pt>
                <c:pt idx="451">
                  <c:v>0.12533333333333332</c:v>
                </c:pt>
                <c:pt idx="452">
                  <c:v>0.12533333333333332</c:v>
                </c:pt>
                <c:pt idx="453">
                  <c:v>0.12533333333333332</c:v>
                </c:pt>
                <c:pt idx="454">
                  <c:v>0.12533333333333332</c:v>
                </c:pt>
                <c:pt idx="455">
                  <c:v>0.12533333333333332</c:v>
                </c:pt>
                <c:pt idx="456">
                  <c:v>0.12533333333333332</c:v>
                </c:pt>
                <c:pt idx="457">
                  <c:v>0.12533333333333332</c:v>
                </c:pt>
                <c:pt idx="458">
                  <c:v>0.12533333333333332</c:v>
                </c:pt>
                <c:pt idx="459">
                  <c:v>0.12533333333333332</c:v>
                </c:pt>
                <c:pt idx="460">
                  <c:v>0.12533333333333332</c:v>
                </c:pt>
                <c:pt idx="461">
                  <c:v>0.12533333333333332</c:v>
                </c:pt>
                <c:pt idx="462">
                  <c:v>0.12533333333333332</c:v>
                </c:pt>
                <c:pt idx="463">
                  <c:v>0.12533333333333332</c:v>
                </c:pt>
                <c:pt idx="464">
                  <c:v>0.12466666666666666</c:v>
                </c:pt>
                <c:pt idx="465">
                  <c:v>0.12466666666666666</c:v>
                </c:pt>
                <c:pt idx="466">
                  <c:v>0.12466666666666666</c:v>
                </c:pt>
                <c:pt idx="467">
                  <c:v>0.12466666666666666</c:v>
                </c:pt>
                <c:pt idx="468">
                  <c:v>0.12466666666666666</c:v>
                </c:pt>
                <c:pt idx="469">
                  <c:v>0.12466666666666666</c:v>
                </c:pt>
                <c:pt idx="470">
                  <c:v>0.12466666666666666</c:v>
                </c:pt>
                <c:pt idx="471">
                  <c:v>0.12466666666666666</c:v>
                </c:pt>
                <c:pt idx="472">
                  <c:v>0.12466666666666666</c:v>
                </c:pt>
                <c:pt idx="473">
                  <c:v>0.12466666666666666</c:v>
                </c:pt>
                <c:pt idx="474">
                  <c:v>0.12466666666666666</c:v>
                </c:pt>
                <c:pt idx="475">
                  <c:v>0.12466666666666666</c:v>
                </c:pt>
                <c:pt idx="476">
                  <c:v>0.12466666666666666</c:v>
                </c:pt>
                <c:pt idx="477">
                  <c:v>0.12466666666666666</c:v>
                </c:pt>
                <c:pt idx="478">
                  <c:v>0.12466666666666666</c:v>
                </c:pt>
                <c:pt idx="479">
                  <c:v>0.12466666666666666</c:v>
                </c:pt>
                <c:pt idx="480">
                  <c:v>0.124</c:v>
                </c:pt>
                <c:pt idx="481">
                  <c:v>0.124</c:v>
                </c:pt>
                <c:pt idx="482">
                  <c:v>0.124</c:v>
                </c:pt>
                <c:pt idx="483">
                  <c:v>0.124</c:v>
                </c:pt>
                <c:pt idx="484">
                  <c:v>0.124</c:v>
                </c:pt>
                <c:pt idx="485">
                  <c:v>0.124</c:v>
                </c:pt>
                <c:pt idx="486">
                  <c:v>0.124</c:v>
                </c:pt>
                <c:pt idx="487">
                  <c:v>0.124</c:v>
                </c:pt>
                <c:pt idx="488">
                  <c:v>0.124</c:v>
                </c:pt>
                <c:pt idx="489">
                  <c:v>0.124</c:v>
                </c:pt>
                <c:pt idx="490">
                  <c:v>0.124</c:v>
                </c:pt>
                <c:pt idx="491">
                  <c:v>0.124</c:v>
                </c:pt>
                <c:pt idx="492">
                  <c:v>0.124</c:v>
                </c:pt>
                <c:pt idx="493">
                  <c:v>0.12333333333333334</c:v>
                </c:pt>
                <c:pt idx="494">
                  <c:v>0.12333333333333334</c:v>
                </c:pt>
                <c:pt idx="495">
                  <c:v>0.12333333333333334</c:v>
                </c:pt>
                <c:pt idx="496">
                  <c:v>0.12333333333333334</c:v>
                </c:pt>
                <c:pt idx="497">
                  <c:v>0.12333333333333334</c:v>
                </c:pt>
                <c:pt idx="498">
                  <c:v>0.12333333333333334</c:v>
                </c:pt>
                <c:pt idx="499">
                  <c:v>0.12333333333333334</c:v>
                </c:pt>
                <c:pt idx="500">
                  <c:v>0.12333333333333334</c:v>
                </c:pt>
                <c:pt idx="501">
                  <c:v>0.12333333333333334</c:v>
                </c:pt>
                <c:pt idx="502">
                  <c:v>0.12333333333333334</c:v>
                </c:pt>
                <c:pt idx="503">
                  <c:v>0.12333333333333334</c:v>
                </c:pt>
                <c:pt idx="504">
                  <c:v>0.12333333333333334</c:v>
                </c:pt>
                <c:pt idx="505">
                  <c:v>0.12333333333333334</c:v>
                </c:pt>
                <c:pt idx="506">
                  <c:v>0.12333333333333334</c:v>
                </c:pt>
                <c:pt idx="507">
                  <c:v>0.12333333333333334</c:v>
                </c:pt>
                <c:pt idx="508">
                  <c:v>0.12333333333333334</c:v>
                </c:pt>
                <c:pt idx="509">
                  <c:v>0.12333333333333334</c:v>
                </c:pt>
                <c:pt idx="510">
                  <c:v>0.12333333333333334</c:v>
                </c:pt>
                <c:pt idx="511">
                  <c:v>0.12333333333333334</c:v>
                </c:pt>
                <c:pt idx="512">
                  <c:v>0.12333333333333334</c:v>
                </c:pt>
                <c:pt idx="513">
                  <c:v>0.12266666666666666</c:v>
                </c:pt>
                <c:pt idx="514">
                  <c:v>0.12266666666666666</c:v>
                </c:pt>
                <c:pt idx="515">
                  <c:v>0.12266666666666666</c:v>
                </c:pt>
                <c:pt idx="516">
                  <c:v>0.12266666666666666</c:v>
                </c:pt>
                <c:pt idx="517">
                  <c:v>0.12266666666666666</c:v>
                </c:pt>
                <c:pt idx="518">
                  <c:v>0.12266666666666666</c:v>
                </c:pt>
                <c:pt idx="519">
                  <c:v>0.12266666666666666</c:v>
                </c:pt>
                <c:pt idx="520">
                  <c:v>0.12266666666666666</c:v>
                </c:pt>
                <c:pt idx="521">
                  <c:v>0.12266666666666666</c:v>
                </c:pt>
                <c:pt idx="522">
                  <c:v>0.12266666666666666</c:v>
                </c:pt>
                <c:pt idx="523">
                  <c:v>0.12266666666666666</c:v>
                </c:pt>
                <c:pt idx="524">
                  <c:v>0.12266666666666666</c:v>
                </c:pt>
                <c:pt idx="525">
                  <c:v>0.12266666666666666</c:v>
                </c:pt>
                <c:pt idx="526">
                  <c:v>0.12266666666666666</c:v>
                </c:pt>
                <c:pt idx="527">
                  <c:v>0.12266666666666666</c:v>
                </c:pt>
                <c:pt idx="528">
                  <c:v>0.12266666666666666</c:v>
                </c:pt>
                <c:pt idx="529">
                  <c:v>0.12266666666666666</c:v>
                </c:pt>
                <c:pt idx="530">
                  <c:v>0.12266666666666666</c:v>
                </c:pt>
                <c:pt idx="531">
                  <c:v>0.12266666666666666</c:v>
                </c:pt>
                <c:pt idx="532">
                  <c:v>0.12266666666666666</c:v>
                </c:pt>
                <c:pt idx="533">
                  <c:v>0.122</c:v>
                </c:pt>
                <c:pt idx="534">
                  <c:v>0.122</c:v>
                </c:pt>
                <c:pt idx="535">
                  <c:v>0.122</c:v>
                </c:pt>
                <c:pt idx="536">
                  <c:v>0.122</c:v>
                </c:pt>
                <c:pt idx="537">
                  <c:v>0.122</c:v>
                </c:pt>
                <c:pt idx="538">
                  <c:v>0.122</c:v>
                </c:pt>
                <c:pt idx="539">
                  <c:v>0.122</c:v>
                </c:pt>
                <c:pt idx="540">
                  <c:v>0.122</c:v>
                </c:pt>
                <c:pt idx="541">
                  <c:v>0.122</c:v>
                </c:pt>
                <c:pt idx="542">
                  <c:v>0.122</c:v>
                </c:pt>
                <c:pt idx="543">
                  <c:v>0.122</c:v>
                </c:pt>
                <c:pt idx="544">
                  <c:v>0.122</c:v>
                </c:pt>
                <c:pt idx="545">
                  <c:v>0.122</c:v>
                </c:pt>
                <c:pt idx="546">
                  <c:v>0.122</c:v>
                </c:pt>
                <c:pt idx="547">
                  <c:v>0.122</c:v>
                </c:pt>
                <c:pt idx="548">
                  <c:v>0.122</c:v>
                </c:pt>
                <c:pt idx="549">
                  <c:v>0.122</c:v>
                </c:pt>
                <c:pt idx="550">
                  <c:v>0.122</c:v>
                </c:pt>
                <c:pt idx="551">
                  <c:v>0.122</c:v>
                </c:pt>
                <c:pt idx="552">
                  <c:v>0.122</c:v>
                </c:pt>
                <c:pt idx="553">
                  <c:v>0.122</c:v>
                </c:pt>
                <c:pt idx="554">
                  <c:v>0.122</c:v>
                </c:pt>
                <c:pt idx="555">
                  <c:v>0.122</c:v>
                </c:pt>
                <c:pt idx="556">
                  <c:v>0.12133333333333333</c:v>
                </c:pt>
                <c:pt idx="557">
                  <c:v>0.12133333333333333</c:v>
                </c:pt>
                <c:pt idx="558">
                  <c:v>0.12133333333333333</c:v>
                </c:pt>
                <c:pt idx="559">
                  <c:v>0.12133333333333333</c:v>
                </c:pt>
                <c:pt idx="560">
                  <c:v>0.12133333333333333</c:v>
                </c:pt>
                <c:pt idx="561">
                  <c:v>0.12133333333333333</c:v>
                </c:pt>
                <c:pt idx="562">
                  <c:v>0.12133333333333333</c:v>
                </c:pt>
                <c:pt idx="563">
                  <c:v>0.12133333333333333</c:v>
                </c:pt>
                <c:pt idx="564">
                  <c:v>0.12133333333333333</c:v>
                </c:pt>
                <c:pt idx="565">
                  <c:v>0.12133333333333333</c:v>
                </c:pt>
                <c:pt idx="566">
                  <c:v>0.12133333333333333</c:v>
                </c:pt>
                <c:pt idx="567">
                  <c:v>0.12133333333333333</c:v>
                </c:pt>
                <c:pt idx="568">
                  <c:v>0.12133333333333333</c:v>
                </c:pt>
                <c:pt idx="569">
                  <c:v>0.12133333333333333</c:v>
                </c:pt>
                <c:pt idx="570">
                  <c:v>0.12066666666666666</c:v>
                </c:pt>
                <c:pt idx="571">
                  <c:v>0.12066666666666666</c:v>
                </c:pt>
                <c:pt idx="572">
                  <c:v>0.12066666666666666</c:v>
                </c:pt>
                <c:pt idx="573">
                  <c:v>0.12066666666666666</c:v>
                </c:pt>
                <c:pt idx="574">
                  <c:v>0.12066666666666666</c:v>
                </c:pt>
                <c:pt idx="575">
                  <c:v>0.12066666666666666</c:v>
                </c:pt>
                <c:pt idx="576">
                  <c:v>0.12066666666666666</c:v>
                </c:pt>
                <c:pt idx="577">
                  <c:v>0.12066666666666666</c:v>
                </c:pt>
                <c:pt idx="578">
                  <c:v>0.12066666666666666</c:v>
                </c:pt>
                <c:pt idx="579">
                  <c:v>0.12066666666666666</c:v>
                </c:pt>
                <c:pt idx="580">
                  <c:v>0.12066666666666666</c:v>
                </c:pt>
                <c:pt idx="581">
                  <c:v>0.12066666666666666</c:v>
                </c:pt>
                <c:pt idx="582">
                  <c:v>0.12066666666666666</c:v>
                </c:pt>
                <c:pt idx="583">
                  <c:v>0.12066666666666666</c:v>
                </c:pt>
                <c:pt idx="584">
                  <c:v>0.12066666666666666</c:v>
                </c:pt>
                <c:pt idx="585">
                  <c:v>0.12066666666666666</c:v>
                </c:pt>
                <c:pt idx="586">
                  <c:v>0.12066666666666666</c:v>
                </c:pt>
                <c:pt idx="587">
                  <c:v>0.12066666666666666</c:v>
                </c:pt>
                <c:pt idx="588">
                  <c:v>0.12066666666666666</c:v>
                </c:pt>
                <c:pt idx="589">
                  <c:v>0.12066666666666666</c:v>
                </c:pt>
                <c:pt idx="590">
                  <c:v>0.12066666666666666</c:v>
                </c:pt>
                <c:pt idx="591">
                  <c:v>0.12066666666666666</c:v>
                </c:pt>
                <c:pt idx="592">
                  <c:v>0.12066666666666666</c:v>
                </c:pt>
                <c:pt idx="593">
                  <c:v>0.12066666666666666</c:v>
                </c:pt>
                <c:pt idx="594">
                  <c:v>0.12066666666666666</c:v>
                </c:pt>
                <c:pt idx="595">
                  <c:v>0.12066666666666666</c:v>
                </c:pt>
                <c:pt idx="596">
                  <c:v>0.12</c:v>
                </c:pt>
                <c:pt idx="597">
                  <c:v>0.12</c:v>
                </c:pt>
                <c:pt idx="598">
                  <c:v>0.12</c:v>
                </c:pt>
                <c:pt idx="599">
                  <c:v>0.12</c:v>
                </c:pt>
                <c:pt idx="600">
                  <c:v>0.12</c:v>
                </c:pt>
                <c:pt idx="601">
                  <c:v>0.12</c:v>
                </c:pt>
                <c:pt idx="602">
                  <c:v>0.12</c:v>
                </c:pt>
                <c:pt idx="603">
                  <c:v>0.12</c:v>
                </c:pt>
                <c:pt idx="604">
                  <c:v>0.12</c:v>
                </c:pt>
                <c:pt idx="605">
                  <c:v>0.12</c:v>
                </c:pt>
                <c:pt idx="606">
                  <c:v>0.12</c:v>
                </c:pt>
                <c:pt idx="607">
                  <c:v>0.11933333333333333</c:v>
                </c:pt>
                <c:pt idx="608">
                  <c:v>0.11933333333333333</c:v>
                </c:pt>
                <c:pt idx="609">
                  <c:v>0.11933333333333333</c:v>
                </c:pt>
                <c:pt idx="610">
                  <c:v>0.11933333333333333</c:v>
                </c:pt>
                <c:pt idx="611">
                  <c:v>0.11933333333333333</c:v>
                </c:pt>
                <c:pt idx="612">
                  <c:v>0.11933333333333333</c:v>
                </c:pt>
                <c:pt idx="613">
                  <c:v>0.11933333333333333</c:v>
                </c:pt>
                <c:pt idx="614">
                  <c:v>0.11933333333333333</c:v>
                </c:pt>
                <c:pt idx="615">
                  <c:v>0.11933333333333333</c:v>
                </c:pt>
                <c:pt idx="616">
                  <c:v>0.11933333333333333</c:v>
                </c:pt>
                <c:pt idx="617">
                  <c:v>0.11933333333333333</c:v>
                </c:pt>
                <c:pt idx="618">
                  <c:v>0.11933333333333333</c:v>
                </c:pt>
                <c:pt idx="619">
                  <c:v>0.11933333333333333</c:v>
                </c:pt>
                <c:pt idx="620">
                  <c:v>0.11933333333333333</c:v>
                </c:pt>
                <c:pt idx="621">
                  <c:v>0.11933333333333333</c:v>
                </c:pt>
                <c:pt idx="622">
                  <c:v>0.11933333333333333</c:v>
                </c:pt>
                <c:pt idx="623">
                  <c:v>0.11933333333333333</c:v>
                </c:pt>
                <c:pt idx="624">
                  <c:v>0.11933333333333333</c:v>
                </c:pt>
                <c:pt idx="625">
                  <c:v>0.11933333333333333</c:v>
                </c:pt>
                <c:pt idx="626">
                  <c:v>0.11933333333333333</c:v>
                </c:pt>
                <c:pt idx="627">
                  <c:v>0.11933333333333333</c:v>
                </c:pt>
                <c:pt idx="628">
                  <c:v>0.11933333333333333</c:v>
                </c:pt>
                <c:pt idx="629">
                  <c:v>0.11933333333333333</c:v>
                </c:pt>
                <c:pt idx="630">
                  <c:v>0.11866666666666666</c:v>
                </c:pt>
                <c:pt idx="631">
                  <c:v>0.11866666666666666</c:v>
                </c:pt>
                <c:pt idx="632">
                  <c:v>0.11866666666666666</c:v>
                </c:pt>
                <c:pt idx="633">
                  <c:v>0.11866666666666666</c:v>
                </c:pt>
                <c:pt idx="634">
                  <c:v>0.11866666666666666</c:v>
                </c:pt>
                <c:pt idx="635">
                  <c:v>0.11866666666666666</c:v>
                </c:pt>
                <c:pt idx="636">
                  <c:v>0.11866666666666666</c:v>
                </c:pt>
                <c:pt idx="637">
                  <c:v>0.11866666666666666</c:v>
                </c:pt>
                <c:pt idx="638">
                  <c:v>0.11866666666666666</c:v>
                </c:pt>
                <c:pt idx="639">
                  <c:v>0.11799999999999999</c:v>
                </c:pt>
                <c:pt idx="640">
                  <c:v>0.11799999999999999</c:v>
                </c:pt>
                <c:pt idx="641">
                  <c:v>0.11799999999999999</c:v>
                </c:pt>
                <c:pt idx="642">
                  <c:v>0.11799999999999999</c:v>
                </c:pt>
                <c:pt idx="643">
                  <c:v>0.11799999999999999</c:v>
                </c:pt>
                <c:pt idx="644">
                  <c:v>0.11799999999999999</c:v>
                </c:pt>
                <c:pt idx="645">
                  <c:v>0.11799999999999999</c:v>
                </c:pt>
                <c:pt idx="646">
                  <c:v>0.11799999999999999</c:v>
                </c:pt>
                <c:pt idx="647">
                  <c:v>0.11799999999999999</c:v>
                </c:pt>
                <c:pt idx="648">
                  <c:v>0.11799999999999999</c:v>
                </c:pt>
                <c:pt idx="649">
                  <c:v>0.11799999999999999</c:v>
                </c:pt>
                <c:pt idx="650">
                  <c:v>0.11799999999999999</c:v>
                </c:pt>
                <c:pt idx="651">
                  <c:v>0.11799999999999999</c:v>
                </c:pt>
                <c:pt idx="652">
                  <c:v>0.11799999999999999</c:v>
                </c:pt>
                <c:pt idx="653">
                  <c:v>0.11799999999999999</c:v>
                </c:pt>
                <c:pt idx="654">
                  <c:v>0.11799999999999999</c:v>
                </c:pt>
                <c:pt idx="655">
                  <c:v>0.11799999999999999</c:v>
                </c:pt>
                <c:pt idx="656">
                  <c:v>0.11799999999999999</c:v>
                </c:pt>
                <c:pt idx="657">
                  <c:v>0.11799999999999999</c:v>
                </c:pt>
                <c:pt idx="658">
                  <c:v>0.11733333333333333</c:v>
                </c:pt>
                <c:pt idx="659">
                  <c:v>0.11733333333333333</c:v>
                </c:pt>
                <c:pt idx="660">
                  <c:v>0.11733333333333333</c:v>
                </c:pt>
                <c:pt idx="661">
                  <c:v>0.11733333333333333</c:v>
                </c:pt>
                <c:pt idx="662">
                  <c:v>0.11733333333333333</c:v>
                </c:pt>
                <c:pt idx="663">
                  <c:v>0.11733333333333333</c:v>
                </c:pt>
                <c:pt idx="664">
                  <c:v>0.11733333333333333</c:v>
                </c:pt>
                <c:pt idx="665">
                  <c:v>0.11733333333333333</c:v>
                </c:pt>
                <c:pt idx="666">
                  <c:v>0.11666666666666665</c:v>
                </c:pt>
                <c:pt idx="667">
                  <c:v>0.11666666666666665</c:v>
                </c:pt>
                <c:pt idx="668">
                  <c:v>0.11666666666666665</c:v>
                </c:pt>
                <c:pt idx="669">
                  <c:v>0.11666666666666665</c:v>
                </c:pt>
                <c:pt idx="670">
                  <c:v>0.11666666666666665</c:v>
                </c:pt>
                <c:pt idx="671">
                  <c:v>0.11666666666666665</c:v>
                </c:pt>
                <c:pt idx="672">
                  <c:v>0.11666666666666665</c:v>
                </c:pt>
                <c:pt idx="673">
                  <c:v>0.11666666666666665</c:v>
                </c:pt>
                <c:pt idx="674">
                  <c:v>0.11666666666666665</c:v>
                </c:pt>
                <c:pt idx="675">
                  <c:v>0.11666666666666665</c:v>
                </c:pt>
                <c:pt idx="676">
                  <c:v>0.11666666666666665</c:v>
                </c:pt>
                <c:pt idx="677">
                  <c:v>0.11666666666666665</c:v>
                </c:pt>
                <c:pt idx="678">
                  <c:v>0.11666666666666665</c:v>
                </c:pt>
                <c:pt idx="679">
                  <c:v>0.11666666666666665</c:v>
                </c:pt>
                <c:pt idx="680">
                  <c:v>0.11666666666666665</c:v>
                </c:pt>
                <c:pt idx="681">
                  <c:v>0.11666666666666665</c:v>
                </c:pt>
                <c:pt idx="682">
                  <c:v>0.11599999999999999</c:v>
                </c:pt>
                <c:pt idx="683">
                  <c:v>0.11599999999999999</c:v>
                </c:pt>
                <c:pt idx="684">
                  <c:v>0.11599999999999999</c:v>
                </c:pt>
                <c:pt idx="685">
                  <c:v>0.11599999999999999</c:v>
                </c:pt>
                <c:pt idx="686">
                  <c:v>0.11599999999999999</c:v>
                </c:pt>
                <c:pt idx="687">
                  <c:v>0.11599999999999999</c:v>
                </c:pt>
                <c:pt idx="688">
                  <c:v>0.11599999999999999</c:v>
                </c:pt>
                <c:pt idx="689">
                  <c:v>0.11599999999999999</c:v>
                </c:pt>
                <c:pt idx="690">
                  <c:v>0.11599999999999999</c:v>
                </c:pt>
                <c:pt idx="691">
                  <c:v>0.11599999999999999</c:v>
                </c:pt>
                <c:pt idx="692">
                  <c:v>0.11533333333333333</c:v>
                </c:pt>
                <c:pt idx="693">
                  <c:v>0.11533333333333333</c:v>
                </c:pt>
                <c:pt idx="694">
                  <c:v>0.11533333333333333</c:v>
                </c:pt>
                <c:pt idx="695">
                  <c:v>0.11533333333333333</c:v>
                </c:pt>
                <c:pt idx="696">
                  <c:v>0.11533333333333333</c:v>
                </c:pt>
                <c:pt idx="697">
                  <c:v>0.11533333333333333</c:v>
                </c:pt>
                <c:pt idx="698">
                  <c:v>0.11533333333333333</c:v>
                </c:pt>
                <c:pt idx="699">
                  <c:v>0.11533333333333333</c:v>
                </c:pt>
                <c:pt idx="700">
                  <c:v>0.11533333333333333</c:v>
                </c:pt>
                <c:pt idx="701">
                  <c:v>0.11533333333333333</c:v>
                </c:pt>
                <c:pt idx="702">
                  <c:v>0.11533333333333333</c:v>
                </c:pt>
                <c:pt idx="703">
                  <c:v>0.11533333333333333</c:v>
                </c:pt>
                <c:pt idx="704">
                  <c:v>0.11533333333333333</c:v>
                </c:pt>
                <c:pt idx="705">
                  <c:v>0.11533333333333333</c:v>
                </c:pt>
                <c:pt idx="706">
                  <c:v>0.11533333333333333</c:v>
                </c:pt>
                <c:pt idx="707">
                  <c:v>0.11533333333333333</c:v>
                </c:pt>
                <c:pt idx="708">
                  <c:v>0.11533333333333333</c:v>
                </c:pt>
                <c:pt idx="709">
                  <c:v>0.11533333333333333</c:v>
                </c:pt>
                <c:pt idx="710">
                  <c:v>0.11533333333333333</c:v>
                </c:pt>
                <c:pt idx="711">
                  <c:v>0.11533333333333333</c:v>
                </c:pt>
                <c:pt idx="712">
                  <c:v>0.11466666666666665</c:v>
                </c:pt>
                <c:pt idx="713">
                  <c:v>0.11466666666666665</c:v>
                </c:pt>
                <c:pt idx="714">
                  <c:v>0.11466666666666665</c:v>
                </c:pt>
                <c:pt idx="715">
                  <c:v>0.11466666666666665</c:v>
                </c:pt>
                <c:pt idx="716">
                  <c:v>0.11466666666666665</c:v>
                </c:pt>
                <c:pt idx="717">
                  <c:v>0.11466666666666665</c:v>
                </c:pt>
                <c:pt idx="718">
                  <c:v>0.11466666666666665</c:v>
                </c:pt>
                <c:pt idx="719">
                  <c:v>0.11466666666666665</c:v>
                </c:pt>
                <c:pt idx="720">
                  <c:v>0.11466666666666665</c:v>
                </c:pt>
                <c:pt idx="721">
                  <c:v>0.11466666666666665</c:v>
                </c:pt>
                <c:pt idx="722">
                  <c:v>0.11466666666666665</c:v>
                </c:pt>
                <c:pt idx="723">
                  <c:v>0.11466666666666665</c:v>
                </c:pt>
                <c:pt idx="724">
                  <c:v>0.114</c:v>
                </c:pt>
                <c:pt idx="725">
                  <c:v>0.114</c:v>
                </c:pt>
                <c:pt idx="726">
                  <c:v>0.114</c:v>
                </c:pt>
                <c:pt idx="727">
                  <c:v>0.114</c:v>
                </c:pt>
                <c:pt idx="728">
                  <c:v>0.114</c:v>
                </c:pt>
                <c:pt idx="729">
                  <c:v>0.114</c:v>
                </c:pt>
                <c:pt idx="730">
                  <c:v>0.114</c:v>
                </c:pt>
                <c:pt idx="731">
                  <c:v>0.114</c:v>
                </c:pt>
                <c:pt idx="732">
                  <c:v>0.114</c:v>
                </c:pt>
                <c:pt idx="733">
                  <c:v>0.114</c:v>
                </c:pt>
                <c:pt idx="734">
                  <c:v>0.11333333333333334</c:v>
                </c:pt>
                <c:pt idx="735">
                  <c:v>0.114</c:v>
                </c:pt>
                <c:pt idx="736">
                  <c:v>0.11333333333333334</c:v>
                </c:pt>
                <c:pt idx="737">
                  <c:v>0.11333333333333334</c:v>
                </c:pt>
                <c:pt idx="738">
                  <c:v>0.114</c:v>
                </c:pt>
                <c:pt idx="739">
                  <c:v>0.114</c:v>
                </c:pt>
                <c:pt idx="740">
                  <c:v>0.11333333333333334</c:v>
                </c:pt>
                <c:pt idx="741">
                  <c:v>0.11333333333333334</c:v>
                </c:pt>
                <c:pt idx="742">
                  <c:v>0.11333333333333334</c:v>
                </c:pt>
                <c:pt idx="743">
                  <c:v>0.11333333333333334</c:v>
                </c:pt>
                <c:pt idx="744">
                  <c:v>0.11333333333333334</c:v>
                </c:pt>
                <c:pt idx="745">
                  <c:v>0.11333333333333334</c:v>
                </c:pt>
                <c:pt idx="746">
                  <c:v>0.11333333333333334</c:v>
                </c:pt>
                <c:pt idx="747">
                  <c:v>0.11333333333333334</c:v>
                </c:pt>
                <c:pt idx="748">
                  <c:v>0.11333333333333334</c:v>
                </c:pt>
                <c:pt idx="749">
                  <c:v>0.11333333333333334</c:v>
                </c:pt>
                <c:pt idx="750">
                  <c:v>0.11333333333333334</c:v>
                </c:pt>
                <c:pt idx="751">
                  <c:v>0.11333333333333334</c:v>
                </c:pt>
                <c:pt idx="752">
                  <c:v>0.11333333333333334</c:v>
                </c:pt>
                <c:pt idx="753">
                  <c:v>0.11333333333333334</c:v>
                </c:pt>
                <c:pt idx="754">
                  <c:v>0.11266666666666668</c:v>
                </c:pt>
                <c:pt idx="755">
                  <c:v>0.11266666666666668</c:v>
                </c:pt>
                <c:pt idx="756">
                  <c:v>0.11266666666666668</c:v>
                </c:pt>
                <c:pt idx="757">
                  <c:v>0.11266666666666668</c:v>
                </c:pt>
                <c:pt idx="758">
                  <c:v>0.11266666666666668</c:v>
                </c:pt>
                <c:pt idx="759">
                  <c:v>0.11266666666666668</c:v>
                </c:pt>
                <c:pt idx="760">
                  <c:v>0.11266666666666668</c:v>
                </c:pt>
                <c:pt idx="761">
                  <c:v>0.11266666666666668</c:v>
                </c:pt>
                <c:pt idx="762">
                  <c:v>0.112</c:v>
                </c:pt>
                <c:pt idx="763">
                  <c:v>0.112</c:v>
                </c:pt>
                <c:pt idx="764">
                  <c:v>0.112</c:v>
                </c:pt>
                <c:pt idx="765">
                  <c:v>0.112</c:v>
                </c:pt>
                <c:pt idx="766">
                  <c:v>0.112</c:v>
                </c:pt>
                <c:pt idx="767">
                  <c:v>0.112</c:v>
                </c:pt>
                <c:pt idx="768">
                  <c:v>0.112</c:v>
                </c:pt>
                <c:pt idx="769">
                  <c:v>0.112</c:v>
                </c:pt>
                <c:pt idx="770">
                  <c:v>0.112</c:v>
                </c:pt>
                <c:pt idx="771">
                  <c:v>0.112</c:v>
                </c:pt>
                <c:pt idx="772">
                  <c:v>0.112</c:v>
                </c:pt>
                <c:pt idx="773">
                  <c:v>0.112</c:v>
                </c:pt>
                <c:pt idx="774">
                  <c:v>0.112</c:v>
                </c:pt>
                <c:pt idx="775">
                  <c:v>0.112</c:v>
                </c:pt>
                <c:pt idx="776">
                  <c:v>0.112</c:v>
                </c:pt>
                <c:pt idx="777">
                  <c:v>0.112</c:v>
                </c:pt>
                <c:pt idx="778">
                  <c:v>0.112</c:v>
                </c:pt>
                <c:pt idx="779">
                  <c:v>0.112</c:v>
                </c:pt>
                <c:pt idx="780">
                  <c:v>0.112</c:v>
                </c:pt>
                <c:pt idx="781">
                  <c:v>0.112</c:v>
                </c:pt>
                <c:pt idx="782">
                  <c:v>0.11133333333333334</c:v>
                </c:pt>
                <c:pt idx="783">
                  <c:v>0.11133333333333334</c:v>
                </c:pt>
                <c:pt idx="784">
                  <c:v>0.11133333333333334</c:v>
                </c:pt>
                <c:pt idx="785">
                  <c:v>0.11133333333333334</c:v>
                </c:pt>
                <c:pt idx="786">
                  <c:v>0.11133333333333334</c:v>
                </c:pt>
                <c:pt idx="787">
                  <c:v>0.11133333333333334</c:v>
                </c:pt>
                <c:pt idx="788">
                  <c:v>0.11133333333333334</c:v>
                </c:pt>
                <c:pt idx="789">
                  <c:v>0.11133333333333334</c:v>
                </c:pt>
                <c:pt idx="790">
                  <c:v>0.11133333333333334</c:v>
                </c:pt>
                <c:pt idx="791">
                  <c:v>0.11133333333333334</c:v>
                </c:pt>
                <c:pt idx="792">
                  <c:v>0.11133333333333334</c:v>
                </c:pt>
                <c:pt idx="793">
                  <c:v>0.11066666666666668</c:v>
                </c:pt>
                <c:pt idx="794">
                  <c:v>0.11066666666666668</c:v>
                </c:pt>
                <c:pt idx="795">
                  <c:v>0.11066666666666668</c:v>
                </c:pt>
                <c:pt idx="796">
                  <c:v>0.11066666666666668</c:v>
                </c:pt>
                <c:pt idx="797">
                  <c:v>0.11066666666666668</c:v>
                </c:pt>
                <c:pt idx="798">
                  <c:v>0.11066666666666668</c:v>
                </c:pt>
                <c:pt idx="799">
                  <c:v>0.11066666666666668</c:v>
                </c:pt>
                <c:pt idx="800">
                  <c:v>0.11066666666666668</c:v>
                </c:pt>
                <c:pt idx="801">
                  <c:v>0.11066666666666668</c:v>
                </c:pt>
                <c:pt idx="802">
                  <c:v>0.11066666666666668</c:v>
                </c:pt>
                <c:pt idx="803">
                  <c:v>0.11066666666666668</c:v>
                </c:pt>
                <c:pt idx="804">
                  <c:v>0.11066666666666668</c:v>
                </c:pt>
                <c:pt idx="805">
                  <c:v>0.11066666666666668</c:v>
                </c:pt>
                <c:pt idx="806">
                  <c:v>0.11066666666666668</c:v>
                </c:pt>
                <c:pt idx="807">
                  <c:v>0.11066666666666668</c:v>
                </c:pt>
                <c:pt idx="808">
                  <c:v>0.11066666666666668</c:v>
                </c:pt>
                <c:pt idx="809">
                  <c:v>0.11066666666666668</c:v>
                </c:pt>
                <c:pt idx="810">
                  <c:v>0.11</c:v>
                </c:pt>
                <c:pt idx="811">
                  <c:v>0.11</c:v>
                </c:pt>
                <c:pt idx="812">
                  <c:v>0.11</c:v>
                </c:pt>
                <c:pt idx="813">
                  <c:v>0.11</c:v>
                </c:pt>
                <c:pt idx="814">
                  <c:v>0.11</c:v>
                </c:pt>
                <c:pt idx="815">
                  <c:v>0.11</c:v>
                </c:pt>
                <c:pt idx="816">
                  <c:v>0.11</c:v>
                </c:pt>
                <c:pt idx="817">
                  <c:v>0.11</c:v>
                </c:pt>
                <c:pt idx="818">
                  <c:v>0.11</c:v>
                </c:pt>
                <c:pt idx="819">
                  <c:v>0.11</c:v>
                </c:pt>
                <c:pt idx="820">
                  <c:v>0.11</c:v>
                </c:pt>
                <c:pt idx="821">
                  <c:v>0.11</c:v>
                </c:pt>
                <c:pt idx="822">
                  <c:v>0.11</c:v>
                </c:pt>
                <c:pt idx="823">
                  <c:v>0.11</c:v>
                </c:pt>
                <c:pt idx="824">
                  <c:v>0.11</c:v>
                </c:pt>
                <c:pt idx="825">
                  <c:v>0.10933333333333334</c:v>
                </c:pt>
                <c:pt idx="826">
                  <c:v>0.10933333333333334</c:v>
                </c:pt>
                <c:pt idx="827">
                  <c:v>0.10933333333333334</c:v>
                </c:pt>
                <c:pt idx="828">
                  <c:v>0.10933333333333334</c:v>
                </c:pt>
                <c:pt idx="829">
                  <c:v>0.10933333333333334</c:v>
                </c:pt>
                <c:pt idx="830">
                  <c:v>0.10933333333333334</c:v>
                </c:pt>
                <c:pt idx="831">
                  <c:v>0.10933333333333334</c:v>
                </c:pt>
                <c:pt idx="832">
                  <c:v>0.10933333333333334</c:v>
                </c:pt>
                <c:pt idx="833">
                  <c:v>0.10933333333333334</c:v>
                </c:pt>
                <c:pt idx="834">
                  <c:v>0.10933333333333334</c:v>
                </c:pt>
                <c:pt idx="835">
                  <c:v>0.10933333333333334</c:v>
                </c:pt>
                <c:pt idx="836">
                  <c:v>0.10933333333333334</c:v>
                </c:pt>
                <c:pt idx="837">
                  <c:v>0.10933333333333334</c:v>
                </c:pt>
                <c:pt idx="838">
                  <c:v>0.10933333333333334</c:v>
                </c:pt>
                <c:pt idx="839">
                  <c:v>0.10933333333333334</c:v>
                </c:pt>
                <c:pt idx="840">
                  <c:v>0.10933333333333334</c:v>
                </c:pt>
                <c:pt idx="841">
                  <c:v>0.10933333333333334</c:v>
                </c:pt>
                <c:pt idx="842">
                  <c:v>0.10866666666666668</c:v>
                </c:pt>
                <c:pt idx="843">
                  <c:v>0.10866666666666668</c:v>
                </c:pt>
                <c:pt idx="844">
                  <c:v>0.10866666666666668</c:v>
                </c:pt>
                <c:pt idx="845">
                  <c:v>0.10866666666666668</c:v>
                </c:pt>
                <c:pt idx="846">
                  <c:v>0.10866666666666668</c:v>
                </c:pt>
                <c:pt idx="847">
                  <c:v>0.10866666666666668</c:v>
                </c:pt>
                <c:pt idx="848">
                  <c:v>0.10866666666666668</c:v>
                </c:pt>
                <c:pt idx="849">
                  <c:v>0.10866666666666668</c:v>
                </c:pt>
                <c:pt idx="850">
                  <c:v>0.10866666666666668</c:v>
                </c:pt>
                <c:pt idx="851">
                  <c:v>0.108</c:v>
                </c:pt>
                <c:pt idx="852">
                  <c:v>0.108</c:v>
                </c:pt>
                <c:pt idx="853">
                  <c:v>0.108</c:v>
                </c:pt>
                <c:pt idx="854">
                  <c:v>0.108</c:v>
                </c:pt>
                <c:pt idx="855">
                  <c:v>0.108</c:v>
                </c:pt>
                <c:pt idx="856">
                  <c:v>0.108</c:v>
                </c:pt>
                <c:pt idx="857">
                  <c:v>0.108</c:v>
                </c:pt>
                <c:pt idx="858">
                  <c:v>0.108</c:v>
                </c:pt>
                <c:pt idx="859">
                  <c:v>0.108</c:v>
                </c:pt>
                <c:pt idx="860">
                  <c:v>0.108</c:v>
                </c:pt>
                <c:pt idx="861">
                  <c:v>0.108</c:v>
                </c:pt>
                <c:pt idx="862">
                  <c:v>0.108</c:v>
                </c:pt>
                <c:pt idx="863">
                  <c:v>0.108</c:v>
                </c:pt>
                <c:pt idx="864">
                  <c:v>0.108</c:v>
                </c:pt>
                <c:pt idx="865">
                  <c:v>0.108</c:v>
                </c:pt>
                <c:pt idx="866">
                  <c:v>0.108</c:v>
                </c:pt>
                <c:pt idx="867">
                  <c:v>0.10733333333333334</c:v>
                </c:pt>
                <c:pt idx="868">
                  <c:v>0.10733333333333334</c:v>
                </c:pt>
                <c:pt idx="869">
                  <c:v>0.10733333333333334</c:v>
                </c:pt>
                <c:pt idx="870">
                  <c:v>0.10733333333333334</c:v>
                </c:pt>
                <c:pt idx="871">
                  <c:v>0.10733333333333334</c:v>
                </c:pt>
                <c:pt idx="872">
                  <c:v>0.10733333333333334</c:v>
                </c:pt>
                <c:pt idx="873">
                  <c:v>0.10733333333333334</c:v>
                </c:pt>
                <c:pt idx="874">
                  <c:v>0.10733333333333334</c:v>
                </c:pt>
                <c:pt idx="875">
                  <c:v>0.10733333333333334</c:v>
                </c:pt>
                <c:pt idx="876">
                  <c:v>0.10666666666666667</c:v>
                </c:pt>
                <c:pt idx="877">
                  <c:v>0.10666666666666667</c:v>
                </c:pt>
                <c:pt idx="878">
                  <c:v>0.10666666666666667</c:v>
                </c:pt>
                <c:pt idx="879">
                  <c:v>0.10666666666666667</c:v>
                </c:pt>
                <c:pt idx="880">
                  <c:v>0.10666666666666667</c:v>
                </c:pt>
                <c:pt idx="881">
                  <c:v>0.10666666666666667</c:v>
                </c:pt>
                <c:pt idx="882">
                  <c:v>0.10666666666666667</c:v>
                </c:pt>
                <c:pt idx="883">
                  <c:v>0.10666666666666667</c:v>
                </c:pt>
                <c:pt idx="884">
                  <c:v>0.10666666666666667</c:v>
                </c:pt>
                <c:pt idx="885">
                  <c:v>0.10666666666666667</c:v>
                </c:pt>
                <c:pt idx="886">
                  <c:v>0.10666666666666667</c:v>
                </c:pt>
                <c:pt idx="887">
                  <c:v>0.10666666666666667</c:v>
                </c:pt>
                <c:pt idx="888">
                  <c:v>0.10666666666666667</c:v>
                </c:pt>
                <c:pt idx="889">
                  <c:v>0.10666666666666667</c:v>
                </c:pt>
                <c:pt idx="890">
                  <c:v>0.10666666666666667</c:v>
                </c:pt>
                <c:pt idx="891">
                  <c:v>0.10666666666666667</c:v>
                </c:pt>
                <c:pt idx="892">
                  <c:v>0.10666666666666667</c:v>
                </c:pt>
                <c:pt idx="893">
                  <c:v>0.10666666666666667</c:v>
                </c:pt>
                <c:pt idx="894">
                  <c:v>0.10666666666666667</c:v>
                </c:pt>
                <c:pt idx="895">
                  <c:v>0.10666666666666667</c:v>
                </c:pt>
                <c:pt idx="896">
                  <c:v>0.10666666666666667</c:v>
                </c:pt>
                <c:pt idx="897">
                  <c:v>0.10666666666666667</c:v>
                </c:pt>
                <c:pt idx="898">
                  <c:v>0.106</c:v>
                </c:pt>
                <c:pt idx="899">
                  <c:v>0.106</c:v>
                </c:pt>
                <c:pt idx="900">
                  <c:v>0.106</c:v>
                </c:pt>
                <c:pt idx="901">
                  <c:v>0.106</c:v>
                </c:pt>
                <c:pt idx="902">
                  <c:v>0.106</c:v>
                </c:pt>
                <c:pt idx="903">
                  <c:v>0.106</c:v>
                </c:pt>
                <c:pt idx="904">
                  <c:v>0.106</c:v>
                </c:pt>
                <c:pt idx="905">
                  <c:v>0.10533333333333333</c:v>
                </c:pt>
                <c:pt idx="906">
                  <c:v>0.10533333333333333</c:v>
                </c:pt>
                <c:pt idx="907">
                  <c:v>0.10533333333333333</c:v>
                </c:pt>
                <c:pt idx="908">
                  <c:v>0.10533333333333333</c:v>
                </c:pt>
                <c:pt idx="909">
                  <c:v>0.10533333333333333</c:v>
                </c:pt>
                <c:pt idx="910">
                  <c:v>0.10533333333333333</c:v>
                </c:pt>
                <c:pt idx="911">
                  <c:v>0.10533333333333333</c:v>
                </c:pt>
                <c:pt idx="912">
                  <c:v>0.10533333333333333</c:v>
                </c:pt>
                <c:pt idx="913">
                  <c:v>0.10533333333333333</c:v>
                </c:pt>
                <c:pt idx="914">
                  <c:v>0.10533333333333333</c:v>
                </c:pt>
                <c:pt idx="915">
                  <c:v>0.10533333333333333</c:v>
                </c:pt>
                <c:pt idx="916">
                  <c:v>0.10533333333333333</c:v>
                </c:pt>
                <c:pt idx="917">
                  <c:v>0.10533333333333333</c:v>
                </c:pt>
                <c:pt idx="918">
                  <c:v>0.10533333333333333</c:v>
                </c:pt>
                <c:pt idx="919">
                  <c:v>0.10533333333333333</c:v>
                </c:pt>
                <c:pt idx="920">
                  <c:v>0.10533333333333333</c:v>
                </c:pt>
                <c:pt idx="921">
                  <c:v>0.10533333333333333</c:v>
                </c:pt>
                <c:pt idx="922">
                  <c:v>0.10533333333333333</c:v>
                </c:pt>
                <c:pt idx="923">
                  <c:v>0.10533333333333333</c:v>
                </c:pt>
                <c:pt idx="924">
                  <c:v>0.10533333333333333</c:v>
                </c:pt>
                <c:pt idx="925">
                  <c:v>0.10533333333333333</c:v>
                </c:pt>
                <c:pt idx="926">
                  <c:v>0.10466666666666667</c:v>
                </c:pt>
                <c:pt idx="927">
                  <c:v>0.10466666666666667</c:v>
                </c:pt>
                <c:pt idx="928">
                  <c:v>0.10466666666666667</c:v>
                </c:pt>
                <c:pt idx="929">
                  <c:v>0.10466666666666667</c:v>
                </c:pt>
                <c:pt idx="930">
                  <c:v>0.10466666666666667</c:v>
                </c:pt>
                <c:pt idx="931">
                  <c:v>0.10466666666666667</c:v>
                </c:pt>
                <c:pt idx="932">
                  <c:v>0.10466666666666667</c:v>
                </c:pt>
                <c:pt idx="933">
                  <c:v>0.10466666666666667</c:v>
                </c:pt>
                <c:pt idx="934">
                  <c:v>0.10466666666666667</c:v>
                </c:pt>
                <c:pt idx="935">
                  <c:v>0.10466666666666667</c:v>
                </c:pt>
                <c:pt idx="936">
                  <c:v>0.10466666666666667</c:v>
                </c:pt>
                <c:pt idx="937">
                  <c:v>0.104</c:v>
                </c:pt>
                <c:pt idx="938">
                  <c:v>0.104</c:v>
                </c:pt>
                <c:pt idx="939">
                  <c:v>0.104</c:v>
                </c:pt>
                <c:pt idx="940">
                  <c:v>0.104</c:v>
                </c:pt>
                <c:pt idx="941">
                  <c:v>0.104</c:v>
                </c:pt>
                <c:pt idx="942">
                  <c:v>0.104</c:v>
                </c:pt>
                <c:pt idx="943">
                  <c:v>0.104</c:v>
                </c:pt>
                <c:pt idx="944">
                  <c:v>0.104</c:v>
                </c:pt>
                <c:pt idx="945">
                  <c:v>0.104</c:v>
                </c:pt>
                <c:pt idx="946">
                  <c:v>0.104</c:v>
                </c:pt>
                <c:pt idx="947">
                  <c:v>0.104</c:v>
                </c:pt>
                <c:pt idx="948">
                  <c:v>0.104</c:v>
                </c:pt>
                <c:pt idx="949">
                  <c:v>0.104</c:v>
                </c:pt>
                <c:pt idx="950">
                  <c:v>0.104</c:v>
                </c:pt>
                <c:pt idx="951">
                  <c:v>0.104</c:v>
                </c:pt>
                <c:pt idx="952">
                  <c:v>0.104</c:v>
                </c:pt>
                <c:pt idx="953">
                  <c:v>0.104</c:v>
                </c:pt>
                <c:pt idx="954">
                  <c:v>0.104</c:v>
                </c:pt>
                <c:pt idx="955">
                  <c:v>0.10333333333333333</c:v>
                </c:pt>
                <c:pt idx="956">
                  <c:v>0.10333333333333333</c:v>
                </c:pt>
                <c:pt idx="957">
                  <c:v>0.10333333333333333</c:v>
                </c:pt>
                <c:pt idx="958">
                  <c:v>0.10333333333333333</c:v>
                </c:pt>
                <c:pt idx="959">
                  <c:v>0.10333333333333333</c:v>
                </c:pt>
                <c:pt idx="960">
                  <c:v>0.10333333333333333</c:v>
                </c:pt>
                <c:pt idx="961">
                  <c:v>0.10333333333333333</c:v>
                </c:pt>
                <c:pt idx="962">
                  <c:v>0.10333333333333333</c:v>
                </c:pt>
                <c:pt idx="963">
                  <c:v>0.10333333333333333</c:v>
                </c:pt>
                <c:pt idx="964">
                  <c:v>0.10266666666666667</c:v>
                </c:pt>
                <c:pt idx="965">
                  <c:v>0.10266666666666667</c:v>
                </c:pt>
                <c:pt idx="966">
                  <c:v>0.10266666666666667</c:v>
                </c:pt>
                <c:pt idx="967">
                  <c:v>0.10266666666666667</c:v>
                </c:pt>
                <c:pt idx="968">
                  <c:v>0.10266666666666667</c:v>
                </c:pt>
                <c:pt idx="969">
                  <c:v>0.10266666666666667</c:v>
                </c:pt>
                <c:pt idx="970">
                  <c:v>0.10266666666666667</c:v>
                </c:pt>
                <c:pt idx="971">
                  <c:v>0.10266666666666667</c:v>
                </c:pt>
                <c:pt idx="972">
                  <c:v>0.10266666666666667</c:v>
                </c:pt>
                <c:pt idx="973">
                  <c:v>0.10266666666666667</c:v>
                </c:pt>
                <c:pt idx="974">
                  <c:v>0.10266666666666667</c:v>
                </c:pt>
                <c:pt idx="975">
                  <c:v>0.10266666666666667</c:v>
                </c:pt>
                <c:pt idx="976">
                  <c:v>0.10266666666666667</c:v>
                </c:pt>
                <c:pt idx="977">
                  <c:v>0.10266666666666667</c:v>
                </c:pt>
                <c:pt idx="978">
                  <c:v>0.10266666666666667</c:v>
                </c:pt>
                <c:pt idx="979">
                  <c:v>0.10199999999999999</c:v>
                </c:pt>
                <c:pt idx="980">
                  <c:v>0.10199999999999999</c:v>
                </c:pt>
                <c:pt idx="981">
                  <c:v>0.10199999999999999</c:v>
                </c:pt>
                <c:pt idx="982">
                  <c:v>0.10199999999999999</c:v>
                </c:pt>
                <c:pt idx="983">
                  <c:v>0.10199999999999999</c:v>
                </c:pt>
                <c:pt idx="984">
                  <c:v>0.10199999999999999</c:v>
                </c:pt>
                <c:pt idx="985">
                  <c:v>0.10199999999999999</c:v>
                </c:pt>
                <c:pt idx="986">
                  <c:v>0.10199999999999999</c:v>
                </c:pt>
                <c:pt idx="987">
                  <c:v>0.10199999999999999</c:v>
                </c:pt>
                <c:pt idx="988">
                  <c:v>0.10199999999999999</c:v>
                </c:pt>
                <c:pt idx="989">
                  <c:v>0.10199999999999999</c:v>
                </c:pt>
                <c:pt idx="990">
                  <c:v>0.10199999999999999</c:v>
                </c:pt>
                <c:pt idx="991">
                  <c:v>0.10133333333333333</c:v>
                </c:pt>
                <c:pt idx="992">
                  <c:v>0.10133333333333333</c:v>
                </c:pt>
                <c:pt idx="993">
                  <c:v>0.10133333333333333</c:v>
                </c:pt>
                <c:pt idx="994">
                  <c:v>0.10133333333333333</c:v>
                </c:pt>
                <c:pt idx="995">
                  <c:v>0.10133333333333333</c:v>
                </c:pt>
                <c:pt idx="996">
                  <c:v>0.10133333333333333</c:v>
                </c:pt>
                <c:pt idx="997">
                  <c:v>0.10133333333333333</c:v>
                </c:pt>
                <c:pt idx="998">
                  <c:v>0.10133333333333333</c:v>
                </c:pt>
                <c:pt idx="999">
                  <c:v>0.10133333333333333</c:v>
                </c:pt>
                <c:pt idx="1000">
                  <c:v>0.10133333333333333</c:v>
                </c:pt>
                <c:pt idx="1001">
                  <c:v>0.10133333333333333</c:v>
                </c:pt>
                <c:pt idx="1002">
                  <c:v>0.10133333333333333</c:v>
                </c:pt>
                <c:pt idx="1003">
                  <c:v>0.10133333333333333</c:v>
                </c:pt>
                <c:pt idx="1004">
                  <c:v>0.10133333333333333</c:v>
                </c:pt>
                <c:pt idx="1005">
                  <c:v>0.10133333333333333</c:v>
                </c:pt>
                <c:pt idx="1006">
                  <c:v>0.10066666666666667</c:v>
                </c:pt>
                <c:pt idx="1007">
                  <c:v>0.10066666666666667</c:v>
                </c:pt>
                <c:pt idx="1008">
                  <c:v>0.10066666666666667</c:v>
                </c:pt>
                <c:pt idx="1009">
                  <c:v>0.10066666666666667</c:v>
                </c:pt>
                <c:pt idx="1010">
                  <c:v>0.10066666666666667</c:v>
                </c:pt>
                <c:pt idx="1011">
                  <c:v>0.10066666666666667</c:v>
                </c:pt>
                <c:pt idx="1012">
                  <c:v>0.10066666666666667</c:v>
                </c:pt>
                <c:pt idx="1013">
                  <c:v>0.10066666666666667</c:v>
                </c:pt>
                <c:pt idx="1014">
                  <c:v>0.10066666666666667</c:v>
                </c:pt>
                <c:pt idx="1015">
                  <c:v>0.10066666666666667</c:v>
                </c:pt>
                <c:pt idx="1016">
                  <c:v>0.10066666666666667</c:v>
                </c:pt>
                <c:pt idx="1017">
                  <c:v>0.10066666666666667</c:v>
                </c:pt>
                <c:pt idx="1018">
                  <c:v>9.9999999999999992E-2</c:v>
                </c:pt>
                <c:pt idx="1019">
                  <c:v>9.9999999999999992E-2</c:v>
                </c:pt>
                <c:pt idx="1020">
                  <c:v>9.9999999999999992E-2</c:v>
                </c:pt>
                <c:pt idx="1021">
                  <c:v>9.9999999999999992E-2</c:v>
                </c:pt>
                <c:pt idx="1022">
                  <c:v>9.9999999999999992E-2</c:v>
                </c:pt>
                <c:pt idx="1023">
                  <c:v>9.9999999999999992E-2</c:v>
                </c:pt>
                <c:pt idx="1024">
                  <c:v>9.9999999999999992E-2</c:v>
                </c:pt>
                <c:pt idx="1025">
                  <c:v>9.9999999999999992E-2</c:v>
                </c:pt>
                <c:pt idx="1026">
                  <c:v>9.9999999999999992E-2</c:v>
                </c:pt>
                <c:pt idx="1027">
                  <c:v>9.9999999999999992E-2</c:v>
                </c:pt>
                <c:pt idx="1028">
                  <c:v>9.9999999999999992E-2</c:v>
                </c:pt>
                <c:pt idx="1029">
                  <c:v>9.9999999999999992E-2</c:v>
                </c:pt>
                <c:pt idx="1030">
                  <c:v>9.9999999999999992E-2</c:v>
                </c:pt>
                <c:pt idx="1031">
                  <c:v>9.9999999999999992E-2</c:v>
                </c:pt>
                <c:pt idx="1032">
                  <c:v>9.9999999999999992E-2</c:v>
                </c:pt>
                <c:pt idx="1033">
                  <c:v>9.9999999999999992E-2</c:v>
                </c:pt>
                <c:pt idx="1034">
                  <c:v>9.9999999999999992E-2</c:v>
                </c:pt>
                <c:pt idx="1035">
                  <c:v>9.9999999999999992E-2</c:v>
                </c:pt>
                <c:pt idx="1036">
                  <c:v>9.9999999999999992E-2</c:v>
                </c:pt>
                <c:pt idx="1037">
                  <c:v>9.9999999999999992E-2</c:v>
                </c:pt>
                <c:pt idx="1038">
                  <c:v>9.9333333333333329E-2</c:v>
                </c:pt>
                <c:pt idx="1039">
                  <c:v>9.9333333333333329E-2</c:v>
                </c:pt>
                <c:pt idx="1040">
                  <c:v>9.9333333333333329E-2</c:v>
                </c:pt>
                <c:pt idx="1041">
                  <c:v>9.9333333333333329E-2</c:v>
                </c:pt>
                <c:pt idx="1042">
                  <c:v>9.9333333333333329E-2</c:v>
                </c:pt>
                <c:pt idx="1043">
                  <c:v>9.9333333333333329E-2</c:v>
                </c:pt>
                <c:pt idx="1044">
                  <c:v>9.9333333333333329E-2</c:v>
                </c:pt>
                <c:pt idx="1045">
                  <c:v>9.9333333333333329E-2</c:v>
                </c:pt>
                <c:pt idx="1046">
                  <c:v>9.9333333333333329E-2</c:v>
                </c:pt>
                <c:pt idx="1047">
                  <c:v>9.9333333333333329E-2</c:v>
                </c:pt>
                <c:pt idx="1048">
                  <c:v>9.9333333333333329E-2</c:v>
                </c:pt>
                <c:pt idx="1049">
                  <c:v>9.9333333333333329E-2</c:v>
                </c:pt>
                <c:pt idx="1050">
                  <c:v>9.9333333333333329E-2</c:v>
                </c:pt>
                <c:pt idx="1051">
                  <c:v>9.8666666666666666E-2</c:v>
                </c:pt>
                <c:pt idx="1052">
                  <c:v>9.8666666666666666E-2</c:v>
                </c:pt>
                <c:pt idx="1053">
                  <c:v>9.8666666666666666E-2</c:v>
                </c:pt>
                <c:pt idx="1054">
                  <c:v>9.8666666666666666E-2</c:v>
                </c:pt>
                <c:pt idx="1055">
                  <c:v>9.8666666666666666E-2</c:v>
                </c:pt>
                <c:pt idx="1056">
                  <c:v>9.8666666666666666E-2</c:v>
                </c:pt>
                <c:pt idx="1057">
                  <c:v>9.8666666666666666E-2</c:v>
                </c:pt>
                <c:pt idx="1058">
                  <c:v>9.8666666666666666E-2</c:v>
                </c:pt>
                <c:pt idx="1059">
                  <c:v>9.8666666666666666E-2</c:v>
                </c:pt>
                <c:pt idx="1060">
                  <c:v>9.8666666666666666E-2</c:v>
                </c:pt>
                <c:pt idx="1061">
                  <c:v>9.8666666666666666E-2</c:v>
                </c:pt>
                <c:pt idx="1062">
                  <c:v>9.8666666666666666E-2</c:v>
                </c:pt>
                <c:pt idx="1063">
                  <c:v>9.8666666666666666E-2</c:v>
                </c:pt>
                <c:pt idx="1064">
                  <c:v>9.8666666666666666E-2</c:v>
                </c:pt>
                <c:pt idx="1065">
                  <c:v>9.8666666666666666E-2</c:v>
                </c:pt>
                <c:pt idx="1066">
                  <c:v>9.8666666666666666E-2</c:v>
                </c:pt>
                <c:pt idx="1067">
                  <c:v>9.8666666666666666E-2</c:v>
                </c:pt>
                <c:pt idx="1068">
                  <c:v>9.8666666666666666E-2</c:v>
                </c:pt>
                <c:pt idx="1069">
                  <c:v>9.8666666666666666E-2</c:v>
                </c:pt>
                <c:pt idx="1070">
                  <c:v>9.8666666666666666E-2</c:v>
                </c:pt>
                <c:pt idx="1071">
                  <c:v>9.8666666666666666E-2</c:v>
                </c:pt>
                <c:pt idx="1072">
                  <c:v>9.8666666666666666E-2</c:v>
                </c:pt>
                <c:pt idx="1073">
                  <c:v>9.8666666666666666E-2</c:v>
                </c:pt>
                <c:pt idx="1074">
                  <c:v>9.8666666666666666E-2</c:v>
                </c:pt>
                <c:pt idx="1075">
                  <c:v>9.8666666666666666E-2</c:v>
                </c:pt>
                <c:pt idx="1076">
                  <c:v>9.8666666666666666E-2</c:v>
                </c:pt>
                <c:pt idx="1077">
                  <c:v>9.8666666666666666E-2</c:v>
                </c:pt>
                <c:pt idx="1078">
                  <c:v>9.8666666666666666E-2</c:v>
                </c:pt>
                <c:pt idx="1079">
                  <c:v>9.8666666666666666E-2</c:v>
                </c:pt>
                <c:pt idx="1080">
                  <c:v>9.8666666666666666E-2</c:v>
                </c:pt>
                <c:pt idx="1081">
                  <c:v>9.8666666666666666E-2</c:v>
                </c:pt>
                <c:pt idx="1082">
                  <c:v>9.8666666666666666E-2</c:v>
                </c:pt>
                <c:pt idx="1083">
                  <c:v>9.8666666666666666E-2</c:v>
                </c:pt>
                <c:pt idx="1084">
                  <c:v>9.8666666666666666E-2</c:v>
                </c:pt>
                <c:pt idx="1085">
                  <c:v>9.8666666666666666E-2</c:v>
                </c:pt>
                <c:pt idx="1086">
                  <c:v>9.8666666666666666E-2</c:v>
                </c:pt>
                <c:pt idx="1087">
                  <c:v>9.8666666666666666E-2</c:v>
                </c:pt>
                <c:pt idx="1088">
                  <c:v>9.799999999999999E-2</c:v>
                </c:pt>
                <c:pt idx="1089">
                  <c:v>9.799999999999999E-2</c:v>
                </c:pt>
                <c:pt idx="1090">
                  <c:v>9.799999999999999E-2</c:v>
                </c:pt>
                <c:pt idx="1091">
                  <c:v>9.799999999999999E-2</c:v>
                </c:pt>
                <c:pt idx="1092">
                  <c:v>9.799999999999999E-2</c:v>
                </c:pt>
                <c:pt idx="1093">
                  <c:v>9.799999999999999E-2</c:v>
                </c:pt>
                <c:pt idx="1094">
                  <c:v>9.799999999999999E-2</c:v>
                </c:pt>
                <c:pt idx="1095">
                  <c:v>9.799999999999999E-2</c:v>
                </c:pt>
                <c:pt idx="1096">
                  <c:v>9.799999999999999E-2</c:v>
                </c:pt>
                <c:pt idx="1097">
                  <c:v>9.799999999999999E-2</c:v>
                </c:pt>
                <c:pt idx="1098">
                  <c:v>9.799999999999999E-2</c:v>
                </c:pt>
                <c:pt idx="1099">
                  <c:v>9.799999999999999E-2</c:v>
                </c:pt>
                <c:pt idx="1100">
                  <c:v>9.799999999999999E-2</c:v>
                </c:pt>
                <c:pt idx="1101">
                  <c:v>9.799999999999999E-2</c:v>
                </c:pt>
                <c:pt idx="1102">
                  <c:v>9.799999999999999E-2</c:v>
                </c:pt>
                <c:pt idx="1103">
                  <c:v>9.7333333333333327E-2</c:v>
                </c:pt>
                <c:pt idx="1104">
                  <c:v>9.7333333333333327E-2</c:v>
                </c:pt>
                <c:pt idx="1105">
                  <c:v>9.7333333333333327E-2</c:v>
                </c:pt>
                <c:pt idx="1106">
                  <c:v>9.7333333333333327E-2</c:v>
                </c:pt>
                <c:pt idx="1107">
                  <c:v>9.7333333333333327E-2</c:v>
                </c:pt>
                <c:pt idx="1108">
                  <c:v>9.7333333333333327E-2</c:v>
                </c:pt>
                <c:pt idx="1109">
                  <c:v>9.7333333333333327E-2</c:v>
                </c:pt>
                <c:pt idx="1110">
                  <c:v>9.7333333333333327E-2</c:v>
                </c:pt>
                <c:pt idx="1111">
                  <c:v>9.7333333333333327E-2</c:v>
                </c:pt>
                <c:pt idx="1112">
                  <c:v>9.7333333333333327E-2</c:v>
                </c:pt>
                <c:pt idx="1113">
                  <c:v>9.7333333333333327E-2</c:v>
                </c:pt>
                <c:pt idx="1114">
                  <c:v>9.7333333333333327E-2</c:v>
                </c:pt>
                <c:pt idx="1115">
                  <c:v>9.7333333333333327E-2</c:v>
                </c:pt>
                <c:pt idx="1116">
                  <c:v>9.7333333333333327E-2</c:v>
                </c:pt>
                <c:pt idx="1117">
                  <c:v>9.6666666666666665E-2</c:v>
                </c:pt>
                <c:pt idx="1118">
                  <c:v>9.6666666666666665E-2</c:v>
                </c:pt>
                <c:pt idx="1119">
                  <c:v>9.6666666666666665E-2</c:v>
                </c:pt>
                <c:pt idx="1120">
                  <c:v>9.6666666666666665E-2</c:v>
                </c:pt>
                <c:pt idx="1121">
                  <c:v>9.6666666666666665E-2</c:v>
                </c:pt>
                <c:pt idx="1122">
                  <c:v>9.6666666666666665E-2</c:v>
                </c:pt>
                <c:pt idx="1123">
                  <c:v>9.6666666666666665E-2</c:v>
                </c:pt>
                <c:pt idx="1124">
                  <c:v>9.6666666666666665E-2</c:v>
                </c:pt>
                <c:pt idx="1125">
                  <c:v>9.6666666666666665E-2</c:v>
                </c:pt>
                <c:pt idx="1126">
                  <c:v>9.6666666666666665E-2</c:v>
                </c:pt>
                <c:pt idx="1127">
                  <c:v>9.6666666666666665E-2</c:v>
                </c:pt>
                <c:pt idx="1128">
                  <c:v>9.6666666666666665E-2</c:v>
                </c:pt>
                <c:pt idx="1129">
                  <c:v>9.6666666666666665E-2</c:v>
                </c:pt>
                <c:pt idx="1130">
                  <c:v>9.6666666666666665E-2</c:v>
                </c:pt>
                <c:pt idx="1131">
                  <c:v>9.6666666666666665E-2</c:v>
                </c:pt>
                <c:pt idx="1132">
                  <c:v>9.6666666666666665E-2</c:v>
                </c:pt>
                <c:pt idx="1133">
                  <c:v>9.6666666666666665E-2</c:v>
                </c:pt>
                <c:pt idx="1134">
                  <c:v>9.6666666666666665E-2</c:v>
                </c:pt>
                <c:pt idx="1135">
                  <c:v>9.6666666666666665E-2</c:v>
                </c:pt>
                <c:pt idx="1136">
                  <c:v>9.6666666666666665E-2</c:v>
                </c:pt>
                <c:pt idx="1137">
                  <c:v>9.6666666666666665E-2</c:v>
                </c:pt>
                <c:pt idx="1138">
                  <c:v>9.6666666666666665E-2</c:v>
                </c:pt>
                <c:pt idx="1139">
                  <c:v>9.6666666666666665E-2</c:v>
                </c:pt>
                <c:pt idx="1140">
                  <c:v>9.6666666666666665E-2</c:v>
                </c:pt>
                <c:pt idx="1141">
                  <c:v>9.6666666666666665E-2</c:v>
                </c:pt>
                <c:pt idx="1142">
                  <c:v>9.6666666666666665E-2</c:v>
                </c:pt>
                <c:pt idx="1143">
                  <c:v>9.5999999999999988E-2</c:v>
                </c:pt>
                <c:pt idx="1144">
                  <c:v>9.5999999999999988E-2</c:v>
                </c:pt>
                <c:pt idx="1145">
                  <c:v>9.5999999999999988E-2</c:v>
                </c:pt>
                <c:pt idx="1146">
                  <c:v>9.5999999999999988E-2</c:v>
                </c:pt>
                <c:pt idx="1147">
                  <c:v>9.5999999999999988E-2</c:v>
                </c:pt>
                <c:pt idx="1148">
                  <c:v>9.5999999999999988E-2</c:v>
                </c:pt>
                <c:pt idx="1149">
                  <c:v>9.5999999999999988E-2</c:v>
                </c:pt>
                <c:pt idx="1150">
                  <c:v>9.5999999999999988E-2</c:v>
                </c:pt>
                <c:pt idx="1151">
                  <c:v>9.5999999999999988E-2</c:v>
                </c:pt>
                <c:pt idx="1152">
                  <c:v>9.5999999999999988E-2</c:v>
                </c:pt>
                <c:pt idx="1153">
                  <c:v>9.5999999999999988E-2</c:v>
                </c:pt>
                <c:pt idx="1154">
                  <c:v>9.5999999999999988E-2</c:v>
                </c:pt>
                <c:pt idx="1155">
                  <c:v>9.5999999999999988E-2</c:v>
                </c:pt>
                <c:pt idx="1156">
                  <c:v>9.5999999999999988E-2</c:v>
                </c:pt>
                <c:pt idx="1157">
                  <c:v>9.5999999999999988E-2</c:v>
                </c:pt>
                <c:pt idx="1158">
                  <c:v>9.5999999999999988E-2</c:v>
                </c:pt>
                <c:pt idx="1159">
                  <c:v>9.5999999999999988E-2</c:v>
                </c:pt>
                <c:pt idx="1160">
                  <c:v>9.5999999999999988E-2</c:v>
                </c:pt>
                <c:pt idx="1161">
                  <c:v>9.5333333333333325E-2</c:v>
                </c:pt>
                <c:pt idx="1162">
                  <c:v>9.5333333333333325E-2</c:v>
                </c:pt>
                <c:pt idx="1163">
                  <c:v>9.5333333333333325E-2</c:v>
                </c:pt>
                <c:pt idx="1164">
                  <c:v>9.5333333333333325E-2</c:v>
                </c:pt>
                <c:pt idx="1165">
                  <c:v>9.5333333333333325E-2</c:v>
                </c:pt>
                <c:pt idx="1166">
                  <c:v>9.5333333333333325E-2</c:v>
                </c:pt>
                <c:pt idx="1167">
                  <c:v>9.5333333333333325E-2</c:v>
                </c:pt>
                <c:pt idx="1168">
                  <c:v>9.5333333333333325E-2</c:v>
                </c:pt>
                <c:pt idx="1169">
                  <c:v>9.5333333333333325E-2</c:v>
                </c:pt>
                <c:pt idx="1170">
                  <c:v>9.5333333333333325E-2</c:v>
                </c:pt>
                <c:pt idx="1171">
                  <c:v>9.5333333333333325E-2</c:v>
                </c:pt>
                <c:pt idx="1172">
                  <c:v>9.5333333333333325E-2</c:v>
                </c:pt>
                <c:pt idx="1173">
                  <c:v>9.5333333333333325E-2</c:v>
                </c:pt>
                <c:pt idx="1174">
                  <c:v>9.5333333333333325E-2</c:v>
                </c:pt>
                <c:pt idx="1175">
                  <c:v>9.5333333333333325E-2</c:v>
                </c:pt>
                <c:pt idx="1176">
                  <c:v>9.5333333333333325E-2</c:v>
                </c:pt>
                <c:pt idx="1177">
                  <c:v>9.5333333333333325E-2</c:v>
                </c:pt>
                <c:pt idx="1178">
                  <c:v>9.5333333333333325E-2</c:v>
                </c:pt>
                <c:pt idx="1179">
                  <c:v>9.5333333333333325E-2</c:v>
                </c:pt>
                <c:pt idx="1180">
                  <c:v>9.5333333333333325E-2</c:v>
                </c:pt>
                <c:pt idx="1181">
                  <c:v>9.5333333333333325E-2</c:v>
                </c:pt>
                <c:pt idx="1182">
                  <c:v>9.5333333333333325E-2</c:v>
                </c:pt>
                <c:pt idx="1183">
                  <c:v>9.5333333333333325E-2</c:v>
                </c:pt>
                <c:pt idx="1184">
                  <c:v>9.5333333333333325E-2</c:v>
                </c:pt>
                <c:pt idx="1185">
                  <c:v>9.4666666666666663E-2</c:v>
                </c:pt>
                <c:pt idx="1186">
                  <c:v>9.4666666666666663E-2</c:v>
                </c:pt>
                <c:pt idx="1187">
                  <c:v>9.4666666666666663E-2</c:v>
                </c:pt>
                <c:pt idx="1188">
                  <c:v>9.4666666666666663E-2</c:v>
                </c:pt>
                <c:pt idx="1189">
                  <c:v>9.4666666666666663E-2</c:v>
                </c:pt>
                <c:pt idx="1190">
                  <c:v>9.4666666666666663E-2</c:v>
                </c:pt>
                <c:pt idx="1191">
                  <c:v>9.4666666666666663E-2</c:v>
                </c:pt>
                <c:pt idx="1192">
                  <c:v>9.4666666666666663E-2</c:v>
                </c:pt>
                <c:pt idx="1193">
                  <c:v>9.4666666666666663E-2</c:v>
                </c:pt>
                <c:pt idx="1194">
                  <c:v>9.4666666666666663E-2</c:v>
                </c:pt>
                <c:pt idx="1195">
                  <c:v>9.3999999999999986E-2</c:v>
                </c:pt>
                <c:pt idx="1196">
                  <c:v>9.3999999999999986E-2</c:v>
                </c:pt>
                <c:pt idx="1197">
                  <c:v>9.3999999999999986E-2</c:v>
                </c:pt>
                <c:pt idx="1198">
                  <c:v>9.3999999999999986E-2</c:v>
                </c:pt>
                <c:pt idx="1199">
                  <c:v>9.3999999999999986E-2</c:v>
                </c:pt>
                <c:pt idx="1200">
                  <c:v>9.3999999999999986E-2</c:v>
                </c:pt>
                <c:pt idx="1201">
                  <c:v>9.3999999999999986E-2</c:v>
                </c:pt>
                <c:pt idx="1202">
                  <c:v>9.3999999999999986E-2</c:v>
                </c:pt>
                <c:pt idx="1203">
                  <c:v>9.3999999999999986E-2</c:v>
                </c:pt>
                <c:pt idx="1204">
                  <c:v>9.3999999999999986E-2</c:v>
                </c:pt>
                <c:pt idx="1205">
                  <c:v>9.3999999999999986E-2</c:v>
                </c:pt>
                <c:pt idx="1206">
                  <c:v>9.3999999999999986E-2</c:v>
                </c:pt>
                <c:pt idx="1207">
                  <c:v>9.3999999999999986E-2</c:v>
                </c:pt>
                <c:pt idx="1208">
                  <c:v>9.3999999999999986E-2</c:v>
                </c:pt>
                <c:pt idx="1209">
                  <c:v>9.3999999999999986E-2</c:v>
                </c:pt>
                <c:pt idx="1210">
                  <c:v>9.3999999999999986E-2</c:v>
                </c:pt>
                <c:pt idx="1211">
                  <c:v>9.3999999999999986E-2</c:v>
                </c:pt>
                <c:pt idx="1212">
                  <c:v>9.3999999999999986E-2</c:v>
                </c:pt>
                <c:pt idx="1213">
                  <c:v>9.3999999999999986E-2</c:v>
                </c:pt>
                <c:pt idx="1214">
                  <c:v>9.3999999999999986E-2</c:v>
                </c:pt>
                <c:pt idx="1215">
                  <c:v>9.3999999999999986E-2</c:v>
                </c:pt>
                <c:pt idx="1216">
                  <c:v>9.3999999999999986E-2</c:v>
                </c:pt>
                <c:pt idx="1217">
                  <c:v>9.3333333333333338E-2</c:v>
                </c:pt>
                <c:pt idx="1218">
                  <c:v>9.3333333333333338E-2</c:v>
                </c:pt>
                <c:pt idx="1219">
                  <c:v>9.3333333333333338E-2</c:v>
                </c:pt>
                <c:pt idx="1220">
                  <c:v>9.3333333333333338E-2</c:v>
                </c:pt>
                <c:pt idx="1221">
                  <c:v>9.3333333333333338E-2</c:v>
                </c:pt>
                <c:pt idx="1222">
                  <c:v>9.3333333333333338E-2</c:v>
                </c:pt>
                <c:pt idx="1223">
                  <c:v>9.3333333333333338E-2</c:v>
                </c:pt>
                <c:pt idx="1224">
                  <c:v>9.3333333333333338E-2</c:v>
                </c:pt>
                <c:pt idx="1225">
                  <c:v>9.3333333333333338E-2</c:v>
                </c:pt>
                <c:pt idx="1226">
                  <c:v>9.3333333333333338E-2</c:v>
                </c:pt>
                <c:pt idx="1227">
                  <c:v>9.3333333333333338E-2</c:v>
                </c:pt>
                <c:pt idx="1228">
                  <c:v>9.3333333333333338E-2</c:v>
                </c:pt>
                <c:pt idx="1229">
                  <c:v>9.3333333333333338E-2</c:v>
                </c:pt>
                <c:pt idx="1230">
                  <c:v>9.2666666666666675E-2</c:v>
                </c:pt>
                <c:pt idx="1231">
                  <c:v>9.2666666666666675E-2</c:v>
                </c:pt>
                <c:pt idx="1232">
                  <c:v>9.2666666666666675E-2</c:v>
                </c:pt>
                <c:pt idx="1233">
                  <c:v>9.2666666666666675E-2</c:v>
                </c:pt>
                <c:pt idx="1234">
                  <c:v>9.2666666666666675E-2</c:v>
                </c:pt>
                <c:pt idx="1235">
                  <c:v>9.2666666666666675E-2</c:v>
                </c:pt>
                <c:pt idx="1236">
                  <c:v>9.2666666666666675E-2</c:v>
                </c:pt>
                <c:pt idx="1237">
                  <c:v>9.2666666666666675E-2</c:v>
                </c:pt>
                <c:pt idx="1238">
                  <c:v>9.2666666666666675E-2</c:v>
                </c:pt>
                <c:pt idx="1239">
                  <c:v>9.2666666666666675E-2</c:v>
                </c:pt>
                <c:pt idx="1240">
                  <c:v>9.2666666666666675E-2</c:v>
                </c:pt>
                <c:pt idx="1241">
                  <c:v>9.2666666666666675E-2</c:v>
                </c:pt>
                <c:pt idx="1242">
                  <c:v>9.2666666666666675E-2</c:v>
                </c:pt>
                <c:pt idx="1243">
                  <c:v>9.2666666666666675E-2</c:v>
                </c:pt>
                <c:pt idx="1244">
                  <c:v>9.2666666666666675E-2</c:v>
                </c:pt>
                <c:pt idx="1245">
                  <c:v>9.2666666666666675E-2</c:v>
                </c:pt>
                <c:pt idx="1246">
                  <c:v>9.2666666666666675E-2</c:v>
                </c:pt>
                <c:pt idx="1247">
                  <c:v>9.2666666666666675E-2</c:v>
                </c:pt>
                <c:pt idx="1248">
                  <c:v>9.2666666666666675E-2</c:v>
                </c:pt>
                <c:pt idx="1249">
                  <c:v>9.2666666666666675E-2</c:v>
                </c:pt>
                <c:pt idx="1250">
                  <c:v>9.2666666666666675E-2</c:v>
                </c:pt>
                <c:pt idx="1251">
                  <c:v>9.2666666666666675E-2</c:v>
                </c:pt>
                <c:pt idx="1252">
                  <c:v>9.2666666666666675E-2</c:v>
                </c:pt>
                <c:pt idx="1253">
                  <c:v>9.2000000000000012E-2</c:v>
                </c:pt>
                <c:pt idx="1254">
                  <c:v>9.2000000000000012E-2</c:v>
                </c:pt>
                <c:pt idx="1255">
                  <c:v>9.2000000000000012E-2</c:v>
                </c:pt>
                <c:pt idx="1256">
                  <c:v>9.2000000000000012E-2</c:v>
                </c:pt>
                <c:pt idx="1257">
                  <c:v>9.2000000000000012E-2</c:v>
                </c:pt>
                <c:pt idx="1258">
                  <c:v>9.2000000000000012E-2</c:v>
                </c:pt>
                <c:pt idx="1259">
                  <c:v>9.2000000000000012E-2</c:v>
                </c:pt>
                <c:pt idx="1260">
                  <c:v>9.2000000000000012E-2</c:v>
                </c:pt>
                <c:pt idx="1261">
                  <c:v>9.2000000000000012E-2</c:v>
                </c:pt>
                <c:pt idx="1262">
                  <c:v>9.2000000000000012E-2</c:v>
                </c:pt>
                <c:pt idx="1263">
                  <c:v>9.2000000000000012E-2</c:v>
                </c:pt>
                <c:pt idx="1264">
                  <c:v>9.1333333333333336E-2</c:v>
                </c:pt>
                <c:pt idx="1265">
                  <c:v>9.1333333333333336E-2</c:v>
                </c:pt>
                <c:pt idx="1266">
                  <c:v>9.1333333333333336E-2</c:v>
                </c:pt>
                <c:pt idx="1267">
                  <c:v>9.1333333333333336E-2</c:v>
                </c:pt>
                <c:pt idx="1268">
                  <c:v>9.1333333333333336E-2</c:v>
                </c:pt>
                <c:pt idx="1269">
                  <c:v>9.1333333333333336E-2</c:v>
                </c:pt>
                <c:pt idx="1270">
                  <c:v>9.1333333333333336E-2</c:v>
                </c:pt>
                <c:pt idx="1271">
                  <c:v>9.1333333333333336E-2</c:v>
                </c:pt>
                <c:pt idx="1272">
                  <c:v>9.1333333333333336E-2</c:v>
                </c:pt>
                <c:pt idx="1273">
                  <c:v>9.1333333333333336E-2</c:v>
                </c:pt>
                <c:pt idx="1274">
                  <c:v>9.1333333333333336E-2</c:v>
                </c:pt>
                <c:pt idx="1275">
                  <c:v>9.1333333333333336E-2</c:v>
                </c:pt>
                <c:pt idx="1276">
                  <c:v>9.1333333333333336E-2</c:v>
                </c:pt>
                <c:pt idx="1277">
                  <c:v>9.1333333333333336E-2</c:v>
                </c:pt>
                <c:pt idx="1278">
                  <c:v>9.1333333333333336E-2</c:v>
                </c:pt>
                <c:pt idx="1279">
                  <c:v>9.1333333333333336E-2</c:v>
                </c:pt>
                <c:pt idx="1280">
                  <c:v>9.1333333333333336E-2</c:v>
                </c:pt>
                <c:pt idx="1281">
                  <c:v>9.1333333333333336E-2</c:v>
                </c:pt>
                <c:pt idx="1282">
                  <c:v>9.1333333333333336E-2</c:v>
                </c:pt>
                <c:pt idx="1283">
                  <c:v>9.1333333333333336E-2</c:v>
                </c:pt>
                <c:pt idx="1284">
                  <c:v>9.1333333333333336E-2</c:v>
                </c:pt>
                <c:pt idx="1285">
                  <c:v>9.0666666666666673E-2</c:v>
                </c:pt>
                <c:pt idx="1286">
                  <c:v>9.0666666666666673E-2</c:v>
                </c:pt>
                <c:pt idx="1287">
                  <c:v>9.0666666666666673E-2</c:v>
                </c:pt>
                <c:pt idx="1288">
                  <c:v>9.0666666666666673E-2</c:v>
                </c:pt>
                <c:pt idx="1289">
                  <c:v>9.0666666666666673E-2</c:v>
                </c:pt>
                <c:pt idx="1290">
                  <c:v>9.0666666666666673E-2</c:v>
                </c:pt>
                <c:pt idx="1291">
                  <c:v>9.0666666666666673E-2</c:v>
                </c:pt>
                <c:pt idx="1292">
                  <c:v>9.0666666666666673E-2</c:v>
                </c:pt>
                <c:pt idx="1293">
                  <c:v>9.0666666666666673E-2</c:v>
                </c:pt>
                <c:pt idx="1294">
                  <c:v>9.0000000000000011E-2</c:v>
                </c:pt>
                <c:pt idx="1295">
                  <c:v>9.0000000000000011E-2</c:v>
                </c:pt>
                <c:pt idx="1296">
                  <c:v>9.0000000000000011E-2</c:v>
                </c:pt>
                <c:pt idx="1297">
                  <c:v>9.0000000000000011E-2</c:v>
                </c:pt>
                <c:pt idx="1298">
                  <c:v>9.0000000000000011E-2</c:v>
                </c:pt>
                <c:pt idx="1299">
                  <c:v>9.0000000000000011E-2</c:v>
                </c:pt>
                <c:pt idx="1300">
                  <c:v>9.0000000000000011E-2</c:v>
                </c:pt>
                <c:pt idx="1301">
                  <c:v>9.0000000000000011E-2</c:v>
                </c:pt>
                <c:pt idx="1302">
                  <c:v>9.0000000000000011E-2</c:v>
                </c:pt>
                <c:pt idx="1303">
                  <c:v>9.0000000000000011E-2</c:v>
                </c:pt>
                <c:pt idx="1304">
                  <c:v>9.0000000000000011E-2</c:v>
                </c:pt>
                <c:pt idx="1305">
                  <c:v>9.0000000000000011E-2</c:v>
                </c:pt>
                <c:pt idx="1306">
                  <c:v>9.0000000000000011E-2</c:v>
                </c:pt>
                <c:pt idx="1307">
                  <c:v>9.0000000000000011E-2</c:v>
                </c:pt>
                <c:pt idx="1308">
                  <c:v>9.0000000000000011E-2</c:v>
                </c:pt>
                <c:pt idx="1309">
                  <c:v>9.0000000000000011E-2</c:v>
                </c:pt>
                <c:pt idx="1310">
                  <c:v>9.0000000000000011E-2</c:v>
                </c:pt>
                <c:pt idx="1311">
                  <c:v>9.0000000000000011E-2</c:v>
                </c:pt>
                <c:pt idx="1312">
                  <c:v>9.0000000000000011E-2</c:v>
                </c:pt>
                <c:pt idx="1313">
                  <c:v>9.0000000000000011E-2</c:v>
                </c:pt>
                <c:pt idx="1314">
                  <c:v>8.9333333333333334E-2</c:v>
                </c:pt>
                <c:pt idx="1315">
                  <c:v>8.9333333333333334E-2</c:v>
                </c:pt>
                <c:pt idx="1316">
                  <c:v>8.9333333333333334E-2</c:v>
                </c:pt>
                <c:pt idx="1317">
                  <c:v>8.9333333333333334E-2</c:v>
                </c:pt>
                <c:pt idx="1318">
                  <c:v>8.9333333333333334E-2</c:v>
                </c:pt>
                <c:pt idx="1319">
                  <c:v>8.9333333333333334E-2</c:v>
                </c:pt>
                <c:pt idx="1320">
                  <c:v>8.9333333333333334E-2</c:v>
                </c:pt>
                <c:pt idx="1321">
                  <c:v>8.9333333333333334E-2</c:v>
                </c:pt>
                <c:pt idx="1322">
                  <c:v>8.9333333333333334E-2</c:v>
                </c:pt>
                <c:pt idx="1323">
                  <c:v>8.9333333333333334E-2</c:v>
                </c:pt>
                <c:pt idx="1324">
                  <c:v>8.9333333333333334E-2</c:v>
                </c:pt>
                <c:pt idx="1325">
                  <c:v>8.9333333333333334E-2</c:v>
                </c:pt>
                <c:pt idx="1326">
                  <c:v>8.9333333333333334E-2</c:v>
                </c:pt>
                <c:pt idx="1327">
                  <c:v>8.9333333333333334E-2</c:v>
                </c:pt>
                <c:pt idx="1328">
                  <c:v>8.8666666666666671E-2</c:v>
                </c:pt>
                <c:pt idx="1329">
                  <c:v>8.8666666666666671E-2</c:v>
                </c:pt>
                <c:pt idx="1330">
                  <c:v>8.8666666666666671E-2</c:v>
                </c:pt>
                <c:pt idx="1331">
                  <c:v>8.8666666666666671E-2</c:v>
                </c:pt>
                <c:pt idx="1332">
                  <c:v>8.8666666666666671E-2</c:v>
                </c:pt>
                <c:pt idx="1333">
                  <c:v>8.8666666666666671E-2</c:v>
                </c:pt>
                <c:pt idx="1334">
                  <c:v>8.8666666666666671E-2</c:v>
                </c:pt>
                <c:pt idx="1335">
                  <c:v>8.8666666666666671E-2</c:v>
                </c:pt>
                <c:pt idx="1336">
                  <c:v>8.8666666666666671E-2</c:v>
                </c:pt>
                <c:pt idx="1337">
                  <c:v>8.8666666666666671E-2</c:v>
                </c:pt>
                <c:pt idx="1338">
                  <c:v>8.8666666666666671E-2</c:v>
                </c:pt>
                <c:pt idx="1339">
                  <c:v>8.8666666666666671E-2</c:v>
                </c:pt>
                <c:pt idx="1340">
                  <c:v>8.8666666666666671E-2</c:v>
                </c:pt>
                <c:pt idx="1341">
                  <c:v>8.8666666666666671E-2</c:v>
                </c:pt>
                <c:pt idx="1342">
                  <c:v>8.8666666666666671E-2</c:v>
                </c:pt>
                <c:pt idx="1343">
                  <c:v>8.8666666666666671E-2</c:v>
                </c:pt>
                <c:pt idx="1344">
                  <c:v>8.8666666666666671E-2</c:v>
                </c:pt>
                <c:pt idx="1345">
                  <c:v>8.8666666666666671E-2</c:v>
                </c:pt>
                <c:pt idx="1346">
                  <c:v>8.8666666666666671E-2</c:v>
                </c:pt>
                <c:pt idx="1347">
                  <c:v>8.8000000000000009E-2</c:v>
                </c:pt>
                <c:pt idx="1348">
                  <c:v>8.8000000000000009E-2</c:v>
                </c:pt>
                <c:pt idx="1349">
                  <c:v>8.8000000000000009E-2</c:v>
                </c:pt>
                <c:pt idx="1350">
                  <c:v>8.8000000000000009E-2</c:v>
                </c:pt>
                <c:pt idx="1351">
                  <c:v>8.8000000000000009E-2</c:v>
                </c:pt>
                <c:pt idx="1352">
                  <c:v>8.8000000000000009E-2</c:v>
                </c:pt>
                <c:pt idx="1353">
                  <c:v>8.8000000000000009E-2</c:v>
                </c:pt>
                <c:pt idx="1354">
                  <c:v>8.8000000000000009E-2</c:v>
                </c:pt>
                <c:pt idx="1355">
                  <c:v>8.8000000000000009E-2</c:v>
                </c:pt>
                <c:pt idx="1356">
                  <c:v>8.7333333333333332E-2</c:v>
                </c:pt>
                <c:pt idx="1357">
                  <c:v>8.7333333333333332E-2</c:v>
                </c:pt>
                <c:pt idx="1358">
                  <c:v>8.7333333333333332E-2</c:v>
                </c:pt>
                <c:pt idx="1359">
                  <c:v>8.7333333333333332E-2</c:v>
                </c:pt>
                <c:pt idx="1360">
                  <c:v>8.7333333333333332E-2</c:v>
                </c:pt>
                <c:pt idx="1361">
                  <c:v>8.7333333333333332E-2</c:v>
                </c:pt>
                <c:pt idx="1362">
                  <c:v>8.7333333333333332E-2</c:v>
                </c:pt>
                <c:pt idx="1363">
                  <c:v>8.7333333333333332E-2</c:v>
                </c:pt>
                <c:pt idx="1364">
                  <c:v>8.7333333333333332E-2</c:v>
                </c:pt>
                <c:pt idx="1365">
                  <c:v>8.7333333333333332E-2</c:v>
                </c:pt>
                <c:pt idx="1366">
                  <c:v>8.7333333333333332E-2</c:v>
                </c:pt>
                <c:pt idx="1367">
                  <c:v>8.7333333333333332E-2</c:v>
                </c:pt>
                <c:pt idx="1368">
                  <c:v>8.7333333333333332E-2</c:v>
                </c:pt>
                <c:pt idx="1369">
                  <c:v>8.7333333333333332E-2</c:v>
                </c:pt>
                <c:pt idx="1370">
                  <c:v>8.7333333333333332E-2</c:v>
                </c:pt>
                <c:pt idx="1371">
                  <c:v>8.7333333333333332E-2</c:v>
                </c:pt>
                <c:pt idx="1372">
                  <c:v>8.7333333333333332E-2</c:v>
                </c:pt>
                <c:pt idx="1373">
                  <c:v>8.7333333333333332E-2</c:v>
                </c:pt>
                <c:pt idx="1374">
                  <c:v>8.7333333333333332E-2</c:v>
                </c:pt>
                <c:pt idx="1375">
                  <c:v>8.7333333333333332E-2</c:v>
                </c:pt>
                <c:pt idx="1376">
                  <c:v>8.7333333333333332E-2</c:v>
                </c:pt>
                <c:pt idx="1377">
                  <c:v>8.7333333333333332E-2</c:v>
                </c:pt>
                <c:pt idx="1378">
                  <c:v>8.7333333333333332E-2</c:v>
                </c:pt>
                <c:pt idx="1379">
                  <c:v>8.7333333333333332E-2</c:v>
                </c:pt>
                <c:pt idx="1380">
                  <c:v>8.7333333333333332E-2</c:v>
                </c:pt>
                <c:pt idx="1381">
                  <c:v>8.7333333333333332E-2</c:v>
                </c:pt>
                <c:pt idx="1382">
                  <c:v>8.666666666666667E-2</c:v>
                </c:pt>
                <c:pt idx="1383">
                  <c:v>8.666666666666667E-2</c:v>
                </c:pt>
                <c:pt idx="1384">
                  <c:v>8.666666666666667E-2</c:v>
                </c:pt>
                <c:pt idx="1385">
                  <c:v>8.666666666666667E-2</c:v>
                </c:pt>
                <c:pt idx="1386">
                  <c:v>8.666666666666667E-2</c:v>
                </c:pt>
                <c:pt idx="1387">
                  <c:v>8.666666666666667E-2</c:v>
                </c:pt>
                <c:pt idx="1388">
                  <c:v>8.666666666666667E-2</c:v>
                </c:pt>
                <c:pt idx="1389">
                  <c:v>8.666666666666667E-2</c:v>
                </c:pt>
                <c:pt idx="1390">
                  <c:v>8.666666666666667E-2</c:v>
                </c:pt>
                <c:pt idx="1391">
                  <c:v>8.666666666666667E-2</c:v>
                </c:pt>
                <c:pt idx="1392">
                  <c:v>8.666666666666667E-2</c:v>
                </c:pt>
                <c:pt idx="1393">
                  <c:v>8.666666666666667E-2</c:v>
                </c:pt>
                <c:pt idx="1394">
                  <c:v>8.666666666666667E-2</c:v>
                </c:pt>
                <c:pt idx="1395">
                  <c:v>8.666666666666667E-2</c:v>
                </c:pt>
                <c:pt idx="1396">
                  <c:v>8.666666666666667E-2</c:v>
                </c:pt>
                <c:pt idx="1397">
                  <c:v>8.666666666666667E-2</c:v>
                </c:pt>
                <c:pt idx="1398">
                  <c:v>8.6000000000000007E-2</c:v>
                </c:pt>
                <c:pt idx="1399">
                  <c:v>8.6000000000000007E-2</c:v>
                </c:pt>
                <c:pt idx="1400">
                  <c:v>8.6000000000000007E-2</c:v>
                </c:pt>
                <c:pt idx="1401">
                  <c:v>8.6000000000000007E-2</c:v>
                </c:pt>
                <c:pt idx="1402">
                  <c:v>8.6000000000000007E-2</c:v>
                </c:pt>
                <c:pt idx="1403">
                  <c:v>8.6000000000000007E-2</c:v>
                </c:pt>
                <c:pt idx="1404">
                  <c:v>8.6000000000000007E-2</c:v>
                </c:pt>
                <c:pt idx="1405">
                  <c:v>8.6000000000000007E-2</c:v>
                </c:pt>
                <c:pt idx="1406">
                  <c:v>8.6000000000000007E-2</c:v>
                </c:pt>
                <c:pt idx="1407">
                  <c:v>8.6000000000000007E-2</c:v>
                </c:pt>
                <c:pt idx="1408">
                  <c:v>8.6000000000000007E-2</c:v>
                </c:pt>
                <c:pt idx="1409">
                  <c:v>8.6000000000000007E-2</c:v>
                </c:pt>
                <c:pt idx="1410">
                  <c:v>8.6000000000000007E-2</c:v>
                </c:pt>
                <c:pt idx="1411">
                  <c:v>8.6000000000000007E-2</c:v>
                </c:pt>
                <c:pt idx="1412">
                  <c:v>8.6000000000000007E-2</c:v>
                </c:pt>
                <c:pt idx="1413">
                  <c:v>8.6000000000000007E-2</c:v>
                </c:pt>
                <c:pt idx="1414">
                  <c:v>8.6000000000000007E-2</c:v>
                </c:pt>
                <c:pt idx="1415">
                  <c:v>8.6000000000000007E-2</c:v>
                </c:pt>
                <c:pt idx="1416">
                  <c:v>8.6000000000000007E-2</c:v>
                </c:pt>
                <c:pt idx="1417">
                  <c:v>8.6000000000000007E-2</c:v>
                </c:pt>
                <c:pt idx="1418">
                  <c:v>8.6000000000000007E-2</c:v>
                </c:pt>
                <c:pt idx="1419">
                  <c:v>8.6000000000000007E-2</c:v>
                </c:pt>
                <c:pt idx="1420">
                  <c:v>8.6000000000000007E-2</c:v>
                </c:pt>
                <c:pt idx="1421">
                  <c:v>8.6000000000000007E-2</c:v>
                </c:pt>
                <c:pt idx="1422">
                  <c:v>8.6000000000000007E-2</c:v>
                </c:pt>
                <c:pt idx="1423">
                  <c:v>8.6000000000000007E-2</c:v>
                </c:pt>
                <c:pt idx="1424">
                  <c:v>8.533333333333333E-2</c:v>
                </c:pt>
                <c:pt idx="1425">
                  <c:v>8.533333333333333E-2</c:v>
                </c:pt>
                <c:pt idx="1426">
                  <c:v>8.533333333333333E-2</c:v>
                </c:pt>
                <c:pt idx="1427">
                  <c:v>8.533333333333333E-2</c:v>
                </c:pt>
                <c:pt idx="1428">
                  <c:v>8.533333333333333E-2</c:v>
                </c:pt>
                <c:pt idx="1429">
                  <c:v>8.533333333333333E-2</c:v>
                </c:pt>
                <c:pt idx="1430">
                  <c:v>8.533333333333333E-2</c:v>
                </c:pt>
                <c:pt idx="1431">
                  <c:v>8.533333333333333E-2</c:v>
                </c:pt>
                <c:pt idx="1432">
                  <c:v>8.533333333333333E-2</c:v>
                </c:pt>
                <c:pt idx="1433">
                  <c:v>8.533333333333333E-2</c:v>
                </c:pt>
                <c:pt idx="1434">
                  <c:v>8.4666666666666668E-2</c:v>
                </c:pt>
                <c:pt idx="1435">
                  <c:v>8.4666666666666668E-2</c:v>
                </c:pt>
                <c:pt idx="1436">
                  <c:v>8.4666666666666668E-2</c:v>
                </c:pt>
                <c:pt idx="1437">
                  <c:v>8.4666666666666668E-2</c:v>
                </c:pt>
                <c:pt idx="1438">
                  <c:v>8.4666666666666668E-2</c:v>
                </c:pt>
                <c:pt idx="1439">
                  <c:v>8.4666666666666668E-2</c:v>
                </c:pt>
                <c:pt idx="1440">
                  <c:v>8.4666666666666668E-2</c:v>
                </c:pt>
                <c:pt idx="1441">
                  <c:v>8.4666666666666668E-2</c:v>
                </c:pt>
                <c:pt idx="1442">
                  <c:v>8.4666666666666668E-2</c:v>
                </c:pt>
                <c:pt idx="1443">
                  <c:v>8.4666666666666668E-2</c:v>
                </c:pt>
                <c:pt idx="1444">
                  <c:v>8.4666666666666668E-2</c:v>
                </c:pt>
                <c:pt idx="1445">
                  <c:v>8.4666666666666668E-2</c:v>
                </c:pt>
                <c:pt idx="1446">
                  <c:v>8.4666666666666668E-2</c:v>
                </c:pt>
                <c:pt idx="1447">
                  <c:v>8.4666666666666668E-2</c:v>
                </c:pt>
                <c:pt idx="1448">
                  <c:v>8.4666666666666668E-2</c:v>
                </c:pt>
                <c:pt idx="1449">
                  <c:v>8.4666666666666668E-2</c:v>
                </c:pt>
                <c:pt idx="1450">
                  <c:v>8.4666666666666668E-2</c:v>
                </c:pt>
                <c:pt idx="1451">
                  <c:v>8.4666666666666668E-2</c:v>
                </c:pt>
                <c:pt idx="1452">
                  <c:v>8.4666666666666668E-2</c:v>
                </c:pt>
                <c:pt idx="1453">
                  <c:v>8.4666666666666668E-2</c:v>
                </c:pt>
                <c:pt idx="1454">
                  <c:v>8.4666666666666668E-2</c:v>
                </c:pt>
                <c:pt idx="1455">
                  <c:v>8.4666666666666668E-2</c:v>
                </c:pt>
                <c:pt idx="1456">
                  <c:v>8.4666666666666668E-2</c:v>
                </c:pt>
                <c:pt idx="1457">
                  <c:v>8.4666666666666668E-2</c:v>
                </c:pt>
                <c:pt idx="1458">
                  <c:v>8.4000000000000005E-2</c:v>
                </c:pt>
                <c:pt idx="1459">
                  <c:v>8.4000000000000005E-2</c:v>
                </c:pt>
                <c:pt idx="1460">
                  <c:v>8.4000000000000005E-2</c:v>
                </c:pt>
                <c:pt idx="1461">
                  <c:v>8.4000000000000005E-2</c:v>
                </c:pt>
                <c:pt idx="1462">
                  <c:v>8.4000000000000005E-2</c:v>
                </c:pt>
                <c:pt idx="1463">
                  <c:v>8.4000000000000005E-2</c:v>
                </c:pt>
                <c:pt idx="1464">
                  <c:v>8.4000000000000005E-2</c:v>
                </c:pt>
                <c:pt idx="1465">
                  <c:v>8.4000000000000005E-2</c:v>
                </c:pt>
                <c:pt idx="1466">
                  <c:v>8.4000000000000005E-2</c:v>
                </c:pt>
                <c:pt idx="1467">
                  <c:v>8.4000000000000005E-2</c:v>
                </c:pt>
                <c:pt idx="1468">
                  <c:v>8.4000000000000005E-2</c:v>
                </c:pt>
                <c:pt idx="1469">
                  <c:v>8.4000000000000005E-2</c:v>
                </c:pt>
                <c:pt idx="1470">
                  <c:v>8.4000000000000005E-2</c:v>
                </c:pt>
                <c:pt idx="1471">
                  <c:v>8.4000000000000005E-2</c:v>
                </c:pt>
                <c:pt idx="1472">
                  <c:v>8.4000000000000005E-2</c:v>
                </c:pt>
                <c:pt idx="1473">
                  <c:v>8.4000000000000005E-2</c:v>
                </c:pt>
                <c:pt idx="1474">
                  <c:v>8.4000000000000005E-2</c:v>
                </c:pt>
                <c:pt idx="1475">
                  <c:v>8.4000000000000005E-2</c:v>
                </c:pt>
                <c:pt idx="1476">
                  <c:v>8.4000000000000005E-2</c:v>
                </c:pt>
                <c:pt idx="1477">
                  <c:v>8.4000000000000005E-2</c:v>
                </c:pt>
                <c:pt idx="1478">
                  <c:v>8.4000000000000005E-2</c:v>
                </c:pt>
                <c:pt idx="1479">
                  <c:v>8.3333333333333329E-2</c:v>
                </c:pt>
                <c:pt idx="1480">
                  <c:v>8.3333333333333329E-2</c:v>
                </c:pt>
                <c:pt idx="1481">
                  <c:v>8.3333333333333329E-2</c:v>
                </c:pt>
                <c:pt idx="1482">
                  <c:v>8.3333333333333329E-2</c:v>
                </c:pt>
                <c:pt idx="1483">
                  <c:v>8.3333333333333329E-2</c:v>
                </c:pt>
                <c:pt idx="1484">
                  <c:v>8.3333333333333329E-2</c:v>
                </c:pt>
                <c:pt idx="1485">
                  <c:v>8.3333333333333329E-2</c:v>
                </c:pt>
                <c:pt idx="1486">
                  <c:v>8.3333333333333329E-2</c:v>
                </c:pt>
                <c:pt idx="1487">
                  <c:v>8.3333333333333329E-2</c:v>
                </c:pt>
                <c:pt idx="1488">
                  <c:v>8.3333333333333329E-2</c:v>
                </c:pt>
                <c:pt idx="1489">
                  <c:v>8.3333333333333329E-2</c:v>
                </c:pt>
                <c:pt idx="1490">
                  <c:v>8.3333333333333329E-2</c:v>
                </c:pt>
                <c:pt idx="1491">
                  <c:v>8.3333333333333329E-2</c:v>
                </c:pt>
                <c:pt idx="1492">
                  <c:v>8.3333333333333329E-2</c:v>
                </c:pt>
                <c:pt idx="1493">
                  <c:v>8.3333333333333329E-2</c:v>
                </c:pt>
                <c:pt idx="1494">
                  <c:v>8.3333333333333329E-2</c:v>
                </c:pt>
                <c:pt idx="1495">
                  <c:v>8.3333333333333329E-2</c:v>
                </c:pt>
                <c:pt idx="1496">
                  <c:v>8.3333333333333329E-2</c:v>
                </c:pt>
                <c:pt idx="1497">
                  <c:v>8.3333333333333329E-2</c:v>
                </c:pt>
                <c:pt idx="1498">
                  <c:v>8.3333333333333329E-2</c:v>
                </c:pt>
                <c:pt idx="1499">
                  <c:v>8.3333333333333329E-2</c:v>
                </c:pt>
                <c:pt idx="1500">
                  <c:v>8.3333333333333329E-2</c:v>
                </c:pt>
                <c:pt idx="1501">
                  <c:v>8.3333333333333329E-2</c:v>
                </c:pt>
                <c:pt idx="1502">
                  <c:v>8.3333333333333329E-2</c:v>
                </c:pt>
                <c:pt idx="1503">
                  <c:v>8.3333333333333329E-2</c:v>
                </c:pt>
                <c:pt idx="1504">
                  <c:v>8.3333333333333329E-2</c:v>
                </c:pt>
                <c:pt idx="1505">
                  <c:v>8.3333333333333329E-2</c:v>
                </c:pt>
                <c:pt idx="1506">
                  <c:v>8.3333333333333329E-2</c:v>
                </c:pt>
                <c:pt idx="1507">
                  <c:v>8.3333333333333329E-2</c:v>
                </c:pt>
                <c:pt idx="1508">
                  <c:v>8.3333333333333329E-2</c:v>
                </c:pt>
                <c:pt idx="1509">
                  <c:v>8.3333333333333329E-2</c:v>
                </c:pt>
                <c:pt idx="1510">
                  <c:v>8.3333333333333329E-2</c:v>
                </c:pt>
                <c:pt idx="1511">
                  <c:v>8.3333333333333329E-2</c:v>
                </c:pt>
                <c:pt idx="1512">
                  <c:v>8.3333333333333329E-2</c:v>
                </c:pt>
                <c:pt idx="1513">
                  <c:v>8.3333333333333329E-2</c:v>
                </c:pt>
                <c:pt idx="1514">
                  <c:v>8.3333333333333329E-2</c:v>
                </c:pt>
                <c:pt idx="1515">
                  <c:v>8.3333333333333329E-2</c:v>
                </c:pt>
                <c:pt idx="1516">
                  <c:v>8.3333333333333329E-2</c:v>
                </c:pt>
                <c:pt idx="1517">
                  <c:v>8.3333333333333329E-2</c:v>
                </c:pt>
                <c:pt idx="1518">
                  <c:v>8.3333333333333329E-2</c:v>
                </c:pt>
                <c:pt idx="1519">
                  <c:v>8.3333333333333329E-2</c:v>
                </c:pt>
                <c:pt idx="1520">
                  <c:v>8.3333333333333329E-2</c:v>
                </c:pt>
                <c:pt idx="1521">
                  <c:v>8.3333333333333329E-2</c:v>
                </c:pt>
                <c:pt idx="1522">
                  <c:v>8.3333333333333329E-2</c:v>
                </c:pt>
                <c:pt idx="1523">
                  <c:v>8.3333333333333329E-2</c:v>
                </c:pt>
                <c:pt idx="1524">
                  <c:v>8.3333333333333329E-2</c:v>
                </c:pt>
                <c:pt idx="1525">
                  <c:v>8.3333333333333329E-2</c:v>
                </c:pt>
                <c:pt idx="1526">
                  <c:v>8.2666666666666666E-2</c:v>
                </c:pt>
                <c:pt idx="1527">
                  <c:v>8.2666666666666666E-2</c:v>
                </c:pt>
                <c:pt idx="1528">
                  <c:v>8.2666666666666666E-2</c:v>
                </c:pt>
                <c:pt idx="1529">
                  <c:v>8.2666666666666666E-2</c:v>
                </c:pt>
                <c:pt idx="1530">
                  <c:v>8.2666666666666666E-2</c:v>
                </c:pt>
                <c:pt idx="1531">
                  <c:v>8.2666666666666666E-2</c:v>
                </c:pt>
                <c:pt idx="1532">
                  <c:v>8.2666666666666666E-2</c:v>
                </c:pt>
                <c:pt idx="1533">
                  <c:v>8.2666666666666666E-2</c:v>
                </c:pt>
                <c:pt idx="1534">
                  <c:v>8.2666666666666666E-2</c:v>
                </c:pt>
                <c:pt idx="1535">
                  <c:v>8.2666666666666666E-2</c:v>
                </c:pt>
                <c:pt idx="1536">
                  <c:v>8.2666666666666666E-2</c:v>
                </c:pt>
                <c:pt idx="1537">
                  <c:v>8.2666666666666666E-2</c:v>
                </c:pt>
                <c:pt idx="1538">
                  <c:v>8.2666666666666666E-2</c:v>
                </c:pt>
                <c:pt idx="1539">
                  <c:v>8.2666666666666666E-2</c:v>
                </c:pt>
                <c:pt idx="1540">
                  <c:v>8.2666666666666666E-2</c:v>
                </c:pt>
                <c:pt idx="1541">
                  <c:v>8.2666666666666666E-2</c:v>
                </c:pt>
                <c:pt idx="1542">
                  <c:v>8.2000000000000003E-2</c:v>
                </c:pt>
                <c:pt idx="1543">
                  <c:v>8.2000000000000003E-2</c:v>
                </c:pt>
                <c:pt idx="1544">
                  <c:v>8.2000000000000003E-2</c:v>
                </c:pt>
                <c:pt idx="1545">
                  <c:v>8.2000000000000003E-2</c:v>
                </c:pt>
                <c:pt idx="1546">
                  <c:v>8.2000000000000003E-2</c:v>
                </c:pt>
                <c:pt idx="1547">
                  <c:v>8.2000000000000003E-2</c:v>
                </c:pt>
                <c:pt idx="1548">
                  <c:v>8.2000000000000003E-2</c:v>
                </c:pt>
                <c:pt idx="1549">
                  <c:v>8.2000000000000003E-2</c:v>
                </c:pt>
                <c:pt idx="1550">
                  <c:v>8.2000000000000003E-2</c:v>
                </c:pt>
                <c:pt idx="1551">
                  <c:v>8.2000000000000003E-2</c:v>
                </c:pt>
                <c:pt idx="1552">
                  <c:v>8.2000000000000003E-2</c:v>
                </c:pt>
                <c:pt idx="1553">
                  <c:v>8.2000000000000003E-2</c:v>
                </c:pt>
                <c:pt idx="1554">
                  <c:v>8.2000000000000003E-2</c:v>
                </c:pt>
                <c:pt idx="1555">
                  <c:v>8.2000000000000003E-2</c:v>
                </c:pt>
                <c:pt idx="1556">
                  <c:v>8.2000000000000003E-2</c:v>
                </c:pt>
                <c:pt idx="1557">
                  <c:v>8.1333333333333327E-2</c:v>
                </c:pt>
                <c:pt idx="1558">
                  <c:v>8.1333333333333327E-2</c:v>
                </c:pt>
                <c:pt idx="1559">
                  <c:v>8.1333333333333327E-2</c:v>
                </c:pt>
                <c:pt idx="1560">
                  <c:v>8.1333333333333327E-2</c:v>
                </c:pt>
                <c:pt idx="1561">
                  <c:v>8.1333333333333327E-2</c:v>
                </c:pt>
                <c:pt idx="1562">
                  <c:v>8.1333333333333327E-2</c:v>
                </c:pt>
                <c:pt idx="1563">
                  <c:v>8.1333333333333327E-2</c:v>
                </c:pt>
                <c:pt idx="1564">
                  <c:v>8.1333333333333327E-2</c:v>
                </c:pt>
                <c:pt idx="1565">
                  <c:v>8.1333333333333327E-2</c:v>
                </c:pt>
                <c:pt idx="1566">
                  <c:v>8.1333333333333327E-2</c:v>
                </c:pt>
                <c:pt idx="1567">
                  <c:v>8.1333333333333327E-2</c:v>
                </c:pt>
                <c:pt idx="1568">
                  <c:v>8.1333333333333327E-2</c:v>
                </c:pt>
                <c:pt idx="1569">
                  <c:v>8.1333333333333327E-2</c:v>
                </c:pt>
                <c:pt idx="1570">
                  <c:v>8.1333333333333327E-2</c:v>
                </c:pt>
                <c:pt idx="1571">
                  <c:v>8.0666666666666664E-2</c:v>
                </c:pt>
                <c:pt idx="1572">
                  <c:v>8.0666666666666664E-2</c:v>
                </c:pt>
                <c:pt idx="1573">
                  <c:v>8.0666666666666664E-2</c:v>
                </c:pt>
                <c:pt idx="1574">
                  <c:v>8.0666666666666664E-2</c:v>
                </c:pt>
                <c:pt idx="1575">
                  <c:v>8.0666666666666664E-2</c:v>
                </c:pt>
                <c:pt idx="1576">
                  <c:v>8.0666666666666664E-2</c:v>
                </c:pt>
                <c:pt idx="1577">
                  <c:v>8.0666666666666664E-2</c:v>
                </c:pt>
                <c:pt idx="1578">
                  <c:v>8.0666666666666664E-2</c:v>
                </c:pt>
                <c:pt idx="1579">
                  <c:v>8.0666666666666664E-2</c:v>
                </c:pt>
                <c:pt idx="1580">
                  <c:v>8.0666666666666664E-2</c:v>
                </c:pt>
                <c:pt idx="1581">
                  <c:v>8.0666666666666664E-2</c:v>
                </c:pt>
                <c:pt idx="1582">
                  <c:v>8.0666666666666664E-2</c:v>
                </c:pt>
                <c:pt idx="1583">
                  <c:v>8.0666666666666664E-2</c:v>
                </c:pt>
                <c:pt idx="1584">
                  <c:v>8.0666666666666664E-2</c:v>
                </c:pt>
                <c:pt idx="1585">
                  <c:v>8.0666666666666664E-2</c:v>
                </c:pt>
                <c:pt idx="1586">
                  <c:v>8.0666666666666664E-2</c:v>
                </c:pt>
                <c:pt idx="1587">
                  <c:v>8.0666666666666664E-2</c:v>
                </c:pt>
                <c:pt idx="1588">
                  <c:v>8.0666666666666664E-2</c:v>
                </c:pt>
                <c:pt idx="1589">
                  <c:v>8.0666666666666664E-2</c:v>
                </c:pt>
                <c:pt idx="1590">
                  <c:v>8.0666666666666664E-2</c:v>
                </c:pt>
                <c:pt idx="1591">
                  <c:v>8.0666666666666664E-2</c:v>
                </c:pt>
                <c:pt idx="1592">
                  <c:v>8.0666666666666664E-2</c:v>
                </c:pt>
                <c:pt idx="1593">
                  <c:v>8.0666666666666664E-2</c:v>
                </c:pt>
                <c:pt idx="1594">
                  <c:v>8.0666666666666664E-2</c:v>
                </c:pt>
                <c:pt idx="1595">
                  <c:v>0.08</c:v>
                </c:pt>
                <c:pt idx="1596">
                  <c:v>0.08</c:v>
                </c:pt>
                <c:pt idx="1597">
                  <c:v>0.08</c:v>
                </c:pt>
                <c:pt idx="1598">
                  <c:v>0.08</c:v>
                </c:pt>
                <c:pt idx="1599">
                  <c:v>0.08</c:v>
                </c:pt>
                <c:pt idx="1600">
                  <c:v>0.08</c:v>
                </c:pt>
                <c:pt idx="1601">
                  <c:v>0.08</c:v>
                </c:pt>
                <c:pt idx="1602">
                  <c:v>0.08</c:v>
                </c:pt>
                <c:pt idx="1603">
                  <c:v>0.08</c:v>
                </c:pt>
                <c:pt idx="1604">
                  <c:v>0.08</c:v>
                </c:pt>
                <c:pt idx="1605">
                  <c:v>7.9333333333333325E-2</c:v>
                </c:pt>
                <c:pt idx="1606">
                  <c:v>7.9333333333333325E-2</c:v>
                </c:pt>
                <c:pt idx="1607">
                  <c:v>7.9333333333333325E-2</c:v>
                </c:pt>
                <c:pt idx="1608">
                  <c:v>0.08</c:v>
                </c:pt>
                <c:pt idx="1609">
                  <c:v>0.08</c:v>
                </c:pt>
                <c:pt idx="1610">
                  <c:v>0.08</c:v>
                </c:pt>
                <c:pt idx="1611">
                  <c:v>0.08</c:v>
                </c:pt>
                <c:pt idx="1612">
                  <c:v>0.08</c:v>
                </c:pt>
                <c:pt idx="1613">
                  <c:v>0.08</c:v>
                </c:pt>
                <c:pt idx="1614">
                  <c:v>7.9333333333333325E-2</c:v>
                </c:pt>
                <c:pt idx="1615">
                  <c:v>7.9333333333333325E-2</c:v>
                </c:pt>
                <c:pt idx="1616">
                  <c:v>7.9333333333333325E-2</c:v>
                </c:pt>
                <c:pt idx="1617">
                  <c:v>7.9333333333333325E-2</c:v>
                </c:pt>
                <c:pt idx="1618">
                  <c:v>7.9333333333333325E-2</c:v>
                </c:pt>
                <c:pt idx="1619">
                  <c:v>7.9333333333333325E-2</c:v>
                </c:pt>
                <c:pt idx="1620">
                  <c:v>7.9333333333333325E-2</c:v>
                </c:pt>
                <c:pt idx="1621">
                  <c:v>7.9333333333333325E-2</c:v>
                </c:pt>
                <c:pt idx="1622">
                  <c:v>7.9333333333333325E-2</c:v>
                </c:pt>
                <c:pt idx="1623">
                  <c:v>7.9333333333333325E-2</c:v>
                </c:pt>
                <c:pt idx="1624">
                  <c:v>7.9333333333333325E-2</c:v>
                </c:pt>
                <c:pt idx="1625">
                  <c:v>7.9333333333333325E-2</c:v>
                </c:pt>
                <c:pt idx="1626">
                  <c:v>7.9333333333333325E-2</c:v>
                </c:pt>
                <c:pt idx="1627">
                  <c:v>7.9333333333333325E-2</c:v>
                </c:pt>
                <c:pt idx="1628">
                  <c:v>7.9333333333333325E-2</c:v>
                </c:pt>
                <c:pt idx="1629">
                  <c:v>7.9333333333333325E-2</c:v>
                </c:pt>
                <c:pt idx="1630">
                  <c:v>7.9333333333333325E-2</c:v>
                </c:pt>
                <c:pt idx="1631">
                  <c:v>7.9333333333333325E-2</c:v>
                </c:pt>
                <c:pt idx="1632">
                  <c:v>7.9333333333333325E-2</c:v>
                </c:pt>
                <c:pt idx="1633">
                  <c:v>7.9333333333333325E-2</c:v>
                </c:pt>
                <c:pt idx="1634">
                  <c:v>7.9333333333333325E-2</c:v>
                </c:pt>
                <c:pt idx="1635">
                  <c:v>7.9333333333333325E-2</c:v>
                </c:pt>
                <c:pt idx="1636">
                  <c:v>7.9333333333333325E-2</c:v>
                </c:pt>
                <c:pt idx="1637">
                  <c:v>7.9333333333333325E-2</c:v>
                </c:pt>
                <c:pt idx="1638">
                  <c:v>7.9333333333333325E-2</c:v>
                </c:pt>
                <c:pt idx="1639">
                  <c:v>7.9333333333333325E-2</c:v>
                </c:pt>
                <c:pt idx="1640">
                  <c:v>7.9333333333333325E-2</c:v>
                </c:pt>
                <c:pt idx="1641">
                  <c:v>7.9333333333333325E-2</c:v>
                </c:pt>
                <c:pt idx="1642">
                  <c:v>7.9333333333333325E-2</c:v>
                </c:pt>
                <c:pt idx="1643">
                  <c:v>7.9333333333333325E-2</c:v>
                </c:pt>
                <c:pt idx="1644">
                  <c:v>7.9333333333333325E-2</c:v>
                </c:pt>
                <c:pt idx="1645">
                  <c:v>7.8666666666666663E-2</c:v>
                </c:pt>
                <c:pt idx="1646">
                  <c:v>7.8666666666666663E-2</c:v>
                </c:pt>
                <c:pt idx="1647">
                  <c:v>7.8666666666666663E-2</c:v>
                </c:pt>
                <c:pt idx="1648">
                  <c:v>7.8666666666666663E-2</c:v>
                </c:pt>
                <c:pt idx="1649">
                  <c:v>7.8666666666666663E-2</c:v>
                </c:pt>
                <c:pt idx="1650">
                  <c:v>7.8666666666666663E-2</c:v>
                </c:pt>
                <c:pt idx="1651">
                  <c:v>7.8666666666666663E-2</c:v>
                </c:pt>
                <c:pt idx="1652">
                  <c:v>7.8666666666666663E-2</c:v>
                </c:pt>
                <c:pt idx="1653">
                  <c:v>7.8666666666666663E-2</c:v>
                </c:pt>
                <c:pt idx="1654">
                  <c:v>7.8E-2</c:v>
                </c:pt>
                <c:pt idx="1655">
                  <c:v>7.8E-2</c:v>
                </c:pt>
                <c:pt idx="1656">
                  <c:v>7.8666666666666663E-2</c:v>
                </c:pt>
                <c:pt idx="1657">
                  <c:v>7.8666666666666663E-2</c:v>
                </c:pt>
                <c:pt idx="1658">
                  <c:v>7.8666666666666663E-2</c:v>
                </c:pt>
                <c:pt idx="1659">
                  <c:v>7.8666666666666663E-2</c:v>
                </c:pt>
                <c:pt idx="1660">
                  <c:v>7.8666666666666663E-2</c:v>
                </c:pt>
                <c:pt idx="1661">
                  <c:v>7.8666666666666663E-2</c:v>
                </c:pt>
                <c:pt idx="1662">
                  <c:v>7.8666666666666663E-2</c:v>
                </c:pt>
                <c:pt idx="1663">
                  <c:v>7.8E-2</c:v>
                </c:pt>
                <c:pt idx="1664">
                  <c:v>7.8E-2</c:v>
                </c:pt>
                <c:pt idx="1665">
                  <c:v>7.8E-2</c:v>
                </c:pt>
                <c:pt idx="1666">
                  <c:v>7.8E-2</c:v>
                </c:pt>
                <c:pt idx="1667">
                  <c:v>7.8E-2</c:v>
                </c:pt>
                <c:pt idx="1668">
                  <c:v>7.8E-2</c:v>
                </c:pt>
                <c:pt idx="1669">
                  <c:v>7.8E-2</c:v>
                </c:pt>
                <c:pt idx="1670">
                  <c:v>7.8E-2</c:v>
                </c:pt>
                <c:pt idx="1671">
                  <c:v>7.8E-2</c:v>
                </c:pt>
                <c:pt idx="1672">
                  <c:v>7.8E-2</c:v>
                </c:pt>
                <c:pt idx="1673">
                  <c:v>7.8E-2</c:v>
                </c:pt>
                <c:pt idx="1674">
                  <c:v>7.8E-2</c:v>
                </c:pt>
                <c:pt idx="1675">
                  <c:v>7.8E-2</c:v>
                </c:pt>
                <c:pt idx="1676">
                  <c:v>7.8E-2</c:v>
                </c:pt>
                <c:pt idx="1677">
                  <c:v>7.8E-2</c:v>
                </c:pt>
                <c:pt idx="1678">
                  <c:v>7.8E-2</c:v>
                </c:pt>
                <c:pt idx="1679">
                  <c:v>7.8E-2</c:v>
                </c:pt>
                <c:pt idx="1680">
                  <c:v>7.8E-2</c:v>
                </c:pt>
                <c:pt idx="1681">
                  <c:v>7.8E-2</c:v>
                </c:pt>
                <c:pt idx="1682">
                  <c:v>7.8E-2</c:v>
                </c:pt>
                <c:pt idx="1683">
                  <c:v>7.8E-2</c:v>
                </c:pt>
                <c:pt idx="1684">
                  <c:v>7.8E-2</c:v>
                </c:pt>
                <c:pt idx="1685">
                  <c:v>7.8E-2</c:v>
                </c:pt>
                <c:pt idx="1686">
                  <c:v>7.8E-2</c:v>
                </c:pt>
                <c:pt idx="1687">
                  <c:v>7.8E-2</c:v>
                </c:pt>
                <c:pt idx="1688">
                  <c:v>7.8E-2</c:v>
                </c:pt>
                <c:pt idx="1689">
                  <c:v>7.8E-2</c:v>
                </c:pt>
                <c:pt idx="1690">
                  <c:v>7.8E-2</c:v>
                </c:pt>
                <c:pt idx="1691">
                  <c:v>7.8E-2</c:v>
                </c:pt>
                <c:pt idx="1692">
                  <c:v>7.7333333333333337E-2</c:v>
                </c:pt>
                <c:pt idx="1693">
                  <c:v>7.7333333333333337E-2</c:v>
                </c:pt>
                <c:pt idx="1694">
                  <c:v>7.7333333333333337E-2</c:v>
                </c:pt>
                <c:pt idx="1695">
                  <c:v>7.7333333333333337E-2</c:v>
                </c:pt>
                <c:pt idx="1696">
                  <c:v>7.7333333333333337E-2</c:v>
                </c:pt>
                <c:pt idx="1697">
                  <c:v>7.7333333333333337E-2</c:v>
                </c:pt>
                <c:pt idx="1698">
                  <c:v>7.7333333333333337E-2</c:v>
                </c:pt>
                <c:pt idx="1699">
                  <c:v>7.7333333333333337E-2</c:v>
                </c:pt>
                <c:pt idx="1700">
                  <c:v>7.7333333333333337E-2</c:v>
                </c:pt>
                <c:pt idx="1701">
                  <c:v>7.7333333333333337E-2</c:v>
                </c:pt>
                <c:pt idx="1702">
                  <c:v>7.7333333333333337E-2</c:v>
                </c:pt>
                <c:pt idx="1703">
                  <c:v>7.7333333333333337E-2</c:v>
                </c:pt>
                <c:pt idx="1704">
                  <c:v>7.6666666666666675E-2</c:v>
                </c:pt>
                <c:pt idx="1705">
                  <c:v>7.6666666666666675E-2</c:v>
                </c:pt>
                <c:pt idx="1706">
                  <c:v>7.6666666666666675E-2</c:v>
                </c:pt>
                <c:pt idx="1707">
                  <c:v>7.6666666666666675E-2</c:v>
                </c:pt>
                <c:pt idx="1708">
                  <c:v>7.6666666666666675E-2</c:v>
                </c:pt>
                <c:pt idx="1709">
                  <c:v>7.6666666666666675E-2</c:v>
                </c:pt>
                <c:pt idx="1710">
                  <c:v>7.6666666666666675E-2</c:v>
                </c:pt>
                <c:pt idx="1711">
                  <c:v>7.6666666666666675E-2</c:v>
                </c:pt>
                <c:pt idx="1712">
                  <c:v>7.6666666666666675E-2</c:v>
                </c:pt>
                <c:pt idx="1713">
                  <c:v>7.6666666666666675E-2</c:v>
                </c:pt>
                <c:pt idx="1714">
                  <c:v>7.6666666666666675E-2</c:v>
                </c:pt>
                <c:pt idx="1715">
                  <c:v>7.6666666666666675E-2</c:v>
                </c:pt>
                <c:pt idx="1716">
                  <c:v>7.6666666666666675E-2</c:v>
                </c:pt>
                <c:pt idx="1717">
                  <c:v>7.6666666666666675E-2</c:v>
                </c:pt>
                <c:pt idx="1718">
                  <c:v>7.6666666666666675E-2</c:v>
                </c:pt>
                <c:pt idx="1719">
                  <c:v>7.6666666666666675E-2</c:v>
                </c:pt>
                <c:pt idx="1720">
                  <c:v>7.6666666666666675E-2</c:v>
                </c:pt>
                <c:pt idx="1721">
                  <c:v>7.6666666666666675E-2</c:v>
                </c:pt>
                <c:pt idx="1722">
                  <c:v>7.6666666666666675E-2</c:v>
                </c:pt>
                <c:pt idx="1723">
                  <c:v>7.6666666666666675E-2</c:v>
                </c:pt>
                <c:pt idx="1724">
                  <c:v>7.6666666666666675E-2</c:v>
                </c:pt>
                <c:pt idx="1725">
                  <c:v>7.6666666666666675E-2</c:v>
                </c:pt>
                <c:pt idx="1726">
                  <c:v>7.6666666666666675E-2</c:v>
                </c:pt>
                <c:pt idx="1727">
                  <c:v>7.6666666666666675E-2</c:v>
                </c:pt>
                <c:pt idx="1728">
                  <c:v>7.6666666666666675E-2</c:v>
                </c:pt>
                <c:pt idx="1729">
                  <c:v>7.6666666666666675E-2</c:v>
                </c:pt>
                <c:pt idx="1730">
                  <c:v>7.6666666666666675E-2</c:v>
                </c:pt>
                <c:pt idx="1731">
                  <c:v>7.6666666666666675E-2</c:v>
                </c:pt>
                <c:pt idx="1732">
                  <c:v>7.6666666666666675E-2</c:v>
                </c:pt>
                <c:pt idx="1733">
                  <c:v>7.6666666666666675E-2</c:v>
                </c:pt>
                <c:pt idx="1734">
                  <c:v>7.5999999999999998E-2</c:v>
                </c:pt>
                <c:pt idx="1735">
                  <c:v>7.5999999999999998E-2</c:v>
                </c:pt>
                <c:pt idx="1736">
                  <c:v>7.5999999999999998E-2</c:v>
                </c:pt>
                <c:pt idx="1737">
                  <c:v>7.5999999999999998E-2</c:v>
                </c:pt>
                <c:pt idx="1738">
                  <c:v>7.5999999999999998E-2</c:v>
                </c:pt>
                <c:pt idx="1739">
                  <c:v>7.5999999999999998E-2</c:v>
                </c:pt>
                <c:pt idx="1740">
                  <c:v>7.5999999999999998E-2</c:v>
                </c:pt>
                <c:pt idx="1741">
                  <c:v>7.5999999999999998E-2</c:v>
                </c:pt>
                <c:pt idx="1742">
                  <c:v>7.5999999999999998E-2</c:v>
                </c:pt>
                <c:pt idx="1743">
                  <c:v>7.5999999999999998E-2</c:v>
                </c:pt>
                <c:pt idx="1744">
                  <c:v>7.5999999999999998E-2</c:v>
                </c:pt>
                <c:pt idx="1745">
                  <c:v>7.5999999999999998E-2</c:v>
                </c:pt>
                <c:pt idx="1746">
                  <c:v>7.5999999999999998E-2</c:v>
                </c:pt>
                <c:pt idx="1747">
                  <c:v>7.5999999999999998E-2</c:v>
                </c:pt>
                <c:pt idx="1748">
                  <c:v>7.5333333333333335E-2</c:v>
                </c:pt>
                <c:pt idx="1749">
                  <c:v>7.5333333333333335E-2</c:v>
                </c:pt>
                <c:pt idx="1750">
                  <c:v>7.5333333333333335E-2</c:v>
                </c:pt>
                <c:pt idx="1751">
                  <c:v>7.5333333333333335E-2</c:v>
                </c:pt>
                <c:pt idx="1752">
                  <c:v>7.5333333333333335E-2</c:v>
                </c:pt>
                <c:pt idx="1753">
                  <c:v>7.5333333333333335E-2</c:v>
                </c:pt>
                <c:pt idx="1754">
                  <c:v>7.5333333333333335E-2</c:v>
                </c:pt>
                <c:pt idx="1755">
                  <c:v>7.5333333333333335E-2</c:v>
                </c:pt>
                <c:pt idx="1756">
                  <c:v>7.5333333333333335E-2</c:v>
                </c:pt>
                <c:pt idx="1757">
                  <c:v>7.5333333333333335E-2</c:v>
                </c:pt>
                <c:pt idx="1758">
                  <c:v>7.5333333333333335E-2</c:v>
                </c:pt>
                <c:pt idx="1759">
                  <c:v>7.5333333333333335E-2</c:v>
                </c:pt>
                <c:pt idx="1760">
                  <c:v>7.5333333333333335E-2</c:v>
                </c:pt>
                <c:pt idx="1761">
                  <c:v>7.5333333333333335E-2</c:v>
                </c:pt>
                <c:pt idx="1762">
                  <c:v>7.5333333333333335E-2</c:v>
                </c:pt>
                <c:pt idx="1763">
                  <c:v>7.5333333333333335E-2</c:v>
                </c:pt>
                <c:pt idx="1764">
                  <c:v>7.5333333333333335E-2</c:v>
                </c:pt>
                <c:pt idx="1765">
                  <c:v>7.5333333333333335E-2</c:v>
                </c:pt>
                <c:pt idx="1766">
                  <c:v>7.5333333333333335E-2</c:v>
                </c:pt>
                <c:pt idx="1767">
                  <c:v>7.5333333333333335E-2</c:v>
                </c:pt>
                <c:pt idx="1768">
                  <c:v>7.5333333333333335E-2</c:v>
                </c:pt>
                <c:pt idx="1769">
                  <c:v>7.5333333333333335E-2</c:v>
                </c:pt>
                <c:pt idx="1770">
                  <c:v>7.4666666666666673E-2</c:v>
                </c:pt>
                <c:pt idx="1771">
                  <c:v>7.4666666666666673E-2</c:v>
                </c:pt>
                <c:pt idx="1772">
                  <c:v>7.4666666666666673E-2</c:v>
                </c:pt>
                <c:pt idx="1773">
                  <c:v>7.4666666666666673E-2</c:v>
                </c:pt>
                <c:pt idx="1774">
                  <c:v>7.4666666666666673E-2</c:v>
                </c:pt>
                <c:pt idx="1775">
                  <c:v>7.4666666666666673E-2</c:v>
                </c:pt>
                <c:pt idx="1776">
                  <c:v>7.4666666666666673E-2</c:v>
                </c:pt>
                <c:pt idx="1777">
                  <c:v>7.3999999999999996E-2</c:v>
                </c:pt>
                <c:pt idx="1778">
                  <c:v>7.3999999999999996E-2</c:v>
                </c:pt>
                <c:pt idx="1779">
                  <c:v>7.3999999999999996E-2</c:v>
                </c:pt>
                <c:pt idx="1780">
                  <c:v>7.3999999999999996E-2</c:v>
                </c:pt>
                <c:pt idx="1781">
                  <c:v>7.3999999999999996E-2</c:v>
                </c:pt>
                <c:pt idx="1782">
                  <c:v>7.3999999999999996E-2</c:v>
                </c:pt>
                <c:pt idx="1783">
                  <c:v>7.3999999999999996E-2</c:v>
                </c:pt>
                <c:pt idx="1784">
                  <c:v>7.3999999999999996E-2</c:v>
                </c:pt>
                <c:pt idx="1785">
                  <c:v>7.3999999999999996E-2</c:v>
                </c:pt>
                <c:pt idx="1786">
                  <c:v>7.4666666666666673E-2</c:v>
                </c:pt>
                <c:pt idx="1787">
                  <c:v>7.4666666666666673E-2</c:v>
                </c:pt>
                <c:pt idx="1788">
                  <c:v>7.3999999999999996E-2</c:v>
                </c:pt>
                <c:pt idx="1789">
                  <c:v>7.3999999999999996E-2</c:v>
                </c:pt>
                <c:pt idx="1790">
                  <c:v>7.3999999999999996E-2</c:v>
                </c:pt>
                <c:pt idx="1791">
                  <c:v>7.3999999999999996E-2</c:v>
                </c:pt>
                <c:pt idx="1792">
                  <c:v>7.3999999999999996E-2</c:v>
                </c:pt>
                <c:pt idx="1793">
                  <c:v>7.3999999999999996E-2</c:v>
                </c:pt>
                <c:pt idx="1794">
                  <c:v>7.3999999999999996E-2</c:v>
                </c:pt>
                <c:pt idx="1795">
                  <c:v>7.3999999999999996E-2</c:v>
                </c:pt>
                <c:pt idx="1796">
                  <c:v>7.3999999999999996E-2</c:v>
                </c:pt>
                <c:pt idx="1797">
                  <c:v>7.3999999999999996E-2</c:v>
                </c:pt>
                <c:pt idx="1798">
                  <c:v>7.3999999999999996E-2</c:v>
                </c:pt>
                <c:pt idx="1799">
                  <c:v>7.3333333333333334E-2</c:v>
                </c:pt>
                <c:pt idx="1800">
                  <c:v>7.3333333333333334E-2</c:v>
                </c:pt>
                <c:pt idx="1801">
                  <c:v>7.3333333333333334E-2</c:v>
                </c:pt>
                <c:pt idx="1802">
                  <c:v>7.3333333333333334E-2</c:v>
                </c:pt>
                <c:pt idx="1803">
                  <c:v>7.3333333333333334E-2</c:v>
                </c:pt>
                <c:pt idx="1804">
                  <c:v>7.3333333333333334E-2</c:v>
                </c:pt>
                <c:pt idx="1805">
                  <c:v>7.3333333333333334E-2</c:v>
                </c:pt>
                <c:pt idx="1806">
                  <c:v>7.3333333333333334E-2</c:v>
                </c:pt>
                <c:pt idx="1807">
                  <c:v>7.3333333333333334E-2</c:v>
                </c:pt>
                <c:pt idx="1808">
                  <c:v>7.3333333333333334E-2</c:v>
                </c:pt>
                <c:pt idx="1809">
                  <c:v>7.3333333333333334E-2</c:v>
                </c:pt>
                <c:pt idx="1810">
                  <c:v>7.2666666666666671E-2</c:v>
                </c:pt>
                <c:pt idx="1811">
                  <c:v>7.2666666666666671E-2</c:v>
                </c:pt>
                <c:pt idx="1812">
                  <c:v>7.2666666666666671E-2</c:v>
                </c:pt>
                <c:pt idx="1813">
                  <c:v>7.2666666666666671E-2</c:v>
                </c:pt>
                <c:pt idx="1814">
                  <c:v>7.2666666666666671E-2</c:v>
                </c:pt>
                <c:pt idx="1815">
                  <c:v>7.2666666666666671E-2</c:v>
                </c:pt>
                <c:pt idx="1816">
                  <c:v>7.2666666666666671E-2</c:v>
                </c:pt>
                <c:pt idx="1817">
                  <c:v>7.3333333333333334E-2</c:v>
                </c:pt>
                <c:pt idx="1818">
                  <c:v>7.3333333333333334E-2</c:v>
                </c:pt>
                <c:pt idx="1819">
                  <c:v>7.3333333333333334E-2</c:v>
                </c:pt>
                <c:pt idx="1820">
                  <c:v>7.3333333333333334E-2</c:v>
                </c:pt>
                <c:pt idx="1821">
                  <c:v>7.3333333333333334E-2</c:v>
                </c:pt>
                <c:pt idx="1822">
                  <c:v>7.3333333333333334E-2</c:v>
                </c:pt>
                <c:pt idx="1823">
                  <c:v>7.3333333333333334E-2</c:v>
                </c:pt>
                <c:pt idx="1824">
                  <c:v>7.3333333333333334E-2</c:v>
                </c:pt>
                <c:pt idx="1825">
                  <c:v>7.3333333333333334E-2</c:v>
                </c:pt>
                <c:pt idx="1826">
                  <c:v>7.2666666666666671E-2</c:v>
                </c:pt>
                <c:pt idx="1827">
                  <c:v>7.2666666666666671E-2</c:v>
                </c:pt>
                <c:pt idx="1828">
                  <c:v>7.2666666666666671E-2</c:v>
                </c:pt>
                <c:pt idx="1829">
                  <c:v>7.2666666666666671E-2</c:v>
                </c:pt>
                <c:pt idx="1830">
                  <c:v>7.2666666666666671E-2</c:v>
                </c:pt>
                <c:pt idx="1831">
                  <c:v>7.2666666666666671E-2</c:v>
                </c:pt>
                <c:pt idx="1832">
                  <c:v>7.2666666666666671E-2</c:v>
                </c:pt>
                <c:pt idx="1833">
                  <c:v>7.2666666666666671E-2</c:v>
                </c:pt>
                <c:pt idx="1834">
                  <c:v>7.2666666666666671E-2</c:v>
                </c:pt>
                <c:pt idx="1835">
                  <c:v>7.2666666666666671E-2</c:v>
                </c:pt>
                <c:pt idx="1836">
                  <c:v>7.3333333333333334E-2</c:v>
                </c:pt>
                <c:pt idx="1837">
                  <c:v>7.3333333333333334E-2</c:v>
                </c:pt>
                <c:pt idx="1838">
                  <c:v>7.3333333333333334E-2</c:v>
                </c:pt>
                <c:pt idx="1839">
                  <c:v>7.3333333333333334E-2</c:v>
                </c:pt>
                <c:pt idx="1840">
                  <c:v>7.3333333333333334E-2</c:v>
                </c:pt>
                <c:pt idx="1841">
                  <c:v>7.3333333333333334E-2</c:v>
                </c:pt>
                <c:pt idx="1842">
                  <c:v>7.2666666666666671E-2</c:v>
                </c:pt>
                <c:pt idx="1843">
                  <c:v>7.2666666666666671E-2</c:v>
                </c:pt>
                <c:pt idx="1844">
                  <c:v>7.2666666666666671E-2</c:v>
                </c:pt>
                <c:pt idx="1845">
                  <c:v>7.2666666666666671E-2</c:v>
                </c:pt>
                <c:pt idx="1846">
                  <c:v>7.3333333333333334E-2</c:v>
                </c:pt>
                <c:pt idx="1847">
                  <c:v>7.3333333333333334E-2</c:v>
                </c:pt>
                <c:pt idx="1848">
                  <c:v>7.3333333333333334E-2</c:v>
                </c:pt>
                <c:pt idx="1849">
                  <c:v>7.3333333333333334E-2</c:v>
                </c:pt>
                <c:pt idx="1850">
                  <c:v>7.3333333333333334E-2</c:v>
                </c:pt>
                <c:pt idx="1851">
                  <c:v>7.3333333333333334E-2</c:v>
                </c:pt>
                <c:pt idx="1852">
                  <c:v>7.2666666666666671E-2</c:v>
                </c:pt>
                <c:pt idx="1853">
                  <c:v>7.2666666666666671E-2</c:v>
                </c:pt>
                <c:pt idx="1854">
                  <c:v>7.2666666666666671E-2</c:v>
                </c:pt>
                <c:pt idx="1855">
                  <c:v>7.2666666666666671E-2</c:v>
                </c:pt>
                <c:pt idx="1856">
                  <c:v>7.2666666666666671E-2</c:v>
                </c:pt>
                <c:pt idx="1857">
                  <c:v>7.2666666666666671E-2</c:v>
                </c:pt>
                <c:pt idx="1858">
                  <c:v>7.2666666666666671E-2</c:v>
                </c:pt>
                <c:pt idx="1859">
                  <c:v>7.2666666666666671E-2</c:v>
                </c:pt>
                <c:pt idx="1860">
                  <c:v>7.3333333333333334E-2</c:v>
                </c:pt>
                <c:pt idx="1861">
                  <c:v>7.3333333333333334E-2</c:v>
                </c:pt>
                <c:pt idx="1862">
                  <c:v>7.3333333333333334E-2</c:v>
                </c:pt>
                <c:pt idx="1863">
                  <c:v>7.3333333333333334E-2</c:v>
                </c:pt>
                <c:pt idx="1864">
                  <c:v>7.3333333333333334E-2</c:v>
                </c:pt>
                <c:pt idx="1865">
                  <c:v>7.2666666666666671E-2</c:v>
                </c:pt>
                <c:pt idx="1866">
                  <c:v>7.2666666666666671E-2</c:v>
                </c:pt>
                <c:pt idx="1867">
                  <c:v>7.2666666666666671E-2</c:v>
                </c:pt>
                <c:pt idx="1868">
                  <c:v>7.2666666666666671E-2</c:v>
                </c:pt>
                <c:pt idx="1869">
                  <c:v>7.2666666666666671E-2</c:v>
                </c:pt>
                <c:pt idx="1870">
                  <c:v>7.2666666666666671E-2</c:v>
                </c:pt>
                <c:pt idx="1871">
                  <c:v>7.2666666666666671E-2</c:v>
                </c:pt>
                <c:pt idx="1872">
                  <c:v>7.2666666666666671E-2</c:v>
                </c:pt>
                <c:pt idx="1873">
                  <c:v>7.2666666666666671E-2</c:v>
                </c:pt>
                <c:pt idx="1874">
                  <c:v>7.2666666666666671E-2</c:v>
                </c:pt>
                <c:pt idx="1875">
                  <c:v>7.2666666666666671E-2</c:v>
                </c:pt>
                <c:pt idx="1876">
                  <c:v>7.2666666666666671E-2</c:v>
                </c:pt>
                <c:pt idx="1877">
                  <c:v>7.2666666666666671E-2</c:v>
                </c:pt>
                <c:pt idx="1878">
                  <c:v>7.2666666666666671E-2</c:v>
                </c:pt>
                <c:pt idx="1879">
                  <c:v>7.2666666666666671E-2</c:v>
                </c:pt>
                <c:pt idx="1880">
                  <c:v>7.2666666666666671E-2</c:v>
                </c:pt>
                <c:pt idx="1881">
                  <c:v>7.2666666666666671E-2</c:v>
                </c:pt>
                <c:pt idx="1882">
                  <c:v>7.2666666666666671E-2</c:v>
                </c:pt>
                <c:pt idx="1883">
                  <c:v>7.2666666666666671E-2</c:v>
                </c:pt>
                <c:pt idx="1884">
                  <c:v>7.2666666666666671E-2</c:v>
                </c:pt>
                <c:pt idx="1885">
                  <c:v>7.2666666666666671E-2</c:v>
                </c:pt>
                <c:pt idx="1886">
                  <c:v>7.2666666666666671E-2</c:v>
                </c:pt>
                <c:pt idx="1887">
                  <c:v>7.2666666666666671E-2</c:v>
                </c:pt>
                <c:pt idx="1888">
                  <c:v>7.2666666666666671E-2</c:v>
                </c:pt>
                <c:pt idx="1889">
                  <c:v>7.2666666666666671E-2</c:v>
                </c:pt>
                <c:pt idx="1890">
                  <c:v>7.2666666666666671E-2</c:v>
                </c:pt>
                <c:pt idx="1891">
                  <c:v>7.2666666666666671E-2</c:v>
                </c:pt>
                <c:pt idx="1892">
                  <c:v>7.2666666666666671E-2</c:v>
                </c:pt>
                <c:pt idx="1893">
                  <c:v>7.2666666666666671E-2</c:v>
                </c:pt>
                <c:pt idx="1894">
                  <c:v>7.2666666666666671E-2</c:v>
                </c:pt>
                <c:pt idx="1895">
                  <c:v>7.1999999999999995E-2</c:v>
                </c:pt>
                <c:pt idx="1896">
                  <c:v>7.1999999999999995E-2</c:v>
                </c:pt>
                <c:pt idx="1897">
                  <c:v>7.1999999999999995E-2</c:v>
                </c:pt>
                <c:pt idx="1898">
                  <c:v>7.1999999999999995E-2</c:v>
                </c:pt>
                <c:pt idx="1899">
                  <c:v>7.1999999999999995E-2</c:v>
                </c:pt>
                <c:pt idx="1900">
                  <c:v>7.1999999999999995E-2</c:v>
                </c:pt>
                <c:pt idx="1901">
                  <c:v>7.1999999999999995E-2</c:v>
                </c:pt>
                <c:pt idx="1902">
                  <c:v>7.1999999999999995E-2</c:v>
                </c:pt>
                <c:pt idx="1903">
                  <c:v>7.1999999999999995E-2</c:v>
                </c:pt>
                <c:pt idx="1904">
                  <c:v>7.1999999999999995E-2</c:v>
                </c:pt>
                <c:pt idx="1905">
                  <c:v>7.1999999999999995E-2</c:v>
                </c:pt>
                <c:pt idx="1906">
                  <c:v>7.1999999999999995E-2</c:v>
                </c:pt>
                <c:pt idx="1907">
                  <c:v>7.1999999999999995E-2</c:v>
                </c:pt>
                <c:pt idx="1908">
                  <c:v>7.1999999999999995E-2</c:v>
                </c:pt>
                <c:pt idx="1909">
                  <c:v>7.1999999999999995E-2</c:v>
                </c:pt>
                <c:pt idx="1910">
                  <c:v>7.1999999999999995E-2</c:v>
                </c:pt>
                <c:pt idx="1911">
                  <c:v>7.1999999999999995E-2</c:v>
                </c:pt>
                <c:pt idx="1912">
                  <c:v>7.1999999999999995E-2</c:v>
                </c:pt>
                <c:pt idx="1913">
                  <c:v>7.1999999999999995E-2</c:v>
                </c:pt>
                <c:pt idx="1914">
                  <c:v>7.1999999999999995E-2</c:v>
                </c:pt>
                <c:pt idx="1915">
                  <c:v>7.1333333333333332E-2</c:v>
                </c:pt>
                <c:pt idx="1916">
                  <c:v>7.1333333333333332E-2</c:v>
                </c:pt>
                <c:pt idx="1917">
                  <c:v>7.1333333333333332E-2</c:v>
                </c:pt>
                <c:pt idx="1918">
                  <c:v>7.1333333333333332E-2</c:v>
                </c:pt>
                <c:pt idx="1919">
                  <c:v>7.1333333333333332E-2</c:v>
                </c:pt>
                <c:pt idx="1920">
                  <c:v>7.1333333333333332E-2</c:v>
                </c:pt>
                <c:pt idx="1921">
                  <c:v>7.1999999999999995E-2</c:v>
                </c:pt>
                <c:pt idx="1922">
                  <c:v>7.1999999999999995E-2</c:v>
                </c:pt>
                <c:pt idx="1923">
                  <c:v>7.1999999999999995E-2</c:v>
                </c:pt>
                <c:pt idx="1924">
                  <c:v>7.1999999999999995E-2</c:v>
                </c:pt>
                <c:pt idx="1925">
                  <c:v>7.1999999999999995E-2</c:v>
                </c:pt>
                <c:pt idx="1926">
                  <c:v>7.1999999999999995E-2</c:v>
                </c:pt>
                <c:pt idx="1927">
                  <c:v>7.1999999999999995E-2</c:v>
                </c:pt>
                <c:pt idx="1928">
                  <c:v>7.1333333333333332E-2</c:v>
                </c:pt>
                <c:pt idx="1929">
                  <c:v>7.1333333333333332E-2</c:v>
                </c:pt>
                <c:pt idx="1930">
                  <c:v>7.1333333333333332E-2</c:v>
                </c:pt>
                <c:pt idx="1931">
                  <c:v>7.1333333333333332E-2</c:v>
                </c:pt>
                <c:pt idx="1932">
                  <c:v>7.1333333333333332E-2</c:v>
                </c:pt>
                <c:pt idx="1933">
                  <c:v>7.1333333333333332E-2</c:v>
                </c:pt>
                <c:pt idx="1934">
                  <c:v>7.1999999999999995E-2</c:v>
                </c:pt>
                <c:pt idx="1935">
                  <c:v>7.1999999999999995E-2</c:v>
                </c:pt>
                <c:pt idx="1936">
                  <c:v>7.1999999999999995E-2</c:v>
                </c:pt>
                <c:pt idx="1937">
                  <c:v>7.1999999999999995E-2</c:v>
                </c:pt>
                <c:pt idx="1938">
                  <c:v>7.1999999999999995E-2</c:v>
                </c:pt>
                <c:pt idx="1939">
                  <c:v>7.1999999999999995E-2</c:v>
                </c:pt>
                <c:pt idx="1940">
                  <c:v>7.1999999999999995E-2</c:v>
                </c:pt>
                <c:pt idx="1941">
                  <c:v>7.1999999999999995E-2</c:v>
                </c:pt>
                <c:pt idx="1942">
                  <c:v>7.1999999999999995E-2</c:v>
                </c:pt>
                <c:pt idx="1943">
                  <c:v>7.1999999999999995E-2</c:v>
                </c:pt>
                <c:pt idx="1944">
                  <c:v>7.1333333333333332E-2</c:v>
                </c:pt>
                <c:pt idx="1945">
                  <c:v>7.1333333333333332E-2</c:v>
                </c:pt>
                <c:pt idx="1946">
                  <c:v>7.1333333333333332E-2</c:v>
                </c:pt>
                <c:pt idx="1947">
                  <c:v>7.1333333333333332E-2</c:v>
                </c:pt>
                <c:pt idx="1948">
                  <c:v>7.1333333333333332E-2</c:v>
                </c:pt>
                <c:pt idx="1949">
                  <c:v>7.1333333333333332E-2</c:v>
                </c:pt>
                <c:pt idx="1950">
                  <c:v>7.1333333333333332E-2</c:v>
                </c:pt>
                <c:pt idx="1951">
                  <c:v>7.1333333333333332E-2</c:v>
                </c:pt>
                <c:pt idx="1952">
                  <c:v>7.1333333333333332E-2</c:v>
                </c:pt>
                <c:pt idx="1953">
                  <c:v>7.1333333333333332E-2</c:v>
                </c:pt>
                <c:pt idx="1954">
                  <c:v>7.1333333333333332E-2</c:v>
                </c:pt>
                <c:pt idx="1955">
                  <c:v>7.1333333333333332E-2</c:v>
                </c:pt>
                <c:pt idx="1956">
                  <c:v>7.1333333333333332E-2</c:v>
                </c:pt>
                <c:pt idx="1957">
                  <c:v>7.1333333333333332E-2</c:v>
                </c:pt>
                <c:pt idx="1958">
                  <c:v>7.0666666666666669E-2</c:v>
                </c:pt>
                <c:pt idx="1959">
                  <c:v>7.0666666666666669E-2</c:v>
                </c:pt>
                <c:pt idx="1960">
                  <c:v>7.0666666666666669E-2</c:v>
                </c:pt>
                <c:pt idx="1961">
                  <c:v>7.0666666666666669E-2</c:v>
                </c:pt>
                <c:pt idx="1962">
                  <c:v>7.0666666666666669E-2</c:v>
                </c:pt>
                <c:pt idx="1963">
                  <c:v>7.0666666666666669E-2</c:v>
                </c:pt>
                <c:pt idx="1964">
                  <c:v>7.0666666666666669E-2</c:v>
                </c:pt>
                <c:pt idx="1965">
                  <c:v>7.0666666666666669E-2</c:v>
                </c:pt>
                <c:pt idx="1966">
                  <c:v>7.0666666666666669E-2</c:v>
                </c:pt>
                <c:pt idx="1967">
                  <c:v>7.0666666666666669E-2</c:v>
                </c:pt>
                <c:pt idx="1968">
                  <c:v>7.0666666666666669E-2</c:v>
                </c:pt>
                <c:pt idx="1969">
                  <c:v>7.0666666666666669E-2</c:v>
                </c:pt>
                <c:pt idx="1970">
                  <c:v>7.0666666666666669E-2</c:v>
                </c:pt>
                <c:pt idx="1971">
                  <c:v>7.0666666666666669E-2</c:v>
                </c:pt>
                <c:pt idx="1972">
                  <c:v>7.0666666666666669E-2</c:v>
                </c:pt>
                <c:pt idx="1973">
                  <c:v>7.0666666666666669E-2</c:v>
                </c:pt>
                <c:pt idx="1974">
                  <c:v>7.0666666666666669E-2</c:v>
                </c:pt>
                <c:pt idx="1975">
                  <c:v>7.0666666666666669E-2</c:v>
                </c:pt>
                <c:pt idx="1976">
                  <c:v>7.0666666666666669E-2</c:v>
                </c:pt>
                <c:pt idx="1977">
                  <c:v>7.0666666666666669E-2</c:v>
                </c:pt>
                <c:pt idx="1978">
                  <c:v>6.9999999999999993E-2</c:v>
                </c:pt>
                <c:pt idx="1979">
                  <c:v>7.0666666666666669E-2</c:v>
                </c:pt>
                <c:pt idx="1980">
                  <c:v>7.0666666666666669E-2</c:v>
                </c:pt>
                <c:pt idx="1981">
                  <c:v>7.0666666666666669E-2</c:v>
                </c:pt>
                <c:pt idx="1982">
                  <c:v>7.0666666666666669E-2</c:v>
                </c:pt>
                <c:pt idx="1983">
                  <c:v>7.0666666666666669E-2</c:v>
                </c:pt>
                <c:pt idx="1984">
                  <c:v>7.0666666666666669E-2</c:v>
                </c:pt>
                <c:pt idx="1985">
                  <c:v>7.0666666666666669E-2</c:v>
                </c:pt>
                <c:pt idx="1986">
                  <c:v>7.0666666666666669E-2</c:v>
                </c:pt>
                <c:pt idx="1987">
                  <c:v>7.0666666666666669E-2</c:v>
                </c:pt>
                <c:pt idx="1988">
                  <c:v>7.0666666666666669E-2</c:v>
                </c:pt>
                <c:pt idx="1989">
                  <c:v>7.0666666666666669E-2</c:v>
                </c:pt>
                <c:pt idx="1990">
                  <c:v>7.0666666666666669E-2</c:v>
                </c:pt>
                <c:pt idx="1991">
                  <c:v>7.0666666666666669E-2</c:v>
                </c:pt>
                <c:pt idx="1992">
                  <c:v>7.0666666666666669E-2</c:v>
                </c:pt>
                <c:pt idx="1993">
                  <c:v>7.0666666666666669E-2</c:v>
                </c:pt>
                <c:pt idx="1994">
                  <c:v>6.9999999999999993E-2</c:v>
                </c:pt>
                <c:pt idx="1995">
                  <c:v>6.9999999999999993E-2</c:v>
                </c:pt>
                <c:pt idx="1996">
                  <c:v>6.9999999999999993E-2</c:v>
                </c:pt>
                <c:pt idx="1997">
                  <c:v>7.0666666666666669E-2</c:v>
                </c:pt>
                <c:pt idx="1998">
                  <c:v>7.0666666666666669E-2</c:v>
                </c:pt>
                <c:pt idx="1999">
                  <c:v>7.0666666666666669E-2</c:v>
                </c:pt>
                <c:pt idx="2000">
                  <c:v>6.9999999999999993E-2</c:v>
                </c:pt>
                <c:pt idx="2001">
                  <c:v>7.0666666666666669E-2</c:v>
                </c:pt>
                <c:pt idx="2002">
                  <c:v>7.0666666666666669E-2</c:v>
                </c:pt>
                <c:pt idx="2003">
                  <c:v>7.0666666666666669E-2</c:v>
                </c:pt>
                <c:pt idx="2004">
                  <c:v>6.9999999999999993E-2</c:v>
                </c:pt>
                <c:pt idx="2005">
                  <c:v>6.9999999999999993E-2</c:v>
                </c:pt>
                <c:pt idx="2006">
                  <c:v>6.9999999999999993E-2</c:v>
                </c:pt>
                <c:pt idx="2007">
                  <c:v>6.9999999999999993E-2</c:v>
                </c:pt>
                <c:pt idx="2008">
                  <c:v>6.9999999999999993E-2</c:v>
                </c:pt>
                <c:pt idx="2009">
                  <c:v>6.9999999999999993E-2</c:v>
                </c:pt>
                <c:pt idx="2010">
                  <c:v>6.9999999999999993E-2</c:v>
                </c:pt>
                <c:pt idx="2011">
                  <c:v>6.9999999999999993E-2</c:v>
                </c:pt>
                <c:pt idx="2012">
                  <c:v>6.9999999999999993E-2</c:v>
                </c:pt>
                <c:pt idx="2013">
                  <c:v>6.9999999999999993E-2</c:v>
                </c:pt>
                <c:pt idx="2014">
                  <c:v>6.9999999999999993E-2</c:v>
                </c:pt>
                <c:pt idx="2015">
                  <c:v>6.9999999999999993E-2</c:v>
                </c:pt>
                <c:pt idx="2016">
                  <c:v>6.9999999999999993E-2</c:v>
                </c:pt>
                <c:pt idx="2017">
                  <c:v>6.9999999999999993E-2</c:v>
                </c:pt>
                <c:pt idx="2018">
                  <c:v>6.9999999999999993E-2</c:v>
                </c:pt>
                <c:pt idx="2019">
                  <c:v>6.9999999999999993E-2</c:v>
                </c:pt>
                <c:pt idx="2020">
                  <c:v>6.9999999999999993E-2</c:v>
                </c:pt>
                <c:pt idx="2021">
                  <c:v>6.9999999999999993E-2</c:v>
                </c:pt>
                <c:pt idx="2022">
                  <c:v>6.9999999999999993E-2</c:v>
                </c:pt>
                <c:pt idx="2023">
                  <c:v>6.9999999999999993E-2</c:v>
                </c:pt>
                <c:pt idx="2024">
                  <c:v>6.9999999999999993E-2</c:v>
                </c:pt>
                <c:pt idx="2025">
                  <c:v>6.9999999999999993E-2</c:v>
                </c:pt>
                <c:pt idx="2026">
                  <c:v>6.9999999999999993E-2</c:v>
                </c:pt>
                <c:pt idx="2027">
                  <c:v>6.9999999999999993E-2</c:v>
                </c:pt>
                <c:pt idx="2028">
                  <c:v>6.9999999999999993E-2</c:v>
                </c:pt>
                <c:pt idx="2029">
                  <c:v>6.9999999999999993E-2</c:v>
                </c:pt>
                <c:pt idx="2030">
                  <c:v>6.9999999999999993E-2</c:v>
                </c:pt>
                <c:pt idx="2031">
                  <c:v>6.933333333333333E-2</c:v>
                </c:pt>
                <c:pt idx="2032">
                  <c:v>6.933333333333333E-2</c:v>
                </c:pt>
                <c:pt idx="2033">
                  <c:v>6.933333333333333E-2</c:v>
                </c:pt>
                <c:pt idx="2034">
                  <c:v>6.933333333333333E-2</c:v>
                </c:pt>
                <c:pt idx="2035">
                  <c:v>6.933333333333333E-2</c:v>
                </c:pt>
                <c:pt idx="2036">
                  <c:v>6.933333333333333E-2</c:v>
                </c:pt>
                <c:pt idx="2037">
                  <c:v>6.933333333333333E-2</c:v>
                </c:pt>
                <c:pt idx="2038">
                  <c:v>6.933333333333333E-2</c:v>
                </c:pt>
                <c:pt idx="2039">
                  <c:v>6.933333333333333E-2</c:v>
                </c:pt>
                <c:pt idx="2040">
                  <c:v>6.933333333333333E-2</c:v>
                </c:pt>
                <c:pt idx="2041">
                  <c:v>6.933333333333333E-2</c:v>
                </c:pt>
                <c:pt idx="2042">
                  <c:v>6.933333333333333E-2</c:v>
                </c:pt>
                <c:pt idx="2043">
                  <c:v>6.933333333333333E-2</c:v>
                </c:pt>
                <c:pt idx="2044">
                  <c:v>6.933333333333333E-2</c:v>
                </c:pt>
                <c:pt idx="2045">
                  <c:v>6.933333333333333E-2</c:v>
                </c:pt>
                <c:pt idx="2046">
                  <c:v>6.933333333333333E-2</c:v>
                </c:pt>
                <c:pt idx="2047">
                  <c:v>6.933333333333333E-2</c:v>
                </c:pt>
                <c:pt idx="2048">
                  <c:v>6.933333333333333E-2</c:v>
                </c:pt>
                <c:pt idx="2049">
                  <c:v>6.933333333333333E-2</c:v>
                </c:pt>
                <c:pt idx="2050">
                  <c:v>6.933333333333333E-2</c:v>
                </c:pt>
                <c:pt idx="2051">
                  <c:v>6.933333333333333E-2</c:v>
                </c:pt>
                <c:pt idx="2052">
                  <c:v>6.933333333333333E-2</c:v>
                </c:pt>
                <c:pt idx="2053">
                  <c:v>6.933333333333333E-2</c:v>
                </c:pt>
                <c:pt idx="2054">
                  <c:v>6.933333333333333E-2</c:v>
                </c:pt>
                <c:pt idx="2055">
                  <c:v>6.933333333333333E-2</c:v>
                </c:pt>
                <c:pt idx="2056">
                  <c:v>6.933333333333333E-2</c:v>
                </c:pt>
                <c:pt idx="2057">
                  <c:v>6.933333333333333E-2</c:v>
                </c:pt>
                <c:pt idx="2058">
                  <c:v>6.933333333333333E-2</c:v>
                </c:pt>
                <c:pt idx="2059">
                  <c:v>6.933333333333333E-2</c:v>
                </c:pt>
                <c:pt idx="2060">
                  <c:v>6.933333333333333E-2</c:v>
                </c:pt>
                <c:pt idx="2061">
                  <c:v>6.933333333333333E-2</c:v>
                </c:pt>
                <c:pt idx="2062">
                  <c:v>6.933333333333333E-2</c:v>
                </c:pt>
                <c:pt idx="2063">
                  <c:v>6.933333333333333E-2</c:v>
                </c:pt>
                <c:pt idx="2064">
                  <c:v>6.933333333333333E-2</c:v>
                </c:pt>
                <c:pt idx="2065">
                  <c:v>6.933333333333333E-2</c:v>
                </c:pt>
                <c:pt idx="2066">
                  <c:v>6.933333333333333E-2</c:v>
                </c:pt>
                <c:pt idx="2067">
                  <c:v>6.933333333333333E-2</c:v>
                </c:pt>
                <c:pt idx="2068">
                  <c:v>6.933333333333333E-2</c:v>
                </c:pt>
                <c:pt idx="2069">
                  <c:v>6.9999999999999993E-2</c:v>
                </c:pt>
                <c:pt idx="2070">
                  <c:v>6.9999999999999993E-2</c:v>
                </c:pt>
                <c:pt idx="2071">
                  <c:v>6.9999999999999993E-2</c:v>
                </c:pt>
                <c:pt idx="2072">
                  <c:v>6.9999999999999993E-2</c:v>
                </c:pt>
                <c:pt idx="2073">
                  <c:v>6.9999999999999993E-2</c:v>
                </c:pt>
                <c:pt idx="2074">
                  <c:v>6.933333333333333E-2</c:v>
                </c:pt>
                <c:pt idx="2075">
                  <c:v>6.933333333333333E-2</c:v>
                </c:pt>
                <c:pt idx="2076">
                  <c:v>6.933333333333333E-2</c:v>
                </c:pt>
                <c:pt idx="2077">
                  <c:v>6.933333333333333E-2</c:v>
                </c:pt>
                <c:pt idx="2078">
                  <c:v>6.933333333333333E-2</c:v>
                </c:pt>
                <c:pt idx="2079">
                  <c:v>6.933333333333333E-2</c:v>
                </c:pt>
                <c:pt idx="2080">
                  <c:v>6.933333333333333E-2</c:v>
                </c:pt>
                <c:pt idx="2081">
                  <c:v>6.933333333333333E-2</c:v>
                </c:pt>
                <c:pt idx="2082">
                  <c:v>6.933333333333333E-2</c:v>
                </c:pt>
                <c:pt idx="2083">
                  <c:v>6.933333333333333E-2</c:v>
                </c:pt>
                <c:pt idx="2084">
                  <c:v>6.933333333333333E-2</c:v>
                </c:pt>
                <c:pt idx="2085">
                  <c:v>6.933333333333333E-2</c:v>
                </c:pt>
                <c:pt idx="2086">
                  <c:v>6.933333333333333E-2</c:v>
                </c:pt>
                <c:pt idx="2087">
                  <c:v>6.933333333333333E-2</c:v>
                </c:pt>
                <c:pt idx="2088">
                  <c:v>6.933333333333333E-2</c:v>
                </c:pt>
                <c:pt idx="2089">
                  <c:v>6.933333333333333E-2</c:v>
                </c:pt>
                <c:pt idx="2090">
                  <c:v>6.933333333333333E-2</c:v>
                </c:pt>
                <c:pt idx="2091">
                  <c:v>6.933333333333333E-2</c:v>
                </c:pt>
                <c:pt idx="2092">
                  <c:v>6.933333333333333E-2</c:v>
                </c:pt>
                <c:pt idx="2093">
                  <c:v>6.933333333333333E-2</c:v>
                </c:pt>
                <c:pt idx="2094">
                  <c:v>6.9999999999999993E-2</c:v>
                </c:pt>
                <c:pt idx="2095">
                  <c:v>6.9999999999999993E-2</c:v>
                </c:pt>
                <c:pt idx="2096">
                  <c:v>6.9999999999999993E-2</c:v>
                </c:pt>
                <c:pt idx="2097">
                  <c:v>6.9999999999999993E-2</c:v>
                </c:pt>
                <c:pt idx="2098">
                  <c:v>6.933333333333333E-2</c:v>
                </c:pt>
                <c:pt idx="2099">
                  <c:v>6.933333333333333E-2</c:v>
                </c:pt>
                <c:pt idx="2100">
                  <c:v>6.933333333333333E-2</c:v>
                </c:pt>
                <c:pt idx="2101">
                  <c:v>6.933333333333333E-2</c:v>
                </c:pt>
                <c:pt idx="2102">
                  <c:v>6.933333333333333E-2</c:v>
                </c:pt>
                <c:pt idx="2103">
                  <c:v>6.933333333333333E-2</c:v>
                </c:pt>
                <c:pt idx="2104">
                  <c:v>6.933333333333333E-2</c:v>
                </c:pt>
                <c:pt idx="2105">
                  <c:v>6.933333333333333E-2</c:v>
                </c:pt>
                <c:pt idx="2106">
                  <c:v>6.933333333333333E-2</c:v>
                </c:pt>
                <c:pt idx="2107">
                  <c:v>6.933333333333333E-2</c:v>
                </c:pt>
                <c:pt idx="2108">
                  <c:v>6.933333333333333E-2</c:v>
                </c:pt>
                <c:pt idx="2109">
                  <c:v>6.933333333333333E-2</c:v>
                </c:pt>
                <c:pt idx="2110">
                  <c:v>6.933333333333333E-2</c:v>
                </c:pt>
                <c:pt idx="2111">
                  <c:v>6.933333333333333E-2</c:v>
                </c:pt>
                <c:pt idx="2112">
                  <c:v>6.933333333333333E-2</c:v>
                </c:pt>
                <c:pt idx="2113">
                  <c:v>6.933333333333333E-2</c:v>
                </c:pt>
                <c:pt idx="2114">
                  <c:v>6.933333333333333E-2</c:v>
                </c:pt>
                <c:pt idx="2115">
                  <c:v>6.933333333333333E-2</c:v>
                </c:pt>
                <c:pt idx="2116">
                  <c:v>6.933333333333333E-2</c:v>
                </c:pt>
                <c:pt idx="2117">
                  <c:v>6.933333333333333E-2</c:v>
                </c:pt>
                <c:pt idx="2118">
                  <c:v>6.933333333333333E-2</c:v>
                </c:pt>
                <c:pt idx="2119">
                  <c:v>6.933333333333333E-2</c:v>
                </c:pt>
                <c:pt idx="2120">
                  <c:v>6.933333333333333E-2</c:v>
                </c:pt>
                <c:pt idx="2121">
                  <c:v>6.933333333333333E-2</c:v>
                </c:pt>
                <c:pt idx="2122">
                  <c:v>6.933333333333333E-2</c:v>
                </c:pt>
                <c:pt idx="2123">
                  <c:v>6.933333333333333E-2</c:v>
                </c:pt>
                <c:pt idx="2124">
                  <c:v>6.933333333333333E-2</c:v>
                </c:pt>
                <c:pt idx="2125">
                  <c:v>6.933333333333333E-2</c:v>
                </c:pt>
                <c:pt idx="2126">
                  <c:v>6.933333333333333E-2</c:v>
                </c:pt>
                <c:pt idx="2127">
                  <c:v>6.933333333333333E-2</c:v>
                </c:pt>
                <c:pt idx="2128">
                  <c:v>6.933333333333333E-2</c:v>
                </c:pt>
                <c:pt idx="2129">
                  <c:v>6.933333333333333E-2</c:v>
                </c:pt>
                <c:pt idx="2130">
                  <c:v>6.933333333333333E-2</c:v>
                </c:pt>
                <c:pt idx="2131">
                  <c:v>6.933333333333333E-2</c:v>
                </c:pt>
                <c:pt idx="2132">
                  <c:v>6.933333333333333E-2</c:v>
                </c:pt>
                <c:pt idx="2133">
                  <c:v>6.933333333333333E-2</c:v>
                </c:pt>
                <c:pt idx="2134">
                  <c:v>6.933333333333333E-2</c:v>
                </c:pt>
                <c:pt idx="2135">
                  <c:v>6.933333333333333E-2</c:v>
                </c:pt>
                <c:pt idx="2136">
                  <c:v>6.933333333333333E-2</c:v>
                </c:pt>
                <c:pt idx="2137">
                  <c:v>6.933333333333333E-2</c:v>
                </c:pt>
                <c:pt idx="2138">
                  <c:v>6.933333333333333E-2</c:v>
                </c:pt>
                <c:pt idx="2139">
                  <c:v>6.933333333333333E-2</c:v>
                </c:pt>
                <c:pt idx="2140">
                  <c:v>6.933333333333333E-2</c:v>
                </c:pt>
                <c:pt idx="2141">
                  <c:v>6.933333333333333E-2</c:v>
                </c:pt>
                <c:pt idx="2142">
                  <c:v>6.933333333333333E-2</c:v>
                </c:pt>
                <c:pt idx="2143">
                  <c:v>6.933333333333333E-2</c:v>
                </c:pt>
                <c:pt idx="2144">
                  <c:v>6.933333333333333E-2</c:v>
                </c:pt>
                <c:pt idx="2145">
                  <c:v>6.933333333333333E-2</c:v>
                </c:pt>
                <c:pt idx="2146">
                  <c:v>6.933333333333333E-2</c:v>
                </c:pt>
                <c:pt idx="2147">
                  <c:v>6.933333333333333E-2</c:v>
                </c:pt>
                <c:pt idx="2148">
                  <c:v>6.933333333333333E-2</c:v>
                </c:pt>
                <c:pt idx="2149">
                  <c:v>6.933333333333333E-2</c:v>
                </c:pt>
                <c:pt idx="2150">
                  <c:v>6.933333333333333E-2</c:v>
                </c:pt>
                <c:pt idx="2151">
                  <c:v>6.933333333333333E-2</c:v>
                </c:pt>
                <c:pt idx="2152">
                  <c:v>6.933333333333333E-2</c:v>
                </c:pt>
                <c:pt idx="2153">
                  <c:v>6.933333333333333E-2</c:v>
                </c:pt>
                <c:pt idx="2154">
                  <c:v>6.933333333333333E-2</c:v>
                </c:pt>
                <c:pt idx="2155">
                  <c:v>6.933333333333333E-2</c:v>
                </c:pt>
                <c:pt idx="2156">
                  <c:v>6.933333333333333E-2</c:v>
                </c:pt>
                <c:pt idx="2157">
                  <c:v>6.933333333333333E-2</c:v>
                </c:pt>
                <c:pt idx="2158">
                  <c:v>6.933333333333333E-2</c:v>
                </c:pt>
                <c:pt idx="2159">
                  <c:v>6.933333333333333E-2</c:v>
                </c:pt>
                <c:pt idx="2160">
                  <c:v>6.933333333333333E-2</c:v>
                </c:pt>
                <c:pt idx="2161">
                  <c:v>6.933333333333333E-2</c:v>
                </c:pt>
                <c:pt idx="2162">
                  <c:v>6.933333333333333E-2</c:v>
                </c:pt>
                <c:pt idx="2163">
                  <c:v>6.933333333333333E-2</c:v>
                </c:pt>
                <c:pt idx="2164">
                  <c:v>6.933333333333333E-2</c:v>
                </c:pt>
                <c:pt idx="2165">
                  <c:v>6.933333333333333E-2</c:v>
                </c:pt>
                <c:pt idx="2166">
                  <c:v>6.933333333333333E-2</c:v>
                </c:pt>
                <c:pt idx="2167">
                  <c:v>6.933333333333333E-2</c:v>
                </c:pt>
                <c:pt idx="2168">
                  <c:v>6.933333333333333E-2</c:v>
                </c:pt>
                <c:pt idx="2169">
                  <c:v>6.933333333333333E-2</c:v>
                </c:pt>
                <c:pt idx="2170">
                  <c:v>6.933333333333333E-2</c:v>
                </c:pt>
                <c:pt idx="2171">
                  <c:v>6.933333333333333E-2</c:v>
                </c:pt>
                <c:pt idx="2172">
                  <c:v>6.933333333333333E-2</c:v>
                </c:pt>
                <c:pt idx="2173">
                  <c:v>6.933333333333333E-2</c:v>
                </c:pt>
                <c:pt idx="2174">
                  <c:v>6.933333333333333E-2</c:v>
                </c:pt>
                <c:pt idx="2175">
                  <c:v>6.933333333333333E-2</c:v>
                </c:pt>
                <c:pt idx="2176">
                  <c:v>6.933333333333333E-2</c:v>
                </c:pt>
                <c:pt idx="2177">
                  <c:v>6.8666666666666668E-2</c:v>
                </c:pt>
                <c:pt idx="2178">
                  <c:v>6.8666666666666668E-2</c:v>
                </c:pt>
                <c:pt idx="2179">
                  <c:v>6.8666666666666668E-2</c:v>
                </c:pt>
                <c:pt idx="2180">
                  <c:v>6.8666666666666668E-2</c:v>
                </c:pt>
                <c:pt idx="2181">
                  <c:v>6.8666666666666668E-2</c:v>
                </c:pt>
                <c:pt idx="2182">
                  <c:v>6.8666666666666668E-2</c:v>
                </c:pt>
                <c:pt idx="2183">
                  <c:v>6.8666666666666668E-2</c:v>
                </c:pt>
                <c:pt idx="2184">
                  <c:v>6.8666666666666668E-2</c:v>
                </c:pt>
                <c:pt idx="2185">
                  <c:v>6.8666666666666668E-2</c:v>
                </c:pt>
                <c:pt idx="2186">
                  <c:v>6.8666666666666668E-2</c:v>
                </c:pt>
                <c:pt idx="2187">
                  <c:v>6.8666666666666668E-2</c:v>
                </c:pt>
                <c:pt idx="2188">
                  <c:v>6.8666666666666668E-2</c:v>
                </c:pt>
                <c:pt idx="2189">
                  <c:v>6.8666666666666668E-2</c:v>
                </c:pt>
                <c:pt idx="2190">
                  <c:v>6.8666666666666668E-2</c:v>
                </c:pt>
                <c:pt idx="2191">
                  <c:v>6.8666666666666668E-2</c:v>
                </c:pt>
                <c:pt idx="2192">
                  <c:v>6.8666666666666668E-2</c:v>
                </c:pt>
                <c:pt idx="2193">
                  <c:v>6.8666666666666668E-2</c:v>
                </c:pt>
                <c:pt idx="2194">
                  <c:v>6.8666666666666668E-2</c:v>
                </c:pt>
                <c:pt idx="2195">
                  <c:v>6.8666666666666668E-2</c:v>
                </c:pt>
                <c:pt idx="2196">
                  <c:v>6.8666666666666668E-2</c:v>
                </c:pt>
                <c:pt idx="2197">
                  <c:v>6.8666666666666668E-2</c:v>
                </c:pt>
                <c:pt idx="2198">
                  <c:v>6.8666666666666668E-2</c:v>
                </c:pt>
                <c:pt idx="2199">
                  <c:v>6.7999999999999991E-2</c:v>
                </c:pt>
                <c:pt idx="2200">
                  <c:v>6.7999999999999991E-2</c:v>
                </c:pt>
                <c:pt idx="2201">
                  <c:v>6.7999999999999991E-2</c:v>
                </c:pt>
                <c:pt idx="2202">
                  <c:v>6.7999999999999991E-2</c:v>
                </c:pt>
                <c:pt idx="2203">
                  <c:v>6.7999999999999991E-2</c:v>
                </c:pt>
                <c:pt idx="2204">
                  <c:v>6.7999999999999991E-2</c:v>
                </c:pt>
                <c:pt idx="2205">
                  <c:v>6.7999999999999991E-2</c:v>
                </c:pt>
                <c:pt idx="2206">
                  <c:v>6.7999999999999991E-2</c:v>
                </c:pt>
                <c:pt idx="2207">
                  <c:v>6.8666666666666668E-2</c:v>
                </c:pt>
                <c:pt idx="2208">
                  <c:v>6.8666666666666668E-2</c:v>
                </c:pt>
                <c:pt idx="2209">
                  <c:v>6.8666666666666668E-2</c:v>
                </c:pt>
                <c:pt idx="2210">
                  <c:v>6.8666666666666668E-2</c:v>
                </c:pt>
                <c:pt idx="2211">
                  <c:v>6.8666666666666668E-2</c:v>
                </c:pt>
                <c:pt idx="2212">
                  <c:v>6.8666666666666668E-2</c:v>
                </c:pt>
                <c:pt idx="2213">
                  <c:v>6.8666666666666668E-2</c:v>
                </c:pt>
                <c:pt idx="2214">
                  <c:v>6.7999999999999991E-2</c:v>
                </c:pt>
                <c:pt idx="2215">
                  <c:v>6.7999999999999991E-2</c:v>
                </c:pt>
                <c:pt idx="2216">
                  <c:v>6.7999999999999991E-2</c:v>
                </c:pt>
                <c:pt idx="2217">
                  <c:v>6.7999999999999991E-2</c:v>
                </c:pt>
                <c:pt idx="2218">
                  <c:v>6.7999999999999991E-2</c:v>
                </c:pt>
                <c:pt idx="2219">
                  <c:v>6.7999999999999991E-2</c:v>
                </c:pt>
                <c:pt idx="2220">
                  <c:v>6.7999999999999991E-2</c:v>
                </c:pt>
                <c:pt idx="2221">
                  <c:v>6.7999999999999991E-2</c:v>
                </c:pt>
                <c:pt idx="2222">
                  <c:v>6.7999999999999991E-2</c:v>
                </c:pt>
                <c:pt idx="2223">
                  <c:v>6.7999999999999991E-2</c:v>
                </c:pt>
                <c:pt idx="2224">
                  <c:v>6.7333333333333342E-2</c:v>
                </c:pt>
                <c:pt idx="2225">
                  <c:v>6.7333333333333342E-2</c:v>
                </c:pt>
                <c:pt idx="2226">
                  <c:v>6.7333333333333342E-2</c:v>
                </c:pt>
                <c:pt idx="2227">
                  <c:v>6.7333333333333342E-2</c:v>
                </c:pt>
                <c:pt idx="2228">
                  <c:v>6.7333333333333342E-2</c:v>
                </c:pt>
                <c:pt idx="2229">
                  <c:v>6.7333333333333342E-2</c:v>
                </c:pt>
                <c:pt idx="2230">
                  <c:v>6.6666666666666666E-2</c:v>
                </c:pt>
                <c:pt idx="2231">
                  <c:v>6.6666666666666666E-2</c:v>
                </c:pt>
                <c:pt idx="2232">
                  <c:v>6.6666666666666666E-2</c:v>
                </c:pt>
                <c:pt idx="2233">
                  <c:v>6.7333333333333342E-2</c:v>
                </c:pt>
                <c:pt idx="2234">
                  <c:v>6.7333333333333342E-2</c:v>
                </c:pt>
                <c:pt idx="2235">
                  <c:v>6.7333333333333342E-2</c:v>
                </c:pt>
                <c:pt idx="2236">
                  <c:v>6.7333333333333342E-2</c:v>
                </c:pt>
                <c:pt idx="2237">
                  <c:v>6.7333333333333342E-2</c:v>
                </c:pt>
                <c:pt idx="2238">
                  <c:v>6.7333333333333342E-2</c:v>
                </c:pt>
                <c:pt idx="2239">
                  <c:v>6.6666666666666666E-2</c:v>
                </c:pt>
                <c:pt idx="2240">
                  <c:v>6.6666666666666666E-2</c:v>
                </c:pt>
                <c:pt idx="2241">
                  <c:v>6.6666666666666666E-2</c:v>
                </c:pt>
                <c:pt idx="2242">
                  <c:v>6.6666666666666666E-2</c:v>
                </c:pt>
                <c:pt idx="2243">
                  <c:v>6.6666666666666666E-2</c:v>
                </c:pt>
                <c:pt idx="2244">
                  <c:v>6.6666666666666666E-2</c:v>
                </c:pt>
                <c:pt idx="2245">
                  <c:v>6.6666666666666666E-2</c:v>
                </c:pt>
                <c:pt idx="2246">
                  <c:v>6.6666666666666666E-2</c:v>
                </c:pt>
                <c:pt idx="2247">
                  <c:v>6.6666666666666666E-2</c:v>
                </c:pt>
                <c:pt idx="2248">
                  <c:v>6.6666666666666666E-2</c:v>
                </c:pt>
                <c:pt idx="2249">
                  <c:v>6.6666666666666666E-2</c:v>
                </c:pt>
                <c:pt idx="2250">
                  <c:v>6.6000000000000003E-2</c:v>
                </c:pt>
                <c:pt idx="2251">
                  <c:v>6.6000000000000003E-2</c:v>
                </c:pt>
                <c:pt idx="2252">
                  <c:v>6.6000000000000003E-2</c:v>
                </c:pt>
                <c:pt idx="2253">
                  <c:v>6.6000000000000003E-2</c:v>
                </c:pt>
                <c:pt idx="2254">
                  <c:v>6.6000000000000003E-2</c:v>
                </c:pt>
                <c:pt idx="2255">
                  <c:v>6.6000000000000003E-2</c:v>
                </c:pt>
                <c:pt idx="2256">
                  <c:v>6.6000000000000003E-2</c:v>
                </c:pt>
                <c:pt idx="2257">
                  <c:v>6.6000000000000003E-2</c:v>
                </c:pt>
                <c:pt idx="2258">
                  <c:v>6.6000000000000003E-2</c:v>
                </c:pt>
                <c:pt idx="2259">
                  <c:v>6.6000000000000003E-2</c:v>
                </c:pt>
                <c:pt idx="2260">
                  <c:v>6.6000000000000003E-2</c:v>
                </c:pt>
                <c:pt idx="2261">
                  <c:v>6.6000000000000003E-2</c:v>
                </c:pt>
                <c:pt idx="2262">
                  <c:v>6.6000000000000003E-2</c:v>
                </c:pt>
                <c:pt idx="2263">
                  <c:v>6.6000000000000003E-2</c:v>
                </c:pt>
                <c:pt idx="2264">
                  <c:v>6.6000000000000003E-2</c:v>
                </c:pt>
                <c:pt idx="2265">
                  <c:v>6.6000000000000003E-2</c:v>
                </c:pt>
                <c:pt idx="2266">
                  <c:v>6.6000000000000003E-2</c:v>
                </c:pt>
                <c:pt idx="2267">
                  <c:v>6.6000000000000003E-2</c:v>
                </c:pt>
                <c:pt idx="2268">
                  <c:v>6.6000000000000003E-2</c:v>
                </c:pt>
                <c:pt idx="2269">
                  <c:v>6.6000000000000003E-2</c:v>
                </c:pt>
                <c:pt idx="2270">
                  <c:v>6.6000000000000003E-2</c:v>
                </c:pt>
                <c:pt idx="2271">
                  <c:v>6.533333333333334E-2</c:v>
                </c:pt>
                <c:pt idx="2272">
                  <c:v>6.533333333333334E-2</c:v>
                </c:pt>
                <c:pt idx="2273">
                  <c:v>6.533333333333334E-2</c:v>
                </c:pt>
                <c:pt idx="2274">
                  <c:v>6.533333333333334E-2</c:v>
                </c:pt>
                <c:pt idx="2275">
                  <c:v>6.533333333333334E-2</c:v>
                </c:pt>
                <c:pt idx="2276">
                  <c:v>6.533333333333334E-2</c:v>
                </c:pt>
                <c:pt idx="2277">
                  <c:v>6.533333333333334E-2</c:v>
                </c:pt>
                <c:pt idx="2278">
                  <c:v>6.533333333333334E-2</c:v>
                </c:pt>
                <c:pt idx="2279">
                  <c:v>6.533333333333334E-2</c:v>
                </c:pt>
                <c:pt idx="2280">
                  <c:v>6.533333333333334E-2</c:v>
                </c:pt>
                <c:pt idx="2281">
                  <c:v>6.533333333333334E-2</c:v>
                </c:pt>
                <c:pt idx="2282">
                  <c:v>6.533333333333334E-2</c:v>
                </c:pt>
                <c:pt idx="2283">
                  <c:v>6.533333333333334E-2</c:v>
                </c:pt>
                <c:pt idx="2284">
                  <c:v>6.533333333333334E-2</c:v>
                </c:pt>
                <c:pt idx="2285">
                  <c:v>6.533333333333334E-2</c:v>
                </c:pt>
                <c:pt idx="2286">
                  <c:v>6.533333333333334E-2</c:v>
                </c:pt>
                <c:pt idx="2287">
                  <c:v>6.533333333333334E-2</c:v>
                </c:pt>
                <c:pt idx="2288">
                  <c:v>6.533333333333334E-2</c:v>
                </c:pt>
                <c:pt idx="2289">
                  <c:v>6.533333333333334E-2</c:v>
                </c:pt>
                <c:pt idx="2290">
                  <c:v>6.533333333333334E-2</c:v>
                </c:pt>
                <c:pt idx="2291">
                  <c:v>6.4666666666666664E-2</c:v>
                </c:pt>
                <c:pt idx="2292">
                  <c:v>6.4666666666666664E-2</c:v>
                </c:pt>
                <c:pt idx="2293">
                  <c:v>6.4666666666666664E-2</c:v>
                </c:pt>
                <c:pt idx="2294">
                  <c:v>6.4666666666666664E-2</c:v>
                </c:pt>
                <c:pt idx="2295">
                  <c:v>6.4666666666666664E-2</c:v>
                </c:pt>
                <c:pt idx="2296">
                  <c:v>6.4666666666666664E-2</c:v>
                </c:pt>
                <c:pt idx="2297">
                  <c:v>6.4666666666666664E-2</c:v>
                </c:pt>
                <c:pt idx="2298">
                  <c:v>6.4666666666666664E-2</c:v>
                </c:pt>
                <c:pt idx="2299">
                  <c:v>6.4666666666666664E-2</c:v>
                </c:pt>
                <c:pt idx="2300">
                  <c:v>6.4666666666666664E-2</c:v>
                </c:pt>
                <c:pt idx="2301">
                  <c:v>6.4666666666666664E-2</c:v>
                </c:pt>
                <c:pt idx="2302">
                  <c:v>6.4666666666666664E-2</c:v>
                </c:pt>
                <c:pt idx="2303">
                  <c:v>6.4666666666666664E-2</c:v>
                </c:pt>
                <c:pt idx="2304">
                  <c:v>6.4666666666666664E-2</c:v>
                </c:pt>
                <c:pt idx="2305">
                  <c:v>6.4666666666666664E-2</c:v>
                </c:pt>
                <c:pt idx="2306">
                  <c:v>6.4666666666666664E-2</c:v>
                </c:pt>
                <c:pt idx="2307">
                  <c:v>6.4666666666666664E-2</c:v>
                </c:pt>
                <c:pt idx="2308">
                  <c:v>6.4666666666666664E-2</c:v>
                </c:pt>
                <c:pt idx="2309">
                  <c:v>6.4666666666666664E-2</c:v>
                </c:pt>
                <c:pt idx="2310">
                  <c:v>6.4666666666666664E-2</c:v>
                </c:pt>
                <c:pt idx="2311">
                  <c:v>6.4666666666666664E-2</c:v>
                </c:pt>
                <c:pt idx="2312">
                  <c:v>6.4666666666666664E-2</c:v>
                </c:pt>
                <c:pt idx="2313">
                  <c:v>6.4666666666666664E-2</c:v>
                </c:pt>
                <c:pt idx="2314">
                  <c:v>6.4666666666666664E-2</c:v>
                </c:pt>
                <c:pt idx="2315">
                  <c:v>6.4666666666666664E-2</c:v>
                </c:pt>
                <c:pt idx="2316">
                  <c:v>6.4666666666666664E-2</c:v>
                </c:pt>
                <c:pt idx="2317">
                  <c:v>6.4666666666666664E-2</c:v>
                </c:pt>
                <c:pt idx="2318">
                  <c:v>6.4666666666666664E-2</c:v>
                </c:pt>
                <c:pt idx="2319">
                  <c:v>6.533333333333334E-2</c:v>
                </c:pt>
                <c:pt idx="2320">
                  <c:v>6.533333333333334E-2</c:v>
                </c:pt>
                <c:pt idx="2321">
                  <c:v>6.533333333333334E-2</c:v>
                </c:pt>
                <c:pt idx="2322">
                  <c:v>6.533333333333334E-2</c:v>
                </c:pt>
                <c:pt idx="2323">
                  <c:v>6.533333333333334E-2</c:v>
                </c:pt>
                <c:pt idx="2324">
                  <c:v>6.533333333333334E-2</c:v>
                </c:pt>
                <c:pt idx="2325">
                  <c:v>6.533333333333334E-2</c:v>
                </c:pt>
                <c:pt idx="2326">
                  <c:v>6.533333333333334E-2</c:v>
                </c:pt>
                <c:pt idx="2327">
                  <c:v>6.4666666666666664E-2</c:v>
                </c:pt>
                <c:pt idx="2328">
                  <c:v>6.4666666666666664E-2</c:v>
                </c:pt>
                <c:pt idx="2329">
                  <c:v>6.4666666666666664E-2</c:v>
                </c:pt>
                <c:pt idx="2330">
                  <c:v>6.4666666666666664E-2</c:v>
                </c:pt>
                <c:pt idx="2331">
                  <c:v>6.4666666666666664E-2</c:v>
                </c:pt>
                <c:pt idx="2332">
                  <c:v>6.4666666666666664E-2</c:v>
                </c:pt>
                <c:pt idx="2333">
                  <c:v>6.4666666666666664E-2</c:v>
                </c:pt>
                <c:pt idx="2334">
                  <c:v>6.4666666666666664E-2</c:v>
                </c:pt>
                <c:pt idx="2335">
                  <c:v>6.4666666666666664E-2</c:v>
                </c:pt>
                <c:pt idx="2336">
                  <c:v>6.4666666666666664E-2</c:v>
                </c:pt>
                <c:pt idx="2337">
                  <c:v>6.4666666666666664E-2</c:v>
                </c:pt>
                <c:pt idx="2338">
                  <c:v>6.4666666666666664E-2</c:v>
                </c:pt>
                <c:pt idx="2339">
                  <c:v>6.4666666666666664E-2</c:v>
                </c:pt>
                <c:pt idx="2340">
                  <c:v>6.4666666666666664E-2</c:v>
                </c:pt>
                <c:pt idx="2341">
                  <c:v>6.4666666666666664E-2</c:v>
                </c:pt>
                <c:pt idx="2342">
                  <c:v>6.4666666666666664E-2</c:v>
                </c:pt>
                <c:pt idx="2343">
                  <c:v>6.4666666666666664E-2</c:v>
                </c:pt>
                <c:pt idx="2344">
                  <c:v>6.4666666666666664E-2</c:v>
                </c:pt>
                <c:pt idx="2345">
                  <c:v>6.4666666666666664E-2</c:v>
                </c:pt>
                <c:pt idx="2346">
                  <c:v>6.4666666666666664E-2</c:v>
                </c:pt>
                <c:pt idx="2347">
                  <c:v>6.4666666666666664E-2</c:v>
                </c:pt>
                <c:pt idx="2348">
                  <c:v>6.4666666666666664E-2</c:v>
                </c:pt>
                <c:pt idx="2349">
                  <c:v>6.4666666666666664E-2</c:v>
                </c:pt>
                <c:pt idx="2350">
                  <c:v>6.4666666666666664E-2</c:v>
                </c:pt>
                <c:pt idx="2351">
                  <c:v>6.4666666666666664E-2</c:v>
                </c:pt>
                <c:pt idx="2352">
                  <c:v>6.4666666666666664E-2</c:v>
                </c:pt>
                <c:pt idx="2353">
                  <c:v>6.533333333333334E-2</c:v>
                </c:pt>
                <c:pt idx="2354">
                  <c:v>6.533333333333334E-2</c:v>
                </c:pt>
                <c:pt idx="2355">
                  <c:v>6.533333333333334E-2</c:v>
                </c:pt>
                <c:pt idx="2356">
                  <c:v>6.533333333333334E-2</c:v>
                </c:pt>
                <c:pt idx="2357">
                  <c:v>6.533333333333334E-2</c:v>
                </c:pt>
                <c:pt idx="2358">
                  <c:v>6.533333333333334E-2</c:v>
                </c:pt>
                <c:pt idx="2359">
                  <c:v>6.533333333333334E-2</c:v>
                </c:pt>
                <c:pt idx="2360">
                  <c:v>6.533333333333334E-2</c:v>
                </c:pt>
                <c:pt idx="2361">
                  <c:v>6.533333333333334E-2</c:v>
                </c:pt>
                <c:pt idx="2362">
                  <c:v>6.533333333333334E-2</c:v>
                </c:pt>
                <c:pt idx="2363">
                  <c:v>6.533333333333334E-2</c:v>
                </c:pt>
                <c:pt idx="2364">
                  <c:v>6.533333333333334E-2</c:v>
                </c:pt>
                <c:pt idx="2365">
                  <c:v>6.533333333333334E-2</c:v>
                </c:pt>
                <c:pt idx="2366">
                  <c:v>6.533333333333334E-2</c:v>
                </c:pt>
                <c:pt idx="2367">
                  <c:v>6.4666666666666664E-2</c:v>
                </c:pt>
                <c:pt idx="2368">
                  <c:v>6.4666666666666664E-2</c:v>
                </c:pt>
                <c:pt idx="2369">
                  <c:v>6.4666666666666664E-2</c:v>
                </c:pt>
                <c:pt idx="2370">
                  <c:v>6.4666666666666664E-2</c:v>
                </c:pt>
                <c:pt idx="2371">
                  <c:v>6.4666666666666664E-2</c:v>
                </c:pt>
                <c:pt idx="2372">
                  <c:v>6.4666666666666664E-2</c:v>
                </c:pt>
                <c:pt idx="2373">
                  <c:v>6.4666666666666664E-2</c:v>
                </c:pt>
                <c:pt idx="2374">
                  <c:v>6.4666666666666664E-2</c:v>
                </c:pt>
                <c:pt idx="2375">
                  <c:v>6.4666666666666664E-2</c:v>
                </c:pt>
                <c:pt idx="2376">
                  <c:v>6.4666666666666664E-2</c:v>
                </c:pt>
                <c:pt idx="2377">
                  <c:v>6.4666666666666664E-2</c:v>
                </c:pt>
                <c:pt idx="2378">
                  <c:v>6.533333333333334E-2</c:v>
                </c:pt>
                <c:pt idx="2379">
                  <c:v>6.533333333333334E-2</c:v>
                </c:pt>
                <c:pt idx="2380">
                  <c:v>6.533333333333334E-2</c:v>
                </c:pt>
                <c:pt idx="2381">
                  <c:v>6.533333333333334E-2</c:v>
                </c:pt>
                <c:pt idx="2382">
                  <c:v>6.533333333333334E-2</c:v>
                </c:pt>
                <c:pt idx="2383">
                  <c:v>6.533333333333334E-2</c:v>
                </c:pt>
                <c:pt idx="2384">
                  <c:v>6.4666666666666664E-2</c:v>
                </c:pt>
                <c:pt idx="2385">
                  <c:v>6.4666666666666664E-2</c:v>
                </c:pt>
                <c:pt idx="2386">
                  <c:v>6.4666666666666664E-2</c:v>
                </c:pt>
                <c:pt idx="2387">
                  <c:v>6.4666666666666664E-2</c:v>
                </c:pt>
                <c:pt idx="2388">
                  <c:v>6.4666666666666664E-2</c:v>
                </c:pt>
                <c:pt idx="2389">
                  <c:v>6.4666666666666664E-2</c:v>
                </c:pt>
                <c:pt idx="2390">
                  <c:v>6.4666666666666664E-2</c:v>
                </c:pt>
                <c:pt idx="2391">
                  <c:v>6.4666666666666664E-2</c:v>
                </c:pt>
                <c:pt idx="2392">
                  <c:v>6.4666666666666664E-2</c:v>
                </c:pt>
                <c:pt idx="2393">
                  <c:v>6.4666666666666664E-2</c:v>
                </c:pt>
                <c:pt idx="2394">
                  <c:v>6.4666666666666664E-2</c:v>
                </c:pt>
                <c:pt idx="2395">
                  <c:v>6.4666666666666664E-2</c:v>
                </c:pt>
                <c:pt idx="2396">
                  <c:v>6.4666666666666664E-2</c:v>
                </c:pt>
                <c:pt idx="2397">
                  <c:v>6.4666666666666664E-2</c:v>
                </c:pt>
                <c:pt idx="2398">
                  <c:v>6.4666666666666664E-2</c:v>
                </c:pt>
                <c:pt idx="2399">
                  <c:v>6.533333333333334E-2</c:v>
                </c:pt>
                <c:pt idx="2400">
                  <c:v>6.533333333333334E-2</c:v>
                </c:pt>
                <c:pt idx="2401">
                  <c:v>6.533333333333334E-2</c:v>
                </c:pt>
                <c:pt idx="2402">
                  <c:v>6.533333333333334E-2</c:v>
                </c:pt>
                <c:pt idx="2403">
                  <c:v>6.533333333333334E-2</c:v>
                </c:pt>
                <c:pt idx="2404">
                  <c:v>6.533333333333334E-2</c:v>
                </c:pt>
                <c:pt idx="2405">
                  <c:v>6.533333333333334E-2</c:v>
                </c:pt>
                <c:pt idx="2406">
                  <c:v>6.533333333333334E-2</c:v>
                </c:pt>
                <c:pt idx="2407">
                  <c:v>6.533333333333334E-2</c:v>
                </c:pt>
                <c:pt idx="2408">
                  <c:v>6.4666666666666664E-2</c:v>
                </c:pt>
                <c:pt idx="2409">
                  <c:v>6.4666666666666664E-2</c:v>
                </c:pt>
                <c:pt idx="2410">
                  <c:v>6.4666666666666664E-2</c:v>
                </c:pt>
                <c:pt idx="2411">
                  <c:v>6.4666666666666664E-2</c:v>
                </c:pt>
                <c:pt idx="2412">
                  <c:v>6.4666666666666664E-2</c:v>
                </c:pt>
                <c:pt idx="2413">
                  <c:v>6.4666666666666664E-2</c:v>
                </c:pt>
                <c:pt idx="2414">
                  <c:v>6.4666666666666664E-2</c:v>
                </c:pt>
                <c:pt idx="2415">
                  <c:v>6.4666666666666664E-2</c:v>
                </c:pt>
                <c:pt idx="2416">
                  <c:v>6.4666666666666664E-2</c:v>
                </c:pt>
                <c:pt idx="2417">
                  <c:v>6.4666666666666664E-2</c:v>
                </c:pt>
                <c:pt idx="2418">
                  <c:v>6.4666666666666664E-2</c:v>
                </c:pt>
                <c:pt idx="2419">
                  <c:v>6.4666666666666664E-2</c:v>
                </c:pt>
                <c:pt idx="2420">
                  <c:v>6.4666666666666664E-2</c:v>
                </c:pt>
                <c:pt idx="2421">
                  <c:v>6.4666666666666664E-2</c:v>
                </c:pt>
                <c:pt idx="2422">
                  <c:v>6.4666666666666664E-2</c:v>
                </c:pt>
                <c:pt idx="2423">
                  <c:v>6.4666666666666664E-2</c:v>
                </c:pt>
                <c:pt idx="2424">
                  <c:v>6.4666666666666664E-2</c:v>
                </c:pt>
                <c:pt idx="2425">
                  <c:v>6.4666666666666664E-2</c:v>
                </c:pt>
                <c:pt idx="2426">
                  <c:v>6.4666666666666664E-2</c:v>
                </c:pt>
                <c:pt idx="2427">
                  <c:v>6.4666666666666664E-2</c:v>
                </c:pt>
                <c:pt idx="2428">
                  <c:v>6.4666666666666664E-2</c:v>
                </c:pt>
                <c:pt idx="2429">
                  <c:v>6.4666666666666664E-2</c:v>
                </c:pt>
                <c:pt idx="2430">
                  <c:v>6.4666666666666664E-2</c:v>
                </c:pt>
                <c:pt idx="2431">
                  <c:v>6.4666666666666664E-2</c:v>
                </c:pt>
                <c:pt idx="2432">
                  <c:v>6.4666666666666664E-2</c:v>
                </c:pt>
                <c:pt idx="2433">
                  <c:v>6.4666666666666664E-2</c:v>
                </c:pt>
                <c:pt idx="2434">
                  <c:v>6.4666666666666664E-2</c:v>
                </c:pt>
                <c:pt idx="2435">
                  <c:v>6.4666666666666664E-2</c:v>
                </c:pt>
                <c:pt idx="2436">
                  <c:v>6.4000000000000001E-2</c:v>
                </c:pt>
                <c:pt idx="2437">
                  <c:v>6.4000000000000001E-2</c:v>
                </c:pt>
                <c:pt idx="2438">
                  <c:v>6.4000000000000001E-2</c:v>
                </c:pt>
                <c:pt idx="2439">
                  <c:v>6.4000000000000001E-2</c:v>
                </c:pt>
                <c:pt idx="2440">
                  <c:v>6.4000000000000001E-2</c:v>
                </c:pt>
                <c:pt idx="2441">
                  <c:v>6.4000000000000001E-2</c:v>
                </c:pt>
                <c:pt idx="2442">
                  <c:v>6.4000000000000001E-2</c:v>
                </c:pt>
                <c:pt idx="2443">
                  <c:v>6.4000000000000001E-2</c:v>
                </c:pt>
                <c:pt idx="2444">
                  <c:v>6.4000000000000001E-2</c:v>
                </c:pt>
                <c:pt idx="2445">
                  <c:v>6.4000000000000001E-2</c:v>
                </c:pt>
                <c:pt idx="2446">
                  <c:v>6.4000000000000001E-2</c:v>
                </c:pt>
                <c:pt idx="2447">
                  <c:v>6.4000000000000001E-2</c:v>
                </c:pt>
                <c:pt idx="2448">
                  <c:v>6.4000000000000001E-2</c:v>
                </c:pt>
                <c:pt idx="2449">
                  <c:v>6.4000000000000001E-2</c:v>
                </c:pt>
                <c:pt idx="2450">
                  <c:v>6.4000000000000001E-2</c:v>
                </c:pt>
                <c:pt idx="2451">
                  <c:v>6.4000000000000001E-2</c:v>
                </c:pt>
                <c:pt idx="2452">
                  <c:v>6.4000000000000001E-2</c:v>
                </c:pt>
                <c:pt idx="2453">
                  <c:v>6.4000000000000001E-2</c:v>
                </c:pt>
                <c:pt idx="2454">
                  <c:v>6.4000000000000001E-2</c:v>
                </c:pt>
                <c:pt idx="2455">
                  <c:v>6.4000000000000001E-2</c:v>
                </c:pt>
                <c:pt idx="2456">
                  <c:v>6.4000000000000001E-2</c:v>
                </c:pt>
                <c:pt idx="2457">
                  <c:v>6.4000000000000001E-2</c:v>
                </c:pt>
                <c:pt idx="2458">
                  <c:v>6.4000000000000001E-2</c:v>
                </c:pt>
                <c:pt idx="2459">
                  <c:v>6.4000000000000001E-2</c:v>
                </c:pt>
                <c:pt idx="2460">
                  <c:v>6.4000000000000001E-2</c:v>
                </c:pt>
                <c:pt idx="2461">
                  <c:v>6.4000000000000001E-2</c:v>
                </c:pt>
                <c:pt idx="2462">
                  <c:v>6.4000000000000001E-2</c:v>
                </c:pt>
                <c:pt idx="2463">
                  <c:v>6.4000000000000001E-2</c:v>
                </c:pt>
                <c:pt idx="2464">
                  <c:v>6.4000000000000001E-2</c:v>
                </c:pt>
                <c:pt idx="2465">
                  <c:v>6.4000000000000001E-2</c:v>
                </c:pt>
                <c:pt idx="2466">
                  <c:v>6.4000000000000001E-2</c:v>
                </c:pt>
                <c:pt idx="2467">
                  <c:v>6.4000000000000001E-2</c:v>
                </c:pt>
                <c:pt idx="2468">
                  <c:v>6.4000000000000001E-2</c:v>
                </c:pt>
                <c:pt idx="2469">
                  <c:v>6.4000000000000001E-2</c:v>
                </c:pt>
                <c:pt idx="2470">
                  <c:v>6.4000000000000001E-2</c:v>
                </c:pt>
                <c:pt idx="2471">
                  <c:v>6.4000000000000001E-2</c:v>
                </c:pt>
                <c:pt idx="2472">
                  <c:v>6.4000000000000001E-2</c:v>
                </c:pt>
                <c:pt idx="2473">
                  <c:v>6.4000000000000001E-2</c:v>
                </c:pt>
                <c:pt idx="2474">
                  <c:v>6.4000000000000001E-2</c:v>
                </c:pt>
                <c:pt idx="2475">
                  <c:v>6.4000000000000001E-2</c:v>
                </c:pt>
                <c:pt idx="2476">
                  <c:v>6.4000000000000001E-2</c:v>
                </c:pt>
                <c:pt idx="2477">
                  <c:v>6.4000000000000001E-2</c:v>
                </c:pt>
                <c:pt idx="2478">
                  <c:v>6.4000000000000001E-2</c:v>
                </c:pt>
                <c:pt idx="2479">
                  <c:v>6.4000000000000001E-2</c:v>
                </c:pt>
                <c:pt idx="2480">
                  <c:v>6.4000000000000001E-2</c:v>
                </c:pt>
                <c:pt idx="2481">
                  <c:v>6.4000000000000001E-2</c:v>
                </c:pt>
                <c:pt idx="2482">
                  <c:v>6.4000000000000001E-2</c:v>
                </c:pt>
                <c:pt idx="2483">
                  <c:v>6.4000000000000001E-2</c:v>
                </c:pt>
                <c:pt idx="2484">
                  <c:v>6.4000000000000001E-2</c:v>
                </c:pt>
                <c:pt idx="2485">
                  <c:v>6.3333333333333339E-2</c:v>
                </c:pt>
                <c:pt idx="2486">
                  <c:v>6.3333333333333339E-2</c:v>
                </c:pt>
                <c:pt idx="2487">
                  <c:v>6.3333333333333339E-2</c:v>
                </c:pt>
                <c:pt idx="2488">
                  <c:v>6.3333333333333339E-2</c:v>
                </c:pt>
                <c:pt idx="2489">
                  <c:v>6.4000000000000001E-2</c:v>
                </c:pt>
                <c:pt idx="2490">
                  <c:v>6.4000000000000001E-2</c:v>
                </c:pt>
                <c:pt idx="2491">
                  <c:v>6.4000000000000001E-2</c:v>
                </c:pt>
                <c:pt idx="2492">
                  <c:v>6.4000000000000001E-2</c:v>
                </c:pt>
                <c:pt idx="2493">
                  <c:v>6.4000000000000001E-2</c:v>
                </c:pt>
                <c:pt idx="2494">
                  <c:v>6.4000000000000001E-2</c:v>
                </c:pt>
                <c:pt idx="2495">
                  <c:v>6.4000000000000001E-2</c:v>
                </c:pt>
                <c:pt idx="2496">
                  <c:v>6.4000000000000001E-2</c:v>
                </c:pt>
                <c:pt idx="2497">
                  <c:v>6.4000000000000001E-2</c:v>
                </c:pt>
                <c:pt idx="2498">
                  <c:v>6.4000000000000001E-2</c:v>
                </c:pt>
                <c:pt idx="2499">
                  <c:v>6.4000000000000001E-2</c:v>
                </c:pt>
                <c:pt idx="2500">
                  <c:v>6.4000000000000001E-2</c:v>
                </c:pt>
                <c:pt idx="2501">
                  <c:v>6.4000000000000001E-2</c:v>
                </c:pt>
                <c:pt idx="2502">
                  <c:v>6.4000000000000001E-2</c:v>
                </c:pt>
                <c:pt idx="2503">
                  <c:v>6.3333333333333339E-2</c:v>
                </c:pt>
                <c:pt idx="2504">
                  <c:v>6.3333333333333339E-2</c:v>
                </c:pt>
                <c:pt idx="2505">
                  <c:v>6.3333333333333339E-2</c:v>
                </c:pt>
                <c:pt idx="2506">
                  <c:v>6.3333333333333339E-2</c:v>
                </c:pt>
                <c:pt idx="2507">
                  <c:v>6.3333333333333339E-2</c:v>
                </c:pt>
                <c:pt idx="2508">
                  <c:v>6.3333333333333339E-2</c:v>
                </c:pt>
                <c:pt idx="2509">
                  <c:v>6.3333333333333339E-2</c:v>
                </c:pt>
                <c:pt idx="2510">
                  <c:v>6.3333333333333339E-2</c:v>
                </c:pt>
                <c:pt idx="2511">
                  <c:v>6.3333333333333339E-2</c:v>
                </c:pt>
                <c:pt idx="2512">
                  <c:v>6.3333333333333339E-2</c:v>
                </c:pt>
                <c:pt idx="2513">
                  <c:v>6.3333333333333339E-2</c:v>
                </c:pt>
                <c:pt idx="2514">
                  <c:v>6.2666666666666662E-2</c:v>
                </c:pt>
                <c:pt idx="2515">
                  <c:v>6.2666666666666662E-2</c:v>
                </c:pt>
                <c:pt idx="2516">
                  <c:v>6.2666666666666662E-2</c:v>
                </c:pt>
                <c:pt idx="2517">
                  <c:v>6.2666666666666662E-2</c:v>
                </c:pt>
                <c:pt idx="2518">
                  <c:v>6.2666666666666662E-2</c:v>
                </c:pt>
                <c:pt idx="2519">
                  <c:v>6.2666666666666662E-2</c:v>
                </c:pt>
                <c:pt idx="2520">
                  <c:v>6.3333333333333339E-2</c:v>
                </c:pt>
                <c:pt idx="2521">
                  <c:v>6.3333333333333339E-2</c:v>
                </c:pt>
                <c:pt idx="2522">
                  <c:v>6.3333333333333339E-2</c:v>
                </c:pt>
                <c:pt idx="2523">
                  <c:v>6.3333333333333339E-2</c:v>
                </c:pt>
                <c:pt idx="2524">
                  <c:v>6.3333333333333339E-2</c:v>
                </c:pt>
                <c:pt idx="2525">
                  <c:v>6.3333333333333339E-2</c:v>
                </c:pt>
                <c:pt idx="2526">
                  <c:v>6.3333333333333339E-2</c:v>
                </c:pt>
                <c:pt idx="2527">
                  <c:v>6.3333333333333339E-2</c:v>
                </c:pt>
                <c:pt idx="2528">
                  <c:v>6.3333333333333339E-2</c:v>
                </c:pt>
                <c:pt idx="2529">
                  <c:v>6.3333333333333339E-2</c:v>
                </c:pt>
                <c:pt idx="2530">
                  <c:v>6.3333333333333339E-2</c:v>
                </c:pt>
                <c:pt idx="2531">
                  <c:v>6.2666666666666662E-2</c:v>
                </c:pt>
                <c:pt idx="2532">
                  <c:v>6.2666666666666662E-2</c:v>
                </c:pt>
                <c:pt idx="2533">
                  <c:v>6.2666666666666662E-2</c:v>
                </c:pt>
                <c:pt idx="2534">
                  <c:v>6.2666666666666662E-2</c:v>
                </c:pt>
                <c:pt idx="2535">
                  <c:v>6.2666666666666662E-2</c:v>
                </c:pt>
                <c:pt idx="2536">
                  <c:v>6.2666666666666662E-2</c:v>
                </c:pt>
                <c:pt idx="2537">
                  <c:v>6.2666666666666662E-2</c:v>
                </c:pt>
                <c:pt idx="2538">
                  <c:v>6.2666666666666662E-2</c:v>
                </c:pt>
                <c:pt idx="2539">
                  <c:v>6.2666666666666662E-2</c:v>
                </c:pt>
                <c:pt idx="2540">
                  <c:v>6.2666666666666662E-2</c:v>
                </c:pt>
                <c:pt idx="2541">
                  <c:v>6.2666666666666662E-2</c:v>
                </c:pt>
                <c:pt idx="2542">
                  <c:v>6.2666666666666662E-2</c:v>
                </c:pt>
                <c:pt idx="2543">
                  <c:v>6.2666666666666662E-2</c:v>
                </c:pt>
                <c:pt idx="2544">
                  <c:v>6.2666666666666662E-2</c:v>
                </c:pt>
                <c:pt idx="2545">
                  <c:v>6.2666666666666662E-2</c:v>
                </c:pt>
                <c:pt idx="2546">
                  <c:v>6.2666666666666662E-2</c:v>
                </c:pt>
                <c:pt idx="2547">
                  <c:v>6.2666666666666662E-2</c:v>
                </c:pt>
                <c:pt idx="2548">
                  <c:v>6.2666666666666662E-2</c:v>
                </c:pt>
                <c:pt idx="2549">
                  <c:v>6.2666666666666662E-2</c:v>
                </c:pt>
                <c:pt idx="2550">
                  <c:v>6.2666666666666662E-2</c:v>
                </c:pt>
                <c:pt idx="2551">
                  <c:v>6.2666666666666662E-2</c:v>
                </c:pt>
                <c:pt idx="2552">
                  <c:v>6.2666666666666662E-2</c:v>
                </c:pt>
                <c:pt idx="2553">
                  <c:v>6.2666666666666662E-2</c:v>
                </c:pt>
                <c:pt idx="2554">
                  <c:v>6.2666666666666662E-2</c:v>
                </c:pt>
                <c:pt idx="2555">
                  <c:v>6.2666666666666662E-2</c:v>
                </c:pt>
                <c:pt idx="2556">
                  <c:v>6.2666666666666662E-2</c:v>
                </c:pt>
                <c:pt idx="2557">
                  <c:v>6.2666666666666662E-2</c:v>
                </c:pt>
                <c:pt idx="2558">
                  <c:v>6.2666666666666662E-2</c:v>
                </c:pt>
                <c:pt idx="2559">
                  <c:v>6.2666666666666662E-2</c:v>
                </c:pt>
                <c:pt idx="2560">
                  <c:v>6.2666666666666662E-2</c:v>
                </c:pt>
                <c:pt idx="2561">
                  <c:v>6.2666666666666662E-2</c:v>
                </c:pt>
                <c:pt idx="2562">
                  <c:v>6.2666666666666662E-2</c:v>
                </c:pt>
                <c:pt idx="2563">
                  <c:v>6.2666666666666662E-2</c:v>
                </c:pt>
                <c:pt idx="2564">
                  <c:v>6.2666666666666662E-2</c:v>
                </c:pt>
                <c:pt idx="2565">
                  <c:v>6.2666666666666662E-2</c:v>
                </c:pt>
                <c:pt idx="2566">
                  <c:v>6.2666666666666662E-2</c:v>
                </c:pt>
                <c:pt idx="2567">
                  <c:v>6.2666666666666662E-2</c:v>
                </c:pt>
                <c:pt idx="2568">
                  <c:v>6.2666666666666662E-2</c:v>
                </c:pt>
                <c:pt idx="2569">
                  <c:v>6.2666666666666662E-2</c:v>
                </c:pt>
                <c:pt idx="2570">
                  <c:v>6.2666666666666662E-2</c:v>
                </c:pt>
                <c:pt idx="2571">
                  <c:v>6.2666666666666662E-2</c:v>
                </c:pt>
                <c:pt idx="2572">
                  <c:v>6.2666666666666662E-2</c:v>
                </c:pt>
                <c:pt idx="2573">
                  <c:v>6.2666666666666662E-2</c:v>
                </c:pt>
                <c:pt idx="2574">
                  <c:v>6.2666666666666662E-2</c:v>
                </c:pt>
                <c:pt idx="2575">
                  <c:v>6.2666666666666662E-2</c:v>
                </c:pt>
                <c:pt idx="2576">
                  <c:v>6.2666666666666662E-2</c:v>
                </c:pt>
                <c:pt idx="2577">
                  <c:v>6.2666666666666662E-2</c:v>
                </c:pt>
                <c:pt idx="2578">
                  <c:v>6.2666666666666662E-2</c:v>
                </c:pt>
                <c:pt idx="2579">
                  <c:v>6.2666666666666662E-2</c:v>
                </c:pt>
                <c:pt idx="2580">
                  <c:v>6.2666666666666662E-2</c:v>
                </c:pt>
                <c:pt idx="2581">
                  <c:v>6.2666666666666662E-2</c:v>
                </c:pt>
                <c:pt idx="2582">
                  <c:v>6.2666666666666662E-2</c:v>
                </c:pt>
                <c:pt idx="2583">
                  <c:v>6.2666666666666662E-2</c:v>
                </c:pt>
                <c:pt idx="2584">
                  <c:v>6.2666666666666662E-2</c:v>
                </c:pt>
                <c:pt idx="2585">
                  <c:v>6.2666666666666662E-2</c:v>
                </c:pt>
                <c:pt idx="2586">
                  <c:v>6.2666666666666662E-2</c:v>
                </c:pt>
                <c:pt idx="2587">
                  <c:v>6.2666666666666662E-2</c:v>
                </c:pt>
                <c:pt idx="2588">
                  <c:v>6.2666666666666662E-2</c:v>
                </c:pt>
                <c:pt idx="2589">
                  <c:v>6.2666666666666662E-2</c:v>
                </c:pt>
                <c:pt idx="2590">
                  <c:v>6.2666666666666662E-2</c:v>
                </c:pt>
                <c:pt idx="2591">
                  <c:v>6.2666666666666662E-2</c:v>
                </c:pt>
                <c:pt idx="2592">
                  <c:v>6.2666666666666662E-2</c:v>
                </c:pt>
                <c:pt idx="2593">
                  <c:v>6.2666666666666662E-2</c:v>
                </c:pt>
                <c:pt idx="2594">
                  <c:v>6.2666666666666662E-2</c:v>
                </c:pt>
                <c:pt idx="2595">
                  <c:v>6.2666666666666662E-2</c:v>
                </c:pt>
                <c:pt idx="2596">
                  <c:v>6.2666666666666662E-2</c:v>
                </c:pt>
                <c:pt idx="2597">
                  <c:v>6.2666666666666662E-2</c:v>
                </c:pt>
                <c:pt idx="2598">
                  <c:v>6.2666666666666662E-2</c:v>
                </c:pt>
                <c:pt idx="2599">
                  <c:v>6.2666666666666662E-2</c:v>
                </c:pt>
                <c:pt idx="2600">
                  <c:v>6.2666666666666662E-2</c:v>
                </c:pt>
                <c:pt idx="2601">
                  <c:v>6.2666666666666662E-2</c:v>
                </c:pt>
                <c:pt idx="2602">
                  <c:v>6.2666666666666662E-2</c:v>
                </c:pt>
                <c:pt idx="2603">
                  <c:v>6.2666666666666662E-2</c:v>
                </c:pt>
                <c:pt idx="2604">
                  <c:v>6.2666666666666662E-2</c:v>
                </c:pt>
                <c:pt idx="2605">
                  <c:v>6.2666666666666662E-2</c:v>
                </c:pt>
                <c:pt idx="2606">
                  <c:v>6.2666666666666662E-2</c:v>
                </c:pt>
                <c:pt idx="2607">
                  <c:v>6.2E-2</c:v>
                </c:pt>
                <c:pt idx="2608">
                  <c:v>6.2E-2</c:v>
                </c:pt>
                <c:pt idx="2609">
                  <c:v>6.2E-2</c:v>
                </c:pt>
                <c:pt idx="2610">
                  <c:v>6.2E-2</c:v>
                </c:pt>
                <c:pt idx="2611">
                  <c:v>6.2E-2</c:v>
                </c:pt>
                <c:pt idx="2612">
                  <c:v>6.2E-2</c:v>
                </c:pt>
                <c:pt idx="2613">
                  <c:v>6.2E-2</c:v>
                </c:pt>
                <c:pt idx="2614">
                  <c:v>6.2E-2</c:v>
                </c:pt>
                <c:pt idx="2615">
                  <c:v>6.2E-2</c:v>
                </c:pt>
                <c:pt idx="2616">
                  <c:v>6.2E-2</c:v>
                </c:pt>
                <c:pt idx="2617">
                  <c:v>6.2E-2</c:v>
                </c:pt>
                <c:pt idx="2618">
                  <c:v>6.2E-2</c:v>
                </c:pt>
                <c:pt idx="2619">
                  <c:v>6.2E-2</c:v>
                </c:pt>
                <c:pt idx="2620">
                  <c:v>6.2E-2</c:v>
                </c:pt>
                <c:pt idx="2621">
                  <c:v>6.2E-2</c:v>
                </c:pt>
                <c:pt idx="2622">
                  <c:v>6.2E-2</c:v>
                </c:pt>
                <c:pt idx="2623">
                  <c:v>6.2E-2</c:v>
                </c:pt>
                <c:pt idx="2624">
                  <c:v>6.2E-2</c:v>
                </c:pt>
                <c:pt idx="2625">
                  <c:v>6.2E-2</c:v>
                </c:pt>
                <c:pt idx="2626">
                  <c:v>6.2E-2</c:v>
                </c:pt>
                <c:pt idx="2627">
                  <c:v>6.2E-2</c:v>
                </c:pt>
                <c:pt idx="2628">
                  <c:v>6.2E-2</c:v>
                </c:pt>
                <c:pt idx="2629">
                  <c:v>6.2E-2</c:v>
                </c:pt>
                <c:pt idx="2630">
                  <c:v>6.2E-2</c:v>
                </c:pt>
                <c:pt idx="2631">
                  <c:v>6.2E-2</c:v>
                </c:pt>
                <c:pt idx="2632">
                  <c:v>6.2E-2</c:v>
                </c:pt>
                <c:pt idx="2633">
                  <c:v>6.2E-2</c:v>
                </c:pt>
                <c:pt idx="2634">
                  <c:v>6.2E-2</c:v>
                </c:pt>
                <c:pt idx="2635">
                  <c:v>6.2E-2</c:v>
                </c:pt>
                <c:pt idx="2636">
                  <c:v>6.2E-2</c:v>
                </c:pt>
                <c:pt idx="2637">
                  <c:v>6.2E-2</c:v>
                </c:pt>
                <c:pt idx="2638">
                  <c:v>6.2E-2</c:v>
                </c:pt>
                <c:pt idx="2639">
                  <c:v>6.2E-2</c:v>
                </c:pt>
                <c:pt idx="2640">
                  <c:v>6.2E-2</c:v>
                </c:pt>
                <c:pt idx="2641">
                  <c:v>6.2E-2</c:v>
                </c:pt>
                <c:pt idx="2642">
                  <c:v>6.2E-2</c:v>
                </c:pt>
                <c:pt idx="2643">
                  <c:v>6.2E-2</c:v>
                </c:pt>
                <c:pt idx="2644">
                  <c:v>6.2E-2</c:v>
                </c:pt>
                <c:pt idx="2645">
                  <c:v>6.2E-2</c:v>
                </c:pt>
                <c:pt idx="2646">
                  <c:v>6.2E-2</c:v>
                </c:pt>
                <c:pt idx="2647">
                  <c:v>6.2E-2</c:v>
                </c:pt>
                <c:pt idx="2648">
                  <c:v>6.133333333333333E-2</c:v>
                </c:pt>
                <c:pt idx="2649">
                  <c:v>6.133333333333333E-2</c:v>
                </c:pt>
                <c:pt idx="2650">
                  <c:v>6.133333333333333E-2</c:v>
                </c:pt>
                <c:pt idx="2651">
                  <c:v>6.133333333333333E-2</c:v>
                </c:pt>
                <c:pt idx="2652">
                  <c:v>6.133333333333333E-2</c:v>
                </c:pt>
                <c:pt idx="2653">
                  <c:v>6.133333333333333E-2</c:v>
                </c:pt>
                <c:pt idx="2654">
                  <c:v>6.133333333333333E-2</c:v>
                </c:pt>
                <c:pt idx="2655">
                  <c:v>6.133333333333333E-2</c:v>
                </c:pt>
                <c:pt idx="2656">
                  <c:v>6.133333333333333E-2</c:v>
                </c:pt>
                <c:pt idx="2657">
                  <c:v>6.0666666666666667E-2</c:v>
                </c:pt>
                <c:pt idx="2658">
                  <c:v>6.0666666666666667E-2</c:v>
                </c:pt>
                <c:pt idx="2659">
                  <c:v>6.0666666666666667E-2</c:v>
                </c:pt>
                <c:pt idx="2660">
                  <c:v>6.0666666666666667E-2</c:v>
                </c:pt>
                <c:pt idx="2661">
                  <c:v>6.0666666666666667E-2</c:v>
                </c:pt>
                <c:pt idx="2662">
                  <c:v>6.0666666666666667E-2</c:v>
                </c:pt>
                <c:pt idx="2663">
                  <c:v>6.0666666666666667E-2</c:v>
                </c:pt>
                <c:pt idx="2664">
                  <c:v>6.0666666666666667E-2</c:v>
                </c:pt>
                <c:pt idx="2665">
                  <c:v>6.0666666666666667E-2</c:v>
                </c:pt>
                <c:pt idx="2666">
                  <c:v>6.0666666666666667E-2</c:v>
                </c:pt>
                <c:pt idx="2667">
                  <c:v>6.0666666666666667E-2</c:v>
                </c:pt>
                <c:pt idx="2668">
                  <c:v>6.0666666666666667E-2</c:v>
                </c:pt>
                <c:pt idx="2669">
                  <c:v>6.0666666666666667E-2</c:v>
                </c:pt>
                <c:pt idx="2670">
                  <c:v>6.0666666666666667E-2</c:v>
                </c:pt>
                <c:pt idx="2671">
                  <c:v>6.0666666666666667E-2</c:v>
                </c:pt>
                <c:pt idx="2672">
                  <c:v>6.0666666666666667E-2</c:v>
                </c:pt>
                <c:pt idx="2673">
                  <c:v>6.0666666666666667E-2</c:v>
                </c:pt>
                <c:pt idx="2674">
                  <c:v>6.0666666666666667E-2</c:v>
                </c:pt>
                <c:pt idx="2675">
                  <c:v>6.0666666666666667E-2</c:v>
                </c:pt>
                <c:pt idx="2676">
                  <c:v>6.0666666666666667E-2</c:v>
                </c:pt>
                <c:pt idx="2677">
                  <c:v>6.0666666666666667E-2</c:v>
                </c:pt>
                <c:pt idx="2678">
                  <c:v>6.0666666666666667E-2</c:v>
                </c:pt>
                <c:pt idx="2679">
                  <c:v>6.0666666666666667E-2</c:v>
                </c:pt>
                <c:pt idx="2680">
                  <c:v>6.0666666666666667E-2</c:v>
                </c:pt>
                <c:pt idx="2681">
                  <c:v>6.0666666666666667E-2</c:v>
                </c:pt>
                <c:pt idx="2682">
                  <c:v>6.0666666666666667E-2</c:v>
                </c:pt>
                <c:pt idx="2683">
                  <c:v>6.0666666666666667E-2</c:v>
                </c:pt>
                <c:pt idx="2684">
                  <c:v>6.0666666666666667E-2</c:v>
                </c:pt>
                <c:pt idx="2685">
                  <c:v>6.0666666666666667E-2</c:v>
                </c:pt>
                <c:pt idx="2686">
                  <c:v>6.0666666666666667E-2</c:v>
                </c:pt>
                <c:pt idx="2687">
                  <c:v>6.0666666666666667E-2</c:v>
                </c:pt>
                <c:pt idx="2688">
                  <c:v>6.0666666666666667E-2</c:v>
                </c:pt>
                <c:pt idx="2689">
                  <c:v>6.0666666666666667E-2</c:v>
                </c:pt>
                <c:pt idx="2690">
                  <c:v>6.0666666666666667E-2</c:v>
                </c:pt>
                <c:pt idx="2691">
                  <c:v>6.0666666666666667E-2</c:v>
                </c:pt>
                <c:pt idx="2692">
                  <c:v>6.0666666666666667E-2</c:v>
                </c:pt>
                <c:pt idx="2693">
                  <c:v>6.0666666666666667E-2</c:v>
                </c:pt>
                <c:pt idx="2694">
                  <c:v>6.0666666666666667E-2</c:v>
                </c:pt>
                <c:pt idx="2695">
                  <c:v>6.0666666666666667E-2</c:v>
                </c:pt>
                <c:pt idx="2696">
                  <c:v>6.0666666666666667E-2</c:v>
                </c:pt>
                <c:pt idx="2697">
                  <c:v>6.0666666666666667E-2</c:v>
                </c:pt>
                <c:pt idx="2698">
                  <c:v>6.0666666666666667E-2</c:v>
                </c:pt>
                <c:pt idx="2699">
                  <c:v>6.0666666666666667E-2</c:v>
                </c:pt>
                <c:pt idx="2700">
                  <c:v>6.0666666666666667E-2</c:v>
                </c:pt>
                <c:pt idx="2701">
                  <c:v>6.0666666666666667E-2</c:v>
                </c:pt>
                <c:pt idx="2702">
                  <c:v>6.0666666666666667E-2</c:v>
                </c:pt>
                <c:pt idx="2703">
                  <c:v>6.0666666666666667E-2</c:v>
                </c:pt>
                <c:pt idx="2704">
                  <c:v>6.0666666666666667E-2</c:v>
                </c:pt>
                <c:pt idx="2705">
                  <c:v>6.0666666666666667E-2</c:v>
                </c:pt>
                <c:pt idx="2706">
                  <c:v>6.0666666666666667E-2</c:v>
                </c:pt>
                <c:pt idx="2707">
                  <c:v>6.0666666666666667E-2</c:v>
                </c:pt>
                <c:pt idx="2708">
                  <c:v>6.0666666666666667E-2</c:v>
                </c:pt>
                <c:pt idx="2709">
                  <c:v>6.0666666666666667E-2</c:v>
                </c:pt>
                <c:pt idx="2710">
                  <c:v>6.0666666666666667E-2</c:v>
                </c:pt>
                <c:pt idx="2711">
                  <c:v>6.0666666666666667E-2</c:v>
                </c:pt>
                <c:pt idx="2712">
                  <c:v>6.0666666666666667E-2</c:v>
                </c:pt>
                <c:pt idx="2713">
                  <c:v>6.0666666666666667E-2</c:v>
                </c:pt>
                <c:pt idx="2714">
                  <c:v>6.0666666666666667E-2</c:v>
                </c:pt>
                <c:pt idx="2715">
                  <c:v>6.0666666666666667E-2</c:v>
                </c:pt>
                <c:pt idx="2716">
                  <c:v>6.0666666666666667E-2</c:v>
                </c:pt>
                <c:pt idx="2717">
                  <c:v>6.0666666666666667E-2</c:v>
                </c:pt>
                <c:pt idx="2718">
                  <c:v>6.0666666666666667E-2</c:v>
                </c:pt>
                <c:pt idx="2719">
                  <c:v>6.0666666666666667E-2</c:v>
                </c:pt>
                <c:pt idx="2720">
                  <c:v>6.0666666666666667E-2</c:v>
                </c:pt>
                <c:pt idx="2721">
                  <c:v>6.0666666666666667E-2</c:v>
                </c:pt>
                <c:pt idx="2722">
                  <c:v>6.0666666666666667E-2</c:v>
                </c:pt>
                <c:pt idx="2723">
                  <c:v>6.0666666666666667E-2</c:v>
                </c:pt>
                <c:pt idx="2724">
                  <c:v>6.0666666666666667E-2</c:v>
                </c:pt>
                <c:pt idx="2725">
                  <c:v>6.0666666666666667E-2</c:v>
                </c:pt>
                <c:pt idx="2726">
                  <c:v>6.0666666666666667E-2</c:v>
                </c:pt>
                <c:pt idx="2727">
                  <c:v>6.0666666666666667E-2</c:v>
                </c:pt>
                <c:pt idx="2728">
                  <c:v>6.0666666666666667E-2</c:v>
                </c:pt>
                <c:pt idx="2729">
                  <c:v>6.0666666666666667E-2</c:v>
                </c:pt>
                <c:pt idx="2730">
                  <c:v>6.0666666666666667E-2</c:v>
                </c:pt>
                <c:pt idx="2731">
                  <c:v>6.0666666666666667E-2</c:v>
                </c:pt>
                <c:pt idx="2732">
                  <c:v>6.0666666666666667E-2</c:v>
                </c:pt>
                <c:pt idx="2733">
                  <c:v>6.0666666666666667E-2</c:v>
                </c:pt>
                <c:pt idx="2734">
                  <c:v>6.0666666666666667E-2</c:v>
                </c:pt>
                <c:pt idx="2735">
                  <c:v>6.0666666666666667E-2</c:v>
                </c:pt>
                <c:pt idx="2736">
                  <c:v>6.0666666666666667E-2</c:v>
                </c:pt>
                <c:pt idx="2737">
                  <c:v>6.0666666666666667E-2</c:v>
                </c:pt>
                <c:pt idx="2738">
                  <c:v>6.0666666666666667E-2</c:v>
                </c:pt>
                <c:pt idx="2739">
                  <c:v>6.0666666666666667E-2</c:v>
                </c:pt>
                <c:pt idx="2740">
                  <c:v>6.0666666666666667E-2</c:v>
                </c:pt>
                <c:pt idx="2741">
                  <c:v>6.0666666666666667E-2</c:v>
                </c:pt>
                <c:pt idx="2742">
                  <c:v>6.0666666666666667E-2</c:v>
                </c:pt>
                <c:pt idx="2743">
                  <c:v>6.0666666666666667E-2</c:v>
                </c:pt>
                <c:pt idx="2744">
                  <c:v>6.0666666666666667E-2</c:v>
                </c:pt>
                <c:pt idx="2745">
                  <c:v>6.0666666666666667E-2</c:v>
                </c:pt>
                <c:pt idx="2746">
                  <c:v>6.0666666666666667E-2</c:v>
                </c:pt>
                <c:pt idx="2747">
                  <c:v>6.0666666666666667E-2</c:v>
                </c:pt>
                <c:pt idx="2748">
                  <c:v>6.0666666666666667E-2</c:v>
                </c:pt>
                <c:pt idx="2749">
                  <c:v>6.0666666666666667E-2</c:v>
                </c:pt>
                <c:pt idx="2750">
                  <c:v>6.0666666666666667E-2</c:v>
                </c:pt>
                <c:pt idx="2751">
                  <c:v>6.0666666666666667E-2</c:v>
                </c:pt>
                <c:pt idx="2752">
                  <c:v>6.0666666666666667E-2</c:v>
                </c:pt>
                <c:pt idx="2753">
                  <c:v>6.0666666666666667E-2</c:v>
                </c:pt>
                <c:pt idx="2754">
                  <c:v>6.0666666666666667E-2</c:v>
                </c:pt>
                <c:pt idx="2755">
                  <c:v>6.0666666666666667E-2</c:v>
                </c:pt>
                <c:pt idx="2756">
                  <c:v>6.0666666666666667E-2</c:v>
                </c:pt>
                <c:pt idx="2757">
                  <c:v>6.0666666666666667E-2</c:v>
                </c:pt>
                <c:pt idx="2758">
                  <c:v>6.0666666666666667E-2</c:v>
                </c:pt>
                <c:pt idx="2759">
                  <c:v>6.0666666666666667E-2</c:v>
                </c:pt>
                <c:pt idx="2760">
                  <c:v>6.0666666666666667E-2</c:v>
                </c:pt>
                <c:pt idx="2761">
                  <c:v>6.0666666666666667E-2</c:v>
                </c:pt>
                <c:pt idx="2762">
                  <c:v>6.0666666666666667E-2</c:v>
                </c:pt>
                <c:pt idx="2763">
                  <c:v>6.0666666666666667E-2</c:v>
                </c:pt>
                <c:pt idx="2764">
                  <c:v>6.0666666666666667E-2</c:v>
                </c:pt>
                <c:pt idx="2765">
                  <c:v>6.0666666666666667E-2</c:v>
                </c:pt>
                <c:pt idx="2766">
                  <c:v>6.0666666666666667E-2</c:v>
                </c:pt>
                <c:pt idx="2767">
                  <c:v>6.0666666666666667E-2</c:v>
                </c:pt>
                <c:pt idx="2768">
                  <c:v>6.0666666666666667E-2</c:v>
                </c:pt>
                <c:pt idx="2769">
                  <c:v>6.0666666666666667E-2</c:v>
                </c:pt>
                <c:pt idx="2770">
                  <c:v>6.0666666666666667E-2</c:v>
                </c:pt>
                <c:pt idx="2771">
                  <c:v>6.0666666666666667E-2</c:v>
                </c:pt>
                <c:pt idx="2772">
                  <c:v>6.0666666666666667E-2</c:v>
                </c:pt>
                <c:pt idx="2773">
                  <c:v>6.0666666666666667E-2</c:v>
                </c:pt>
                <c:pt idx="2774">
                  <c:v>6.0666666666666667E-2</c:v>
                </c:pt>
                <c:pt idx="2775">
                  <c:v>6.0666666666666667E-2</c:v>
                </c:pt>
                <c:pt idx="2776">
                  <c:v>6.0666666666666667E-2</c:v>
                </c:pt>
                <c:pt idx="2777">
                  <c:v>6.0666666666666667E-2</c:v>
                </c:pt>
                <c:pt idx="2778">
                  <c:v>6.0666666666666667E-2</c:v>
                </c:pt>
                <c:pt idx="2779">
                  <c:v>6.0666666666666667E-2</c:v>
                </c:pt>
                <c:pt idx="2780">
                  <c:v>6.0666666666666667E-2</c:v>
                </c:pt>
                <c:pt idx="2781">
                  <c:v>6.0666666666666667E-2</c:v>
                </c:pt>
                <c:pt idx="2782">
                  <c:v>6.0666666666666667E-2</c:v>
                </c:pt>
                <c:pt idx="2783">
                  <c:v>6.0666666666666667E-2</c:v>
                </c:pt>
                <c:pt idx="2784">
                  <c:v>6.0666666666666667E-2</c:v>
                </c:pt>
                <c:pt idx="2785">
                  <c:v>6.0666666666666667E-2</c:v>
                </c:pt>
                <c:pt idx="2786">
                  <c:v>6.0666666666666667E-2</c:v>
                </c:pt>
                <c:pt idx="2787">
                  <c:v>6.0666666666666667E-2</c:v>
                </c:pt>
                <c:pt idx="2788">
                  <c:v>6.0666666666666667E-2</c:v>
                </c:pt>
                <c:pt idx="2789">
                  <c:v>6.0666666666666667E-2</c:v>
                </c:pt>
                <c:pt idx="2790">
                  <c:v>6.0666666666666667E-2</c:v>
                </c:pt>
                <c:pt idx="2791">
                  <c:v>6.0666666666666667E-2</c:v>
                </c:pt>
                <c:pt idx="2792">
                  <c:v>6.0666666666666667E-2</c:v>
                </c:pt>
                <c:pt idx="2793">
                  <c:v>6.0666666666666667E-2</c:v>
                </c:pt>
                <c:pt idx="2794">
                  <c:v>6.0666666666666667E-2</c:v>
                </c:pt>
                <c:pt idx="2795">
                  <c:v>6.0666666666666667E-2</c:v>
                </c:pt>
                <c:pt idx="2796">
                  <c:v>6.0666666666666667E-2</c:v>
                </c:pt>
                <c:pt idx="2797">
                  <c:v>6.0666666666666667E-2</c:v>
                </c:pt>
                <c:pt idx="2798">
                  <c:v>6.0666666666666667E-2</c:v>
                </c:pt>
                <c:pt idx="2799">
                  <c:v>6.0666666666666667E-2</c:v>
                </c:pt>
                <c:pt idx="2800">
                  <c:v>6.0666666666666667E-2</c:v>
                </c:pt>
                <c:pt idx="2801">
                  <c:v>6.0666666666666667E-2</c:v>
                </c:pt>
                <c:pt idx="2802">
                  <c:v>6.0666666666666667E-2</c:v>
                </c:pt>
                <c:pt idx="2803">
                  <c:v>6.0666666666666667E-2</c:v>
                </c:pt>
                <c:pt idx="2804">
                  <c:v>6.0666666666666667E-2</c:v>
                </c:pt>
                <c:pt idx="2805">
                  <c:v>6.0666666666666667E-2</c:v>
                </c:pt>
                <c:pt idx="2806">
                  <c:v>6.0666666666666667E-2</c:v>
                </c:pt>
                <c:pt idx="2807">
                  <c:v>6.0666666666666667E-2</c:v>
                </c:pt>
                <c:pt idx="2808">
                  <c:v>6.0666666666666667E-2</c:v>
                </c:pt>
                <c:pt idx="2809">
                  <c:v>6.0666666666666667E-2</c:v>
                </c:pt>
                <c:pt idx="2810">
                  <c:v>6.0666666666666667E-2</c:v>
                </c:pt>
                <c:pt idx="2811">
                  <c:v>6.0666666666666667E-2</c:v>
                </c:pt>
                <c:pt idx="2812">
                  <c:v>6.0666666666666667E-2</c:v>
                </c:pt>
                <c:pt idx="2813">
                  <c:v>6.0666666666666667E-2</c:v>
                </c:pt>
                <c:pt idx="2814">
                  <c:v>6.0666666666666667E-2</c:v>
                </c:pt>
                <c:pt idx="2815">
                  <c:v>6.0666666666666667E-2</c:v>
                </c:pt>
                <c:pt idx="2816">
                  <c:v>6.0666666666666667E-2</c:v>
                </c:pt>
                <c:pt idx="2817">
                  <c:v>6.0666666666666667E-2</c:v>
                </c:pt>
                <c:pt idx="2818">
                  <c:v>6.0666666666666667E-2</c:v>
                </c:pt>
                <c:pt idx="2819">
                  <c:v>6.0666666666666667E-2</c:v>
                </c:pt>
                <c:pt idx="2820">
                  <c:v>6.0666666666666667E-2</c:v>
                </c:pt>
                <c:pt idx="2821">
                  <c:v>6.0666666666666667E-2</c:v>
                </c:pt>
                <c:pt idx="2822">
                  <c:v>6.0666666666666667E-2</c:v>
                </c:pt>
                <c:pt idx="2823">
                  <c:v>6.0666666666666667E-2</c:v>
                </c:pt>
                <c:pt idx="2824">
                  <c:v>6.0666666666666667E-2</c:v>
                </c:pt>
                <c:pt idx="2825">
                  <c:v>6.0666666666666667E-2</c:v>
                </c:pt>
                <c:pt idx="2826">
                  <c:v>6.0666666666666667E-2</c:v>
                </c:pt>
                <c:pt idx="2827">
                  <c:v>6.0666666666666667E-2</c:v>
                </c:pt>
                <c:pt idx="2828">
                  <c:v>6.0666666666666667E-2</c:v>
                </c:pt>
                <c:pt idx="2829">
                  <c:v>6.0666666666666667E-2</c:v>
                </c:pt>
                <c:pt idx="2830">
                  <c:v>6.0666666666666667E-2</c:v>
                </c:pt>
                <c:pt idx="2831">
                  <c:v>6.0666666666666667E-2</c:v>
                </c:pt>
                <c:pt idx="2832">
                  <c:v>6.0666666666666667E-2</c:v>
                </c:pt>
                <c:pt idx="2833">
                  <c:v>6.0666666666666667E-2</c:v>
                </c:pt>
                <c:pt idx="2834">
                  <c:v>6.0666666666666667E-2</c:v>
                </c:pt>
                <c:pt idx="2835">
                  <c:v>6.0666666666666667E-2</c:v>
                </c:pt>
                <c:pt idx="2836">
                  <c:v>6.0666666666666667E-2</c:v>
                </c:pt>
                <c:pt idx="2837">
                  <c:v>6.0666666666666667E-2</c:v>
                </c:pt>
                <c:pt idx="2838">
                  <c:v>6.0666666666666667E-2</c:v>
                </c:pt>
                <c:pt idx="2839">
                  <c:v>6.0666666666666667E-2</c:v>
                </c:pt>
                <c:pt idx="2840">
                  <c:v>6.0666666666666667E-2</c:v>
                </c:pt>
                <c:pt idx="2841">
                  <c:v>6.0666666666666667E-2</c:v>
                </c:pt>
                <c:pt idx="2842">
                  <c:v>6.0666666666666667E-2</c:v>
                </c:pt>
                <c:pt idx="2843">
                  <c:v>6.0666666666666667E-2</c:v>
                </c:pt>
                <c:pt idx="2844">
                  <c:v>6.0666666666666667E-2</c:v>
                </c:pt>
                <c:pt idx="2845">
                  <c:v>6.0666666666666667E-2</c:v>
                </c:pt>
                <c:pt idx="2846">
                  <c:v>6.0666666666666667E-2</c:v>
                </c:pt>
                <c:pt idx="2847">
                  <c:v>6.0666666666666667E-2</c:v>
                </c:pt>
                <c:pt idx="2848">
                  <c:v>6.0666666666666667E-2</c:v>
                </c:pt>
                <c:pt idx="2849">
                  <c:v>6.0666666666666667E-2</c:v>
                </c:pt>
                <c:pt idx="2850">
                  <c:v>6.0666666666666667E-2</c:v>
                </c:pt>
                <c:pt idx="2851">
                  <c:v>6.0666666666666667E-2</c:v>
                </c:pt>
                <c:pt idx="2852">
                  <c:v>6.0666666666666667E-2</c:v>
                </c:pt>
                <c:pt idx="2853">
                  <c:v>6.0666666666666667E-2</c:v>
                </c:pt>
                <c:pt idx="2854">
                  <c:v>6.0666666666666667E-2</c:v>
                </c:pt>
                <c:pt idx="2855">
                  <c:v>6.0666666666666667E-2</c:v>
                </c:pt>
                <c:pt idx="2856">
                  <c:v>6.0666666666666667E-2</c:v>
                </c:pt>
                <c:pt idx="2857">
                  <c:v>6.0666666666666667E-2</c:v>
                </c:pt>
                <c:pt idx="2858">
                  <c:v>6.0666666666666667E-2</c:v>
                </c:pt>
                <c:pt idx="2859">
                  <c:v>6.0666666666666667E-2</c:v>
                </c:pt>
                <c:pt idx="2860">
                  <c:v>6.0666666666666667E-2</c:v>
                </c:pt>
                <c:pt idx="2861">
                  <c:v>6.0666666666666667E-2</c:v>
                </c:pt>
                <c:pt idx="2862">
                  <c:v>6.0666666666666667E-2</c:v>
                </c:pt>
                <c:pt idx="2863">
                  <c:v>6.0666666666666667E-2</c:v>
                </c:pt>
                <c:pt idx="2864">
                  <c:v>6.0666666666666667E-2</c:v>
                </c:pt>
                <c:pt idx="2865">
                  <c:v>6.0666666666666667E-2</c:v>
                </c:pt>
                <c:pt idx="2866">
                  <c:v>6.0666666666666667E-2</c:v>
                </c:pt>
                <c:pt idx="2867">
                  <c:v>6.0666666666666667E-2</c:v>
                </c:pt>
                <c:pt idx="2868">
                  <c:v>6.0666666666666667E-2</c:v>
                </c:pt>
                <c:pt idx="2869">
                  <c:v>6.0666666666666667E-2</c:v>
                </c:pt>
                <c:pt idx="2870">
                  <c:v>6.0666666666666667E-2</c:v>
                </c:pt>
                <c:pt idx="2871">
                  <c:v>6.0666666666666667E-2</c:v>
                </c:pt>
                <c:pt idx="2872">
                  <c:v>6.0666666666666667E-2</c:v>
                </c:pt>
                <c:pt idx="2873">
                  <c:v>6.0666666666666667E-2</c:v>
                </c:pt>
                <c:pt idx="2874">
                  <c:v>6.0666666666666667E-2</c:v>
                </c:pt>
                <c:pt idx="2875">
                  <c:v>6.0666666666666667E-2</c:v>
                </c:pt>
                <c:pt idx="2876">
                  <c:v>6.0666666666666667E-2</c:v>
                </c:pt>
                <c:pt idx="2877">
                  <c:v>6.0666666666666667E-2</c:v>
                </c:pt>
                <c:pt idx="2878">
                  <c:v>6.0666666666666667E-2</c:v>
                </c:pt>
                <c:pt idx="2879">
                  <c:v>6.0666666666666667E-2</c:v>
                </c:pt>
                <c:pt idx="2880">
                  <c:v>6.0666666666666667E-2</c:v>
                </c:pt>
                <c:pt idx="2881">
                  <c:v>6.0666666666666667E-2</c:v>
                </c:pt>
                <c:pt idx="2882">
                  <c:v>6.0666666666666667E-2</c:v>
                </c:pt>
                <c:pt idx="2883">
                  <c:v>6.0666666666666667E-2</c:v>
                </c:pt>
                <c:pt idx="2884">
                  <c:v>6.0666666666666667E-2</c:v>
                </c:pt>
                <c:pt idx="2885">
                  <c:v>6.0666666666666667E-2</c:v>
                </c:pt>
                <c:pt idx="2886">
                  <c:v>6.0666666666666667E-2</c:v>
                </c:pt>
                <c:pt idx="2887">
                  <c:v>6.0666666666666667E-2</c:v>
                </c:pt>
                <c:pt idx="2888">
                  <c:v>6.0666666666666667E-2</c:v>
                </c:pt>
                <c:pt idx="2889">
                  <c:v>6.0666666666666667E-2</c:v>
                </c:pt>
                <c:pt idx="2890">
                  <c:v>6.0666666666666667E-2</c:v>
                </c:pt>
                <c:pt idx="2891">
                  <c:v>6.0666666666666667E-2</c:v>
                </c:pt>
                <c:pt idx="2892">
                  <c:v>6.0666666666666667E-2</c:v>
                </c:pt>
                <c:pt idx="2893">
                  <c:v>6.0666666666666667E-2</c:v>
                </c:pt>
                <c:pt idx="2894">
                  <c:v>6.0666666666666667E-2</c:v>
                </c:pt>
                <c:pt idx="2895">
                  <c:v>6.0666666666666667E-2</c:v>
                </c:pt>
                <c:pt idx="2896">
                  <c:v>6.0666666666666667E-2</c:v>
                </c:pt>
                <c:pt idx="2897">
                  <c:v>6.0666666666666667E-2</c:v>
                </c:pt>
                <c:pt idx="2898">
                  <c:v>6.0666666666666667E-2</c:v>
                </c:pt>
                <c:pt idx="2899">
                  <c:v>6.0666666666666667E-2</c:v>
                </c:pt>
                <c:pt idx="2900">
                  <c:v>6.0666666666666667E-2</c:v>
                </c:pt>
                <c:pt idx="2901">
                  <c:v>6.0666666666666667E-2</c:v>
                </c:pt>
                <c:pt idx="2902">
                  <c:v>6.0666666666666667E-2</c:v>
                </c:pt>
                <c:pt idx="2903">
                  <c:v>6.0666666666666667E-2</c:v>
                </c:pt>
                <c:pt idx="2904">
                  <c:v>6.0666666666666667E-2</c:v>
                </c:pt>
                <c:pt idx="2905">
                  <c:v>6.0666666666666667E-2</c:v>
                </c:pt>
                <c:pt idx="2906">
                  <c:v>6.0666666666666667E-2</c:v>
                </c:pt>
                <c:pt idx="2907">
                  <c:v>6.0666666666666667E-2</c:v>
                </c:pt>
                <c:pt idx="2908">
                  <c:v>6.0666666666666667E-2</c:v>
                </c:pt>
                <c:pt idx="2909">
                  <c:v>6.0666666666666667E-2</c:v>
                </c:pt>
                <c:pt idx="2910">
                  <c:v>0.06</c:v>
                </c:pt>
                <c:pt idx="2911">
                  <c:v>0.06</c:v>
                </c:pt>
                <c:pt idx="2912">
                  <c:v>0.06</c:v>
                </c:pt>
                <c:pt idx="2913">
                  <c:v>0.06</c:v>
                </c:pt>
                <c:pt idx="2914">
                  <c:v>0.06</c:v>
                </c:pt>
                <c:pt idx="2915">
                  <c:v>0.06</c:v>
                </c:pt>
                <c:pt idx="2916">
                  <c:v>0.06</c:v>
                </c:pt>
                <c:pt idx="2917">
                  <c:v>0.06</c:v>
                </c:pt>
                <c:pt idx="2918">
                  <c:v>0.06</c:v>
                </c:pt>
                <c:pt idx="2919">
                  <c:v>0.06</c:v>
                </c:pt>
                <c:pt idx="2920">
                  <c:v>5.9333333333333328E-2</c:v>
                </c:pt>
                <c:pt idx="2921">
                  <c:v>5.9333333333333328E-2</c:v>
                </c:pt>
                <c:pt idx="2922">
                  <c:v>5.9333333333333328E-2</c:v>
                </c:pt>
                <c:pt idx="2923">
                  <c:v>5.9333333333333328E-2</c:v>
                </c:pt>
                <c:pt idx="2924">
                  <c:v>5.9333333333333328E-2</c:v>
                </c:pt>
                <c:pt idx="2925">
                  <c:v>5.9333333333333328E-2</c:v>
                </c:pt>
                <c:pt idx="2926">
                  <c:v>5.9333333333333328E-2</c:v>
                </c:pt>
                <c:pt idx="2927">
                  <c:v>5.9333333333333328E-2</c:v>
                </c:pt>
                <c:pt idx="2928">
                  <c:v>5.9333333333333328E-2</c:v>
                </c:pt>
                <c:pt idx="2929">
                  <c:v>5.9333333333333328E-2</c:v>
                </c:pt>
                <c:pt idx="2930">
                  <c:v>5.9333333333333328E-2</c:v>
                </c:pt>
                <c:pt idx="2931">
                  <c:v>5.9333333333333328E-2</c:v>
                </c:pt>
                <c:pt idx="2932">
                  <c:v>5.9333333333333328E-2</c:v>
                </c:pt>
                <c:pt idx="2933">
                  <c:v>5.9333333333333328E-2</c:v>
                </c:pt>
                <c:pt idx="2934">
                  <c:v>5.9333333333333328E-2</c:v>
                </c:pt>
                <c:pt idx="2935">
                  <c:v>5.9333333333333328E-2</c:v>
                </c:pt>
                <c:pt idx="2936">
                  <c:v>5.9333333333333328E-2</c:v>
                </c:pt>
                <c:pt idx="2937">
                  <c:v>5.9333333333333328E-2</c:v>
                </c:pt>
                <c:pt idx="2938">
                  <c:v>5.9333333333333328E-2</c:v>
                </c:pt>
                <c:pt idx="2939">
                  <c:v>5.9333333333333328E-2</c:v>
                </c:pt>
                <c:pt idx="2940">
                  <c:v>5.9333333333333328E-2</c:v>
                </c:pt>
                <c:pt idx="2941">
                  <c:v>5.9333333333333328E-2</c:v>
                </c:pt>
                <c:pt idx="2942">
                  <c:v>5.9333333333333328E-2</c:v>
                </c:pt>
                <c:pt idx="2943">
                  <c:v>5.9333333333333328E-2</c:v>
                </c:pt>
                <c:pt idx="2944">
                  <c:v>5.9333333333333328E-2</c:v>
                </c:pt>
                <c:pt idx="2945">
                  <c:v>5.9333333333333328E-2</c:v>
                </c:pt>
                <c:pt idx="2946">
                  <c:v>5.9333333333333328E-2</c:v>
                </c:pt>
                <c:pt idx="2947">
                  <c:v>5.9333333333333328E-2</c:v>
                </c:pt>
                <c:pt idx="2948">
                  <c:v>5.9333333333333328E-2</c:v>
                </c:pt>
                <c:pt idx="2949">
                  <c:v>5.9333333333333328E-2</c:v>
                </c:pt>
                <c:pt idx="2950">
                  <c:v>5.9333333333333328E-2</c:v>
                </c:pt>
                <c:pt idx="2951">
                  <c:v>5.9333333333333328E-2</c:v>
                </c:pt>
                <c:pt idx="2952">
                  <c:v>5.9333333333333328E-2</c:v>
                </c:pt>
                <c:pt idx="2953">
                  <c:v>5.9333333333333328E-2</c:v>
                </c:pt>
                <c:pt idx="2954">
                  <c:v>5.9333333333333328E-2</c:v>
                </c:pt>
                <c:pt idx="2955">
                  <c:v>5.9333333333333328E-2</c:v>
                </c:pt>
                <c:pt idx="2956">
                  <c:v>5.9333333333333328E-2</c:v>
                </c:pt>
                <c:pt idx="2957">
                  <c:v>5.9333333333333328E-2</c:v>
                </c:pt>
                <c:pt idx="2958">
                  <c:v>5.9333333333333328E-2</c:v>
                </c:pt>
                <c:pt idx="2959">
                  <c:v>5.9333333333333328E-2</c:v>
                </c:pt>
                <c:pt idx="2960">
                  <c:v>5.9333333333333328E-2</c:v>
                </c:pt>
                <c:pt idx="2961">
                  <c:v>5.9333333333333328E-2</c:v>
                </c:pt>
                <c:pt idx="2962">
                  <c:v>5.9333333333333328E-2</c:v>
                </c:pt>
                <c:pt idx="2963">
                  <c:v>5.9333333333333328E-2</c:v>
                </c:pt>
                <c:pt idx="2964">
                  <c:v>5.9333333333333328E-2</c:v>
                </c:pt>
                <c:pt idx="2965">
                  <c:v>5.8666666666666666E-2</c:v>
                </c:pt>
                <c:pt idx="2966">
                  <c:v>5.8666666666666666E-2</c:v>
                </c:pt>
                <c:pt idx="2967">
                  <c:v>5.8666666666666666E-2</c:v>
                </c:pt>
                <c:pt idx="2968">
                  <c:v>5.8666666666666666E-2</c:v>
                </c:pt>
                <c:pt idx="2969">
                  <c:v>5.8666666666666666E-2</c:v>
                </c:pt>
                <c:pt idx="2970">
                  <c:v>5.8666666666666666E-2</c:v>
                </c:pt>
                <c:pt idx="2971">
                  <c:v>5.8666666666666666E-2</c:v>
                </c:pt>
                <c:pt idx="2972">
                  <c:v>5.8666666666666666E-2</c:v>
                </c:pt>
                <c:pt idx="2973">
                  <c:v>5.8666666666666666E-2</c:v>
                </c:pt>
                <c:pt idx="2974">
                  <c:v>5.8666666666666666E-2</c:v>
                </c:pt>
                <c:pt idx="2975">
                  <c:v>5.8666666666666666E-2</c:v>
                </c:pt>
                <c:pt idx="2976">
                  <c:v>5.8666666666666666E-2</c:v>
                </c:pt>
                <c:pt idx="2977">
                  <c:v>5.8666666666666666E-2</c:v>
                </c:pt>
                <c:pt idx="2978">
                  <c:v>5.8666666666666666E-2</c:v>
                </c:pt>
                <c:pt idx="2979">
                  <c:v>5.8666666666666666E-2</c:v>
                </c:pt>
                <c:pt idx="2980">
                  <c:v>5.8666666666666666E-2</c:v>
                </c:pt>
                <c:pt idx="2981">
                  <c:v>5.8666666666666666E-2</c:v>
                </c:pt>
                <c:pt idx="2982">
                  <c:v>5.8666666666666666E-2</c:v>
                </c:pt>
                <c:pt idx="2983">
                  <c:v>5.8666666666666666E-2</c:v>
                </c:pt>
                <c:pt idx="2984">
                  <c:v>5.8666666666666666E-2</c:v>
                </c:pt>
                <c:pt idx="2985">
                  <c:v>5.8666666666666666E-2</c:v>
                </c:pt>
                <c:pt idx="2986">
                  <c:v>5.8666666666666666E-2</c:v>
                </c:pt>
                <c:pt idx="2987">
                  <c:v>5.8666666666666666E-2</c:v>
                </c:pt>
                <c:pt idx="2988">
                  <c:v>5.8666666666666666E-2</c:v>
                </c:pt>
                <c:pt idx="2989">
                  <c:v>5.8666666666666666E-2</c:v>
                </c:pt>
                <c:pt idx="2990">
                  <c:v>5.8666666666666666E-2</c:v>
                </c:pt>
                <c:pt idx="2991">
                  <c:v>5.8666666666666666E-2</c:v>
                </c:pt>
                <c:pt idx="2992">
                  <c:v>5.8666666666666666E-2</c:v>
                </c:pt>
                <c:pt idx="2993">
                  <c:v>5.8666666666666666E-2</c:v>
                </c:pt>
                <c:pt idx="2994">
                  <c:v>5.8666666666666666E-2</c:v>
                </c:pt>
                <c:pt idx="2995">
                  <c:v>5.8666666666666666E-2</c:v>
                </c:pt>
                <c:pt idx="2996">
                  <c:v>5.8666666666666666E-2</c:v>
                </c:pt>
                <c:pt idx="2997">
                  <c:v>5.8666666666666666E-2</c:v>
                </c:pt>
                <c:pt idx="2998">
                  <c:v>5.8666666666666666E-2</c:v>
                </c:pt>
                <c:pt idx="2999">
                  <c:v>5.8666666666666666E-2</c:v>
                </c:pt>
                <c:pt idx="3000">
                  <c:v>5.8666666666666666E-2</c:v>
                </c:pt>
                <c:pt idx="3001">
                  <c:v>5.8666666666666666E-2</c:v>
                </c:pt>
                <c:pt idx="3002">
                  <c:v>5.8666666666666666E-2</c:v>
                </c:pt>
                <c:pt idx="3003">
                  <c:v>5.8666666666666666E-2</c:v>
                </c:pt>
                <c:pt idx="3004">
                  <c:v>5.8666666666666666E-2</c:v>
                </c:pt>
                <c:pt idx="3005">
                  <c:v>5.8666666666666666E-2</c:v>
                </c:pt>
                <c:pt idx="3006">
                  <c:v>5.8666666666666666E-2</c:v>
                </c:pt>
                <c:pt idx="3007">
                  <c:v>5.8666666666666666E-2</c:v>
                </c:pt>
                <c:pt idx="3008">
                  <c:v>5.8666666666666666E-2</c:v>
                </c:pt>
                <c:pt idx="3009">
                  <c:v>5.8666666666666666E-2</c:v>
                </c:pt>
                <c:pt idx="3010">
                  <c:v>5.8666666666666666E-2</c:v>
                </c:pt>
                <c:pt idx="3011">
                  <c:v>5.8666666666666666E-2</c:v>
                </c:pt>
                <c:pt idx="3012">
                  <c:v>5.8666666666666666E-2</c:v>
                </c:pt>
                <c:pt idx="3013">
                  <c:v>5.8666666666666666E-2</c:v>
                </c:pt>
                <c:pt idx="3014">
                  <c:v>5.8666666666666666E-2</c:v>
                </c:pt>
                <c:pt idx="3015">
                  <c:v>5.8666666666666666E-2</c:v>
                </c:pt>
                <c:pt idx="3016">
                  <c:v>5.8666666666666666E-2</c:v>
                </c:pt>
                <c:pt idx="3017">
                  <c:v>5.8666666666666666E-2</c:v>
                </c:pt>
                <c:pt idx="3018">
                  <c:v>5.8666666666666666E-2</c:v>
                </c:pt>
                <c:pt idx="3019">
                  <c:v>5.8666666666666666E-2</c:v>
                </c:pt>
                <c:pt idx="3020">
                  <c:v>5.8666666666666666E-2</c:v>
                </c:pt>
                <c:pt idx="3021">
                  <c:v>5.8666666666666666E-2</c:v>
                </c:pt>
                <c:pt idx="3022">
                  <c:v>5.8666666666666666E-2</c:v>
                </c:pt>
                <c:pt idx="3023">
                  <c:v>5.8666666666666666E-2</c:v>
                </c:pt>
                <c:pt idx="3024">
                  <c:v>5.8666666666666666E-2</c:v>
                </c:pt>
                <c:pt idx="3025">
                  <c:v>5.8666666666666666E-2</c:v>
                </c:pt>
                <c:pt idx="3026">
                  <c:v>5.8666666666666666E-2</c:v>
                </c:pt>
                <c:pt idx="3027">
                  <c:v>5.8666666666666666E-2</c:v>
                </c:pt>
                <c:pt idx="3028">
                  <c:v>5.8666666666666666E-2</c:v>
                </c:pt>
                <c:pt idx="3029">
                  <c:v>5.8666666666666666E-2</c:v>
                </c:pt>
                <c:pt idx="3030">
                  <c:v>5.8666666666666666E-2</c:v>
                </c:pt>
                <c:pt idx="3031">
                  <c:v>5.8666666666666666E-2</c:v>
                </c:pt>
                <c:pt idx="3032">
                  <c:v>5.8666666666666666E-2</c:v>
                </c:pt>
                <c:pt idx="3033">
                  <c:v>5.8666666666666666E-2</c:v>
                </c:pt>
                <c:pt idx="3034">
                  <c:v>5.8666666666666666E-2</c:v>
                </c:pt>
                <c:pt idx="3035">
                  <c:v>5.8666666666666666E-2</c:v>
                </c:pt>
                <c:pt idx="3036">
                  <c:v>5.8666666666666666E-2</c:v>
                </c:pt>
                <c:pt idx="3037">
                  <c:v>5.8666666666666666E-2</c:v>
                </c:pt>
                <c:pt idx="3038">
                  <c:v>5.8666666666666666E-2</c:v>
                </c:pt>
                <c:pt idx="3039">
                  <c:v>5.8666666666666666E-2</c:v>
                </c:pt>
                <c:pt idx="3040">
                  <c:v>5.7999999999999996E-2</c:v>
                </c:pt>
                <c:pt idx="3041">
                  <c:v>5.7999999999999996E-2</c:v>
                </c:pt>
                <c:pt idx="3042">
                  <c:v>5.7999999999999996E-2</c:v>
                </c:pt>
                <c:pt idx="3043">
                  <c:v>5.7999999999999996E-2</c:v>
                </c:pt>
                <c:pt idx="3044">
                  <c:v>5.7999999999999996E-2</c:v>
                </c:pt>
                <c:pt idx="3045">
                  <c:v>5.8666666666666666E-2</c:v>
                </c:pt>
                <c:pt idx="3046">
                  <c:v>5.8666666666666666E-2</c:v>
                </c:pt>
                <c:pt idx="3047">
                  <c:v>5.8666666666666666E-2</c:v>
                </c:pt>
                <c:pt idx="3048">
                  <c:v>5.8666666666666666E-2</c:v>
                </c:pt>
                <c:pt idx="3049">
                  <c:v>5.8666666666666666E-2</c:v>
                </c:pt>
                <c:pt idx="3050">
                  <c:v>5.8666666666666666E-2</c:v>
                </c:pt>
                <c:pt idx="3051">
                  <c:v>5.8666666666666666E-2</c:v>
                </c:pt>
                <c:pt idx="3052">
                  <c:v>5.8666666666666666E-2</c:v>
                </c:pt>
                <c:pt idx="3053">
                  <c:v>5.8666666666666666E-2</c:v>
                </c:pt>
                <c:pt idx="3054">
                  <c:v>5.8666666666666666E-2</c:v>
                </c:pt>
                <c:pt idx="3055">
                  <c:v>5.8666666666666666E-2</c:v>
                </c:pt>
                <c:pt idx="3056">
                  <c:v>5.7999999999999996E-2</c:v>
                </c:pt>
                <c:pt idx="3057">
                  <c:v>5.7999999999999996E-2</c:v>
                </c:pt>
                <c:pt idx="3058">
                  <c:v>5.7999999999999996E-2</c:v>
                </c:pt>
                <c:pt idx="3059">
                  <c:v>5.7999999999999996E-2</c:v>
                </c:pt>
                <c:pt idx="3060">
                  <c:v>5.7999999999999996E-2</c:v>
                </c:pt>
                <c:pt idx="3061">
                  <c:v>5.7999999999999996E-2</c:v>
                </c:pt>
                <c:pt idx="3062">
                  <c:v>5.7999999999999996E-2</c:v>
                </c:pt>
                <c:pt idx="3063">
                  <c:v>5.7999999999999996E-2</c:v>
                </c:pt>
                <c:pt idx="3064">
                  <c:v>5.7999999999999996E-2</c:v>
                </c:pt>
                <c:pt idx="3065">
                  <c:v>5.7999999999999996E-2</c:v>
                </c:pt>
                <c:pt idx="3066">
                  <c:v>5.7999999999999996E-2</c:v>
                </c:pt>
                <c:pt idx="3067">
                  <c:v>5.7999999999999996E-2</c:v>
                </c:pt>
                <c:pt idx="3068">
                  <c:v>5.7999999999999996E-2</c:v>
                </c:pt>
                <c:pt idx="3069">
                  <c:v>5.7999999999999996E-2</c:v>
                </c:pt>
                <c:pt idx="3070">
                  <c:v>5.7999999999999996E-2</c:v>
                </c:pt>
                <c:pt idx="3071">
                  <c:v>5.7999999999999996E-2</c:v>
                </c:pt>
                <c:pt idx="3072">
                  <c:v>5.7999999999999996E-2</c:v>
                </c:pt>
                <c:pt idx="3073">
                  <c:v>5.7999999999999996E-2</c:v>
                </c:pt>
                <c:pt idx="3074">
                  <c:v>5.7999999999999996E-2</c:v>
                </c:pt>
                <c:pt idx="3075">
                  <c:v>5.7999999999999996E-2</c:v>
                </c:pt>
                <c:pt idx="3076">
                  <c:v>5.7999999999999996E-2</c:v>
                </c:pt>
                <c:pt idx="3077">
                  <c:v>5.7999999999999996E-2</c:v>
                </c:pt>
                <c:pt idx="3078">
                  <c:v>5.7999999999999996E-2</c:v>
                </c:pt>
                <c:pt idx="3079">
                  <c:v>5.7999999999999996E-2</c:v>
                </c:pt>
                <c:pt idx="3080">
                  <c:v>5.7999999999999996E-2</c:v>
                </c:pt>
                <c:pt idx="3081">
                  <c:v>5.7999999999999996E-2</c:v>
                </c:pt>
                <c:pt idx="3082">
                  <c:v>5.7999999999999996E-2</c:v>
                </c:pt>
                <c:pt idx="3083">
                  <c:v>5.7999999999999996E-2</c:v>
                </c:pt>
                <c:pt idx="3084">
                  <c:v>5.7999999999999996E-2</c:v>
                </c:pt>
                <c:pt idx="3085">
                  <c:v>5.7999999999999996E-2</c:v>
                </c:pt>
                <c:pt idx="3086">
                  <c:v>5.7999999999999996E-2</c:v>
                </c:pt>
                <c:pt idx="3087">
                  <c:v>5.7999999999999996E-2</c:v>
                </c:pt>
                <c:pt idx="3088">
                  <c:v>5.7999999999999996E-2</c:v>
                </c:pt>
                <c:pt idx="3089">
                  <c:v>5.7999999999999996E-2</c:v>
                </c:pt>
                <c:pt idx="3090">
                  <c:v>5.7999999999999996E-2</c:v>
                </c:pt>
                <c:pt idx="3091">
                  <c:v>5.7999999999999996E-2</c:v>
                </c:pt>
                <c:pt idx="3092">
                  <c:v>5.7999999999999996E-2</c:v>
                </c:pt>
                <c:pt idx="3093">
                  <c:v>5.7999999999999996E-2</c:v>
                </c:pt>
                <c:pt idx="3094">
                  <c:v>5.7999999999999996E-2</c:v>
                </c:pt>
                <c:pt idx="3095">
                  <c:v>5.7999999999999996E-2</c:v>
                </c:pt>
                <c:pt idx="3096">
                  <c:v>5.7999999999999996E-2</c:v>
                </c:pt>
                <c:pt idx="3097">
                  <c:v>5.7999999999999996E-2</c:v>
                </c:pt>
                <c:pt idx="3098">
                  <c:v>5.7999999999999996E-2</c:v>
                </c:pt>
                <c:pt idx="3099">
                  <c:v>5.7999999999999996E-2</c:v>
                </c:pt>
                <c:pt idx="3100">
                  <c:v>5.7999999999999996E-2</c:v>
                </c:pt>
                <c:pt idx="3101">
                  <c:v>5.7999999999999996E-2</c:v>
                </c:pt>
                <c:pt idx="3102">
                  <c:v>5.7999999999999996E-2</c:v>
                </c:pt>
                <c:pt idx="3103">
                  <c:v>5.7999999999999996E-2</c:v>
                </c:pt>
                <c:pt idx="3104">
                  <c:v>5.7999999999999996E-2</c:v>
                </c:pt>
                <c:pt idx="3105">
                  <c:v>5.7999999999999996E-2</c:v>
                </c:pt>
                <c:pt idx="3106">
                  <c:v>5.7999999999999996E-2</c:v>
                </c:pt>
                <c:pt idx="3107">
                  <c:v>5.7999999999999996E-2</c:v>
                </c:pt>
                <c:pt idx="3108">
                  <c:v>5.7999999999999996E-2</c:v>
                </c:pt>
                <c:pt idx="3109">
                  <c:v>5.7999999999999996E-2</c:v>
                </c:pt>
                <c:pt idx="3110">
                  <c:v>5.7999999999999996E-2</c:v>
                </c:pt>
                <c:pt idx="3111">
                  <c:v>5.7999999999999996E-2</c:v>
                </c:pt>
                <c:pt idx="3112">
                  <c:v>5.7999999999999996E-2</c:v>
                </c:pt>
                <c:pt idx="3113">
                  <c:v>5.7999999999999996E-2</c:v>
                </c:pt>
                <c:pt idx="3114">
                  <c:v>5.7999999999999996E-2</c:v>
                </c:pt>
                <c:pt idx="3115">
                  <c:v>5.7999999999999996E-2</c:v>
                </c:pt>
                <c:pt idx="3116">
                  <c:v>5.7999999999999996E-2</c:v>
                </c:pt>
                <c:pt idx="3117">
                  <c:v>5.7999999999999996E-2</c:v>
                </c:pt>
                <c:pt idx="3118">
                  <c:v>5.7999999999999996E-2</c:v>
                </c:pt>
                <c:pt idx="3119">
                  <c:v>5.8666666666666666E-2</c:v>
                </c:pt>
                <c:pt idx="3120">
                  <c:v>5.8666666666666666E-2</c:v>
                </c:pt>
                <c:pt idx="3121">
                  <c:v>5.8666666666666666E-2</c:v>
                </c:pt>
                <c:pt idx="3122">
                  <c:v>5.8666666666666666E-2</c:v>
                </c:pt>
                <c:pt idx="3123">
                  <c:v>5.8666666666666666E-2</c:v>
                </c:pt>
                <c:pt idx="3124">
                  <c:v>5.8666666666666666E-2</c:v>
                </c:pt>
                <c:pt idx="3125">
                  <c:v>5.8666666666666666E-2</c:v>
                </c:pt>
                <c:pt idx="3126">
                  <c:v>5.8666666666666666E-2</c:v>
                </c:pt>
                <c:pt idx="3127">
                  <c:v>5.8666666666666666E-2</c:v>
                </c:pt>
                <c:pt idx="3128">
                  <c:v>5.8666666666666666E-2</c:v>
                </c:pt>
                <c:pt idx="3129">
                  <c:v>5.8666666666666666E-2</c:v>
                </c:pt>
                <c:pt idx="3130">
                  <c:v>5.8666666666666666E-2</c:v>
                </c:pt>
                <c:pt idx="3131">
                  <c:v>5.8666666666666666E-2</c:v>
                </c:pt>
                <c:pt idx="3132">
                  <c:v>5.8666666666666666E-2</c:v>
                </c:pt>
                <c:pt idx="3133">
                  <c:v>5.8666666666666666E-2</c:v>
                </c:pt>
                <c:pt idx="3134">
                  <c:v>5.8666666666666666E-2</c:v>
                </c:pt>
                <c:pt idx="3135">
                  <c:v>5.8666666666666666E-2</c:v>
                </c:pt>
                <c:pt idx="3136">
                  <c:v>5.8666666666666666E-2</c:v>
                </c:pt>
                <c:pt idx="3137">
                  <c:v>5.8666666666666666E-2</c:v>
                </c:pt>
                <c:pt idx="3138">
                  <c:v>5.8666666666666666E-2</c:v>
                </c:pt>
                <c:pt idx="3139">
                  <c:v>5.8666666666666666E-2</c:v>
                </c:pt>
                <c:pt idx="3140">
                  <c:v>5.8666666666666666E-2</c:v>
                </c:pt>
                <c:pt idx="3141">
                  <c:v>5.8666666666666666E-2</c:v>
                </c:pt>
                <c:pt idx="3142">
                  <c:v>5.8666666666666666E-2</c:v>
                </c:pt>
                <c:pt idx="3143">
                  <c:v>5.8666666666666666E-2</c:v>
                </c:pt>
                <c:pt idx="3144">
                  <c:v>5.8666666666666666E-2</c:v>
                </c:pt>
                <c:pt idx="3145">
                  <c:v>5.8666666666666666E-2</c:v>
                </c:pt>
                <c:pt idx="3146">
                  <c:v>5.8666666666666666E-2</c:v>
                </c:pt>
                <c:pt idx="3147">
                  <c:v>5.8666666666666666E-2</c:v>
                </c:pt>
                <c:pt idx="3148">
                  <c:v>5.8666666666666666E-2</c:v>
                </c:pt>
                <c:pt idx="3149">
                  <c:v>5.8666666666666666E-2</c:v>
                </c:pt>
                <c:pt idx="3150">
                  <c:v>5.8666666666666666E-2</c:v>
                </c:pt>
                <c:pt idx="3151">
                  <c:v>5.8666666666666666E-2</c:v>
                </c:pt>
                <c:pt idx="3152">
                  <c:v>5.8666666666666666E-2</c:v>
                </c:pt>
                <c:pt idx="3153">
                  <c:v>5.8666666666666666E-2</c:v>
                </c:pt>
                <c:pt idx="3154">
                  <c:v>5.8666666666666666E-2</c:v>
                </c:pt>
                <c:pt idx="3155">
                  <c:v>5.8666666666666666E-2</c:v>
                </c:pt>
                <c:pt idx="3156">
                  <c:v>5.8666666666666666E-2</c:v>
                </c:pt>
                <c:pt idx="3157">
                  <c:v>5.8666666666666666E-2</c:v>
                </c:pt>
                <c:pt idx="3158">
                  <c:v>5.8666666666666666E-2</c:v>
                </c:pt>
                <c:pt idx="3159">
                  <c:v>5.8666666666666666E-2</c:v>
                </c:pt>
                <c:pt idx="3160">
                  <c:v>5.8666666666666666E-2</c:v>
                </c:pt>
                <c:pt idx="3161">
                  <c:v>5.8666666666666666E-2</c:v>
                </c:pt>
                <c:pt idx="3162">
                  <c:v>5.8666666666666666E-2</c:v>
                </c:pt>
                <c:pt idx="3163">
                  <c:v>5.8666666666666666E-2</c:v>
                </c:pt>
                <c:pt idx="3164">
                  <c:v>5.8666666666666666E-2</c:v>
                </c:pt>
                <c:pt idx="3165">
                  <c:v>5.8666666666666666E-2</c:v>
                </c:pt>
                <c:pt idx="3166">
                  <c:v>5.8666666666666666E-2</c:v>
                </c:pt>
                <c:pt idx="3167">
                  <c:v>5.8666666666666666E-2</c:v>
                </c:pt>
                <c:pt idx="3168">
                  <c:v>5.9333333333333328E-2</c:v>
                </c:pt>
                <c:pt idx="3169">
                  <c:v>5.9333333333333328E-2</c:v>
                </c:pt>
                <c:pt idx="3170">
                  <c:v>5.9333333333333328E-2</c:v>
                </c:pt>
                <c:pt idx="3171">
                  <c:v>5.9333333333333328E-2</c:v>
                </c:pt>
                <c:pt idx="3172">
                  <c:v>5.9333333333333328E-2</c:v>
                </c:pt>
                <c:pt idx="3173">
                  <c:v>5.9333333333333328E-2</c:v>
                </c:pt>
                <c:pt idx="3174">
                  <c:v>5.9333333333333328E-2</c:v>
                </c:pt>
                <c:pt idx="3175">
                  <c:v>5.9333333333333328E-2</c:v>
                </c:pt>
                <c:pt idx="3176">
                  <c:v>5.9333333333333328E-2</c:v>
                </c:pt>
                <c:pt idx="3177">
                  <c:v>5.9333333333333328E-2</c:v>
                </c:pt>
                <c:pt idx="3178">
                  <c:v>5.9333333333333328E-2</c:v>
                </c:pt>
                <c:pt idx="3179">
                  <c:v>5.9333333333333328E-2</c:v>
                </c:pt>
                <c:pt idx="3180">
                  <c:v>5.9333333333333328E-2</c:v>
                </c:pt>
                <c:pt idx="3181">
                  <c:v>5.8666666666666666E-2</c:v>
                </c:pt>
                <c:pt idx="3182">
                  <c:v>5.8666666666666666E-2</c:v>
                </c:pt>
                <c:pt idx="3183">
                  <c:v>5.8666666666666666E-2</c:v>
                </c:pt>
                <c:pt idx="3184">
                  <c:v>5.8666666666666666E-2</c:v>
                </c:pt>
                <c:pt idx="3185">
                  <c:v>5.8666666666666666E-2</c:v>
                </c:pt>
                <c:pt idx="3186">
                  <c:v>5.8666666666666666E-2</c:v>
                </c:pt>
                <c:pt idx="3187">
                  <c:v>5.8666666666666666E-2</c:v>
                </c:pt>
                <c:pt idx="3188">
                  <c:v>5.8666666666666666E-2</c:v>
                </c:pt>
                <c:pt idx="3189">
                  <c:v>5.8666666666666666E-2</c:v>
                </c:pt>
                <c:pt idx="3190">
                  <c:v>5.9333333333333328E-2</c:v>
                </c:pt>
                <c:pt idx="3191">
                  <c:v>5.9333333333333328E-2</c:v>
                </c:pt>
                <c:pt idx="3192">
                  <c:v>5.9333333333333328E-2</c:v>
                </c:pt>
                <c:pt idx="3193">
                  <c:v>5.9333333333333328E-2</c:v>
                </c:pt>
                <c:pt idx="3194">
                  <c:v>5.9333333333333328E-2</c:v>
                </c:pt>
                <c:pt idx="3195">
                  <c:v>5.9333333333333328E-2</c:v>
                </c:pt>
                <c:pt idx="3196">
                  <c:v>5.9333333333333328E-2</c:v>
                </c:pt>
                <c:pt idx="3197">
                  <c:v>5.9333333333333328E-2</c:v>
                </c:pt>
                <c:pt idx="3198">
                  <c:v>5.9333333333333328E-2</c:v>
                </c:pt>
                <c:pt idx="3199">
                  <c:v>5.9333333333333328E-2</c:v>
                </c:pt>
                <c:pt idx="3200">
                  <c:v>5.9333333333333328E-2</c:v>
                </c:pt>
                <c:pt idx="3201">
                  <c:v>5.9333333333333328E-2</c:v>
                </c:pt>
                <c:pt idx="3202">
                  <c:v>5.9333333333333328E-2</c:v>
                </c:pt>
                <c:pt idx="3203">
                  <c:v>5.9333333333333328E-2</c:v>
                </c:pt>
                <c:pt idx="3204">
                  <c:v>5.9333333333333328E-2</c:v>
                </c:pt>
                <c:pt idx="3205">
                  <c:v>5.9333333333333328E-2</c:v>
                </c:pt>
                <c:pt idx="3206">
                  <c:v>5.9333333333333328E-2</c:v>
                </c:pt>
                <c:pt idx="3207">
                  <c:v>5.9333333333333328E-2</c:v>
                </c:pt>
                <c:pt idx="3208">
                  <c:v>5.9333333333333328E-2</c:v>
                </c:pt>
                <c:pt idx="3209">
                  <c:v>5.9333333333333328E-2</c:v>
                </c:pt>
                <c:pt idx="3210">
                  <c:v>5.8666666666666666E-2</c:v>
                </c:pt>
                <c:pt idx="3211">
                  <c:v>5.8666666666666666E-2</c:v>
                </c:pt>
                <c:pt idx="3212">
                  <c:v>5.8666666666666666E-2</c:v>
                </c:pt>
                <c:pt idx="3213">
                  <c:v>5.8666666666666666E-2</c:v>
                </c:pt>
                <c:pt idx="3214">
                  <c:v>5.8666666666666666E-2</c:v>
                </c:pt>
                <c:pt idx="3215">
                  <c:v>5.8666666666666666E-2</c:v>
                </c:pt>
                <c:pt idx="3216">
                  <c:v>5.8666666666666666E-2</c:v>
                </c:pt>
                <c:pt idx="3217">
                  <c:v>5.8666666666666666E-2</c:v>
                </c:pt>
                <c:pt idx="3218">
                  <c:v>5.8666666666666666E-2</c:v>
                </c:pt>
                <c:pt idx="3219">
                  <c:v>5.8666666666666666E-2</c:v>
                </c:pt>
                <c:pt idx="3220">
                  <c:v>5.8666666666666666E-2</c:v>
                </c:pt>
                <c:pt idx="3221">
                  <c:v>5.8666666666666666E-2</c:v>
                </c:pt>
                <c:pt idx="3222">
                  <c:v>5.8666666666666666E-2</c:v>
                </c:pt>
                <c:pt idx="3223">
                  <c:v>5.8666666666666666E-2</c:v>
                </c:pt>
                <c:pt idx="3224">
                  <c:v>5.8666666666666666E-2</c:v>
                </c:pt>
                <c:pt idx="3225">
                  <c:v>5.8666666666666666E-2</c:v>
                </c:pt>
                <c:pt idx="3226">
                  <c:v>5.8666666666666666E-2</c:v>
                </c:pt>
                <c:pt idx="3227">
                  <c:v>5.8666666666666666E-2</c:v>
                </c:pt>
                <c:pt idx="3228">
                  <c:v>5.7999999999999996E-2</c:v>
                </c:pt>
                <c:pt idx="3229">
                  <c:v>5.7999999999999996E-2</c:v>
                </c:pt>
                <c:pt idx="3230">
                  <c:v>5.7999999999999996E-2</c:v>
                </c:pt>
                <c:pt idx="3231">
                  <c:v>5.7999999999999996E-2</c:v>
                </c:pt>
                <c:pt idx="3232">
                  <c:v>5.7999999999999996E-2</c:v>
                </c:pt>
                <c:pt idx="3233">
                  <c:v>5.7999999999999996E-2</c:v>
                </c:pt>
                <c:pt idx="3234">
                  <c:v>5.7999999999999996E-2</c:v>
                </c:pt>
                <c:pt idx="3235">
                  <c:v>5.7999999999999996E-2</c:v>
                </c:pt>
                <c:pt idx="3236">
                  <c:v>5.7999999999999996E-2</c:v>
                </c:pt>
                <c:pt idx="3237">
                  <c:v>5.7999999999999996E-2</c:v>
                </c:pt>
                <c:pt idx="3238">
                  <c:v>5.7999999999999996E-2</c:v>
                </c:pt>
                <c:pt idx="3239">
                  <c:v>5.7999999999999996E-2</c:v>
                </c:pt>
                <c:pt idx="3240">
                  <c:v>5.7999999999999996E-2</c:v>
                </c:pt>
                <c:pt idx="3241">
                  <c:v>5.7999999999999996E-2</c:v>
                </c:pt>
                <c:pt idx="3242">
                  <c:v>5.7999999999999996E-2</c:v>
                </c:pt>
                <c:pt idx="3243">
                  <c:v>5.7999999999999996E-2</c:v>
                </c:pt>
                <c:pt idx="3244">
                  <c:v>5.7999999999999996E-2</c:v>
                </c:pt>
                <c:pt idx="3245">
                  <c:v>5.7999999999999996E-2</c:v>
                </c:pt>
                <c:pt idx="3246">
                  <c:v>5.7999999999999996E-2</c:v>
                </c:pt>
                <c:pt idx="3247">
                  <c:v>5.7999999999999996E-2</c:v>
                </c:pt>
                <c:pt idx="3248">
                  <c:v>5.7999999999999996E-2</c:v>
                </c:pt>
                <c:pt idx="3249">
                  <c:v>5.7999999999999996E-2</c:v>
                </c:pt>
                <c:pt idx="3250">
                  <c:v>5.7999999999999996E-2</c:v>
                </c:pt>
                <c:pt idx="3251">
                  <c:v>5.7999999999999996E-2</c:v>
                </c:pt>
                <c:pt idx="3252">
                  <c:v>5.7999999999999996E-2</c:v>
                </c:pt>
                <c:pt idx="3253">
                  <c:v>5.7999999999999996E-2</c:v>
                </c:pt>
                <c:pt idx="3254">
                  <c:v>5.7999999999999996E-2</c:v>
                </c:pt>
                <c:pt idx="3255">
                  <c:v>5.7999999999999996E-2</c:v>
                </c:pt>
                <c:pt idx="3256">
                  <c:v>5.7333333333333326E-2</c:v>
                </c:pt>
                <c:pt idx="3257">
                  <c:v>5.7333333333333326E-2</c:v>
                </c:pt>
                <c:pt idx="3258">
                  <c:v>5.7333333333333326E-2</c:v>
                </c:pt>
                <c:pt idx="3259">
                  <c:v>5.7333333333333326E-2</c:v>
                </c:pt>
                <c:pt idx="3260">
                  <c:v>5.7333333333333326E-2</c:v>
                </c:pt>
                <c:pt idx="3261">
                  <c:v>5.7333333333333326E-2</c:v>
                </c:pt>
                <c:pt idx="3262">
                  <c:v>5.7333333333333326E-2</c:v>
                </c:pt>
                <c:pt idx="3263">
                  <c:v>5.7999999999999996E-2</c:v>
                </c:pt>
                <c:pt idx="3264">
                  <c:v>5.7999999999999996E-2</c:v>
                </c:pt>
                <c:pt idx="3265">
                  <c:v>5.7999999999999996E-2</c:v>
                </c:pt>
                <c:pt idx="3266">
                  <c:v>5.7999999999999996E-2</c:v>
                </c:pt>
                <c:pt idx="3267">
                  <c:v>5.7999999999999996E-2</c:v>
                </c:pt>
                <c:pt idx="3268">
                  <c:v>5.7999999999999996E-2</c:v>
                </c:pt>
                <c:pt idx="3269">
                  <c:v>5.7999999999999996E-2</c:v>
                </c:pt>
                <c:pt idx="3270">
                  <c:v>5.7999999999999996E-2</c:v>
                </c:pt>
                <c:pt idx="3271">
                  <c:v>5.7999999999999996E-2</c:v>
                </c:pt>
                <c:pt idx="3272">
                  <c:v>5.7999999999999996E-2</c:v>
                </c:pt>
                <c:pt idx="3273">
                  <c:v>5.7999999999999996E-2</c:v>
                </c:pt>
                <c:pt idx="3274">
                  <c:v>5.7999999999999996E-2</c:v>
                </c:pt>
                <c:pt idx="3275">
                  <c:v>5.7333333333333326E-2</c:v>
                </c:pt>
                <c:pt idx="3276">
                  <c:v>5.7333333333333326E-2</c:v>
                </c:pt>
                <c:pt idx="3277">
                  <c:v>5.7333333333333326E-2</c:v>
                </c:pt>
                <c:pt idx="3278">
                  <c:v>5.7333333333333326E-2</c:v>
                </c:pt>
                <c:pt idx="3279">
                  <c:v>5.7333333333333326E-2</c:v>
                </c:pt>
                <c:pt idx="3280">
                  <c:v>5.7333333333333326E-2</c:v>
                </c:pt>
                <c:pt idx="3281">
                  <c:v>5.7333333333333326E-2</c:v>
                </c:pt>
                <c:pt idx="3282">
                  <c:v>5.7333333333333326E-2</c:v>
                </c:pt>
                <c:pt idx="3283">
                  <c:v>5.7333333333333326E-2</c:v>
                </c:pt>
                <c:pt idx="3284">
                  <c:v>5.7333333333333326E-2</c:v>
                </c:pt>
                <c:pt idx="3285">
                  <c:v>5.7333333333333326E-2</c:v>
                </c:pt>
                <c:pt idx="3286">
                  <c:v>5.7333333333333326E-2</c:v>
                </c:pt>
                <c:pt idx="3287">
                  <c:v>5.7333333333333326E-2</c:v>
                </c:pt>
                <c:pt idx="3288">
                  <c:v>5.7999999999999996E-2</c:v>
                </c:pt>
                <c:pt idx="3289">
                  <c:v>5.7999999999999996E-2</c:v>
                </c:pt>
                <c:pt idx="3290">
                  <c:v>5.7999999999999996E-2</c:v>
                </c:pt>
                <c:pt idx="3291">
                  <c:v>5.7999999999999996E-2</c:v>
                </c:pt>
                <c:pt idx="3292">
                  <c:v>5.7999999999999996E-2</c:v>
                </c:pt>
                <c:pt idx="3293">
                  <c:v>5.7999999999999996E-2</c:v>
                </c:pt>
                <c:pt idx="3294">
                  <c:v>5.7999999999999996E-2</c:v>
                </c:pt>
                <c:pt idx="3295">
                  <c:v>5.7999999999999996E-2</c:v>
                </c:pt>
                <c:pt idx="3296">
                  <c:v>5.7999999999999996E-2</c:v>
                </c:pt>
                <c:pt idx="3297">
                  <c:v>5.7999999999999996E-2</c:v>
                </c:pt>
                <c:pt idx="3298">
                  <c:v>5.7999999999999996E-2</c:v>
                </c:pt>
                <c:pt idx="3299">
                  <c:v>5.7999999999999996E-2</c:v>
                </c:pt>
                <c:pt idx="3300">
                  <c:v>5.7333333333333326E-2</c:v>
                </c:pt>
                <c:pt idx="3301">
                  <c:v>5.7333333333333326E-2</c:v>
                </c:pt>
                <c:pt idx="3302">
                  <c:v>5.7333333333333326E-2</c:v>
                </c:pt>
                <c:pt idx="3303">
                  <c:v>5.7333333333333326E-2</c:v>
                </c:pt>
                <c:pt idx="3304">
                  <c:v>5.7333333333333326E-2</c:v>
                </c:pt>
                <c:pt idx="3305">
                  <c:v>5.7333333333333326E-2</c:v>
                </c:pt>
                <c:pt idx="3306">
                  <c:v>5.7333333333333326E-2</c:v>
                </c:pt>
                <c:pt idx="3307">
                  <c:v>5.7333333333333326E-2</c:v>
                </c:pt>
                <c:pt idx="3308">
                  <c:v>5.7333333333333326E-2</c:v>
                </c:pt>
                <c:pt idx="3309">
                  <c:v>5.7333333333333326E-2</c:v>
                </c:pt>
                <c:pt idx="3310">
                  <c:v>5.7999999999999996E-2</c:v>
                </c:pt>
                <c:pt idx="3311">
                  <c:v>5.7999999999999996E-2</c:v>
                </c:pt>
                <c:pt idx="3312">
                  <c:v>5.7999999999999996E-2</c:v>
                </c:pt>
                <c:pt idx="3313">
                  <c:v>5.7999999999999996E-2</c:v>
                </c:pt>
                <c:pt idx="3314">
                  <c:v>5.7999999999999996E-2</c:v>
                </c:pt>
                <c:pt idx="3315">
                  <c:v>5.7999999999999996E-2</c:v>
                </c:pt>
                <c:pt idx="3316">
                  <c:v>5.7999999999999996E-2</c:v>
                </c:pt>
                <c:pt idx="3317">
                  <c:v>5.7999999999999996E-2</c:v>
                </c:pt>
                <c:pt idx="3318">
                  <c:v>5.7999999999999996E-2</c:v>
                </c:pt>
                <c:pt idx="3319">
                  <c:v>5.7999999999999996E-2</c:v>
                </c:pt>
                <c:pt idx="3320">
                  <c:v>5.7999999999999996E-2</c:v>
                </c:pt>
                <c:pt idx="3321">
                  <c:v>5.7999999999999996E-2</c:v>
                </c:pt>
                <c:pt idx="3322">
                  <c:v>5.7999999999999996E-2</c:v>
                </c:pt>
                <c:pt idx="3323">
                  <c:v>5.7999999999999996E-2</c:v>
                </c:pt>
                <c:pt idx="3324">
                  <c:v>5.7999999999999996E-2</c:v>
                </c:pt>
                <c:pt idx="3325">
                  <c:v>5.7999999999999996E-2</c:v>
                </c:pt>
                <c:pt idx="3326">
                  <c:v>5.7999999999999996E-2</c:v>
                </c:pt>
                <c:pt idx="3327">
                  <c:v>5.7999999999999996E-2</c:v>
                </c:pt>
                <c:pt idx="3328">
                  <c:v>5.7999999999999996E-2</c:v>
                </c:pt>
                <c:pt idx="3329">
                  <c:v>5.7999999999999996E-2</c:v>
                </c:pt>
                <c:pt idx="3330">
                  <c:v>5.7999999999999996E-2</c:v>
                </c:pt>
                <c:pt idx="3331">
                  <c:v>5.7999999999999996E-2</c:v>
                </c:pt>
                <c:pt idx="3332">
                  <c:v>5.7999999999999996E-2</c:v>
                </c:pt>
                <c:pt idx="3333">
                  <c:v>5.7999999999999996E-2</c:v>
                </c:pt>
                <c:pt idx="3334">
                  <c:v>5.7999999999999996E-2</c:v>
                </c:pt>
                <c:pt idx="3335">
                  <c:v>5.7999999999999996E-2</c:v>
                </c:pt>
                <c:pt idx="3336">
                  <c:v>5.7999999999999996E-2</c:v>
                </c:pt>
                <c:pt idx="3337">
                  <c:v>5.7999999999999996E-2</c:v>
                </c:pt>
                <c:pt idx="3338">
                  <c:v>5.7999999999999996E-2</c:v>
                </c:pt>
                <c:pt idx="3339">
                  <c:v>5.7999999999999996E-2</c:v>
                </c:pt>
                <c:pt idx="3340">
                  <c:v>5.7999999999999996E-2</c:v>
                </c:pt>
                <c:pt idx="3341">
                  <c:v>5.7999999999999996E-2</c:v>
                </c:pt>
                <c:pt idx="3342">
                  <c:v>5.7999999999999996E-2</c:v>
                </c:pt>
                <c:pt idx="3343">
                  <c:v>5.7999999999999996E-2</c:v>
                </c:pt>
                <c:pt idx="3344">
                  <c:v>5.7999999999999996E-2</c:v>
                </c:pt>
                <c:pt idx="3345">
                  <c:v>5.7999999999999996E-2</c:v>
                </c:pt>
                <c:pt idx="3346">
                  <c:v>5.7999999999999996E-2</c:v>
                </c:pt>
                <c:pt idx="3347">
                  <c:v>5.7999999999999996E-2</c:v>
                </c:pt>
                <c:pt idx="3348">
                  <c:v>5.7999999999999996E-2</c:v>
                </c:pt>
                <c:pt idx="3349">
                  <c:v>5.7999999999999996E-2</c:v>
                </c:pt>
                <c:pt idx="3350">
                  <c:v>5.7999999999999996E-2</c:v>
                </c:pt>
                <c:pt idx="3351">
                  <c:v>5.7999999999999996E-2</c:v>
                </c:pt>
                <c:pt idx="3352">
                  <c:v>5.7999999999999996E-2</c:v>
                </c:pt>
                <c:pt idx="3353">
                  <c:v>5.7999999999999996E-2</c:v>
                </c:pt>
                <c:pt idx="3354">
                  <c:v>5.7999999999999996E-2</c:v>
                </c:pt>
                <c:pt idx="3355">
                  <c:v>5.7999999999999996E-2</c:v>
                </c:pt>
                <c:pt idx="3356">
                  <c:v>5.7999999999999996E-2</c:v>
                </c:pt>
                <c:pt idx="3357">
                  <c:v>5.7999999999999996E-2</c:v>
                </c:pt>
                <c:pt idx="3358">
                  <c:v>5.7999999999999996E-2</c:v>
                </c:pt>
                <c:pt idx="3359">
                  <c:v>5.7999999999999996E-2</c:v>
                </c:pt>
                <c:pt idx="3360">
                  <c:v>5.7999999999999996E-2</c:v>
                </c:pt>
                <c:pt idx="3361">
                  <c:v>5.7999999999999996E-2</c:v>
                </c:pt>
                <c:pt idx="3362">
                  <c:v>5.7999999999999996E-2</c:v>
                </c:pt>
                <c:pt idx="3363">
                  <c:v>5.7999999999999996E-2</c:v>
                </c:pt>
                <c:pt idx="3364">
                  <c:v>5.7999999999999996E-2</c:v>
                </c:pt>
                <c:pt idx="3365">
                  <c:v>5.7999999999999996E-2</c:v>
                </c:pt>
                <c:pt idx="3366">
                  <c:v>5.7999999999999996E-2</c:v>
                </c:pt>
                <c:pt idx="3367">
                  <c:v>5.7999999999999996E-2</c:v>
                </c:pt>
                <c:pt idx="3368">
                  <c:v>5.7999999999999996E-2</c:v>
                </c:pt>
                <c:pt idx="3369">
                  <c:v>5.7999999999999996E-2</c:v>
                </c:pt>
                <c:pt idx="3370">
                  <c:v>5.7999999999999996E-2</c:v>
                </c:pt>
                <c:pt idx="3371">
                  <c:v>5.7999999999999996E-2</c:v>
                </c:pt>
                <c:pt idx="3372">
                  <c:v>5.7999999999999996E-2</c:v>
                </c:pt>
                <c:pt idx="3373">
                  <c:v>5.7999999999999996E-2</c:v>
                </c:pt>
                <c:pt idx="3374">
                  <c:v>5.7999999999999996E-2</c:v>
                </c:pt>
                <c:pt idx="3375">
                  <c:v>5.7999999999999996E-2</c:v>
                </c:pt>
                <c:pt idx="3376">
                  <c:v>5.7999999999999996E-2</c:v>
                </c:pt>
                <c:pt idx="3377">
                  <c:v>5.7999999999999996E-2</c:v>
                </c:pt>
                <c:pt idx="3378">
                  <c:v>5.7999999999999996E-2</c:v>
                </c:pt>
                <c:pt idx="3379">
                  <c:v>5.7999999999999996E-2</c:v>
                </c:pt>
                <c:pt idx="3380">
                  <c:v>5.7999999999999996E-2</c:v>
                </c:pt>
                <c:pt idx="3381">
                  <c:v>5.7999999999999996E-2</c:v>
                </c:pt>
                <c:pt idx="3382">
                  <c:v>5.7999999999999996E-2</c:v>
                </c:pt>
                <c:pt idx="3383">
                  <c:v>5.7999999999999996E-2</c:v>
                </c:pt>
                <c:pt idx="3384">
                  <c:v>5.7999999999999996E-2</c:v>
                </c:pt>
                <c:pt idx="3385">
                  <c:v>5.7999999999999996E-2</c:v>
                </c:pt>
                <c:pt idx="3386">
                  <c:v>5.7999999999999996E-2</c:v>
                </c:pt>
                <c:pt idx="3387">
                  <c:v>5.7999999999999996E-2</c:v>
                </c:pt>
                <c:pt idx="3388">
                  <c:v>5.7999999999999996E-2</c:v>
                </c:pt>
                <c:pt idx="3389">
                  <c:v>5.7999999999999996E-2</c:v>
                </c:pt>
                <c:pt idx="3390">
                  <c:v>5.7999999999999996E-2</c:v>
                </c:pt>
                <c:pt idx="3391">
                  <c:v>5.7999999999999996E-2</c:v>
                </c:pt>
                <c:pt idx="3392">
                  <c:v>5.7999999999999996E-2</c:v>
                </c:pt>
                <c:pt idx="3393">
                  <c:v>5.7999999999999996E-2</c:v>
                </c:pt>
                <c:pt idx="3394">
                  <c:v>5.7999999999999996E-2</c:v>
                </c:pt>
                <c:pt idx="3395">
                  <c:v>5.7999999999999996E-2</c:v>
                </c:pt>
                <c:pt idx="3396">
                  <c:v>5.7999999999999996E-2</c:v>
                </c:pt>
                <c:pt idx="3397">
                  <c:v>5.7999999999999996E-2</c:v>
                </c:pt>
                <c:pt idx="3398">
                  <c:v>5.7999999999999996E-2</c:v>
                </c:pt>
                <c:pt idx="3399">
                  <c:v>5.7999999999999996E-2</c:v>
                </c:pt>
                <c:pt idx="3400">
                  <c:v>5.7999999999999996E-2</c:v>
                </c:pt>
                <c:pt idx="3401">
                  <c:v>5.7999999999999996E-2</c:v>
                </c:pt>
                <c:pt idx="3402">
                  <c:v>5.7999999999999996E-2</c:v>
                </c:pt>
                <c:pt idx="3403">
                  <c:v>5.7999999999999996E-2</c:v>
                </c:pt>
                <c:pt idx="3404">
                  <c:v>5.7999999999999996E-2</c:v>
                </c:pt>
                <c:pt idx="3405">
                  <c:v>5.7999999999999996E-2</c:v>
                </c:pt>
                <c:pt idx="3406">
                  <c:v>5.7999999999999996E-2</c:v>
                </c:pt>
                <c:pt idx="3407">
                  <c:v>5.7999999999999996E-2</c:v>
                </c:pt>
                <c:pt idx="3408">
                  <c:v>5.7999999999999996E-2</c:v>
                </c:pt>
                <c:pt idx="3409">
                  <c:v>5.7999999999999996E-2</c:v>
                </c:pt>
                <c:pt idx="3410">
                  <c:v>5.7999999999999996E-2</c:v>
                </c:pt>
                <c:pt idx="3411">
                  <c:v>5.7999999999999996E-2</c:v>
                </c:pt>
                <c:pt idx="3412">
                  <c:v>5.7999999999999996E-2</c:v>
                </c:pt>
                <c:pt idx="3413">
                  <c:v>5.7999999999999996E-2</c:v>
                </c:pt>
                <c:pt idx="3414">
                  <c:v>5.7999999999999996E-2</c:v>
                </c:pt>
                <c:pt idx="3415">
                  <c:v>5.7999999999999996E-2</c:v>
                </c:pt>
                <c:pt idx="3416">
                  <c:v>5.7999999999999996E-2</c:v>
                </c:pt>
                <c:pt idx="3417">
                  <c:v>5.7999999999999996E-2</c:v>
                </c:pt>
                <c:pt idx="3418">
                  <c:v>5.7999999999999996E-2</c:v>
                </c:pt>
                <c:pt idx="3419">
                  <c:v>5.7999999999999996E-2</c:v>
                </c:pt>
                <c:pt idx="3420">
                  <c:v>5.7999999999999996E-2</c:v>
                </c:pt>
                <c:pt idx="3421">
                  <c:v>5.7999999999999996E-2</c:v>
                </c:pt>
                <c:pt idx="3422">
                  <c:v>5.7333333333333326E-2</c:v>
                </c:pt>
                <c:pt idx="3423">
                  <c:v>5.7333333333333326E-2</c:v>
                </c:pt>
                <c:pt idx="3424">
                  <c:v>5.7333333333333326E-2</c:v>
                </c:pt>
                <c:pt idx="3425">
                  <c:v>5.7333333333333326E-2</c:v>
                </c:pt>
                <c:pt idx="3426">
                  <c:v>5.7333333333333326E-2</c:v>
                </c:pt>
                <c:pt idx="3427">
                  <c:v>5.7333333333333326E-2</c:v>
                </c:pt>
                <c:pt idx="3428">
                  <c:v>5.7333333333333326E-2</c:v>
                </c:pt>
                <c:pt idx="3429">
                  <c:v>5.7333333333333326E-2</c:v>
                </c:pt>
                <c:pt idx="3430">
                  <c:v>5.7333333333333326E-2</c:v>
                </c:pt>
                <c:pt idx="3431">
                  <c:v>5.7333333333333326E-2</c:v>
                </c:pt>
                <c:pt idx="3432">
                  <c:v>5.7333333333333326E-2</c:v>
                </c:pt>
                <c:pt idx="3433">
                  <c:v>5.7333333333333326E-2</c:v>
                </c:pt>
                <c:pt idx="3434">
                  <c:v>5.7333333333333326E-2</c:v>
                </c:pt>
                <c:pt idx="3435">
                  <c:v>5.7333333333333326E-2</c:v>
                </c:pt>
                <c:pt idx="3436">
                  <c:v>5.7333333333333326E-2</c:v>
                </c:pt>
                <c:pt idx="3437">
                  <c:v>5.7333333333333326E-2</c:v>
                </c:pt>
                <c:pt idx="3438">
                  <c:v>5.7333333333333326E-2</c:v>
                </c:pt>
                <c:pt idx="3439">
                  <c:v>5.7333333333333326E-2</c:v>
                </c:pt>
                <c:pt idx="3440">
                  <c:v>5.7333333333333326E-2</c:v>
                </c:pt>
                <c:pt idx="3441">
                  <c:v>5.7333333333333326E-2</c:v>
                </c:pt>
                <c:pt idx="3442">
                  <c:v>5.7333333333333326E-2</c:v>
                </c:pt>
                <c:pt idx="3443">
                  <c:v>5.7333333333333326E-2</c:v>
                </c:pt>
                <c:pt idx="3444">
                  <c:v>5.7333333333333326E-2</c:v>
                </c:pt>
                <c:pt idx="3445">
                  <c:v>5.7333333333333326E-2</c:v>
                </c:pt>
                <c:pt idx="3446">
                  <c:v>5.7333333333333326E-2</c:v>
                </c:pt>
                <c:pt idx="3447">
                  <c:v>5.6666666666666671E-2</c:v>
                </c:pt>
                <c:pt idx="3448">
                  <c:v>5.6666666666666671E-2</c:v>
                </c:pt>
                <c:pt idx="3449">
                  <c:v>5.6666666666666671E-2</c:v>
                </c:pt>
                <c:pt idx="3450">
                  <c:v>5.6666666666666671E-2</c:v>
                </c:pt>
                <c:pt idx="3451">
                  <c:v>5.6666666666666671E-2</c:v>
                </c:pt>
                <c:pt idx="3452">
                  <c:v>5.6666666666666671E-2</c:v>
                </c:pt>
                <c:pt idx="3453">
                  <c:v>5.6666666666666671E-2</c:v>
                </c:pt>
                <c:pt idx="3454">
                  <c:v>5.7333333333333326E-2</c:v>
                </c:pt>
                <c:pt idx="3455">
                  <c:v>5.7333333333333326E-2</c:v>
                </c:pt>
                <c:pt idx="3456">
                  <c:v>5.7333333333333326E-2</c:v>
                </c:pt>
                <c:pt idx="3457">
                  <c:v>5.7333333333333326E-2</c:v>
                </c:pt>
                <c:pt idx="3458">
                  <c:v>5.7333333333333326E-2</c:v>
                </c:pt>
                <c:pt idx="3459">
                  <c:v>5.7333333333333326E-2</c:v>
                </c:pt>
                <c:pt idx="3460">
                  <c:v>5.7333333333333326E-2</c:v>
                </c:pt>
                <c:pt idx="3461">
                  <c:v>5.7333333333333326E-2</c:v>
                </c:pt>
                <c:pt idx="3462">
                  <c:v>5.7333333333333326E-2</c:v>
                </c:pt>
                <c:pt idx="3463">
                  <c:v>5.7333333333333326E-2</c:v>
                </c:pt>
                <c:pt idx="3464">
                  <c:v>5.7333333333333326E-2</c:v>
                </c:pt>
                <c:pt idx="3465">
                  <c:v>5.7333333333333326E-2</c:v>
                </c:pt>
                <c:pt idx="3466">
                  <c:v>5.7333333333333326E-2</c:v>
                </c:pt>
                <c:pt idx="3467">
                  <c:v>5.7333333333333326E-2</c:v>
                </c:pt>
                <c:pt idx="3468">
                  <c:v>5.7333333333333326E-2</c:v>
                </c:pt>
                <c:pt idx="3469">
                  <c:v>5.7333333333333326E-2</c:v>
                </c:pt>
                <c:pt idx="3470">
                  <c:v>5.7333333333333326E-2</c:v>
                </c:pt>
                <c:pt idx="3471">
                  <c:v>5.6666666666666671E-2</c:v>
                </c:pt>
                <c:pt idx="3472">
                  <c:v>5.6666666666666671E-2</c:v>
                </c:pt>
                <c:pt idx="3473">
                  <c:v>5.6666666666666671E-2</c:v>
                </c:pt>
                <c:pt idx="3474">
                  <c:v>5.6666666666666671E-2</c:v>
                </c:pt>
                <c:pt idx="3475">
                  <c:v>5.6666666666666671E-2</c:v>
                </c:pt>
                <c:pt idx="3476">
                  <c:v>5.6666666666666671E-2</c:v>
                </c:pt>
                <c:pt idx="3477">
                  <c:v>5.6666666666666671E-2</c:v>
                </c:pt>
                <c:pt idx="3478">
                  <c:v>5.6666666666666671E-2</c:v>
                </c:pt>
                <c:pt idx="3479">
                  <c:v>5.6666666666666671E-2</c:v>
                </c:pt>
                <c:pt idx="3480">
                  <c:v>5.6666666666666671E-2</c:v>
                </c:pt>
                <c:pt idx="3481">
                  <c:v>5.6666666666666671E-2</c:v>
                </c:pt>
                <c:pt idx="3482">
                  <c:v>5.6666666666666671E-2</c:v>
                </c:pt>
                <c:pt idx="3483">
                  <c:v>5.6666666666666671E-2</c:v>
                </c:pt>
                <c:pt idx="3484">
                  <c:v>5.6666666666666671E-2</c:v>
                </c:pt>
                <c:pt idx="3485">
                  <c:v>5.6666666666666671E-2</c:v>
                </c:pt>
                <c:pt idx="3486">
                  <c:v>5.6666666666666671E-2</c:v>
                </c:pt>
                <c:pt idx="3487">
                  <c:v>5.6666666666666671E-2</c:v>
                </c:pt>
                <c:pt idx="3488">
                  <c:v>5.6666666666666671E-2</c:v>
                </c:pt>
                <c:pt idx="3489">
                  <c:v>5.6666666666666671E-2</c:v>
                </c:pt>
                <c:pt idx="3490">
                  <c:v>5.6666666666666671E-2</c:v>
                </c:pt>
                <c:pt idx="3491">
                  <c:v>5.6666666666666671E-2</c:v>
                </c:pt>
                <c:pt idx="3492">
                  <c:v>5.6666666666666671E-2</c:v>
                </c:pt>
                <c:pt idx="3493">
                  <c:v>5.6666666666666671E-2</c:v>
                </c:pt>
                <c:pt idx="3494">
                  <c:v>5.6666666666666671E-2</c:v>
                </c:pt>
                <c:pt idx="3495">
                  <c:v>5.6666666666666671E-2</c:v>
                </c:pt>
                <c:pt idx="3496">
                  <c:v>5.6666666666666671E-2</c:v>
                </c:pt>
                <c:pt idx="3497">
                  <c:v>5.6666666666666671E-2</c:v>
                </c:pt>
                <c:pt idx="3498">
                  <c:v>5.6666666666666671E-2</c:v>
                </c:pt>
                <c:pt idx="3499">
                  <c:v>5.6666666666666671E-2</c:v>
                </c:pt>
                <c:pt idx="3500">
                  <c:v>5.6666666666666671E-2</c:v>
                </c:pt>
                <c:pt idx="3501">
                  <c:v>5.6666666666666671E-2</c:v>
                </c:pt>
                <c:pt idx="3502">
                  <c:v>5.6666666666666671E-2</c:v>
                </c:pt>
                <c:pt idx="3503">
                  <c:v>5.6666666666666671E-2</c:v>
                </c:pt>
                <c:pt idx="3504">
                  <c:v>5.6666666666666671E-2</c:v>
                </c:pt>
                <c:pt idx="3505">
                  <c:v>5.6666666666666671E-2</c:v>
                </c:pt>
                <c:pt idx="3506">
                  <c:v>5.6666666666666671E-2</c:v>
                </c:pt>
                <c:pt idx="3507">
                  <c:v>5.6666666666666671E-2</c:v>
                </c:pt>
                <c:pt idx="3508">
                  <c:v>5.6666666666666671E-2</c:v>
                </c:pt>
                <c:pt idx="3509">
                  <c:v>5.6666666666666671E-2</c:v>
                </c:pt>
                <c:pt idx="3510">
                  <c:v>5.6666666666666671E-2</c:v>
                </c:pt>
                <c:pt idx="3511">
                  <c:v>5.6666666666666671E-2</c:v>
                </c:pt>
                <c:pt idx="3512">
                  <c:v>5.6666666666666671E-2</c:v>
                </c:pt>
                <c:pt idx="3513">
                  <c:v>5.6666666666666671E-2</c:v>
                </c:pt>
                <c:pt idx="3514">
                  <c:v>5.6666666666666671E-2</c:v>
                </c:pt>
                <c:pt idx="3515">
                  <c:v>5.6666666666666671E-2</c:v>
                </c:pt>
                <c:pt idx="3516">
                  <c:v>5.6666666666666671E-2</c:v>
                </c:pt>
                <c:pt idx="3517">
                  <c:v>5.6666666666666671E-2</c:v>
                </c:pt>
                <c:pt idx="3518">
                  <c:v>5.6666666666666671E-2</c:v>
                </c:pt>
                <c:pt idx="3519">
                  <c:v>5.6666666666666671E-2</c:v>
                </c:pt>
                <c:pt idx="3520">
                  <c:v>5.6666666666666671E-2</c:v>
                </c:pt>
                <c:pt idx="3521">
                  <c:v>5.6666666666666671E-2</c:v>
                </c:pt>
                <c:pt idx="3522">
                  <c:v>5.6666666666666671E-2</c:v>
                </c:pt>
                <c:pt idx="3523">
                  <c:v>5.6666666666666671E-2</c:v>
                </c:pt>
                <c:pt idx="3524">
                  <c:v>5.6666666666666671E-2</c:v>
                </c:pt>
                <c:pt idx="3525">
                  <c:v>5.6666666666666671E-2</c:v>
                </c:pt>
                <c:pt idx="3526">
                  <c:v>5.6666666666666671E-2</c:v>
                </c:pt>
                <c:pt idx="3527">
                  <c:v>5.6666666666666671E-2</c:v>
                </c:pt>
                <c:pt idx="3528">
                  <c:v>5.6666666666666671E-2</c:v>
                </c:pt>
                <c:pt idx="3529">
                  <c:v>5.6666666666666671E-2</c:v>
                </c:pt>
                <c:pt idx="3530">
                  <c:v>5.6666666666666671E-2</c:v>
                </c:pt>
                <c:pt idx="3531">
                  <c:v>5.6666666666666671E-2</c:v>
                </c:pt>
                <c:pt idx="3532">
                  <c:v>5.6666666666666671E-2</c:v>
                </c:pt>
                <c:pt idx="3533">
                  <c:v>5.6666666666666671E-2</c:v>
                </c:pt>
                <c:pt idx="3534">
                  <c:v>5.6666666666666671E-2</c:v>
                </c:pt>
                <c:pt idx="3535">
                  <c:v>5.6666666666666671E-2</c:v>
                </c:pt>
                <c:pt idx="3536">
                  <c:v>5.6666666666666671E-2</c:v>
                </c:pt>
                <c:pt idx="3537">
                  <c:v>5.6666666666666671E-2</c:v>
                </c:pt>
                <c:pt idx="3538">
                  <c:v>5.6666666666666671E-2</c:v>
                </c:pt>
                <c:pt idx="3539">
                  <c:v>5.6666666666666671E-2</c:v>
                </c:pt>
                <c:pt idx="3540">
                  <c:v>5.6666666666666671E-2</c:v>
                </c:pt>
                <c:pt idx="3541">
                  <c:v>5.6666666666666671E-2</c:v>
                </c:pt>
                <c:pt idx="3542">
                  <c:v>5.6666666666666671E-2</c:v>
                </c:pt>
                <c:pt idx="3543">
                  <c:v>5.6666666666666671E-2</c:v>
                </c:pt>
                <c:pt idx="3544">
                  <c:v>5.6666666666666671E-2</c:v>
                </c:pt>
                <c:pt idx="3545">
                  <c:v>5.6666666666666671E-2</c:v>
                </c:pt>
                <c:pt idx="3546">
                  <c:v>5.6666666666666671E-2</c:v>
                </c:pt>
                <c:pt idx="3547">
                  <c:v>5.6666666666666671E-2</c:v>
                </c:pt>
                <c:pt idx="3548">
                  <c:v>5.6666666666666671E-2</c:v>
                </c:pt>
                <c:pt idx="3549">
                  <c:v>5.6666666666666671E-2</c:v>
                </c:pt>
                <c:pt idx="3550">
                  <c:v>5.6666666666666671E-2</c:v>
                </c:pt>
                <c:pt idx="3551">
                  <c:v>5.6666666666666671E-2</c:v>
                </c:pt>
                <c:pt idx="3552">
                  <c:v>5.6666666666666671E-2</c:v>
                </c:pt>
                <c:pt idx="3553">
                  <c:v>5.6666666666666671E-2</c:v>
                </c:pt>
                <c:pt idx="3554">
                  <c:v>5.6666666666666671E-2</c:v>
                </c:pt>
                <c:pt idx="3555">
                  <c:v>5.6666666666666671E-2</c:v>
                </c:pt>
                <c:pt idx="3556">
                  <c:v>5.6666666666666671E-2</c:v>
                </c:pt>
                <c:pt idx="3557">
                  <c:v>5.6666666666666671E-2</c:v>
                </c:pt>
                <c:pt idx="3558">
                  <c:v>5.6666666666666671E-2</c:v>
                </c:pt>
                <c:pt idx="3559">
                  <c:v>5.6666666666666671E-2</c:v>
                </c:pt>
                <c:pt idx="3560">
                  <c:v>5.6666666666666671E-2</c:v>
                </c:pt>
                <c:pt idx="3561">
                  <c:v>5.6666666666666671E-2</c:v>
                </c:pt>
                <c:pt idx="3562">
                  <c:v>5.6666666666666671E-2</c:v>
                </c:pt>
                <c:pt idx="3563">
                  <c:v>5.6666666666666671E-2</c:v>
                </c:pt>
                <c:pt idx="3564">
                  <c:v>5.6666666666666671E-2</c:v>
                </c:pt>
                <c:pt idx="3565">
                  <c:v>5.6666666666666671E-2</c:v>
                </c:pt>
                <c:pt idx="3566">
                  <c:v>5.6666666666666671E-2</c:v>
                </c:pt>
                <c:pt idx="3567">
                  <c:v>5.6666666666666671E-2</c:v>
                </c:pt>
                <c:pt idx="3568">
                  <c:v>5.6666666666666671E-2</c:v>
                </c:pt>
                <c:pt idx="3569">
                  <c:v>5.6666666666666671E-2</c:v>
                </c:pt>
                <c:pt idx="3570">
                  <c:v>5.6666666666666671E-2</c:v>
                </c:pt>
                <c:pt idx="3571">
                  <c:v>5.6666666666666671E-2</c:v>
                </c:pt>
                <c:pt idx="3572">
                  <c:v>5.6666666666666671E-2</c:v>
                </c:pt>
                <c:pt idx="3573">
                  <c:v>5.6666666666666671E-2</c:v>
                </c:pt>
                <c:pt idx="3574">
                  <c:v>5.6666666666666671E-2</c:v>
                </c:pt>
                <c:pt idx="3575">
                  <c:v>5.6666666666666671E-2</c:v>
                </c:pt>
                <c:pt idx="3576">
                  <c:v>5.6666666666666671E-2</c:v>
                </c:pt>
                <c:pt idx="3577">
                  <c:v>5.6666666666666671E-2</c:v>
                </c:pt>
                <c:pt idx="3578">
                  <c:v>5.6666666666666671E-2</c:v>
                </c:pt>
                <c:pt idx="3579">
                  <c:v>5.6666666666666671E-2</c:v>
                </c:pt>
                <c:pt idx="3580">
                  <c:v>5.6666666666666671E-2</c:v>
                </c:pt>
                <c:pt idx="3581">
                  <c:v>5.6666666666666671E-2</c:v>
                </c:pt>
                <c:pt idx="3582">
                  <c:v>5.6666666666666671E-2</c:v>
                </c:pt>
                <c:pt idx="3583">
                  <c:v>5.6666666666666671E-2</c:v>
                </c:pt>
                <c:pt idx="3584">
                  <c:v>5.6666666666666671E-2</c:v>
                </c:pt>
                <c:pt idx="3585">
                  <c:v>5.6666666666666671E-2</c:v>
                </c:pt>
                <c:pt idx="3586">
                  <c:v>5.6666666666666671E-2</c:v>
                </c:pt>
                <c:pt idx="3587">
                  <c:v>5.6666666666666671E-2</c:v>
                </c:pt>
                <c:pt idx="3588">
                  <c:v>5.6666666666666671E-2</c:v>
                </c:pt>
                <c:pt idx="3589">
                  <c:v>5.6666666666666671E-2</c:v>
                </c:pt>
                <c:pt idx="3590">
                  <c:v>5.6666666666666671E-2</c:v>
                </c:pt>
                <c:pt idx="3591">
                  <c:v>5.6666666666666671E-2</c:v>
                </c:pt>
                <c:pt idx="3592">
                  <c:v>5.6666666666666671E-2</c:v>
                </c:pt>
                <c:pt idx="3593">
                  <c:v>5.6666666666666671E-2</c:v>
                </c:pt>
                <c:pt idx="3594">
                  <c:v>5.6666666666666671E-2</c:v>
                </c:pt>
                <c:pt idx="3595">
                  <c:v>5.6666666666666671E-2</c:v>
                </c:pt>
                <c:pt idx="3596">
                  <c:v>5.6666666666666671E-2</c:v>
                </c:pt>
                <c:pt idx="3597">
                  <c:v>5.6666666666666671E-2</c:v>
                </c:pt>
                <c:pt idx="3598">
                  <c:v>5.6666666666666671E-2</c:v>
                </c:pt>
                <c:pt idx="3599">
                  <c:v>5.6666666666666671E-2</c:v>
                </c:pt>
                <c:pt idx="3600">
                  <c:v>5.6666666666666671E-2</c:v>
                </c:pt>
                <c:pt idx="3601">
                  <c:v>5.6666666666666671E-2</c:v>
                </c:pt>
                <c:pt idx="3602">
                  <c:v>5.6666666666666671E-2</c:v>
                </c:pt>
                <c:pt idx="3603">
                  <c:v>5.6666666666666671E-2</c:v>
                </c:pt>
                <c:pt idx="3604">
                  <c:v>5.6666666666666671E-2</c:v>
                </c:pt>
                <c:pt idx="3605">
                  <c:v>5.6666666666666671E-2</c:v>
                </c:pt>
                <c:pt idx="3606">
                  <c:v>5.6666666666666671E-2</c:v>
                </c:pt>
                <c:pt idx="3607">
                  <c:v>5.6666666666666671E-2</c:v>
                </c:pt>
                <c:pt idx="3608">
                  <c:v>5.6666666666666671E-2</c:v>
                </c:pt>
                <c:pt idx="3609">
                  <c:v>5.6666666666666671E-2</c:v>
                </c:pt>
                <c:pt idx="3610">
                  <c:v>5.6666666666666671E-2</c:v>
                </c:pt>
                <c:pt idx="3611">
                  <c:v>5.6666666666666671E-2</c:v>
                </c:pt>
                <c:pt idx="3612">
                  <c:v>5.6666666666666671E-2</c:v>
                </c:pt>
                <c:pt idx="3613">
                  <c:v>5.6666666666666671E-2</c:v>
                </c:pt>
                <c:pt idx="3614">
                  <c:v>5.6666666666666671E-2</c:v>
                </c:pt>
                <c:pt idx="3615">
                  <c:v>5.6000000000000001E-2</c:v>
                </c:pt>
                <c:pt idx="3616">
                  <c:v>5.6000000000000001E-2</c:v>
                </c:pt>
                <c:pt idx="3617">
                  <c:v>5.6000000000000001E-2</c:v>
                </c:pt>
                <c:pt idx="3618">
                  <c:v>5.6000000000000001E-2</c:v>
                </c:pt>
                <c:pt idx="3619">
                  <c:v>5.6000000000000001E-2</c:v>
                </c:pt>
                <c:pt idx="3620">
                  <c:v>5.6000000000000001E-2</c:v>
                </c:pt>
                <c:pt idx="3621">
                  <c:v>5.6000000000000001E-2</c:v>
                </c:pt>
                <c:pt idx="3622">
                  <c:v>0</c:v>
                </c:pt>
                <c:pt idx="3623">
                  <c:v>0</c:v>
                </c:pt>
                <c:pt idx="3624">
                  <c:v>0</c:v>
                </c:pt>
                <c:pt idx="3625">
                  <c:v>0</c:v>
                </c:pt>
                <c:pt idx="3626">
                  <c:v>0</c:v>
                </c:pt>
                <c:pt idx="3627">
                  <c:v>0</c:v>
                </c:pt>
                <c:pt idx="3628">
                  <c:v>0</c:v>
                </c:pt>
                <c:pt idx="3629">
                  <c:v>0</c:v>
                </c:pt>
                <c:pt idx="3630">
                  <c:v>0</c:v>
                </c:pt>
                <c:pt idx="3631">
                  <c:v>0</c:v>
                </c:pt>
                <c:pt idx="3632">
                  <c:v>0</c:v>
                </c:pt>
                <c:pt idx="3633">
                  <c:v>0</c:v>
                </c:pt>
                <c:pt idx="3634">
                  <c:v>0</c:v>
                </c:pt>
                <c:pt idx="3635">
                  <c:v>0</c:v>
                </c:pt>
                <c:pt idx="3636">
                  <c:v>0</c:v>
                </c:pt>
                <c:pt idx="3637">
                  <c:v>0</c:v>
                </c:pt>
                <c:pt idx="3638">
                  <c:v>0</c:v>
                </c:pt>
                <c:pt idx="3639">
                  <c:v>0</c:v>
                </c:pt>
                <c:pt idx="3640">
                  <c:v>0</c:v>
                </c:pt>
                <c:pt idx="3641">
                  <c:v>0</c:v>
                </c:pt>
                <c:pt idx="3642">
                  <c:v>0</c:v>
                </c:pt>
                <c:pt idx="3643">
                  <c:v>0</c:v>
                </c:pt>
                <c:pt idx="3644">
                  <c:v>0</c:v>
                </c:pt>
                <c:pt idx="3645">
                  <c:v>0</c:v>
                </c:pt>
                <c:pt idx="3646">
                  <c:v>0</c:v>
                </c:pt>
                <c:pt idx="3647">
                  <c:v>0</c:v>
                </c:pt>
                <c:pt idx="3648">
                  <c:v>0</c:v>
                </c:pt>
                <c:pt idx="3649">
                  <c:v>0</c:v>
                </c:pt>
                <c:pt idx="3650">
                  <c:v>0</c:v>
                </c:pt>
                <c:pt idx="3651">
                  <c:v>0</c:v>
                </c:pt>
                <c:pt idx="3652">
                  <c:v>0</c:v>
                </c:pt>
                <c:pt idx="3653">
                  <c:v>0</c:v>
                </c:pt>
                <c:pt idx="3654">
                  <c:v>0</c:v>
                </c:pt>
                <c:pt idx="3655">
                  <c:v>0</c:v>
                </c:pt>
                <c:pt idx="3656">
                  <c:v>0</c:v>
                </c:pt>
                <c:pt idx="3657">
                  <c:v>0</c:v>
                </c:pt>
                <c:pt idx="3658">
                  <c:v>0</c:v>
                </c:pt>
                <c:pt idx="3659">
                  <c:v>0</c:v>
                </c:pt>
                <c:pt idx="3660">
                  <c:v>0</c:v>
                </c:pt>
                <c:pt idx="3661">
                  <c:v>0</c:v>
                </c:pt>
                <c:pt idx="3662">
                  <c:v>0</c:v>
                </c:pt>
                <c:pt idx="3663">
                  <c:v>0</c:v>
                </c:pt>
                <c:pt idx="3664">
                  <c:v>0</c:v>
                </c:pt>
                <c:pt idx="3665">
                  <c:v>0</c:v>
                </c:pt>
                <c:pt idx="3666">
                  <c:v>0</c:v>
                </c:pt>
              </c:numCache>
            </c:numRef>
          </c:yVal>
          <c:smooth val="0"/>
          <c:extLst>
            <c:ext xmlns:c16="http://schemas.microsoft.com/office/drawing/2014/chart" uri="{C3380CC4-5D6E-409C-BE32-E72D297353CC}">
              <c16:uniqueId val="{00000004-40DF-4CF6-BB42-276EC5C53D10}"/>
            </c:ext>
          </c:extLst>
        </c:ser>
        <c:dLbls>
          <c:showLegendKey val="0"/>
          <c:showVal val="0"/>
          <c:showCatName val="0"/>
          <c:showSerName val="0"/>
          <c:showPercent val="0"/>
          <c:showBubbleSize val="0"/>
        </c:dLbls>
        <c:axId val="587690480"/>
        <c:axId val="587692192"/>
      </c:scatterChart>
      <c:valAx>
        <c:axId val="587690480"/>
        <c:scaling>
          <c:orientation val="minMax"/>
          <c:max val="150"/>
          <c:min val="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200" b="0" i="0" u="none" strike="noStrike" kern="1200" baseline="0">
                    <a:solidFill>
                      <a:schemeClr val="tx1">
                        <a:lumMod val="65000"/>
                        <a:lumOff val="35000"/>
                      </a:schemeClr>
                    </a:solidFill>
                    <a:latin typeface="Marianne Light" panose="02000000000000000000" pitchFamily="2" charset="0"/>
                    <a:ea typeface="+mn-ea"/>
                    <a:cs typeface="+mn-cs"/>
                  </a:defRPr>
                </a:pPr>
                <a:r>
                  <a:rPr lang="fr-FR"/>
                  <a:t>Temps (jours)</a:t>
                </a:r>
              </a:p>
            </c:rich>
          </c:tx>
          <c:layout>
            <c:manualLayout>
              <c:xMode val="edge"/>
              <c:yMode val="edge"/>
              <c:x val="0.44417229651027351"/>
              <c:y val="0.91859867470600476"/>
            </c:manualLayout>
          </c:layout>
          <c:overlay val="0"/>
          <c:spPr>
            <a:noFill/>
            <a:ln>
              <a:noFill/>
            </a:ln>
            <a:effectLst/>
          </c:spPr>
          <c:txPr>
            <a:bodyPr rot="0" spcFirstLastPara="1" vertOverflow="ellipsis" vert="horz" wrap="square" anchor="ctr" anchorCtr="1"/>
            <a:lstStyle/>
            <a:p>
              <a:pPr>
                <a:defRPr sz="1200" b="0" i="0" u="none" strike="noStrike" kern="1200" baseline="0">
                  <a:solidFill>
                    <a:schemeClr val="tx1">
                      <a:lumMod val="65000"/>
                      <a:lumOff val="35000"/>
                    </a:schemeClr>
                  </a:solidFill>
                  <a:latin typeface="Marianne Light" panose="02000000000000000000" pitchFamily="2" charset="0"/>
                  <a:ea typeface="+mn-ea"/>
                  <a:cs typeface="+mn-cs"/>
                </a:defRPr>
              </a:pPr>
              <a:endParaRPr lang="fr-FR"/>
            </a:p>
          </c:txPr>
        </c:title>
        <c:numFmt formatCode="General" sourceLinked="0"/>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Marianne Light" panose="02000000000000000000" pitchFamily="2" charset="0"/>
                <a:ea typeface="+mn-ea"/>
                <a:cs typeface="+mn-cs"/>
              </a:defRPr>
            </a:pPr>
            <a:endParaRPr lang="fr-FR"/>
          </a:p>
        </c:txPr>
        <c:crossAx val="587692192"/>
        <c:crosses val="autoZero"/>
        <c:crossBetween val="midCat"/>
        <c:majorUnit val="20"/>
      </c:valAx>
      <c:valAx>
        <c:axId val="587692192"/>
        <c:scaling>
          <c:orientation val="minMax"/>
          <c:max val="0.2"/>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200" b="0" i="0" u="none" strike="noStrike" kern="1200" baseline="0">
                    <a:solidFill>
                      <a:schemeClr val="tx1">
                        <a:lumMod val="65000"/>
                        <a:lumOff val="35000"/>
                      </a:schemeClr>
                    </a:solidFill>
                    <a:latin typeface="Marianne Light" panose="02000000000000000000" pitchFamily="2" charset="0"/>
                    <a:ea typeface="+mn-ea"/>
                    <a:cs typeface="+mn-cs"/>
                  </a:defRPr>
                </a:pPr>
                <a:r>
                  <a:rPr lang="fr-FR"/>
                  <a:t>Teneur en eau massique</a:t>
                </a:r>
              </a:p>
            </c:rich>
          </c:tx>
          <c:layout>
            <c:manualLayout>
              <c:xMode val="edge"/>
              <c:yMode val="edge"/>
              <c:x val="2.2916666666666665E-2"/>
              <c:y val="0.29202576074040942"/>
            </c:manualLayout>
          </c:layout>
          <c:overlay val="0"/>
          <c:spPr>
            <a:noFill/>
            <a:ln>
              <a:noFill/>
            </a:ln>
            <a:effectLst/>
          </c:spPr>
          <c:txPr>
            <a:bodyPr rot="-5400000" spcFirstLastPara="1" vertOverflow="ellipsis" vert="horz" wrap="square" anchor="ctr" anchorCtr="1"/>
            <a:lstStyle/>
            <a:p>
              <a:pPr>
                <a:defRPr sz="1200" b="0" i="0" u="none" strike="noStrike" kern="1200" baseline="0">
                  <a:solidFill>
                    <a:schemeClr val="tx1">
                      <a:lumMod val="65000"/>
                      <a:lumOff val="35000"/>
                    </a:schemeClr>
                  </a:solidFill>
                  <a:latin typeface="Marianne Light" panose="02000000000000000000" pitchFamily="2" charset="0"/>
                  <a:ea typeface="+mn-ea"/>
                  <a:cs typeface="+mn-cs"/>
                </a:defRPr>
              </a:pPr>
              <a:endParaRPr lang="fr-FR"/>
            </a:p>
          </c:txPr>
        </c:title>
        <c:numFmt formatCode="0%" sourceLinked="0"/>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Marianne Light" panose="02000000000000000000" pitchFamily="2" charset="0"/>
                <a:ea typeface="+mn-ea"/>
                <a:cs typeface="+mn-cs"/>
              </a:defRPr>
            </a:pPr>
            <a:endParaRPr lang="fr-FR"/>
          </a:p>
        </c:txPr>
        <c:crossAx val="587690480"/>
        <c:crosses val="autoZero"/>
        <c:crossBetween val="midCat"/>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sz="1200">
          <a:latin typeface="Marianne Light" panose="02000000000000000000" pitchFamily="2" charset="0"/>
        </a:defRPr>
      </a:pPr>
      <a:endParaRPr lang="fr-FR"/>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fr-F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40" b="0" i="0" u="none" strike="noStrike" kern="1200" spc="0" baseline="0">
                <a:solidFill>
                  <a:schemeClr val="tx1">
                    <a:lumMod val="65000"/>
                    <a:lumOff val="35000"/>
                  </a:schemeClr>
                </a:solidFill>
                <a:latin typeface="Marianne Light" panose="02000000000000000000" pitchFamily="2" charset="0"/>
                <a:ea typeface="+mn-ea"/>
                <a:cs typeface="+mn-cs"/>
              </a:defRPr>
            </a:pPr>
            <a:r>
              <a:rPr lang="fr-FR"/>
              <a:t>Relevé local des sonde TDR</a:t>
            </a:r>
          </a:p>
        </c:rich>
      </c:tx>
      <c:layout>
        <c:manualLayout>
          <c:xMode val="edge"/>
          <c:yMode val="edge"/>
          <c:x val="0.29503937007874015"/>
          <c:y val="1.8094209567990061E-2"/>
        </c:manualLayout>
      </c:layout>
      <c:overlay val="0"/>
      <c:spPr>
        <a:noFill/>
        <a:ln>
          <a:noFill/>
        </a:ln>
        <a:effectLst/>
      </c:spPr>
      <c:txPr>
        <a:bodyPr rot="0" spcFirstLastPara="1" vertOverflow="ellipsis" vert="horz" wrap="square" anchor="ctr" anchorCtr="1"/>
        <a:lstStyle/>
        <a:p>
          <a:pPr>
            <a:defRPr sz="1440" b="0" i="0" u="none" strike="noStrike" kern="1200" spc="0" baseline="0">
              <a:solidFill>
                <a:schemeClr val="tx1">
                  <a:lumMod val="65000"/>
                  <a:lumOff val="35000"/>
                </a:schemeClr>
              </a:solidFill>
              <a:latin typeface="Marianne Light" panose="02000000000000000000" pitchFamily="2" charset="0"/>
              <a:ea typeface="+mn-ea"/>
              <a:cs typeface="+mn-cs"/>
            </a:defRPr>
          </a:pPr>
          <a:endParaRPr lang="fr-FR"/>
        </a:p>
      </c:txPr>
    </c:title>
    <c:autoTitleDeleted val="0"/>
    <c:plotArea>
      <c:layout/>
      <c:scatterChart>
        <c:scatterStyle val="lineMarker"/>
        <c:varyColors val="0"/>
        <c:ser>
          <c:idx val="0"/>
          <c:order val="0"/>
          <c:tx>
            <c:strRef>
              <c:f>TDR!$E$1:$E$4</c:f>
              <c:strCache>
                <c:ptCount val="4"/>
                <c:pt idx="1">
                  <c:v>VWC_1_Avg</c:v>
                </c:pt>
                <c:pt idx="2">
                  <c:v>m^3/m^3</c:v>
                </c:pt>
                <c:pt idx="3">
                  <c:v>Avg</c:v>
                </c:pt>
              </c:strCache>
            </c:strRef>
          </c:tx>
          <c:spPr>
            <a:ln w="19050" cap="rnd">
              <a:solidFill>
                <a:schemeClr val="accent1"/>
              </a:solidFill>
              <a:round/>
            </a:ln>
            <a:effectLst/>
          </c:spPr>
          <c:marker>
            <c:symbol val="none"/>
          </c:marker>
          <c:xVal>
            <c:numRef>
              <c:f>TDR!$B$5:$B$3671</c:f>
              <c:numCache>
                <c:formatCode>0.00</c:formatCode>
                <c:ptCount val="3667"/>
                <c:pt idx="0">
                  <c:v>0.10966435184673173</c:v>
                </c:pt>
                <c:pt idx="1">
                  <c:v>0.15133101851824904</c:v>
                </c:pt>
                <c:pt idx="2">
                  <c:v>0.19299768518249039</c:v>
                </c:pt>
                <c:pt idx="3">
                  <c:v>0.23466435184673173</c:v>
                </c:pt>
                <c:pt idx="4">
                  <c:v>0.27633101851824904</c:v>
                </c:pt>
                <c:pt idx="5">
                  <c:v>0.31799768518249039</c:v>
                </c:pt>
                <c:pt idx="6">
                  <c:v>0.35966435184673173</c:v>
                </c:pt>
                <c:pt idx="7">
                  <c:v>0.40133101851824904</c:v>
                </c:pt>
                <c:pt idx="8">
                  <c:v>0.44299768518249039</c:v>
                </c:pt>
                <c:pt idx="9">
                  <c:v>0.48466435184673173</c:v>
                </c:pt>
                <c:pt idx="10">
                  <c:v>0.52633101851824904</c:v>
                </c:pt>
                <c:pt idx="11">
                  <c:v>0.56799768518249039</c:v>
                </c:pt>
                <c:pt idx="12">
                  <c:v>0.60966435184673173</c:v>
                </c:pt>
                <c:pt idx="13">
                  <c:v>0.65133101851824904</c:v>
                </c:pt>
                <c:pt idx="14">
                  <c:v>0.69299768518249039</c:v>
                </c:pt>
                <c:pt idx="15">
                  <c:v>0.73466435184673173</c:v>
                </c:pt>
                <c:pt idx="16">
                  <c:v>0.77633101851824904</c:v>
                </c:pt>
                <c:pt idx="17">
                  <c:v>0.81799768518249039</c:v>
                </c:pt>
                <c:pt idx="18">
                  <c:v>0.85966435184673173</c:v>
                </c:pt>
                <c:pt idx="19">
                  <c:v>0.90133101851824904</c:v>
                </c:pt>
                <c:pt idx="20">
                  <c:v>0.94299768518249039</c:v>
                </c:pt>
                <c:pt idx="21">
                  <c:v>0.98466435184673173</c:v>
                </c:pt>
                <c:pt idx="22">
                  <c:v>1.026331018518249</c:v>
                </c:pt>
                <c:pt idx="23">
                  <c:v>1.0679976851824904</c:v>
                </c:pt>
                <c:pt idx="24">
                  <c:v>1.1096643518467317</c:v>
                </c:pt>
                <c:pt idx="25">
                  <c:v>1.151331018518249</c:v>
                </c:pt>
                <c:pt idx="26">
                  <c:v>1.1929976851824904</c:v>
                </c:pt>
                <c:pt idx="27">
                  <c:v>1.2346643518467317</c:v>
                </c:pt>
                <c:pt idx="28">
                  <c:v>1.276331018518249</c:v>
                </c:pt>
                <c:pt idx="29">
                  <c:v>1.3179976851824904</c:v>
                </c:pt>
                <c:pt idx="30">
                  <c:v>1.3596643518467317</c:v>
                </c:pt>
                <c:pt idx="31">
                  <c:v>1.401331018518249</c:v>
                </c:pt>
                <c:pt idx="32">
                  <c:v>1.4429976851824904</c:v>
                </c:pt>
                <c:pt idx="33">
                  <c:v>1.4846643518467317</c:v>
                </c:pt>
                <c:pt idx="34">
                  <c:v>1.526331018518249</c:v>
                </c:pt>
                <c:pt idx="35">
                  <c:v>1.5679976851824904</c:v>
                </c:pt>
                <c:pt idx="36">
                  <c:v>1.6096643518467317</c:v>
                </c:pt>
                <c:pt idx="37">
                  <c:v>1.651331018518249</c:v>
                </c:pt>
                <c:pt idx="38">
                  <c:v>1.6929976851824904</c:v>
                </c:pt>
                <c:pt idx="39">
                  <c:v>1.7346643518467317</c:v>
                </c:pt>
                <c:pt idx="40">
                  <c:v>1.776331018518249</c:v>
                </c:pt>
                <c:pt idx="41">
                  <c:v>1.8179976851824904</c:v>
                </c:pt>
                <c:pt idx="42">
                  <c:v>1.8596643518467317</c:v>
                </c:pt>
                <c:pt idx="43">
                  <c:v>1.901331018518249</c:v>
                </c:pt>
                <c:pt idx="44">
                  <c:v>1.9429976851824904</c:v>
                </c:pt>
                <c:pt idx="45">
                  <c:v>1.9846643518467317</c:v>
                </c:pt>
                <c:pt idx="46">
                  <c:v>2.026331018518249</c:v>
                </c:pt>
                <c:pt idx="47">
                  <c:v>2.0679976851824904</c:v>
                </c:pt>
                <c:pt idx="48">
                  <c:v>2.1096643518467317</c:v>
                </c:pt>
                <c:pt idx="49">
                  <c:v>2.151331018518249</c:v>
                </c:pt>
                <c:pt idx="50">
                  <c:v>2.1929976851824904</c:v>
                </c:pt>
                <c:pt idx="51">
                  <c:v>2.2346643518467317</c:v>
                </c:pt>
                <c:pt idx="52">
                  <c:v>2.276331018518249</c:v>
                </c:pt>
                <c:pt idx="53">
                  <c:v>2.3179976851824904</c:v>
                </c:pt>
                <c:pt idx="54">
                  <c:v>2.3596643518467317</c:v>
                </c:pt>
                <c:pt idx="55">
                  <c:v>2.401331018518249</c:v>
                </c:pt>
                <c:pt idx="56">
                  <c:v>2.4429976851824904</c:v>
                </c:pt>
                <c:pt idx="57">
                  <c:v>2.4846643518467317</c:v>
                </c:pt>
                <c:pt idx="58">
                  <c:v>2.526331018518249</c:v>
                </c:pt>
                <c:pt idx="59">
                  <c:v>2.5679976851824904</c:v>
                </c:pt>
                <c:pt idx="60">
                  <c:v>2.6096643518467317</c:v>
                </c:pt>
                <c:pt idx="61">
                  <c:v>2.651331018518249</c:v>
                </c:pt>
                <c:pt idx="62">
                  <c:v>2.6929976851824904</c:v>
                </c:pt>
                <c:pt idx="63">
                  <c:v>2.7346643518467317</c:v>
                </c:pt>
                <c:pt idx="64">
                  <c:v>2.776331018518249</c:v>
                </c:pt>
                <c:pt idx="65">
                  <c:v>2.8179976851824904</c:v>
                </c:pt>
                <c:pt idx="66">
                  <c:v>2.8596643518467317</c:v>
                </c:pt>
                <c:pt idx="67">
                  <c:v>2.901331018518249</c:v>
                </c:pt>
                <c:pt idx="68">
                  <c:v>2.9429976851824904</c:v>
                </c:pt>
                <c:pt idx="69">
                  <c:v>2.9846643518467317</c:v>
                </c:pt>
                <c:pt idx="70">
                  <c:v>3.026331018518249</c:v>
                </c:pt>
                <c:pt idx="71">
                  <c:v>3.0679976851824904</c:v>
                </c:pt>
                <c:pt idx="72">
                  <c:v>3.1096643518467317</c:v>
                </c:pt>
                <c:pt idx="73">
                  <c:v>3.151331018518249</c:v>
                </c:pt>
                <c:pt idx="74">
                  <c:v>3.1929976851824904</c:v>
                </c:pt>
                <c:pt idx="75">
                  <c:v>3.2346643518467317</c:v>
                </c:pt>
                <c:pt idx="76">
                  <c:v>3.276331018518249</c:v>
                </c:pt>
                <c:pt idx="77">
                  <c:v>3.3179976851824904</c:v>
                </c:pt>
                <c:pt idx="78">
                  <c:v>3.3596643518467317</c:v>
                </c:pt>
                <c:pt idx="79">
                  <c:v>3.401331018518249</c:v>
                </c:pt>
                <c:pt idx="80">
                  <c:v>3.4429976851824904</c:v>
                </c:pt>
                <c:pt idx="81">
                  <c:v>3.4846643518467317</c:v>
                </c:pt>
                <c:pt idx="82">
                  <c:v>3.526331018518249</c:v>
                </c:pt>
                <c:pt idx="83">
                  <c:v>3.5679976851824904</c:v>
                </c:pt>
                <c:pt idx="84">
                  <c:v>3.6096643518467317</c:v>
                </c:pt>
                <c:pt idx="85">
                  <c:v>3.651331018518249</c:v>
                </c:pt>
                <c:pt idx="86">
                  <c:v>3.6929976851824904</c:v>
                </c:pt>
                <c:pt idx="87">
                  <c:v>3.7346643518467317</c:v>
                </c:pt>
                <c:pt idx="88">
                  <c:v>3.776331018518249</c:v>
                </c:pt>
                <c:pt idx="89">
                  <c:v>3.8179976851824904</c:v>
                </c:pt>
                <c:pt idx="90">
                  <c:v>3.8596643518467317</c:v>
                </c:pt>
                <c:pt idx="91">
                  <c:v>3.901331018518249</c:v>
                </c:pt>
                <c:pt idx="92">
                  <c:v>3.9429976851824904</c:v>
                </c:pt>
                <c:pt idx="93">
                  <c:v>3.9846643518467317</c:v>
                </c:pt>
                <c:pt idx="94">
                  <c:v>4.026331018518249</c:v>
                </c:pt>
                <c:pt idx="95">
                  <c:v>4.0679976851824904</c:v>
                </c:pt>
                <c:pt idx="96">
                  <c:v>4.1096643518467317</c:v>
                </c:pt>
                <c:pt idx="97">
                  <c:v>4.151331018518249</c:v>
                </c:pt>
                <c:pt idx="98">
                  <c:v>4.1929976851824904</c:v>
                </c:pt>
                <c:pt idx="99">
                  <c:v>4.2346643518467317</c:v>
                </c:pt>
                <c:pt idx="100">
                  <c:v>4.276331018518249</c:v>
                </c:pt>
                <c:pt idx="101">
                  <c:v>4.3179976851824904</c:v>
                </c:pt>
                <c:pt idx="102">
                  <c:v>4.3596643518467317</c:v>
                </c:pt>
                <c:pt idx="103">
                  <c:v>4.401331018518249</c:v>
                </c:pt>
                <c:pt idx="104">
                  <c:v>4.4429976851824904</c:v>
                </c:pt>
                <c:pt idx="105">
                  <c:v>4.4846643518467317</c:v>
                </c:pt>
                <c:pt idx="106">
                  <c:v>4.526331018518249</c:v>
                </c:pt>
                <c:pt idx="107">
                  <c:v>4.5679976851824904</c:v>
                </c:pt>
                <c:pt idx="108">
                  <c:v>4.6096643518467317</c:v>
                </c:pt>
                <c:pt idx="109">
                  <c:v>4.651331018518249</c:v>
                </c:pt>
                <c:pt idx="110">
                  <c:v>4.6929976851824904</c:v>
                </c:pt>
                <c:pt idx="111">
                  <c:v>4.7346643518467317</c:v>
                </c:pt>
                <c:pt idx="112">
                  <c:v>4.776331018518249</c:v>
                </c:pt>
                <c:pt idx="113">
                  <c:v>4.8179976851824904</c:v>
                </c:pt>
                <c:pt idx="114">
                  <c:v>4.8596643518467317</c:v>
                </c:pt>
                <c:pt idx="115">
                  <c:v>4.901331018518249</c:v>
                </c:pt>
                <c:pt idx="116">
                  <c:v>4.9429976851824904</c:v>
                </c:pt>
                <c:pt idx="117">
                  <c:v>4.9846643518467317</c:v>
                </c:pt>
                <c:pt idx="118">
                  <c:v>5.026331018518249</c:v>
                </c:pt>
                <c:pt idx="119">
                  <c:v>5.0679976851824904</c:v>
                </c:pt>
                <c:pt idx="120">
                  <c:v>5.1096643518467317</c:v>
                </c:pt>
                <c:pt idx="121">
                  <c:v>5.151331018518249</c:v>
                </c:pt>
                <c:pt idx="122">
                  <c:v>5.1929976851824904</c:v>
                </c:pt>
                <c:pt idx="123">
                  <c:v>5.2346643518467317</c:v>
                </c:pt>
                <c:pt idx="124">
                  <c:v>5.276331018518249</c:v>
                </c:pt>
                <c:pt idx="125">
                  <c:v>5.3179976851824904</c:v>
                </c:pt>
                <c:pt idx="126">
                  <c:v>5.3596643518467317</c:v>
                </c:pt>
                <c:pt idx="127">
                  <c:v>5.401331018518249</c:v>
                </c:pt>
                <c:pt idx="128">
                  <c:v>5.4429976851824904</c:v>
                </c:pt>
                <c:pt idx="129">
                  <c:v>5.4846643518467317</c:v>
                </c:pt>
                <c:pt idx="130">
                  <c:v>5.526331018518249</c:v>
                </c:pt>
                <c:pt idx="131">
                  <c:v>5.5679976851824904</c:v>
                </c:pt>
                <c:pt idx="132">
                  <c:v>5.6096643518467317</c:v>
                </c:pt>
                <c:pt idx="133">
                  <c:v>5.651331018518249</c:v>
                </c:pt>
                <c:pt idx="134">
                  <c:v>5.6929976851824904</c:v>
                </c:pt>
                <c:pt idx="135">
                  <c:v>5.7346643518467317</c:v>
                </c:pt>
                <c:pt idx="136">
                  <c:v>5.776331018518249</c:v>
                </c:pt>
                <c:pt idx="137">
                  <c:v>5.8179976851824904</c:v>
                </c:pt>
                <c:pt idx="138">
                  <c:v>5.8596643518467317</c:v>
                </c:pt>
                <c:pt idx="139">
                  <c:v>5.901331018518249</c:v>
                </c:pt>
                <c:pt idx="140">
                  <c:v>5.9429976851824904</c:v>
                </c:pt>
                <c:pt idx="141">
                  <c:v>5.9846643518467317</c:v>
                </c:pt>
                <c:pt idx="142">
                  <c:v>6.026331018518249</c:v>
                </c:pt>
                <c:pt idx="143">
                  <c:v>6.0679976851824904</c:v>
                </c:pt>
                <c:pt idx="144">
                  <c:v>6.1096643518467317</c:v>
                </c:pt>
                <c:pt idx="145">
                  <c:v>6.151331018518249</c:v>
                </c:pt>
                <c:pt idx="146">
                  <c:v>6.1929976851824904</c:v>
                </c:pt>
                <c:pt idx="147">
                  <c:v>6.2346643518467317</c:v>
                </c:pt>
                <c:pt idx="148">
                  <c:v>6.276331018518249</c:v>
                </c:pt>
                <c:pt idx="149">
                  <c:v>6.3179976851824904</c:v>
                </c:pt>
                <c:pt idx="150">
                  <c:v>6.3596643518467317</c:v>
                </c:pt>
                <c:pt idx="151">
                  <c:v>6.401331018518249</c:v>
                </c:pt>
                <c:pt idx="152">
                  <c:v>6.4429976851824904</c:v>
                </c:pt>
                <c:pt idx="153">
                  <c:v>6.4846643518467317</c:v>
                </c:pt>
                <c:pt idx="154">
                  <c:v>6.526331018518249</c:v>
                </c:pt>
                <c:pt idx="155">
                  <c:v>6.5679976851824904</c:v>
                </c:pt>
                <c:pt idx="156">
                  <c:v>6.6096643518467317</c:v>
                </c:pt>
                <c:pt idx="157">
                  <c:v>6.651331018518249</c:v>
                </c:pt>
                <c:pt idx="158">
                  <c:v>6.6929976851824904</c:v>
                </c:pt>
                <c:pt idx="159">
                  <c:v>6.7346643518467317</c:v>
                </c:pt>
                <c:pt idx="160">
                  <c:v>6.776331018518249</c:v>
                </c:pt>
                <c:pt idx="161">
                  <c:v>6.8179976851824904</c:v>
                </c:pt>
                <c:pt idx="162">
                  <c:v>6.8596643518467317</c:v>
                </c:pt>
                <c:pt idx="163">
                  <c:v>6.901331018518249</c:v>
                </c:pt>
                <c:pt idx="164">
                  <c:v>6.9429976851824904</c:v>
                </c:pt>
                <c:pt idx="165">
                  <c:v>6.9846643518467317</c:v>
                </c:pt>
                <c:pt idx="166">
                  <c:v>7.026331018518249</c:v>
                </c:pt>
                <c:pt idx="167">
                  <c:v>7.0679976851824904</c:v>
                </c:pt>
                <c:pt idx="168">
                  <c:v>7.1096643518467317</c:v>
                </c:pt>
                <c:pt idx="169">
                  <c:v>7.151331018518249</c:v>
                </c:pt>
                <c:pt idx="170">
                  <c:v>7.1929976851824904</c:v>
                </c:pt>
                <c:pt idx="171">
                  <c:v>7.2346643518467317</c:v>
                </c:pt>
                <c:pt idx="172">
                  <c:v>7.276331018518249</c:v>
                </c:pt>
                <c:pt idx="173">
                  <c:v>7.3179976851824904</c:v>
                </c:pt>
                <c:pt idx="174">
                  <c:v>7.3596643518467317</c:v>
                </c:pt>
                <c:pt idx="175">
                  <c:v>7.401331018518249</c:v>
                </c:pt>
                <c:pt idx="176">
                  <c:v>7.4429976851824904</c:v>
                </c:pt>
                <c:pt idx="177">
                  <c:v>7.4846643518467317</c:v>
                </c:pt>
                <c:pt idx="178">
                  <c:v>7.526331018518249</c:v>
                </c:pt>
                <c:pt idx="179">
                  <c:v>7.5679976851824904</c:v>
                </c:pt>
                <c:pt idx="180">
                  <c:v>7.6096643518467317</c:v>
                </c:pt>
                <c:pt idx="181">
                  <c:v>7.651331018518249</c:v>
                </c:pt>
                <c:pt idx="182">
                  <c:v>7.6929976851824904</c:v>
                </c:pt>
                <c:pt idx="183">
                  <c:v>7.7346643518467317</c:v>
                </c:pt>
                <c:pt idx="184">
                  <c:v>7.776331018518249</c:v>
                </c:pt>
                <c:pt idx="185">
                  <c:v>7.8179976851824904</c:v>
                </c:pt>
                <c:pt idx="186">
                  <c:v>7.8596643518467317</c:v>
                </c:pt>
                <c:pt idx="187">
                  <c:v>7.901331018518249</c:v>
                </c:pt>
                <c:pt idx="188">
                  <c:v>7.9429976851824904</c:v>
                </c:pt>
                <c:pt idx="189">
                  <c:v>7.9846643518467317</c:v>
                </c:pt>
                <c:pt idx="190">
                  <c:v>8.026331018518249</c:v>
                </c:pt>
                <c:pt idx="191">
                  <c:v>8.0679976851824904</c:v>
                </c:pt>
                <c:pt idx="192">
                  <c:v>8.1096643518467317</c:v>
                </c:pt>
                <c:pt idx="193">
                  <c:v>8.151331018518249</c:v>
                </c:pt>
                <c:pt idx="194">
                  <c:v>8.1929976851824904</c:v>
                </c:pt>
                <c:pt idx="195">
                  <c:v>8.2346643518467317</c:v>
                </c:pt>
                <c:pt idx="196">
                  <c:v>8.276331018518249</c:v>
                </c:pt>
                <c:pt idx="197">
                  <c:v>8.3179976851824904</c:v>
                </c:pt>
                <c:pt idx="198">
                  <c:v>8.3596643518467317</c:v>
                </c:pt>
                <c:pt idx="199">
                  <c:v>8.401331018518249</c:v>
                </c:pt>
                <c:pt idx="200">
                  <c:v>8.4429976851824904</c:v>
                </c:pt>
                <c:pt idx="201">
                  <c:v>8.4846643518467317</c:v>
                </c:pt>
                <c:pt idx="202">
                  <c:v>8.526331018518249</c:v>
                </c:pt>
                <c:pt idx="203">
                  <c:v>8.5679976851824904</c:v>
                </c:pt>
                <c:pt idx="204">
                  <c:v>8.6096643518467317</c:v>
                </c:pt>
                <c:pt idx="205">
                  <c:v>8.651331018518249</c:v>
                </c:pt>
                <c:pt idx="206">
                  <c:v>8.6929976851824904</c:v>
                </c:pt>
                <c:pt idx="207">
                  <c:v>8.7346643518467317</c:v>
                </c:pt>
                <c:pt idx="208">
                  <c:v>8.776331018518249</c:v>
                </c:pt>
                <c:pt idx="209">
                  <c:v>8.8179976851824904</c:v>
                </c:pt>
                <c:pt idx="210">
                  <c:v>8.8596643518467317</c:v>
                </c:pt>
                <c:pt idx="211">
                  <c:v>8.901331018518249</c:v>
                </c:pt>
                <c:pt idx="212">
                  <c:v>8.9429976851824904</c:v>
                </c:pt>
                <c:pt idx="213">
                  <c:v>8.9846643518467317</c:v>
                </c:pt>
                <c:pt idx="214">
                  <c:v>9.026331018518249</c:v>
                </c:pt>
                <c:pt idx="215">
                  <c:v>9.0679976851824904</c:v>
                </c:pt>
                <c:pt idx="216">
                  <c:v>9.1096643518467317</c:v>
                </c:pt>
                <c:pt idx="217">
                  <c:v>9.151331018518249</c:v>
                </c:pt>
                <c:pt idx="218">
                  <c:v>9.1929976851824904</c:v>
                </c:pt>
                <c:pt idx="219">
                  <c:v>9.2346643518467317</c:v>
                </c:pt>
                <c:pt idx="220">
                  <c:v>9.276331018518249</c:v>
                </c:pt>
                <c:pt idx="221">
                  <c:v>9.3179976851824904</c:v>
                </c:pt>
                <c:pt idx="222">
                  <c:v>9.3596643518467317</c:v>
                </c:pt>
                <c:pt idx="223">
                  <c:v>9.401331018518249</c:v>
                </c:pt>
                <c:pt idx="224">
                  <c:v>9.4429976851824904</c:v>
                </c:pt>
                <c:pt idx="225">
                  <c:v>9.4846643518467317</c:v>
                </c:pt>
                <c:pt idx="226">
                  <c:v>9.526331018518249</c:v>
                </c:pt>
                <c:pt idx="227">
                  <c:v>9.5679976851824904</c:v>
                </c:pt>
                <c:pt idx="228">
                  <c:v>9.6096643518467317</c:v>
                </c:pt>
                <c:pt idx="229">
                  <c:v>9.651331018518249</c:v>
                </c:pt>
                <c:pt idx="230">
                  <c:v>9.6929976851824904</c:v>
                </c:pt>
                <c:pt idx="231">
                  <c:v>9.7346643518467317</c:v>
                </c:pt>
                <c:pt idx="232">
                  <c:v>9.776331018518249</c:v>
                </c:pt>
                <c:pt idx="233">
                  <c:v>9.8179976851824904</c:v>
                </c:pt>
                <c:pt idx="234">
                  <c:v>9.8596643518467317</c:v>
                </c:pt>
                <c:pt idx="235">
                  <c:v>9.901331018518249</c:v>
                </c:pt>
                <c:pt idx="236">
                  <c:v>9.9429976851824904</c:v>
                </c:pt>
                <c:pt idx="237">
                  <c:v>9.9846643518467317</c:v>
                </c:pt>
                <c:pt idx="238">
                  <c:v>10.026331018518249</c:v>
                </c:pt>
                <c:pt idx="239">
                  <c:v>10.06799768518249</c:v>
                </c:pt>
                <c:pt idx="240">
                  <c:v>10.109664351846732</c:v>
                </c:pt>
                <c:pt idx="241">
                  <c:v>10.151331018518249</c:v>
                </c:pt>
                <c:pt idx="242">
                  <c:v>10.19299768518249</c:v>
                </c:pt>
                <c:pt idx="243">
                  <c:v>10.234664351846732</c:v>
                </c:pt>
                <c:pt idx="244">
                  <c:v>10.276331018518249</c:v>
                </c:pt>
                <c:pt idx="245">
                  <c:v>10.31799768518249</c:v>
                </c:pt>
                <c:pt idx="246">
                  <c:v>10.359664351846732</c:v>
                </c:pt>
                <c:pt idx="247">
                  <c:v>10.401331018518249</c:v>
                </c:pt>
                <c:pt idx="248">
                  <c:v>10.44299768518249</c:v>
                </c:pt>
                <c:pt idx="249">
                  <c:v>10.484664351846732</c:v>
                </c:pt>
                <c:pt idx="250">
                  <c:v>10.526331018518249</c:v>
                </c:pt>
                <c:pt idx="251">
                  <c:v>10.56799768518249</c:v>
                </c:pt>
                <c:pt idx="252">
                  <c:v>10.609664351846732</c:v>
                </c:pt>
                <c:pt idx="253">
                  <c:v>10.651331018518249</c:v>
                </c:pt>
                <c:pt idx="254">
                  <c:v>10.69299768518249</c:v>
                </c:pt>
                <c:pt idx="255">
                  <c:v>10.734664351846732</c:v>
                </c:pt>
                <c:pt idx="256">
                  <c:v>10.776331018518249</c:v>
                </c:pt>
                <c:pt idx="257">
                  <c:v>10.81799768518249</c:v>
                </c:pt>
                <c:pt idx="258">
                  <c:v>10.859664351846732</c:v>
                </c:pt>
                <c:pt idx="259">
                  <c:v>10.901331018518249</c:v>
                </c:pt>
                <c:pt idx="260">
                  <c:v>10.94299768518249</c:v>
                </c:pt>
                <c:pt idx="261">
                  <c:v>10.984664351846732</c:v>
                </c:pt>
                <c:pt idx="262">
                  <c:v>11.026331018518249</c:v>
                </c:pt>
                <c:pt idx="263">
                  <c:v>11.06799768518249</c:v>
                </c:pt>
                <c:pt idx="264">
                  <c:v>11.109664351846732</c:v>
                </c:pt>
                <c:pt idx="265">
                  <c:v>11.151331018518249</c:v>
                </c:pt>
                <c:pt idx="266">
                  <c:v>11.19299768518249</c:v>
                </c:pt>
                <c:pt idx="267">
                  <c:v>11.234664351846732</c:v>
                </c:pt>
                <c:pt idx="268">
                  <c:v>11.276331018518249</c:v>
                </c:pt>
                <c:pt idx="269">
                  <c:v>11.31799768518249</c:v>
                </c:pt>
                <c:pt idx="270">
                  <c:v>11.359664351846732</c:v>
                </c:pt>
                <c:pt idx="271">
                  <c:v>11.401331018518249</c:v>
                </c:pt>
                <c:pt idx="272">
                  <c:v>11.44299768518249</c:v>
                </c:pt>
                <c:pt idx="273">
                  <c:v>11.484664351846732</c:v>
                </c:pt>
                <c:pt idx="274">
                  <c:v>11.526331018518249</c:v>
                </c:pt>
                <c:pt idx="275">
                  <c:v>11.56799768518249</c:v>
                </c:pt>
                <c:pt idx="276">
                  <c:v>11.609664351846732</c:v>
                </c:pt>
                <c:pt idx="277">
                  <c:v>11.651331018518249</c:v>
                </c:pt>
                <c:pt idx="278">
                  <c:v>11.69299768518249</c:v>
                </c:pt>
                <c:pt idx="279">
                  <c:v>11.734664351846732</c:v>
                </c:pt>
                <c:pt idx="280">
                  <c:v>11.776331018518249</c:v>
                </c:pt>
                <c:pt idx="281">
                  <c:v>11.81799768518249</c:v>
                </c:pt>
                <c:pt idx="282">
                  <c:v>11.859664351846732</c:v>
                </c:pt>
                <c:pt idx="283">
                  <c:v>11.901331018518249</c:v>
                </c:pt>
                <c:pt idx="284">
                  <c:v>11.94299768518249</c:v>
                </c:pt>
                <c:pt idx="285">
                  <c:v>11.984664351846732</c:v>
                </c:pt>
                <c:pt idx="286">
                  <c:v>12.026331018518249</c:v>
                </c:pt>
                <c:pt idx="287">
                  <c:v>12.06799768518249</c:v>
                </c:pt>
                <c:pt idx="288">
                  <c:v>12.109664351846732</c:v>
                </c:pt>
                <c:pt idx="289">
                  <c:v>12.151331018518249</c:v>
                </c:pt>
                <c:pt idx="290">
                  <c:v>12.19299768518249</c:v>
                </c:pt>
                <c:pt idx="291">
                  <c:v>12.234664351846732</c:v>
                </c:pt>
                <c:pt idx="292">
                  <c:v>12.276331018518249</c:v>
                </c:pt>
                <c:pt idx="293">
                  <c:v>12.31799768518249</c:v>
                </c:pt>
                <c:pt idx="294">
                  <c:v>12.359664351846732</c:v>
                </c:pt>
                <c:pt idx="295">
                  <c:v>12.401331018518249</c:v>
                </c:pt>
                <c:pt idx="296">
                  <c:v>12.44299768518249</c:v>
                </c:pt>
                <c:pt idx="297">
                  <c:v>12.484664351846732</c:v>
                </c:pt>
                <c:pt idx="298">
                  <c:v>12.526331018518249</c:v>
                </c:pt>
                <c:pt idx="299">
                  <c:v>12.56799768518249</c:v>
                </c:pt>
                <c:pt idx="300">
                  <c:v>12.609664351846732</c:v>
                </c:pt>
                <c:pt idx="301">
                  <c:v>12.651331018518249</c:v>
                </c:pt>
                <c:pt idx="302">
                  <c:v>12.69299768518249</c:v>
                </c:pt>
                <c:pt idx="303">
                  <c:v>12.734664351846732</c:v>
                </c:pt>
                <c:pt idx="304">
                  <c:v>12.776331018518249</c:v>
                </c:pt>
                <c:pt idx="305">
                  <c:v>12.81799768518249</c:v>
                </c:pt>
                <c:pt idx="306">
                  <c:v>12.859664351846732</c:v>
                </c:pt>
                <c:pt idx="307">
                  <c:v>12.901331018518249</c:v>
                </c:pt>
                <c:pt idx="308">
                  <c:v>12.94299768518249</c:v>
                </c:pt>
                <c:pt idx="309">
                  <c:v>12.984664351846732</c:v>
                </c:pt>
                <c:pt idx="310">
                  <c:v>13.026331018518249</c:v>
                </c:pt>
                <c:pt idx="311">
                  <c:v>13.06799768518249</c:v>
                </c:pt>
                <c:pt idx="312">
                  <c:v>13.109664351846732</c:v>
                </c:pt>
                <c:pt idx="313">
                  <c:v>13.151331018518249</c:v>
                </c:pt>
                <c:pt idx="314">
                  <c:v>13.19299768518249</c:v>
                </c:pt>
                <c:pt idx="315">
                  <c:v>13.234664351846732</c:v>
                </c:pt>
                <c:pt idx="316">
                  <c:v>13.276331018518249</c:v>
                </c:pt>
                <c:pt idx="317">
                  <c:v>13.31799768518249</c:v>
                </c:pt>
                <c:pt idx="318">
                  <c:v>13.359664351846732</c:v>
                </c:pt>
                <c:pt idx="319">
                  <c:v>13.401331018518249</c:v>
                </c:pt>
                <c:pt idx="320">
                  <c:v>13.44299768518249</c:v>
                </c:pt>
                <c:pt idx="321">
                  <c:v>13.484664351846732</c:v>
                </c:pt>
                <c:pt idx="322">
                  <c:v>13.526331018518249</c:v>
                </c:pt>
                <c:pt idx="323">
                  <c:v>13.56799768518249</c:v>
                </c:pt>
                <c:pt idx="324">
                  <c:v>13.609664351846732</c:v>
                </c:pt>
                <c:pt idx="325">
                  <c:v>13.651331018518249</c:v>
                </c:pt>
                <c:pt idx="326">
                  <c:v>13.69299768518249</c:v>
                </c:pt>
                <c:pt idx="327">
                  <c:v>13.734664351846732</c:v>
                </c:pt>
                <c:pt idx="328">
                  <c:v>13.776331018518249</c:v>
                </c:pt>
                <c:pt idx="329">
                  <c:v>13.81799768518249</c:v>
                </c:pt>
                <c:pt idx="330">
                  <c:v>13.859664351846732</c:v>
                </c:pt>
                <c:pt idx="331">
                  <c:v>13.901331018518249</c:v>
                </c:pt>
                <c:pt idx="332">
                  <c:v>13.94299768518249</c:v>
                </c:pt>
                <c:pt idx="333">
                  <c:v>13.984664351846732</c:v>
                </c:pt>
                <c:pt idx="334">
                  <c:v>14.026331018518249</c:v>
                </c:pt>
                <c:pt idx="335">
                  <c:v>14.06799768518249</c:v>
                </c:pt>
                <c:pt idx="336">
                  <c:v>14.109664351846732</c:v>
                </c:pt>
                <c:pt idx="337">
                  <c:v>14.151331018518249</c:v>
                </c:pt>
                <c:pt idx="338">
                  <c:v>14.19299768518249</c:v>
                </c:pt>
                <c:pt idx="339">
                  <c:v>14.234664351846732</c:v>
                </c:pt>
                <c:pt idx="340">
                  <c:v>14.276331018518249</c:v>
                </c:pt>
                <c:pt idx="341">
                  <c:v>14.31799768518249</c:v>
                </c:pt>
                <c:pt idx="342">
                  <c:v>14.359664351846732</c:v>
                </c:pt>
                <c:pt idx="343">
                  <c:v>14.401331018518249</c:v>
                </c:pt>
                <c:pt idx="344">
                  <c:v>14.44299768518249</c:v>
                </c:pt>
                <c:pt idx="345">
                  <c:v>14.484664351846732</c:v>
                </c:pt>
                <c:pt idx="346">
                  <c:v>14.526331018518249</c:v>
                </c:pt>
                <c:pt idx="347">
                  <c:v>14.56799768518249</c:v>
                </c:pt>
                <c:pt idx="348">
                  <c:v>14.609664351846732</c:v>
                </c:pt>
                <c:pt idx="349">
                  <c:v>14.651331018518249</c:v>
                </c:pt>
                <c:pt idx="350">
                  <c:v>14.69299768518249</c:v>
                </c:pt>
                <c:pt idx="351">
                  <c:v>14.734664351846732</c:v>
                </c:pt>
                <c:pt idx="352">
                  <c:v>14.776331018518249</c:v>
                </c:pt>
                <c:pt idx="353">
                  <c:v>14.81799768518249</c:v>
                </c:pt>
                <c:pt idx="354">
                  <c:v>14.859664351846732</c:v>
                </c:pt>
                <c:pt idx="355">
                  <c:v>14.901331018518249</c:v>
                </c:pt>
                <c:pt idx="356">
                  <c:v>14.94299768518249</c:v>
                </c:pt>
                <c:pt idx="357">
                  <c:v>14.984664351846732</c:v>
                </c:pt>
                <c:pt idx="358">
                  <c:v>15.026331018518249</c:v>
                </c:pt>
                <c:pt idx="359">
                  <c:v>15.06799768518249</c:v>
                </c:pt>
                <c:pt idx="360">
                  <c:v>15.109664351846732</c:v>
                </c:pt>
                <c:pt idx="361">
                  <c:v>15.151331018518249</c:v>
                </c:pt>
                <c:pt idx="362">
                  <c:v>15.19299768518249</c:v>
                </c:pt>
                <c:pt idx="363">
                  <c:v>15.234664351846732</c:v>
                </c:pt>
                <c:pt idx="364">
                  <c:v>15.276331018518249</c:v>
                </c:pt>
                <c:pt idx="365">
                  <c:v>15.31799768518249</c:v>
                </c:pt>
                <c:pt idx="366">
                  <c:v>15.359664351846732</c:v>
                </c:pt>
                <c:pt idx="367">
                  <c:v>15.401331018518249</c:v>
                </c:pt>
                <c:pt idx="368">
                  <c:v>15.44299768518249</c:v>
                </c:pt>
                <c:pt idx="369">
                  <c:v>15.484664351846732</c:v>
                </c:pt>
                <c:pt idx="370">
                  <c:v>15.526331018518249</c:v>
                </c:pt>
                <c:pt idx="371">
                  <c:v>15.56799768518249</c:v>
                </c:pt>
                <c:pt idx="372">
                  <c:v>15.609664351846732</c:v>
                </c:pt>
                <c:pt idx="373">
                  <c:v>15.651331018518249</c:v>
                </c:pt>
                <c:pt idx="374">
                  <c:v>15.69299768518249</c:v>
                </c:pt>
                <c:pt idx="375">
                  <c:v>15.734664351846732</c:v>
                </c:pt>
                <c:pt idx="376">
                  <c:v>15.776331018518249</c:v>
                </c:pt>
                <c:pt idx="377">
                  <c:v>15.81799768518249</c:v>
                </c:pt>
                <c:pt idx="378">
                  <c:v>15.859664351846732</c:v>
                </c:pt>
                <c:pt idx="379">
                  <c:v>15.901331018518249</c:v>
                </c:pt>
                <c:pt idx="380">
                  <c:v>15.94299768518249</c:v>
                </c:pt>
                <c:pt idx="381">
                  <c:v>15.984664351846732</c:v>
                </c:pt>
                <c:pt idx="382">
                  <c:v>16.026331018518249</c:v>
                </c:pt>
                <c:pt idx="383">
                  <c:v>16.06799768518249</c:v>
                </c:pt>
                <c:pt idx="384">
                  <c:v>16.109664351846732</c:v>
                </c:pt>
                <c:pt idx="385">
                  <c:v>16.151331018518249</c:v>
                </c:pt>
                <c:pt idx="386">
                  <c:v>16.19299768518249</c:v>
                </c:pt>
                <c:pt idx="387">
                  <c:v>16.234664351846732</c:v>
                </c:pt>
                <c:pt idx="388">
                  <c:v>16.276331018518249</c:v>
                </c:pt>
                <c:pt idx="389">
                  <c:v>16.31799768518249</c:v>
                </c:pt>
                <c:pt idx="390">
                  <c:v>16.359664351846732</c:v>
                </c:pt>
                <c:pt idx="391">
                  <c:v>16.401331018518249</c:v>
                </c:pt>
                <c:pt idx="392">
                  <c:v>16.44299768518249</c:v>
                </c:pt>
                <c:pt idx="393">
                  <c:v>16.484664351846732</c:v>
                </c:pt>
                <c:pt idx="394">
                  <c:v>16.526331018518249</c:v>
                </c:pt>
                <c:pt idx="395">
                  <c:v>16.56799768518249</c:v>
                </c:pt>
                <c:pt idx="396">
                  <c:v>16.609664351846732</c:v>
                </c:pt>
                <c:pt idx="397">
                  <c:v>16.651331018518249</c:v>
                </c:pt>
                <c:pt idx="398">
                  <c:v>16.69299768518249</c:v>
                </c:pt>
                <c:pt idx="399">
                  <c:v>16.734664351846732</c:v>
                </c:pt>
                <c:pt idx="400">
                  <c:v>16.776331018518249</c:v>
                </c:pt>
                <c:pt idx="401">
                  <c:v>16.81799768518249</c:v>
                </c:pt>
                <c:pt idx="402">
                  <c:v>16.859664351846732</c:v>
                </c:pt>
                <c:pt idx="403">
                  <c:v>16.901331018518249</c:v>
                </c:pt>
                <c:pt idx="404">
                  <c:v>16.94299768518249</c:v>
                </c:pt>
                <c:pt idx="405">
                  <c:v>16.984664351846732</c:v>
                </c:pt>
                <c:pt idx="406">
                  <c:v>17.026331018518249</c:v>
                </c:pt>
                <c:pt idx="407">
                  <c:v>17.06799768518249</c:v>
                </c:pt>
                <c:pt idx="408">
                  <c:v>17.109664351846732</c:v>
                </c:pt>
                <c:pt idx="409">
                  <c:v>17.151331018518249</c:v>
                </c:pt>
                <c:pt idx="410">
                  <c:v>17.19299768518249</c:v>
                </c:pt>
                <c:pt idx="411">
                  <c:v>17.234664351846732</c:v>
                </c:pt>
                <c:pt idx="412">
                  <c:v>17.276331018518249</c:v>
                </c:pt>
                <c:pt idx="413">
                  <c:v>17.31799768518249</c:v>
                </c:pt>
                <c:pt idx="414">
                  <c:v>17.359664351846732</c:v>
                </c:pt>
                <c:pt idx="415">
                  <c:v>17.401331018518249</c:v>
                </c:pt>
                <c:pt idx="416">
                  <c:v>17.44299768518249</c:v>
                </c:pt>
                <c:pt idx="417">
                  <c:v>17.484664351846732</c:v>
                </c:pt>
                <c:pt idx="418">
                  <c:v>17.526331018518249</c:v>
                </c:pt>
                <c:pt idx="419">
                  <c:v>17.56799768518249</c:v>
                </c:pt>
                <c:pt idx="420">
                  <c:v>17.609664351846732</c:v>
                </c:pt>
                <c:pt idx="421">
                  <c:v>17.651331018518249</c:v>
                </c:pt>
                <c:pt idx="422">
                  <c:v>17.69299768518249</c:v>
                </c:pt>
                <c:pt idx="423">
                  <c:v>17.734664351846732</c:v>
                </c:pt>
                <c:pt idx="424">
                  <c:v>17.776331018518249</c:v>
                </c:pt>
                <c:pt idx="425">
                  <c:v>17.81799768518249</c:v>
                </c:pt>
                <c:pt idx="426">
                  <c:v>17.859664351846732</c:v>
                </c:pt>
                <c:pt idx="427">
                  <c:v>17.901331018518249</c:v>
                </c:pt>
                <c:pt idx="428">
                  <c:v>17.94299768518249</c:v>
                </c:pt>
                <c:pt idx="429">
                  <c:v>17.984664351846732</c:v>
                </c:pt>
                <c:pt idx="430">
                  <c:v>18.026331018518249</c:v>
                </c:pt>
                <c:pt idx="431">
                  <c:v>18.06799768518249</c:v>
                </c:pt>
                <c:pt idx="432">
                  <c:v>18.109664351846732</c:v>
                </c:pt>
                <c:pt idx="433">
                  <c:v>18.151331018518249</c:v>
                </c:pt>
                <c:pt idx="434">
                  <c:v>18.19299768518249</c:v>
                </c:pt>
                <c:pt idx="435">
                  <c:v>18.234664351846732</c:v>
                </c:pt>
                <c:pt idx="436">
                  <c:v>18.276331018518249</c:v>
                </c:pt>
                <c:pt idx="437">
                  <c:v>18.31799768518249</c:v>
                </c:pt>
                <c:pt idx="438">
                  <c:v>18.359664351846732</c:v>
                </c:pt>
                <c:pt idx="439">
                  <c:v>18.401331018518249</c:v>
                </c:pt>
                <c:pt idx="440">
                  <c:v>18.44299768518249</c:v>
                </c:pt>
                <c:pt idx="441">
                  <c:v>18.484664351846732</c:v>
                </c:pt>
                <c:pt idx="442">
                  <c:v>18.526331018518249</c:v>
                </c:pt>
                <c:pt idx="443">
                  <c:v>18.56799768518249</c:v>
                </c:pt>
                <c:pt idx="444">
                  <c:v>18.609664351846732</c:v>
                </c:pt>
                <c:pt idx="445">
                  <c:v>18.651331018518249</c:v>
                </c:pt>
                <c:pt idx="446">
                  <c:v>18.69299768518249</c:v>
                </c:pt>
                <c:pt idx="447">
                  <c:v>18.734664351846732</c:v>
                </c:pt>
                <c:pt idx="448">
                  <c:v>18.776331018518249</c:v>
                </c:pt>
                <c:pt idx="449">
                  <c:v>18.81799768518249</c:v>
                </c:pt>
                <c:pt idx="450">
                  <c:v>18.859664351846732</c:v>
                </c:pt>
                <c:pt idx="451">
                  <c:v>18.901331018518249</c:v>
                </c:pt>
                <c:pt idx="452">
                  <c:v>18.94299768518249</c:v>
                </c:pt>
                <c:pt idx="453">
                  <c:v>18.984664351846732</c:v>
                </c:pt>
                <c:pt idx="454">
                  <c:v>19.026331018518249</c:v>
                </c:pt>
                <c:pt idx="455">
                  <c:v>19.06799768518249</c:v>
                </c:pt>
                <c:pt idx="456">
                  <c:v>19.109664351846732</c:v>
                </c:pt>
                <c:pt idx="457">
                  <c:v>19.151331018518249</c:v>
                </c:pt>
                <c:pt idx="458">
                  <c:v>19.19299768518249</c:v>
                </c:pt>
                <c:pt idx="459">
                  <c:v>19.234664351846732</c:v>
                </c:pt>
                <c:pt idx="460">
                  <c:v>19.276331018518249</c:v>
                </c:pt>
                <c:pt idx="461">
                  <c:v>19.31799768518249</c:v>
                </c:pt>
                <c:pt idx="462">
                  <c:v>19.359664351846732</c:v>
                </c:pt>
                <c:pt idx="463">
                  <c:v>19.401331018518249</c:v>
                </c:pt>
                <c:pt idx="464">
                  <c:v>19.44299768518249</c:v>
                </c:pt>
                <c:pt idx="465">
                  <c:v>19.484664351846732</c:v>
                </c:pt>
                <c:pt idx="466">
                  <c:v>19.526331018518249</c:v>
                </c:pt>
                <c:pt idx="467">
                  <c:v>19.56799768518249</c:v>
                </c:pt>
                <c:pt idx="468">
                  <c:v>19.609664351846732</c:v>
                </c:pt>
                <c:pt idx="469">
                  <c:v>19.651331018518249</c:v>
                </c:pt>
                <c:pt idx="470">
                  <c:v>19.69299768518249</c:v>
                </c:pt>
                <c:pt idx="471">
                  <c:v>19.734664351846732</c:v>
                </c:pt>
                <c:pt idx="472">
                  <c:v>19.776331018518249</c:v>
                </c:pt>
                <c:pt idx="473">
                  <c:v>19.81799768518249</c:v>
                </c:pt>
                <c:pt idx="474">
                  <c:v>19.859664351846732</c:v>
                </c:pt>
                <c:pt idx="475">
                  <c:v>19.901331018518249</c:v>
                </c:pt>
                <c:pt idx="476">
                  <c:v>19.94299768518249</c:v>
                </c:pt>
                <c:pt idx="477">
                  <c:v>19.984664351846732</c:v>
                </c:pt>
                <c:pt idx="478">
                  <c:v>20.026331018518249</c:v>
                </c:pt>
                <c:pt idx="479">
                  <c:v>20.06799768518249</c:v>
                </c:pt>
                <c:pt idx="480">
                  <c:v>20.109664351846732</c:v>
                </c:pt>
                <c:pt idx="481">
                  <c:v>20.151331018518249</c:v>
                </c:pt>
                <c:pt idx="482">
                  <c:v>20.19299768518249</c:v>
                </c:pt>
                <c:pt idx="483">
                  <c:v>20.234664351846732</c:v>
                </c:pt>
                <c:pt idx="484">
                  <c:v>20.276331018518249</c:v>
                </c:pt>
                <c:pt idx="485">
                  <c:v>20.31799768518249</c:v>
                </c:pt>
                <c:pt idx="486">
                  <c:v>20.359664351846732</c:v>
                </c:pt>
                <c:pt idx="487">
                  <c:v>20.401331018518249</c:v>
                </c:pt>
                <c:pt idx="488">
                  <c:v>20.44299768518249</c:v>
                </c:pt>
                <c:pt idx="489">
                  <c:v>20.484664351846732</c:v>
                </c:pt>
                <c:pt idx="490">
                  <c:v>20.526331018518249</c:v>
                </c:pt>
                <c:pt idx="491">
                  <c:v>20.56799768518249</c:v>
                </c:pt>
                <c:pt idx="492">
                  <c:v>20.609664351846732</c:v>
                </c:pt>
                <c:pt idx="493">
                  <c:v>20.651331018518249</c:v>
                </c:pt>
                <c:pt idx="494">
                  <c:v>20.69299768518249</c:v>
                </c:pt>
                <c:pt idx="495">
                  <c:v>20.734664351846732</c:v>
                </c:pt>
                <c:pt idx="496">
                  <c:v>20.776331018518249</c:v>
                </c:pt>
                <c:pt idx="497">
                  <c:v>20.81799768518249</c:v>
                </c:pt>
                <c:pt idx="498">
                  <c:v>20.859664351846732</c:v>
                </c:pt>
                <c:pt idx="499">
                  <c:v>20.901331018518249</c:v>
                </c:pt>
                <c:pt idx="500">
                  <c:v>20.94299768518249</c:v>
                </c:pt>
                <c:pt idx="501">
                  <c:v>20.984664351846732</c:v>
                </c:pt>
                <c:pt idx="502">
                  <c:v>21.026331018518249</c:v>
                </c:pt>
                <c:pt idx="503">
                  <c:v>21.06799768518249</c:v>
                </c:pt>
                <c:pt idx="504">
                  <c:v>21.109664351846732</c:v>
                </c:pt>
                <c:pt idx="505">
                  <c:v>21.151331018518249</c:v>
                </c:pt>
                <c:pt idx="506">
                  <c:v>21.19299768518249</c:v>
                </c:pt>
                <c:pt idx="507">
                  <c:v>21.234664351846732</c:v>
                </c:pt>
                <c:pt idx="508">
                  <c:v>21.276331018518249</c:v>
                </c:pt>
                <c:pt idx="509">
                  <c:v>21.31799768518249</c:v>
                </c:pt>
                <c:pt idx="510">
                  <c:v>21.359664351846732</c:v>
                </c:pt>
                <c:pt idx="511">
                  <c:v>21.401331018518249</c:v>
                </c:pt>
                <c:pt idx="512">
                  <c:v>21.44299768518249</c:v>
                </c:pt>
                <c:pt idx="513">
                  <c:v>21.484664351846732</c:v>
                </c:pt>
                <c:pt idx="514">
                  <c:v>21.526331018518249</c:v>
                </c:pt>
                <c:pt idx="515">
                  <c:v>21.56799768518249</c:v>
                </c:pt>
                <c:pt idx="516">
                  <c:v>21.609664351846732</c:v>
                </c:pt>
                <c:pt idx="517">
                  <c:v>21.651331018518249</c:v>
                </c:pt>
                <c:pt idx="518">
                  <c:v>21.69299768518249</c:v>
                </c:pt>
                <c:pt idx="519">
                  <c:v>21.734664351846732</c:v>
                </c:pt>
                <c:pt idx="520">
                  <c:v>21.776331018518249</c:v>
                </c:pt>
                <c:pt idx="521">
                  <c:v>21.81799768518249</c:v>
                </c:pt>
                <c:pt idx="522">
                  <c:v>21.859664351846732</c:v>
                </c:pt>
                <c:pt idx="523">
                  <c:v>21.901331018518249</c:v>
                </c:pt>
                <c:pt idx="524">
                  <c:v>21.94299768518249</c:v>
                </c:pt>
                <c:pt idx="525">
                  <c:v>21.984664351846732</c:v>
                </c:pt>
                <c:pt idx="526">
                  <c:v>22.026331018518249</c:v>
                </c:pt>
                <c:pt idx="527">
                  <c:v>22.06799768518249</c:v>
                </c:pt>
                <c:pt idx="528">
                  <c:v>22.109664351846732</c:v>
                </c:pt>
                <c:pt idx="529">
                  <c:v>22.151331018518249</c:v>
                </c:pt>
                <c:pt idx="530">
                  <c:v>22.19299768518249</c:v>
                </c:pt>
                <c:pt idx="531">
                  <c:v>22.234664351846732</c:v>
                </c:pt>
                <c:pt idx="532">
                  <c:v>22.276331018518249</c:v>
                </c:pt>
                <c:pt idx="533">
                  <c:v>22.31799768518249</c:v>
                </c:pt>
                <c:pt idx="534">
                  <c:v>22.359664351846732</c:v>
                </c:pt>
                <c:pt idx="535">
                  <c:v>22.401331018518249</c:v>
                </c:pt>
                <c:pt idx="536">
                  <c:v>22.44299768518249</c:v>
                </c:pt>
                <c:pt idx="537">
                  <c:v>22.484664351846732</c:v>
                </c:pt>
                <c:pt idx="538">
                  <c:v>22.526331018518249</c:v>
                </c:pt>
                <c:pt idx="539">
                  <c:v>22.56799768518249</c:v>
                </c:pt>
                <c:pt idx="540">
                  <c:v>22.609664351846732</c:v>
                </c:pt>
                <c:pt idx="541">
                  <c:v>22.651331018518249</c:v>
                </c:pt>
                <c:pt idx="542">
                  <c:v>22.69299768518249</c:v>
                </c:pt>
                <c:pt idx="543">
                  <c:v>22.734664351846732</c:v>
                </c:pt>
                <c:pt idx="544">
                  <c:v>22.776331018518249</c:v>
                </c:pt>
                <c:pt idx="545">
                  <c:v>22.81799768518249</c:v>
                </c:pt>
                <c:pt idx="546">
                  <c:v>22.859664351846732</c:v>
                </c:pt>
                <c:pt idx="547">
                  <c:v>22.901331018518249</c:v>
                </c:pt>
                <c:pt idx="548">
                  <c:v>22.94299768518249</c:v>
                </c:pt>
                <c:pt idx="549">
                  <c:v>22.984664351846732</c:v>
                </c:pt>
                <c:pt idx="550">
                  <c:v>23.026331018518249</c:v>
                </c:pt>
                <c:pt idx="551">
                  <c:v>23.06799768518249</c:v>
                </c:pt>
                <c:pt idx="552">
                  <c:v>23.109664351846732</c:v>
                </c:pt>
                <c:pt idx="553">
                  <c:v>23.151331018518249</c:v>
                </c:pt>
                <c:pt idx="554">
                  <c:v>23.19299768518249</c:v>
                </c:pt>
                <c:pt idx="555">
                  <c:v>23.234664351846732</c:v>
                </c:pt>
                <c:pt idx="556">
                  <c:v>23.276331018518249</c:v>
                </c:pt>
                <c:pt idx="557">
                  <c:v>23.31799768518249</c:v>
                </c:pt>
                <c:pt idx="558">
                  <c:v>23.359664351846732</c:v>
                </c:pt>
                <c:pt idx="559">
                  <c:v>23.401331018518249</c:v>
                </c:pt>
                <c:pt idx="560">
                  <c:v>23.44299768518249</c:v>
                </c:pt>
                <c:pt idx="561">
                  <c:v>23.484664351846732</c:v>
                </c:pt>
                <c:pt idx="562">
                  <c:v>23.526331018518249</c:v>
                </c:pt>
                <c:pt idx="563">
                  <c:v>23.56799768518249</c:v>
                </c:pt>
                <c:pt idx="564">
                  <c:v>23.609664351846732</c:v>
                </c:pt>
                <c:pt idx="565">
                  <c:v>23.651331018518249</c:v>
                </c:pt>
                <c:pt idx="566">
                  <c:v>23.69299768518249</c:v>
                </c:pt>
                <c:pt idx="567">
                  <c:v>23.734664351846732</c:v>
                </c:pt>
                <c:pt idx="568">
                  <c:v>23.776331018518249</c:v>
                </c:pt>
                <c:pt idx="569">
                  <c:v>23.81799768518249</c:v>
                </c:pt>
                <c:pt idx="570">
                  <c:v>23.859664351846732</c:v>
                </c:pt>
                <c:pt idx="571">
                  <c:v>23.901331018518249</c:v>
                </c:pt>
                <c:pt idx="572">
                  <c:v>23.94299768518249</c:v>
                </c:pt>
                <c:pt idx="573">
                  <c:v>23.984664351846732</c:v>
                </c:pt>
                <c:pt idx="574">
                  <c:v>24.026331018518249</c:v>
                </c:pt>
                <c:pt idx="575">
                  <c:v>24.06799768518249</c:v>
                </c:pt>
                <c:pt idx="576">
                  <c:v>24.109664351846732</c:v>
                </c:pt>
                <c:pt idx="577">
                  <c:v>24.151331018518249</c:v>
                </c:pt>
                <c:pt idx="578">
                  <c:v>24.19299768518249</c:v>
                </c:pt>
                <c:pt idx="579">
                  <c:v>24.234664351846732</c:v>
                </c:pt>
                <c:pt idx="580">
                  <c:v>24.276331018518249</c:v>
                </c:pt>
                <c:pt idx="581">
                  <c:v>24.31799768518249</c:v>
                </c:pt>
                <c:pt idx="582">
                  <c:v>24.359664351846732</c:v>
                </c:pt>
                <c:pt idx="583">
                  <c:v>24.401331018518249</c:v>
                </c:pt>
                <c:pt idx="584">
                  <c:v>24.44299768518249</c:v>
                </c:pt>
                <c:pt idx="585">
                  <c:v>24.484664351846732</c:v>
                </c:pt>
                <c:pt idx="586">
                  <c:v>24.526331018518249</c:v>
                </c:pt>
                <c:pt idx="587">
                  <c:v>24.56799768518249</c:v>
                </c:pt>
                <c:pt idx="588">
                  <c:v>24.609664351846732</c:v>
                </c:pt>
                <c:pt idx="589">
                  <c:v>24.651331018518249</c:v>
                </c:pt>
                <c:pt idx="590">
                  <c:v>24.69299768518249</c:v>
                </c:pt>
                <c:pt idx="591">
                  <c:v>24.734664351846732</c:v>
                </c:pt>
                <c:pt idx="592">
                  <c:v>24.776331018518249</c:v>
                </c:pt>
                <c:pt idx="593">
                  <c:v>24.81799768518249</c:v>
                </c:pt>
                <c:pt idx="594">
                  <c:v>24.859664351846732</c:v>
                </c:pt>
                <c:pt idx="595">
                  <c:v>24.901331018518249</c:v>
                </c:pt>
                <c:pt idx="596">
                  <c:v>24.94299768518249</c:v>
                </c:pt>
                <c:pt idx="597">
                  <c:v>24.984664351846732</c:v>
                </c:pt>
                <c:pt idx="598">
                  <c:v>25.026331018518249</c:v>
                </c:pt>
                <c:pt idx="599">
                  <c:v>25.06799768518249</c:v>
                </c:pt>
                <c:pt idx="600">
                  <c:v>25.109664351846732</c:v>
                </c:pt>
                <c:pt idx="601">
                  <c:v>25.151331018518249</c:v>
                </c:pt>
                <c:pt idx="602">
                  <c:v>25.19299768518249</c:v>
                </c:pt>
                <c:pt idx="603">
                  <c:v>25.234664351846732</c:v>
                </c:pt>
                <c:pt idx="604">
                  <c:v>25.276331018518249</c:v>
                </c:pt>
                <c:pt idx="605">
                  <c:v>25.31799768518249</c:v>
                </c:pt>
                <c:pt idx="606">
                  <c:v>25.359664351846732</c:v>
                </c:pt>
                <c:pt idx="607">
                  <c:v>25.401331018518249</c:v>
                </c:pt>
                <c:pt idx="608">
                  <c:v>25.44299768518249</c:v>
                </c:pt>
                <c:pt idx="609">
                  <c:v>25.484664351846732</c:v>
                </c:pt>
                <c:pt idx="610">
                  <c:v>25.526331018518249</c:v>
                </c:pt>
                <c:pt idx="611">
                  <c:v>25.56799768518249</c:v>
                </c:pt>
                <c:pt idx="612">
                  <c:v>25.609664351846732</c:v>
                </c:pt>
                <c:pt idx="613">
                  <c:v>25.651331018518249</c:v>
                </c:pt>
                <c:pt idx="614">
                  <c:v>25.69299768518249</c:v>
                </c:pt>
                <c:pt idx="615">
                  <c:v>25.734664351846732</c:v>
                </c:pt>
                <c:pt idx="616">
                  <c:v>25.776331018518249</c:v>
                </c:pt>
                <c:pt idx="617">
                  <c:v>25.81799768518249</c:v>
                </c:pt>
                <c:pt idx="618">
                  <c:v>25.859664351846732</c:v>
                </c:pt>
                <c:pt idx="619">
                  <c:v>25.901331018518249</c:v>
                </c:pt>
                <c:pt idx="620">
                  <c:v>25.94299768518249</c:v>
                </c:pt>
                <c:pt idx="621">
                  <c:v>25.984664351846732</c:v>
                </c:pt>
                <c:pt idx="622">
                  <c:v>26.026331018518249</c:v>
                </c:pt>
                <c:pt idx="623">
                  <c:v>26.06799768518249</c:v>
                </c:pt>
                <c:pt idx="624">
                  <c:v>26.109664351846732</c:v>
                </c:pt>
                <c:pt idx="625">
                  <c:v>26.151331018518249</c:v>
                </c:pt>
                <c:pt idx="626">
                  <c:v>26.19299768518249</c:v>
                </c:pt>
                <c:pt idx="627">
                  <c:v>26.234664351846732</c:v>
                </c:pt>
                <c:pt idx="628">
                  <c:v>26.276331018518249</c:v>
                </c:pt>
                <c:pt idx="629">
                  <c:v>26.31799768518249</c:v>
                </c:pt>
                <c:pt idx="630">
                  <c:v>26.359664351846732</c:v>
                </c:pt>
                <c:pt idx="631">
                  <c:v>26.401331018518249</c:v>
                </c:pt>
                <c:pt idx="632">
                  <c:v>26.44299768518249</c:v>
                </c:pt>
                <c:pt idx="633">
                  <c:v>26.484664351846732</c:v>
                </c:pt>
                <c:pt idx="634">
                  <c:v>26.526331018518249</c:v>
                </c:pt>
                <c:pt idx="635">
                  <c:v>26.56799768518249</c:v>
                </c:pt>
                <c:pt idx="636">
                  <c:v>26.609664351846732</c:v>
                </c:pt>
                <c:pt idx="637">
                  <c:v>26.651331018518249</c:v>
                </c:pt>
                <c:pt idx="638">
                  <c:v>26.69299768518249</c:v>
                </c:pt>
                <c:pt idx="639">
                  <c:v>26.734664351846732</c:v>
                </c:pt>
                <c:pt idx="640">
                  <c:v>26.776331018518249</c:v>
                </c:pt>
                <c:pt idx="641">
                  <c:v>26.81799768518249</c:v>
                </c:pt>
                <c:pt idx="642">
                  <c:v>26.859664351846732</c:v>
                </c:pt>
                <c:pt idx="643">
                  <c:v>26.901331018518249</c:v>
                </c:pt>
                <c:pt idx="644">
                  <c:v>26.94299768518249</c:v>
                </c:pt>
                <c:pt idx="645">
                  <c:v>26.984664351846732</c:v>
                </c:pt>
                <c:pt idx="646">
                  <c:v>27.026331018518249</c:v>
                </c:pt>
                <c:pt idx="647">
                  <c:v>27.06799768518249</c:v>
                </c:pt>
                <c:pt idx="648">
                  <c:v>27.109664351846732</c:v>
                </c:pt>
                <c:pt idx="649">
                  <c:v>27.151331018518249</c:v>
                </c:pt>
                <c:pt idx="650">
                  <c:v>27.19299768518249</c:v>
                </c:pt>
                <c:pt idx="651">
                  <c:v>27.234664351846732</c:v>
                </c:pt>
                <c:pt idx="652">
                  <c:v>27.276331018518249</c:v>
                </c:pt>
                <c:pt idx="653">
                  <c:v>27.31799768518249</c:v>
                </c:pt>
                <c:pt idx="654">
                  <c:v>27.359664351846732</c:v>
                </c:pt>
                <c:pt idx="655">
                  <c:v>27.401331018518249</c:v>
                </c:pt>
                <c:pt idx="656">
                  <c:v>27.44299768518249</c:v>
                </c:pt>
                <c:pt idx="657">
                  <c:v>27.484664351846732</c:v>
                </c:pt>
                <c:pt idx="658">
                  <c:v>27.526331018518249</c:v>
                </c:pt>
                <c:pt idx="659">
                  <c:v>27.56799768518249</c:v>
                </c:pt>
                <c:pt idx="660">
                  <c:v>27.609664351846732</c:v>
                </c:pt>
                <c:pt idx="661">
                  <c:v>27.651331018518249</c:v>
                </c:pt>
                <c:pt idx="662">
                  <c:v>27.69299768518249</c:v>
                </c:pt>
                <c:pt idx="663">
                  <c:v>27.734664351846732</c:v>
                </c:pt>
                <c:pt idx="664">
                  <c:v>27.776331018518249</c:v>
                </c:pt>
                <c:pt idx="665">
                  <c:v>27.81799768518249</c:v>
                </c:pt>
                <c:pt idx="666">
                  <c:v>27.859664351846732</c:v>
                </c:pt>
                <c:pt idx="667">
                  <c:v>27.901331018518249</c:v>
                </c:pt>
                <c:pt idx="668">
                  <c:v>27.94299768518249</c:v>
                </c:pt>
                <c:pt idx="669">
                  <c:v>27.984664351846732</c:v>
                </c:pt>
                <c:pt idx="670">
                  <c:v>28.026331018518249</c:v>
                </c:pt>
                <c:pt idx="671">
                  <c:v>28.06799768518249</c:v>
                </c:pt>
                <c:pt idx="672">
                  <c:v>28.109664351846732</c:v>
                </c:pt>
                <c:pt idx="673">
                  <c:v>28.151331018518249</c:v>
                </c:pt>
                <c:pt idx="674">
                  <c:v>28.19299768518249</c:v>
                </c:pt>
                <c:pt idx="675">
                  <c:v>28.234664351846732</c:v>
                </c:pt>
                <c:pt idx="676">
                  <c:v>28.276331018518249</c:v>
                </c:pt>
                <c:pt idx="677">
                  <c:v>28.31799768518249</c:v>
                </c:pt>
                <c:pt idx="678">
                  <c:v>28.359664351846732</c:v>
                </c:pt>
                <c:pt idx="679">
                  <c:v>28.401331018518249</c:v>
                </c:pt>
                <c:pt idx="680">
                  <c:v>28.44299768518249</c:v>
                </c:pt>
                <c:pt idx="681">
                  <c:v>28.484664351846732</c:v>
                </c:pt>
                <c:pt idx="682">
                  <c:v>28.526331018518249</c:v>
                </c:pt>
                <c:pt idx="683">
                  <c:v>28.56799768518249</c:v>
                </c:pt>
                <c:pt idx="684">
                  <c:v>28.609664351846732</c:v>
                </c:pt>
                <c:pt idx="685">
                  <c:v>28.651331018518249</c:v>
                </c:pt>
                <c:pt idx="686">
                  <c:v>28.69299768518249</c:v>
                </c:pt>
                <c:pt idx="687">
                  <c:v>28.734664351846732</c:v>
                </c:pt>
                <c:pt idx="688">
                  <c:v>28.776331018518249</c:v>
                </c:pt>
                <c:pt idx="689">
                  <c:v>28.81799768518249</c:v>
                </c:pt>
                <c:pt idx="690">
                  <c:v>28.859664351846732</c:v>
                </c:pt>
                <c:pt idx="691">
                  <c:v>28.901331018518249</c:v>
                </c:pt>
                <c:pt idx="692">
                  <c:v>28.94299768518249</c:v>
                </c:pt>
                <c:pt idx="693">
                  <c:v>28.984664351846732</c:v>
                </c:pt>
                <c:pt idx="694">
                  <c:v>29.026331018518249</c:v>
                </c:pt>
                <c:pt idx="695">
                  <c:v>29.06799768518249</c:v>
                </c:pt>
                <c:pt idx="696">
                  <c:v>29.109664351846732</c:v>
                </c:pt>
                <c:pt idx="697">
                  <c:v>29.151331018518249</c:v>
                </c:pt>
                <c:pt idx="698">
                  <c:v>29.19299768518249</c:v>
                </c:pt>
                <c:pt idx="699">
                  <c:v>29.234664351846732</c:v>
                </c:pt>
                <c:pt idx="700">
                  <c:v>29.276331018518249</c:v>
                </c:pt>
                <c:pt idx="701">
                  <c:v>29.31799768518249</c:v>
                </c:pt>
                <c:pt idx="702">
                  <c:v>29.359664351846732</c:v>
                </c:pt>
                <c:pt idx="703">
                  <c:v>29.401331018518249</c:v>
                </c:pt>
                <c:pt idx="704">
                  <c:v>29.44299768518249</c:v>
                </c:pt>
                <c:pt idx="705">
                  <c:v>29.484664351846732</c:v>
                </c:pt>
                <c:pt idx="706">
                  <c:v>29.526331018518249</c:v>
                </c:pt>
                <c:pt idx="707">
                  <c:v>29.56799768518249</c:v>
                </c:pt>
                <c:pt idx="708">
                  <c:v>29.609664351846732</c:v>
                </c:pt>
                <c:pt idx="709">
                  <c:v>29.651331018518249</c:v>
                </c:pt>
                <c:pt idx="710">
                  <c:v>29.69299768518249</c:v>
                </c:pt>
                <c:pt idx="711">
                  <c:v>29.734664351846732</c:v>
                </c:pt>
                <c:pt idx="712">
                  <c:v>29.776331018518249</c:v>
                </c:pt>
                <c:pt idx="713">
                  <c:v>29.81799768518249</c:v>
                </c:pt>
                <c:pt idx="714">
                  <c:v>29.859664351846732</c:v>
                </c:pt>
                <c:pt idx="715">
                  <c:v>29.901331018518249</c:v>
                </c:pt>
                <c:pt idx="716">
                  <c:v>29.94299768518249</c:v>
                </c:pt>
                <c:pt idx="717">
                  <c:v>29.984664351846732</c:v>
                </c:pt>
                <c:pt idx="718">
                  <c:v>30.026331018518249</c:v>
                </c:pt>
                <c:pt idx="719">
                  <c:v>30.06799768518249</c:v>
                </c:pt>
                <c:pt idx="720">
                  <c:v>30.109664351846732</c:v>
                </c:pt>
                <c:pt idx="721">
                  <c:v>30.151331018518249</c:v>
                </c:pt>
                <c:pt idx="722">
                  <c:v>30.19299768518249</c:v>
                </c:pt>
                <c:pt idx="723">
                  <c:v>30.234664351846732</c:v>
                </c:pt>
                <c:pt idx="724">
                  <c:v>30.276331018518249</c:v>
                </c:pt>
                <c:pt idx="725">
                  <c:v>30.31799768518249</c:v>
                </c:pt>
                <c:pt idx="726">
                  <c:v>30.359664351846732</c:v>
                </c:pt>
                <c:pt idx="727">
                  <c:v>30.401331018518249</c:v>
                </c:pt>
                <c:pt idx="728">
                  <c:v>30.44299768518249</c:v>
                </c:pt>
                <c:pt idx="729">
                  <c:v>30.484664351846732</c:v>
                </c:pt>
                <c:pt idx="730">
                  <c:v>30.526331018518249</c:v>
                </c:pt>
                <c:pt idx="731">
                  <c:v>30.56799768518249</c:v>
                </c:pt>
                <c:pt idx="732">
                  <c:v>30.609664351846732</c:v>
                </c:pt>
                <c:pt idx="733">
                  <c:v>30.651331018518249</c:v>
                </c:pt>
                <c:pt idx="734">
                  <c:v>30.69299768518249</c:v>
                </c:pt>
                <c:pt idx="735">
                  <c:v>30.734664351846732</c:v>
                </c:pt>
                <c:pt idx="736">
                  <c:v>30.776331018518249</c:v>
                </c:pt>
                <c:pt idx="737">
                  <c:v>30.81799768518249</c:v>
                </c:pt>
                <c:pt idx="738">
                  <c:v>30.859664351846732</c:v>
                </c:pt>
                <c:pt idx="739">
                  <c:v>30.901331018518249</c:v>
                </c:pt>
                <c:pt idx="740">
                  <c:v>30.94299768518249</c:v>
                </c:pt>
                <c:pt idx="741">
                  <c:v>30.984664351846732</c:v>
                </c:pt>
                <c:pt idx="742">
                  <c:v>31.026331018518249</c:v>
                </c:pt>
                <c:pt idx="743">
                  <c:v>31.06799768518249</c:v>
                </c:pt>
                <c:pt idx="744">
                  <c:v>31.109664351846732</c:v>
                </c:pt>
                <c:pt idx="745">
                  <c:v>31.151331018518249</c:v>
                </c:pt>
                <c:pt idx="746">
                  <c:v>31.19299768518249</c:v>
                </c:pt>
                <c:pt idx="747">
                  <c:v>31.234664351846732</c:v>
                </c:pt>
                <c:pt idx="748">
                  <c:v>31.276331018518249</c:v>
                </c:pt>
                <c:pt idx="749">
                  <c:v>31.31799768518249</c:v>
                </c:pt>
                <c:pt idx="750">
                  <c:v>31.359664351846732</c:v>
                </c:pt>
                <c:pt idx="751">
                  <c:v>31.401331018518249</c:v>
                </c:pt>
                <c:pt idx="752">
                  <c:v>31.44299768518249</c:v>
                </c:pt>
                <c:pt idx="753">
                  <c:v>31.484664351846732</c:v>
                </c:pt>
                <c:pt idx="754">
                  <c:v>31.526331018518249</c:v>
                </c:pt>
                <c:pt idx="755">
                  <c:v>31.56799768518249</c:v>
                </c:pt>
                <c:pt idx="756">
                  <c:v>31.609664351846732</c:v>
                </c:pt>
                <c:pt idx="757">
                  <c:v>31.651331018518249</c:v>
                </c:pt>
                <c:pt idx="758">
                  <c:v>31.69299768518249</c:v>
                </c:pt>
                <c:pt idx="759">
                  <c:v>31.734664351846732</c:v>
                </c:pt>
                <c:pt idx="760">
                  <c:v>31.776331018518249</c:v>
                </c:pt>
                <c:pt idx="761">
                  <c:v>31.81799768518249</c:v>
                </c:pt>
                <c:pt idx="762">
                  <c:v>31.859664351846732</c:v>
                </c:pt>
                <c:pt idx="763">
                  <c:v>31.901331018518249</c:v>
                </c:pt>
                <c:pt idx="764">
                  <c:v>31.94299768518249</c:v>
                </c:pt>
                <c:pt idx="765">
                  <c:v>31.984664351846732</c:v>
                </c:pt>
                <c:pt idx="766">
                  <c:v>32.026331018518249</c:v>
                </c:pt>
                <c:pt idx="767">
                  <c:v>32.06799768518249</c:v>
                </c:pt>
                <c:pt idx="768">
                  <c:v>32.109664351846732</c:v>
                </c:pt>
                <c:pt idx="769">
                  <c:v>32.151331018518249</c:v>
                </c:pt>
                <c:pt idx="770">
                  <c:v>32.19299768518249</c:v>
                </c:pt>
                <c:pt idx="771">
                  <c:v>32.234664351846732</c:v>
                </c:pt>
                <c:pt idx="772">
                  <c:v>32.276331018518249</c:v>
                </c:pt>
                <c:pt idx="773">
                  <c:v>32.31799768518249</c:v>
                </c:pt>
                <c:pt idx="774">
                  <c:v>32.359664351846732</c:v>
                </c:pt>
                <c:pt idx="775">
                  <c:v>32.401331018518249</c:v>
                </c:pt>
                <c:pt idx="776">
                  <c:v>32.44299768518249</c:v>
                </c:pt>
                <c:pt idx="777">
                  <c:v>32.484664351846732</c:v>
                </c:pt>
                <c:pt idx="778">
                  <c:v>32.526331018518249</c:v>
                </c:pt>
                <c:pt idx="779">
                  <c:v>32.56799768518249</c:v>
                </c:pt>
                <c:pt idx="780">
                  <c:v>32.609664351846732</c:v>
                </c:pt>
                <c:pt idx="781">
                  <c:v>32.651331018518249</c:v>
                </c:pt>
                <c:pt idx="782">
                  <c:v>32.69299768518249</c:v>
                </c:pt>
                <c:pt idx="783">
                  <c:v>32.734664351846732</c:v>
                </c:pt>
                <c:pt idx="784">
                  <c:v>32.776331018518249</c:v>
                </c:pt>
                <c:pt idx="785">
                  <c:v>32.81799768518249</c:v>
                </c:pt>
                <c:pt idx="786">
                  <c:v>32.859664351846732</c:v>
                </c:pt>
                <c:pt idx="787">
                  <c:v>32.901331018518249</c:v>
                </c:pt>
                <c:pt idx="788">
                  <c:v>32.94299768518249</c:v>
                </c:pt>
                <c:pt idx="789">
                  <c:v>32.984664351846732</c:v>
                </c:pt>
                <c:pt idx="790">
                  <c:v>33.026331018518249</c:v>
                </c:pt>
                <c:pt idx="791">
                  <c:v>33.06799768518249</c:v>
                </c:pt>
                <c:pt idx="792">
                  <c:v>33.109664351846732</c:v>
                </c:pt>
                <c:pt idx="793">
                  <c:v>33.151331018518249</c:v>
                </c:pt>
                <c:pt idx="794">
                  <c:v>33.19299768518249</c:v>
                </c:pt>
                <c:pt idx="795">
                  <c:v>33.234664351846732</c:v>
                </c:pt>
                <c:pt idx="796">
                  <c:v>33.276331018518249</c:v>
                </c:pt>
                <c:pt idx="797">
                  <c:v>33.31799768518249</c:v>
                </c:pt>
                <c:pt idx="798">
                  <c:v>33.359664351846732</c:v>
                </c:pt>
                <c:pt idx="799">
                  <c:v>33.401331018518249</c:v>
                </c:pt>
                <c:pt idx="800">
                  <c:v>33.44299768518249</c:v>
                </c:pt>
                <c:pt idx="801">
                  <c:v>33.484664351846732</c:v>
                </c:pt>
                <c:pt idx="802">
                  <c:v>33.526331018518249</c:v>
                </c:pt>
                <c:pt idx="803">
                  <c:v>33.56799768518249</c:v>
                </c:pt>
                <c:pt idx="804">
                  <c:v>33.609664351846732</c:v>
                </c:pt>
                <c:pt idx="805">
                  <c:v>33.651331018518249</c:v>
                </c:pt>
                <c:pt idx="806">
                  <c:v>33.69299768518249</c:v>
                </c:pt>
                <c:pt idx="807">
                  <c:v>33.734664351846732</c:v>
                </c:pt>
                <c:pt idx="808">
                  <c:v>33.776331018518249</c:v>
                </c:pt>
                <c:pt idx="809">
                  <c:v>33.81799768518249</c:v>
                </c:pt>
                <c:pt idx="810">
                  <c:v>33.859664351846732</c:v>
                </c:pt>
                <c:pt idx="811">
                  <c:v>33.901331018518249</c:v>
                </c:pt>
                <c:pt idx="812">
                  <c:v>33.94299768518249</c:v>
                </c:pt>
                <c:pt idx="813">
                  <c:v>33.984664351846732</c:v>
                </c:pt>
                <c:pt idx="814">
                  <c:v>34.026331018518249</c:v>
                </c:pt>
                <c:pt idx="815">
                  <c:v>34.06799768518249</c:v>
                </c:pt>
                <c:pt idx="816">
                  <c:v>34.109664351846732</c:v>
                </c:pt>
                <c:pt idx="817">
                  <c:v>34.151331018518249</c:v>
                </c:pt>
                <c:pt idx="818">
                  <c:v>34.19299768518249</c:v>
                </c:pt>
                <c:pt idx="819">
                  <c:v>34.234664351846732</c:v>
                </c:pt>
                <c:pt idx="820">
                  <c:v>34.276331018518249</c:v>
                </c:pt>
                <c:pt idx="821">
                  <c:v>34.31799768518249</c:v>
                </c:pt>
                <c:pt idx="822">
                  <c:v>34.359664351846732</c:v>
                </c:pt>
                <c:pt idx="823">
                  <c:v>34.401331018518249</c:v>
                </c:pt>
                <c:pt idx="824">
                  <c:v>34.44299768518249</c:v>
                </c:pt>
                <c:pt idx="825">
                  <c:v>34.484664351846732</c:v>
                </c:pt>
                <c:pt idx="826">
                  <c:v>34.526331018518249</c:v>
                </c:pt>
                <c:pt idx="827">
                  <c:v>34.56799768518249</c:v>
                </c:pt>
                <c:pt idx="828">
                  <c:v>34.609664351846732</c:v>
                </c:pt>
                <c:pt idx="829">
                  <c:v>34.651331018518249</c:v>
                </c:pt>
                <c:pt idx="830">
                  <c:v>34.69299768518249</c:v>
                </c:pt>
                <c:pt idx="831">
                  <c:v>34.734664351846732</c:v>
                </c:pt>
                <c:pt idx="832">
                  <c:v>34.776331018518249</c:v>
                </c:pt>
                <c:pt idx="833">
                  <c:v>34.81799768518249</c:v>
                </c:pt>
                <c:pt idx="834">
                  <c:v>34.859664351846732</c:v>
                </c:pt>
                <c:pt idx="835">
                  <c:v>34.901331018518249</c:v>
                </c:pt>
                <c:pt idx="836">
                  <c:v>34.94299768518249</c:v>
                </c:pt>
                <c:pt idx="837">
                  <c:v>34.984664351846732</c:v>
                </c:pt>
                <c:pt idx="838">
                  <c:v>35.026331018518249</c:v>
                </c:pt>
                <c:pt idx="839">
                  <c:v>35.06799768518249</c:v>
                </c:pt>
                <c:pt idx="840">
                  <c:v>35.109664351846732</c:v>
                </c:pt>
                <c:pt idx="841">
                  <c:v>35.151331018518249</c:v>
                </c:pt>
                <c:pt idx="842">
                  <c:v>35.19299768518249</c:v>
                </c:pt>
                <c:pt idx="843">
                  <c:v>35.234664351846732</c:v>
                </c:pt>
                <c:pt idx="844">
                  <c:v>35.276331018518249</c:v>
                </c:pt>
                <c:pt idx="845">
                  <c:v>35.31799768518249</c:v>
                </c:pt>
                <c:pt idx="846">
                  <c:v>35.359664351846732</c:v>
                </c:pt>
                <c:pt idx="847">
                  <c:v>35.401331018518249</c:v>
                </c:pt>
                <c:pt idx="848">
                  <c:v>35.44299768518249</c:v>
                </c:pt>
                <c:pt idx="849">
                  <c:v>35.484664351846732</c:v>
                </c:pt>
                <c:pt idx="850">
                  <c:v>35.526331018518249</c:v>
                </c:pt>
                <c:pt idx="851">
                  <c:v>35.56799768518249</c:v>
                </c:pt>
                <c:pt idx="852">
                  <c:v>35.609664351846732</c:v>
                </c:pt>
                <c:pt idx="853">
                  <c:v>35.651331018518249</c:v>
                </c:pt>
                <c:pt idx="854">
                  <c:v>35.69299768518249</c:v>
                </c:pt>
                <c:pt idx="855">
                  <c:v>35.734664351846732</c:v>
                </c:pt>
                <c:pt idx="856">
                  <c:v>35.776331018518249</c:v>
                </c:pt>
                <c:pt idx="857">
                  <c:v>35.81799768518249</c:v>
                </c:pt>
                <c:pt idx="858">
                  <c:v>35.859664351846732</c:v>
                </c:pt>
                <c:pt idx="859">
                  <c:v>35.901331018518249</c:v>
                </c:pt>
                <c:pt idx="860">
                  <c:v>35.94299768518249</c:v>
                </c:pt>
                <c:pt idx="861">
                  <c:v>35.984664351846732</c:v>
                </c:pt>
                <c:pt idx="862">
                  <c:v>36.026331018518249</c:v>
                </c:pt>
                <c:pt idx="863">
                  <c:v>36.06799768518249</c:v>
                </c:pt>
                <c:pt idx="864">
                  <c:v>36.109664351846732</c:v>
                </c:pt>
                <c:pt idx="865">
                  <c:v>36.151331018518249</c:v>
                </c:pt>
                <c:pt idx="866">
                  <c:v>36.19299768518249</c:v>
                </c:pt>
                <c:pt idx="867">
                  <c:v>36.234664351846732</c:v>
                </c:pt>
                <c:pt idx="868">
                  <c:v>36.276331018518249</c:v>
                </c:pt>
                <c:pt idx="869">
                  <c:v>36.31799768518249</c:v>
                </c:pt>
                <c:pt idx="870">
                  <c:v>36.359664351846732</c:v>
                </c:pt>
                <c:pt idx="871">
                  <c:v>36.401331018518249</c:v>
                </c:pt>
                <c:pt idx="872">
                  <c:v>36.44299768518249</c:v>
                </c:pt>
                <c:pt idx="873">
                  <c:v>36.484664351846732</c:v>
                </c:pt>
                <c:pt idx="874">
                  <c:v>36.526331018518249</c:v>
                </c:pt>
                <c:pt idx="875">
                  <c:v>36.56799768518249</c:v>
                </c:pt>
                <c:pt idx="876">
                  <c:v>36.609664351846732</c:v>
                </c:pt>
                <c:pt idx="877">
                  <c:v>36.651331018518249</c:v>
                </c:pt>
                <c:pt idx="878">
                  <c:v>36.69299768518249</c:v>
                </c:pt>
                <c:pt idx="879">
                  <c:v>36.734664351846732</c:v>
                </c:pt>
                <c:pt idx="880">
                  <c:v>36.776331018518249</c:v>
                </c:pt>
                <c:pt idx="881">
                  <c:v>36.81799768518249</c:v>
                </c:pt>
                <c:pt idx="882">
                  <c:v>36.859664351846732</c:v>
                </c:pt>
                <c:pt idx="883">
                  <c:v>36.901331018518249</c:v>
                </c:pt>
                <c:pt idx="884">
                  <c:v>36.94299768518249</c:v>
                </c:pt>
                <c:pt idx="885">
                  <c:v>36.984664351846732</c:v>
                </c:pt>
                <c:pt idx="886">
                  <c:v>37.026331018518249</c:v>
                </c:pt>
                <c:pt idx="887">
                  <c:v>37.06799768518249</c:v>
                </c:pt>
                <c:pt idx="888">
                  <c:v>37.109664351846732</c:v>
                </c:pt>
                <c:pt idx="889">
                  <c:v>37.151331018518249</c:v>
                </c:pt>
                <c:pt idx="890">
                  <c:v>37.19299768518249</c:v>
                </c:pt>
                <c:pt idx="891">
                  <c:v>37.234664351846732</c:v>
                </c:pt>
                <c:pt idx="892">
                  <c:v>37.276331018518249</c:v>
                </c:pt>
                <c:pt idx="893">
                  <c:v>37.31799768518249</c:v>
                </c:pt>
                <c:pt idx="894">
                  <c:v>37.359664351846732</c:v>
                </c:pt>
                <c:pt idx="895">
                  <c:v>37.401331018518249</c:v>
                </c:pt>
                <c:pt idx="896">
                  <c:v>37.44299768518249</c:v>
                </c:pt>
                <c:pt idx="897">
                  <c:v>37.484664351846732</c:v>
                </c:pt>
                <c:pt idx="898">
                  <c:v>37.526331018518249</c:v>
                </c:pt>
                <c:pt idx="899">
                  <c:v>37.56799768518249</c:v>
                </c:pt>
                <c:pt idx="900">
                  <c:v>37.609664351846732</c:v>
                </c:pt>
                <c:pt idx="901">
                  <c:v>37.651331018518249</c:v>
                </c:pt>
                <c:pt idx="902">
                  <c:v>37.69299768518249</c:v>
                </c:pt>
                <c:pt idx="903">
                  <c:v>37.734664351846732</c:v>
                </c:pt>
                <c:pt idx="904">
                  <c:v>37.776331018518249</c:v>
                </c:pt>
                <c:pt idx="905">
                  <c:v>37.81799768518249</c:v>
                </c:pt>
                <c:pt idx="906">
                  <c:v>37.859664351846732</c:v>
                </c:pt>
                <c:pt idx="907">
                  <c:v>37.901331018518249</c:v>
                </c:pt>
                <c:pt idx="908">
                  <c:v>37.94299768518249</c:v>
                </c:pt>
                <c:pt idx="909">
                  <c:v>37.984664351846732</c:v>
                </c:pt>
                <c:pt idx="910">
                  <c:v>38.026331018518249</c:v>
                </c:pt>
                <c:pt idx="911">
                  <c:v>38.06799768518249</c:v>
                </c:pt>
                <c:pt idx="912">
                  <c:v>38.109664351846732</c:v>
                </c:pt>
                <c:pt idx="913">
                  <c:v>38.151331018518249</c:v>
                </c:pt>
                <c:pt idx="914">
                  <c:v>38.19299768518249</c:v>
                </c:pt>
                <c:pt idx="915">
                  <c:v>38.234664351846732</c:v>
                </c:pt>
                <c:pt idx="916">
                  <c:v>38.276331018518249</c:v>
                </c:pt>
                <c:pt idx="917">
                  <c:v>38.31799768518249</c:v>
                </c:pt>
                <c:pt idx="918">
                  <c:v>38.359664351846732</c:v>
                </c:pt>
                <c:pt idx="919">
                  <c:v>38.401331018518249</c:v>
                </c:pt>
                <c:pt idx="920">
                  <c:v>38.44299768518249</c:v>
                </c:pt>
                <c:pt idx="921">
                  <c:v>38.484664351846732</c:v>
                </c:pt>
                <c:pt idx="922">
                  <c:v>38.526331018518249</c:v>
                </c:pt>
                <c:pt idx="923">
                  <c:v>38.56799768518249</c:v>
                </c:pt>
                <c:pt idx="924">
                  <c:v>38.609664351846732</c:v>
                </c:pt>
                <c:pt idx="925">
                  <c:v>38.651331018518249</c:v>
                </c:pt>
                <c:pt idx="926">
                  <c:v>38.69299768518249</c:v>
                </c:pt>
                <c:pt idx="927">
                  <c:v>38.734664351846732</c:v>
                </c:pt>
                <c:pt idx="928">
                  <c:v>38.776331018518249</c:v>
                </c:pt>
                <c:pt idx="929">
                  <c:v>38.81799768518249</c:v>
                </c:pt>
                <c:pt idx="930">
                  <c:v>38.859664351846732</c:v>
                </c:pt>
                <c:pt idx="931">
                  <c:v>38.901331018518249</c:v>
                </c:pt>
                <c:pt idx="932">
                  <c:v>38.94299768518249</c:v>
                </c:pt>
                <c:pt idx="933">
                  <c:v>38.984664351846732</c:v>
                </c:pt>
                <c:pt idx="934">
                  <c:v>39.026331018518249</c:v>
                </c:pt>
                <c:pt idx="935">
                  <c:v>39.06799768518249</c:v>
                </c:pt>
                <c:pt idx="936">
                  <c:v>39.109664351846732</c:v>
                </c:pt>
                <c:pt idx="937">
                  <c:v>39.151331018518249</c:v>
                </c:pt>
                <c:pt idx="938">
                  <c:v>39.19299768518249</c:v>
                </c:pt>
                <c:pt idx="939">
                  <c:v>39.234664351846732</c:v>
                </c:pt>
                <c:pt idx="940">
                  <c:v>39.276331018518249</c:v>
                </c:pt>
                <c:pt idx="941">
                  <c:v>39.31799768518249</c:v>
                </c:pt>
                <c:pt idx="942">
                  <c:v>39.359664351846732</c:v>
                </c:pt>
                <c:pt idx="943">
                  <c:v>39.401331018518249</c:v>
                </c:pt>
                <c:pt idx="944">
                  <c:v>39.44299768518249</c:v>
                </c:pt>
                <c:pt idx="945">
                  <c:v>39.484664351846732</c:v>
                </c:pt>
                <c:pt idx="946">
                  <c:v>39.526331018518249</c:v>
                </c:pt>
                <c:pt idx="947">
                  <c:v>39.56799768518249</c:v>
                </c:pt>
                <c:pt idx="948">
                  <c:v>39.609664351846732</c:v>
                </c:pt>
                <c:pt idx="949">
                  <c:v>39.651331018518249</c:v>
                </c:pt>
                <c:pt idx="950">
                  <c:v>39.69299768518249</c:v>
                </c:pt>
                <c:pt idx="951">
                  <c:v>39.734664351846732</c:v>
                </c:pt>
                <c:pt idx="952">
                  <c:v>39.776331018518249</c:v>
                </c:pt>
                <c:pt idx="953">
                  <c:v>39.81799768518249</c:v>
                </c:pt>
                <c:pt idx="954">
                  <c:v>39.859664351846732</c:v>
                </c:pt>
                <c:pt idx="955">
                  <c:v>39.901331018518249</c:v>
                </c:pt>
                <c:pt idx="956">
                  <c:v>39.94299768518249</c:v>
                </c:pt>
                <c:pt idx="957">
                  <c:v>39.984664351846732</c:v>
                </c:pt>
                <c:pt idx="958">
                  <c:v>40.026331018518249</c:v>
                </c:pt>
                <c:pt idx="959">
                  <c:v>40.06799768518249</c:v>
                </c:pt>
                <c:pt idx="960">
                  <c:v>40.109664351846732</c:v>
                </c:pt>
                <c:pt idx="961">
                  <c:v>40.151331018518249</c:v>
                </c:pt>
                <c:pt idx="962">
                  <c:v>40.19299768518249</c:v>
                </c:pt>
                <c:pt idx="963">
                  <c:v>40.234664351846732</c:v>
                </c:pt>
                <c:pt idx="964">
                  <c:v>40.276331018518249</c:v>
                </c:pt>
                <c:pt idx="965">
                  <c:v>40.31799768518249</c:v>
                </c:pt>
                <c:pt idx="966">
                  <c:v>40.359664351846732</c:v>
                </c:pt>
                <c:pt idx="967">
                  <c:v>40.401331018518249</c:v>
                </c:pt>
                <c:pt idx="968">
                  <c:v>40.44299768518249</c:v>
                </c:pt>
                <c:pt idx="969">
                  <c:v>40.484664351846732</c:v>
                </c:pt>
                <c:pt idx="970">
                  <c:v>40.526331018518249</c:v>
                </c:pt>
                <c:pt idx="971">
                  <c:v>40.56799768518249</c:v>
                </c:pt>
                <c:pt idx="972">
                  <c:v>40.609664351846732</c:v>
                </c:pt>
                <c:pt idx="973">
                  <c:v>40.651331018518249</c:v>
                </c:pt>
                <c:pt idx="974">
                  <c:v>40.69299768518249</c:v>
                </c:pt>
                <c:pt idx="975">
                  <c:v>40.734664351846732</c:v>
                </c:pt>
                <c:pt idx="976">
                  <c:v>40.776331018518249</c:v>
                </c:pt>
                <c:pt idx="977">
                  <c:v>40.81799768518249</c:v>
                </c:pt>
                <c:pt idx="978">
                  <c:v>40.859664351846732</c:v>
                </c:pt>
                <c:pt idx="979">
                  <c:v>40.901331018518249</c:v>
                </c:pt>
                <c:pt idx="980">
                  <c:v>40.94299768518249</c:v>
                </c:pt>
                <c:pt idx="981">
                  <c:v>40.984664351846732</c:v>
                </c:pt>
                <c:pt idx="982">
                  <c:v>41.026331018518249</c:v>
                </c:pt>
                <c:pt idx="983">
                  <c:v>41.06799768518249</c:v>
                </c:pt>
                <c:pt idx="984">
                  <c:v>41.109664351846732</c:v>
                </c:pt>
                <c:pt idx="985">
                  <c:v>41.151331018518249</c:v>
                </c:pt>
                <c:pt idx="986">
                  <c:v>41.19299768518249</c:v>
                </c:pt>
                <c:pt idx="987">
                  <c:v>41.234664351846732</c:v>
                </c:pt>
                <c:pt idx="988">
                  <c:v>41.276331018518249</c:v>
                </c:pt>
                <c:pt idx="989">
                  <c:v>41.31799768518249</c:v>
                </c:pt>
                <c:pt idx="990">
                  <c:v>41.359664351846732</c:v>
                </c:pt>
                <c:pt idx="991">
                  <c:v>41.401331018518249</c:v>
                </c:pt>
                <c:pt idx="992">
                  <c:v>41.44299768518249</c:v>
                </c:pt>
                <c:pt idx="993">
                  <c:v>41.484664351846732</c:v>
                </c:pt>
                <c:pt idx="994">
                  <c:v>41.526331018518249</c:v>
                </c:pt>
                <c:pt idx="995">
                  <c:v>41.56799768518249</c:v>
                </c:pt>
                <c:pt idx="996">
                  <c:v>41.609664351846732</c:v>
                </c:pt>
                <c:pt idx="997">
                  <c:v>41.651331018518249</c:v>
                </c:pt>
                <c:pt idx="998">
                  <c:v>41.69299768518249</c:v>
                </c:pt>
                <c:pt idx="999">
                  <c:v>41.734664351846732</c:v>
                </c:pt>
                <c:pt idx="1000">
                  <c:v>41.776331018518249</c:v>
                </c:pt>
                <c:pt idx="1001">
                  <c:v>41.81799768518249</c:v>
                </c:pt>
                <c:pt idx="1002">
                  <c:v>41.859664351846732</c:v>
                </c:pt>
                <c:pt idx="1003">
                  <c:v>41.901331018518249</c:v>
                </c:pt>
                <c:pt idx="1004">
                  <c:v>41.94299768518249</c:v>
                </c:pt>
                <c:pt idx="1005">
                  <c:v>41.984664351846732</c:v>
                </c:pt>
                <c:pt idx="1006">
                  <c:v>42.026331018518249</c:v>
                </c:pt>
                <c:pt idx="1007">
                  <c:v>42.06799768518249</c:v>
                </c:pt>
                <c:pt idx="1008">
                  <c:v>42.109664351846732</c:v>
                </c:pt>
                <c:pt idx="1009">
                  <c:v>42.151331018518249</c:v>
                </c:pt>
                <c:pt idx="1010">
                  <c:v>42.19299768518249</c:v>
                </c:pt>
                <c:pt idx="1011">
                  <c:v>42.234664351846732</c:v>
                </c:pt>
                <c:pt idx="1012">
                  <c:v>42.276331018518249</c:v>
                </c:pt>
                <c:pt idx="1013">
                  <c:v>42.31799768518249</c:v>
                </c:pt>
                <c:pt idx="1014">
                  <c:v>42.359664351846732</c:v>
                </c:pt>
                <c:pt idx="1015">
                  <c:v>42.401331018518249</c:v>
                </c:pt>
                <c:pt idx="1016">
                  <c:v>42.44299768518249</c:v>
                </c:pt>
                <c:pt idx="1017">
                  <c:v>42.484664351846732</c:v>
                </c:pt>
                <c:pt idx="1018">
                  <c:v>42.526331018518249</c:v>
                </c:pt>
                <c:pt idx="1019">
                  <c:v>42.56799768518249</c:v>
                </c:pt>
                <c:pt idx="1020">
                  <c:v>42.609664351846732</c:v>
                </c:pt>
                <c:pt idx="1021">
                  <c:v>42.651331018518249</c:v>
                </c:pt>
                <c:pt idx="1022">
                  <c:v>42.69299768518249</c:v>
                </c:pt>
                <c:pt idx="1023">
                  <c:v>42.734664351846732</c:v>
                </c:pt>
                <c:pt idx="1024">
                  <c:v>42.776331018518249</c:v>
                </c:pt>
                <c:pt idx="1025">
                  <c:v>42.81799768518249</c:v>
                </c:pt>
                <c:pt idx="1026">
                  <c:v>42.859664351846732</c:v>
                </c:pt>
                <c:pt idx="1027">
                  <c:v>42.901331018518249</c:v>
                </c:pt>
                <c:pt idx="1028">
                  <c:v>42.94299768518249</c:v>
                </c:pt>
                <c:pt idx="1029">
                  <c:v>42.984664351846732</c:v>
                </c:pt>
                <c:pt idx="1030">
                  <c:v>43.026331018518249</c:v>
                </c:pt>
                <c:pt idx="1031">
                  <c:v>43.06799768518249</c:v>
                </c:pt>
                <c:pt idx="1032">
                  <c:v>43.109664351846732</c:v>
                </c:pt>
                <c:pt idx="1033">
                  <c:v>43.151331018518249</c:v>
                </c:pt>
                <c:pt idx="1034">
                  <c:v>43.19299768518249</c:v>
                </c:pt>
                <c:pt idx="1035">
                  <c:v>43.234664351846732</c:v>
                </c:pt>
                <c:pt idx="1036">
                  <c:v>43.276331018518249</c:v>
                </c:pt>
                <c:pt idx="1037">
                  <c:v>43.31799768518249</c:v>
                </c:pt>
                <c:pt idx="1038">
                  <c:v>43.359664351846732</c:v>
                </c:pt>
                <c:pt idx="1039">
                  <c:v>43.401331018518249</c:v>
                </c:pt>
                <c:pt idx="1040">
                  <c:v>43.44299768518249</c:v>
                </c:pt>
                <c:pt idx="1041">
                  <c:v>43.484664351846732</c:v>
                </c:pt>
                <c:pt idx="1042">
                  <c:v>43.526331018518249</c:v>
                </c:pt>
                <c:pt idx="1043">
                  <c:v>43.56799768518249</c:v>
                </c:pt>
                <c:pt idx="1044">
                  <c:v>43.609664351846732</c:v>
                </c:pt>
                <c:pt idx="1045">
                  <c:v>43.651331018518249</c:v>
                </c:pt>
                <c:pt idx="1046">
                  <c:v>43.69299768518249</c:v>
                </c:pt>
                <c:pt idx="1047">
                  <c:v>43.734664351846732</c:v>
                </c:pt>
                <c:pt idx="1048">
                  <c:v>43.776331018518249</c:v>
                </c:pt>
                <c:pt idx="1049">
                  <c:v>43.81799768518249</c:v>
                </c:pt>
                <c:pt idx="1050">
                  <c:v>43.859664351846732</c:v>
                </c:pt>
                <c:pt idx="1051">
                  <c:v>43.901331018518249</c:v>
                </c:pt>
                <c:pt idx="1052">
                  <c:v>43.94299768518249</c:v>
                </c:pt>
                <c:pt idx="1053">
                  <c:v>43.984664351846732</c:v>
                </c:pt>
                <c:pt idx="1054">
                  <c:v>44.026331018518249</c:v>
                </c:pt>
                <c:pt idx="1055">
                  <c:v>44.06799768518249</c:v>
                </c:pt>
                <c:pt idx="1056">
                  <c:v>44.109664351846732</c:v>
                </c:pt>
                <c:pt idx="1057">
                  <c:v>44.151331018518249</c:v>
                </c:pt>
                <c:pt idx="1058">
                  <c:v>44.19299768518249</c:v>
                </c:pt>
                <c:pt idx="1059">
                  <c:v>44.234664351846732</c:v>
                </c:pt>
                <c:pt idx="1060">
                  <c:v>44.276331018518249</c:v>
                </c:pt>
                <c:pt idx="1061">
                  <c:v>44.31799768518249</c:v>
                </c:pt>
                <c:pt idx="1062">
                  <c:v>44.359664351846732</c:v>
                </c:pt>
                <c:pt idx="1063">
                  <c:v>44.401331018518249</c:v>
                </c:pt>
                <c:pt idx="1064">
                  <c:v>44.44299768518249</c:v>
                </c:pt>
                <c:pt idx="1065">
                  <c:v>44.484664351846732</c:v>
                </c:pt>
                <c:pt idx="1066">
                  <c:v>44.526331018518249</c:v>
                </c:pt>
                <c:pt idx="1067">
                  <c:v>44.56799768518249</c:v>
                </c:pt>
                <c:pt idx="1068">
                  <c:v>44.609664351846732</c:v>
                </c:pt>
                <c:pt idx="1069">
                  <c:v>44.651331018518249</c:v>
                </c:pt>
                <c:pt idx="1070">
                  <c:v>44.69299768518249</c:v>
                </c:pt>
                <c:pt idx="1071">
                  <c:v>44.734664351846732</c:v>
                </c:pt>
                <c:pt idx="1072">
                  <c:v>44.776331018518249</c:v>
                </c:pt>
                <c:pt idx="1073">
                  <c:v>44.81799768518249</c:v>
                </c:pt>
                <c:pt idx="1074">
                  <c:v>44.859664351846732</c:v>
                </c:pt>
                <c:pt idx="1075">
                  <c:v>44.901331018518249</c:v>
                </c:pt>
                <c:pt idx="1076">
                  <c:v>44.94299768518249</c:v>
                </c:pt>
                <c:pt idx="1077">
                  <c:v>44.984664351846732</c:v>
                </c:pt>
                <c:pt idx="1078">
                  <c:v>45.026331018518249</c:v>
                </c:pt>
                <c:pt idx="1079">
                  <c:v>45.06799768518249</c:v>
                </c:pt>
                <c:pt idx="1080">
                  <c:v>45.109664351846732</c:v>
                </c:pt>
                <c:pt idx="1081">
                  <c:v>45.151331018518249</c:v>
                </c:pt>
                <c:pt idx="1082">
                  <c:v>45.19299768518249</c:v>
                </c:pt>
                <c:pt idx="1083">
                  <c:v>45.234664351846732</c:v>
                </c:pt>
                <c:pt idx="1084">
                  <c:v>45.276331018518249</c:v>
                </c:pt>
                <c:pt idx="1085">
                  <c:v>45.31799768518249</c:v>
                </c:pt>
                <c:pt idx="1086">
                  <c:v>45.359664351846732</c:v>
                </c:pt>
                <c:pt idx="1087">
                  <c:v>45.401331018518249</c:v>
                </c:pt>
                <c:pt idx="1088">
                  <c:v>45.44299768518249</c:v>
                </c:pt>
                <c:pt idx="1089">
                  <c:v>45.484664351846732</c:v>
                </c:pt>
                <c:pt idx="1090">
                  <c:v>45.526331018518249</c:v>
                </c:pt>
                <c:pt idx="1091">
                  <c:v>45.56799768518249</c:v>
                </c:pt>
                <c:pt idx="1092">
                  <c:v>45.609664351846732</c:v>
                </c:pt>
                <c:pt idx="1093">
                  <c:v>45.651331018518249</c:v>
                </c:pt>
                <c:pt idx="1094">
                  <c:v>45.69299768518249</c:v>
                </c:pt>
                <c:pt idx="1095">
                  <c:v>45.734664351846732</c:v>
                </c:pt>
                <c:pt idx="1096">
                  <c:v>45.776331018518249</c:v>
                </c:pt>
                <c:pt idx="1097">
                  <c:v>45.81799768518249</c:v>
                </c:pt>
                <c:pt idx="1098">
                  <c:v>45.859664351846732</c:v>
                </c:pt>
                <c:pt idx="1099">
                  <c:v>45.901331018518249</c:v>
                </c:pt>
                <c:pt idx="1100">
                  <c:v>45.94299768518249</c:v>
                </c:pt>
                <c:pt idx="1101">
                  <c:v>45.984664351846732</c:v>
                </c:pt>
                <c:pt idx="1102">
                  <c:v>46.026331018518249</c:v>
                </c:pt>
                <c:pt idx="1103">
                  <c:v>46.06799768518249</c:v>
                </c:pt>
                <c:pt idx="1104">
                  <c:v>46.109664351846732</c:v>
                </c:pt>
                <c:pt idx="1105">
                  <c:v>46.151331018518249</c:v>
                </c:pt>
                <c:pt idx="1106">
                  <c:v>46.19299768518249</c:v>
                </c:pt>
                <c:pt idx="1107">
                  <c:v>46.234664351846732</c:v>
                </c:pt>
                <c:pt idx="1108">
                  <c:v>46.276331018518249</c:v>
                </c:pt>
                <c:pt idx="1109">
                  <c:v>46.31799768518249</c:v>
                </c:pt>
                <c:pt idx="1110">
                  <c:v>46.359664351846732</c:v>
                </c:pt>
                <c:pt idx="1111">
                  <c:v>46.401331018518249</c:v>
                </c:pt>
                <c:pt idx="1112">
                  <c:v>46.44299768518249</c:v>
                </c:pt>
                <c:pt idx="1113">
                  <c:v>46.484664351846732</c:v>
                </c:pt>
                <c:pt idx="1114">
                  <c:v>46.526331018518249</c:v>
                </c:pt>
                <c:pt idx="1115">
                  <c:v>46.56799768518249</c:v>
                </c:pt>
                <c:pt idx="1116">
                  <c:v>46.609664351846732</c:v>
                </c:pt>
                <c:pt idx="1117">
                  <c:v>46.651331018518249</c:v>
                </c:pt>
                <c:pt idx="1118">
                  <c:v>46.69299768518249</c:v>
                </c:pt>
                <c:pt idx="1119">
                  <c:v>46.734664351846732</c:v>
                </c:pt>
                <c:pt idx="1120">
                  <c:v>46.776331018518249</c:v>
                </c:pt>
                <c:pt idx="1121">
                  <c:v>46.81799768518249</c:v>
                </c:pt>
                <c:pt idx="1122">
                  <c:v>46.859664351846732</c:v>
                </c:pt>
                <c:pt idx="1123">
                  <c:v>46.901331018518249</c:v>
                </c:pt>
                <c:pt idx="1124">
                  <c:v>46.94299768518249</c:v>
                </c:pt>
                <c:pt idx="1125">
                  <c:v>46.984664351846732</c:v>
                </c:pt>
                <c:pt idx="1126">
                  <c:v>47.026331018518249</c:v>
                </c:pt>
                <c:pt idx="1127">
                  <c:v>47.06799768518249</c:v>
                </c:pt>
                <c:pt idx="1128">
                  <c:v>47.109664351846732</c:v>
                </c:pt>
                <c:pt idx="1129">
                  <c:v>47.151331018518249</c:v>
                </c:pt>
                <c:pt idx="1130">
                  <c:v>47.19299768518249</c:v>
                </c:pt>
                <c:pt idx="1131">
                  <c:v>47.234664351846732</c:v>
                </c:pt>
                <c:pt idx="1132">
                  <c:v>47.276331018518249</c:v>
                </c:pt>
                <c:pt idx="1133">
                  <c:v>47.31799768518249</c:v>
                </c:pt>
                <c:pt idx="1134">
                  <c:v>47.359664351846732</c:v>
                </c:pt>
                <c:pt idx="1135">
                  <c:v>47.401331018518249</c:v>
                </c:pt>
                <c:pt idx="1136">
                  <c:v>47.44299768518249</c:v>
                </c:pt>
                <c:pt idx="1137">
                  <c:v>47.484664351846732</c:v>
                </c:pt>
                <c:pt idx="1138">
                  <c:v>47.526331018518249</c:v>
                </c:pt>
                <c:pt idx="1139">
                  <c:v>47.56799768518249</c:v>
                </c:pt>
                <c:pt idx="1140">
                  <c:v>47.609664351846732</c:v>
                </c:pt>
                <c:pt idx="1141">
                  <c:v>47.651331018518249</c:v>
                </c:pt>
                <c:pt idx="1142">
                  <c:v>47.69299768518249</c:v>
                </c:pt>
                <c:pt idx="1143">
                  <c:v>47.734664351846732</c:v>
                </c:pt>
                <c:pt idx="1144">
                  <c:v>47.776331018518249</c:v>
                </c:pt>
                <c:pt idx="1145">
                  <c:v>47.81799768518249</c:v>
                </c:pt>
                <c:pt idx="1146">
                  <c:v>47.859664351846732</c:v>
                </c:pt>
                <c:pt idx="1147">
                  <c:v>47.901331018518249</c:v>
                </c:pt>
                <c:pt idx="1148">
                  <c:v>47.94299768518249</c:v>
                </c:pt>
                <c:pt idx="1149">
                  <c:v>47.984664351846732</c:v>
                </c:pt>
                <c:pt idx="1150">
                  <c:v>48.026331018518249</c:v>
                </c:pt>
                <c:pt idx="1151">
                  <c:v>48.06799768518249</c:v>
                </c:pt>
                <c:pt idx="1152">
                  <c:v>48.109664351846732</c:v>
                </c:pt>
                <c:pt idx="1153">
                  <c:v>48.151331018518249</c:v>
                </c:pt>
                <c:pt idx="1154">
                  <c:v>48.19299768518249</c:v>
                </c:pt>
                <c:pt idx="1155">
                  <c:v>48.234664351846732</c:v>
                </c:pt>
                <c:pt idx="1156">
                  <c:v>48.276331018518249</c:v>
                </c:pt>
                <c:pt idx="1157">
                  <c:v>48.31799768518249</c:v>
                </c:pt>
                <c:pt idx="1158">
                  <c:v>48.359664351846732</c:v>
                </c:pt>
                <c:pt idx="1159">
                  <c:v>48.401331018518249</c:v>
                </c:pt>
                <c:pt idx="1160">
                  <c:v>48.44299768518249</c:v>
                </c:pt>
                <c:pt idx="1161">
                  <c:v>48.484664351846732</c:v>
                </c:pt>
                <c:pt idx="1162">
                  <c:v>48.526331018518249</c:v>
                </c:pt>
                <c:pt idx="1163">
                  <c:v>48.56799768518249</c:v>
                </c:pt>
                <c:pt idx="1164">
                  <c:v>48.609664351846732</c:v>
                </c:pt>
                <c:pt idx="1165">
                  <c:v>48.651331018518249</c:v>
                </c:pt>
                <c:pt idx="1166">
                  <c:v>48.69299768518249</c:v>
                </c:pt>
                <c:pt idx="1167">
                  <c:v>48.734664351846732</c:v>
                </c:pt>
                <c:pt idx="1168">
                  <c:v>48.776331018518249</c:v>
                </c:pt>
                <c:pt idx="1169">
                  <c:v>48.81799768518249</c:v>
                </c:pt>
                <c:pt idx="1170">
                  <c:v>48.859664351846732</c:v>
                </c:pt>
                <c:pt idx="1171">
                  <c:v>48.901331018518249</c:v>
                </c:pt>
                <c:pt idx="1172">
                  <c:v>48.94299768518249</c:v>
                </c:pt>
                <c:pt idx="1173">
                  <c:v>48.984664351846732</c:v>
                </c:pt>
                <c:pt idx="1174">
                  <c:v>49.026331018518249</c:v>
                </c:pt>
                <c:pt idx="1175">
                  <c:v>49.06799768518249</c:v>
                </c:pt>
                <c:pt idx="1176">
                  <c:v>49.109664351846732</c:v>
                </c:pt>
                <c:pt idx="1177">
                  <c:v>49.151331018518249</c:v>
                </c:pt>
                <c:pt idx="1178">
                  <c:v>49.19299768518249</c:v>
                </c:pt>
                <c:pt idx="1179">
                  <c:v>49.234664351846732</c:v>
                </c:pt>
                <c:pt idx="1180">
                  <c:v>49.276331018518249</c:v>
                </c:pt>
                <c:pt idx="1181">
                  <c:v>49.31799768518249</c:v>
                </c:pt>
                <c:pt idx="1182">
                  <c:v>49.359664351846732</c:v>
                </c:pt>
                <c:pt idx="1183">
                  <c:v>49.401331018518249</c:v>
                </c:pt>
                <c:pt idx="1184">
                  <c:v>49.44299768518249</c:v>
                </c:pt>
                <c:pt idx="1185">
                  <c:v>49.484664351846732</c:v>
                </c:pt>
                <c:pt idx="1186">
                  <c:v>49.526331018518249</c:v>
                </c:pt>
                <c:pt idx="1187">
                  <c:v>49.56799768518249</c:v>
                </c:pt>
                <c:pt idx="1188">
                  <c:v>49.609664351846732</c:v>
                </c:pt>
                <c:pt idx="1189">
                  <c:v>49.651331018518249</c:v>
                </c:pt>
                <c:pt idx="1190">
                  <c:v>49.69299768518249</c:v>
                </c:pt>
                <c:pt idx="1191">
                  <c:v>49.734664351846732</c:v>
                </c:pt>
                <c:pt idx="1192">
                  <c:v>49.776331018518249</c:v>
                </c:pt>
                <c:pt idx="1193">
                  <c:v>49.81799768518249</c:v>
                </c:pt>
                <c:pt idx="1194">
                  <c:v>49.859664351846732</c:v>
                </c:pt>
                <c:pt idx="1195">
                  <c:v>49.901331018518249</c:v>
                </c:pt>
                <c:pt idx="1196">
                  <c:v>49.94299768518249</c:v>
                </c:pt>
                <c:pt idx="1197">
                  <c:v>49.984664351846732</c:v>
                </c:pt>
                <c:pt idx="1198">
                  <c:v>50.026331018518249</c:v>
                </c:pt>
                <c:pt idx="1199">
                  <c:v>50.06799768518249</c:v>
                </c:pt>
                <c:pt idx="1200">
                  <c:v>50.109664351846732</c:v>
                </c:pt>
                <c:pt idx="1201">
                  <c:v>50.151331018518249</c:v>
                </c:pt>
                <c:pt idx="1202">
                  <c:v>50.19299768518249</c:v>
                </c:pt>
                <c:pt idx="1203">
                  <c:v>50.234664351846732</c:v>
                </c:pt>
                <c:pt idx="1204">
                  <c:v>50.276331018518249</c:v>
                </c:pt>
                <c:pt idx="1205">
                  <c:v>50.31799768518249</c:v>
                </c:pt>
                <c:pt idx="1206">
                  <c:v>50.359664351846732</c:v>
                </c:pt>
                <c:pt idx="1207">
                  <c:v>50.401331018518249</c:v>
                </c:pt>
                <c:pt idx="1208">
                  <c:v>50.44299768518249</c:v>
                </c:pt>
                <c:pt idx="1209">
                  <c:v>50.484664351846732</c:v>
                </c:pt>
                <c:pt idx="1210">
                  <c:v>50.526331018518249</c:v>
                </c:pt>
                <c:pt idx="1211">
                  <c:v>50.56799768518249</c:v>
                </c:pt>
                <c:pt idx="1212">
                  <c:v>50.609664351846732</c:v>
                </c:pt>
                <c:pt idx="1213">
                  <c:v>50.651331018518249</c:v>
                </c:pt>
                <c:pt idx="1214">
                  <c:v>50.69299768518249</c:v>
                </c:pt>
                <c:pt idx="1215">
                  <c:v>50.734664351846732</c:v>
                </c:pt>
                <c:pt idx="1216">
                  <c:v>50.776331018518249</c:v>
                </c:pt>
                <c:pt idx="1217">
                  <c:v>50.81799768518249</c:v>
                </c:pt>
                <c:pt idx="1218">
                  <c:v>50.859664351846732</c:v>
                </c:pt>
                <c:pt idx="1219">
                  <c:v>50.901331018518249</c:v>
                </c:pt>
                <c:pt idx="1220">
                  <c:v>50.94299768518249</c:v>
                </c:pt>
                <c:pt idx="1221">
                  <c:v>50.984664351846732</c:v>
                </c:pt>
                <c:pt idx="1222">
                  <c:v>51.026331018518249</c:v>
                </c:pt>
                <c:pt idx="1223">
                  <c:v>51.06799768518249</c:v>
                </c:pt>
                <c:pt idx="1224">
                  <c:v>51.109664351846732</c:v>
                </c:pt>
                <c:pt idx="1225">
                  <c:v>51.151331018518249</c:v>
                </c:pt>
                <c:pt idx="1226">
                  <c:v>51.19299768518249</c:v>
                </c:pt>
                <c:pt idx="1227">
                  <c:v>51.234664351846732</c:v>
                </c:pt>
                <c:pt idx="1228">
                  <c:v>51.276331018518249</c:v>
                </c:pt>
                <c:pt idx="1229">
                  <c:v>51.31799768518249</c:v>
                </c:pt>
                <c:pt idx="1230">
                  <c:v>51.359664351846732</c:v>
                </c:pt>
                <c:pt idx="1231">
                  <c:v>51.401331018518249</c:v>
                </c:pt>
                <c:pt idx="1232">
                  <c:v>51.44299768518249</c:v>
                </c:pt>
                <c:pt idx="1233">
                  <c:v>51.484664351846732</c:v>
                </c:pt>
                <c:pt idx="1234">
                  <c:v>51.526331018518249</c:v>
                </c:pt>
                <c:pt idx="1235">
                  <c:v>51.56799768518249</c:v>
                </c:pt>
                <c:pt idx="1236">
                  <c:v>51.609664351846732</c:v>
                </c:pt>
                <c:pt idx="1237">
                  <c:v>51.651331018518249</c:v>
                </c:pt>
                <c:pt idx="1238">
                  <c:v>51.69299768518249</c:v>
                </c:pt>
                <c:pt idx="1239">
                  <c:v>51.734664351846732</c:v>
                </c:pt>
                <c:pt idx="1240">
                  <c:v>51.776331018518249</c:v>
                </c:pt>
                <c:pt idx="1241">
                  <c:v>51.81799768518249</c:v>
                </c:pt>
                <c:pt idx="1242">
                  <c:v>51.859664351846732</c:v>
                </c:pt>
                <c:pt idx="1243">
                  <c:v>51.901331018518249</c:v>
                </c:pt>
                <c:pt idx="1244">
                  <c:v>51.94299768518249</c:v>
                </c:pt>
                <c:pt idx="1245">
                  <c:v>51.984664351846732</c:v>
                </c:pt>
                <c:pt idx="1246">
                  <c:v>52.026331018518249</c:v>
                </c:pt>
                <c:pt idx="1247">
                  <c:v>52.06799768518249</c:v>
                </c:pt>
                <c:pt idx="1248">
                  <c:v>52.109664351846732</c:v>
                </c:pt>
                <c:pt idx="1249">
                  <c:v>52.151331018518249</c:v>
                </c:pt>
                <c:pt idx="1250">
                  <c:v>52.19299768518249</c:v>
                </c:pt>
                <c:pt idx="1251">
                  <c:v>52.234664351846732</c:v>
                </c:pt>
                <c:pt idx="1252">
                  <c:v>52.276331018518249</c:v>
                </c:pt>
                <c:pt idx="1253">
                  <c:v>52.31799768518249</c:v>
                </c:pt>
                <c:pt idx="1254">
                  <c:v>52.359664351846732</c:v>
                </c:pt>
                <c:pt idx="1255">
                  <c:v>52.401331018518249</c:v>
                </c:pt>
                <c:pt idx="1256">
                  <c:v>52.44299768518249</c:v>
                </c:pt>
                <c:pt idx="1257">
                  <c:v>52.484664351846732</c:v>
                </c:pt>
                <c:pt idx="1258">
                  <c:v>52.526331018518249</c:v>
                </c:pt>
                <c:pt idx="1259">
                  <c:v>52.56799768518249</c:v>
                </c:pt>
                <c:pt idx="1260">
                  <c:v>52.609664351846732</c:v>
                </c:pt>
                <c:pt idx="1261">
                  <c:v>52.651331018518249</c:v>
                </c:pt>
                <c:pt idx="1262">
                  <c:v>52.69299768518249</c:v>
                </c:pt>
                <c:pt idx="1263">
                  <c:v>52.734664351846732</c:v>
                </c:pt>
                <c:pt idx="1264">
                  <c:v>52.776331018518249</c:v>
                </c:pt>
                <c:pt idx="1265">
                  <c:v>52.81799768518249</c:v>
                </c:pt>
                <c:pt idx="1266">
                  <c:v>52.859664351846732</c:v>
                </c:pt>
                <c:pt idx="1267">
                  <c:v>52.901331018518249</c:v>
                </c:pt>
                <c:pt idx="1268">
                  <c:v>52.94299768518249</c:v>
                </c:pt>
                <c:pt idx="1269">
                  <c:v>52.984664351846732</c:v>
                </c:pt>
                <c:pt idx="1270">
                  <c:v>53.026331018518249</c:v>
                </c:pt>
                <c:pt idx="1271">
                  <c:v>53.06799768518249</c:v>
                </c:pt>
                <c:pt idx="1272">
                  <c:v>53.109664351846732</c:v>
                </c:pt>
                <c:pt idx="1273">
                  <c:v>53.151331018518249</c:v>
                </c:pt>
                <c:pt idx="1274">
                  <c:v>53.19299768518249</c:v>
                </c:pt>
                <c:pt idx="1275">
                  <c:v>53.234664351846732</c:v>
                </c:pt>
                <c:pt idx="1276">
                  <c:v>53.276331018518249</c:v>
                </c:pt>
                <c:pt idx="1277">
                  <c:v>53.31799768518249</c:v>
                </c:pt>
                <c:pt idx="1278">
                  <c:v>53.359664351846732</c:v>
                </c:pt>
                <c:pt idx="1279">
                  <c:v>53.401331018518249</c:v>
                </c:pt>
                <c:pt idx="1280">
                  <c:v>53.44299768518249</c:v>
                </c:pt>
                <c:pt idx="1281">
                  <c:v>53.484664351846732</c:v>
                </c:pt>
                <c:pt idx="1282">
                  <c:v>53.526331018518249</c:v>
                </c:pt>
                <c:pt idx="1283">
                  <c:v>53.56799768518249</c:v>
                </c:pt>
                <c:pt idx="1284">
                  <c:v>53.609664351846732</c:v>
                </c:pt>
                <c:pt idx="1285">
                  <c:v>53.651331018518249</c:v>
                </c:pt>
                <c:pt idx="1286">
                  <c:v>53.69299768518249</c:v>
                </c:pt>
                <c:pt idx="1287">
                  <c:v>53.734664351846732</c:v>
                </c:pt>
                <c:pt idx="1288">
                  <c:v>53.776331018518249</c:v>
                </c:pt>
                <c:pt idx="1289">
                  <c:v>53.81799768518249</c:v>
                </c:pt>
                <c:pt idx="1290">
                  <c:v>53.859664351846732</c:v>
                </c:pt>
                <c:pt idx="1291">
                  <c:v>53.901331018518249</c:v>
                </c:pt>
                <c:pt idx="1292">
                  <c:v>53.94299768518249</c:v>
                </c:pt>
                <c:pt idx="1293">
                  <c:v>53.984664351846732</c:v>
                </c:pt>
                <c:pt idx="1294">
                  <c:v>54.026331018518249</c:v>
                </c:pt>
                <c:pt idx="1295">
                  <c:v>54.06799768518249</c:v>
                </c:pt>
                <c:pt idx="1296">
                  <c:v>54.109664351846732</c:v>
                </c:pt>
                <c:pt idx="1297">
                  <c:v>54.151331018518249</c:v>
                </c:pt>
                <c:pt idx="1298">
                  <c:v>54.19299768518249</c:v>
                </c:pt>
                <c:pt idx="1299">
                  <c:v>54.234664351846732</c:v>
                </c:pt>
                <c:pt idx="1300">
                  <c:v>54.276331018518249</c:v>
                </c:pt>
                <c:pt idx="1301">
                  <c:v>54.31799768518249</c:v>
                </c:pt>
                <c:pt idx="1302">
                  <c:v>54.359664351846732</c:v>
                </c:pt>
                <c:pt idx="1303">
                  <c:v>54.401331018518249</c:v>
                </c:pt>
                <c:pt idx="1304">
                  <c:v>54.44299768518249</c:v>
                </c:pt>
                <c:pt idx="1305">
                  <c:v>54.484664351846732</c:v>
                </c:pt>
                <c:pt idx="1306">
                  <c:v>54.526331018518249</c:v>
                </c:pt>
                <c:pt idx="1307">
                  <c:v>54.56799768518249</c:v>
                </c:pt>
                <c:pt idx="1308">
                  <c:v>54.609664351846732</c:v>
                </c:pt>
                <c:pt idx="1309">
                  <c:v>54.651331018518249</c:v>
                </c:pt>
                <c:pt idx="1310">
                  <c:v>54.69299768518249</c:v>
                </c:pt>
                <c:pt idx="1311">
                  <c:v>54.734664351846732</c:v>
                </c:pt>
                <c:pt idx="1312">
                  <c:v>54.776331018518249</c:v>
                </c:pt>
                <c:pt idx="1313">
                  <c:v>54.81799768518249</c:v>
                </c:pt>
                <c:pt idx="1314">
                  <c:v>54.859664351846732</c:v>
                </c:pt>
                <c:pt idx="1315">
                  <c:v>54.901331018518249</c:v>
                </c:pt>
                <c:pt idx="1316">
                  <c:v>54.94299768518249</c:v>
                </c:pt>
                <c:pt idx="1317">
                  <c:v>54.984664351846732</c:v>
                </c:pt>
                <c:pt idx="1318">
                  <c:v>55.026331018518249</c:v>
                </c:pt>
                <c:pt idx="1319">
                  <c:v>55.06799768518249</c:v>
                </c:pt>
                <c:pt idx="1320">
                  <c:v>55.109664351846732</c:v>
                </c:pt>
                <c:pt idx="1321">
                  <c:v>55.151331018518249</c:v>
                </c:pt>
                <c:pt idx="1322">
                  <c:v>55.19299768518249</c:v>
                </c:pt>
                <c:pt idx="1323">
                  <c:v>55.234664351846732</c:v>
                </c:pt>
                <c:pt idx="1324">
                  <c:v>55.276331018518249</c:v>
                </c:pt>
                <c:pt idx="1325">
                  <c:v>55.31799768518249</c:v>
                </c:pt>
                <c:pt idx="1326">
                  <c:v>55.359664351846732</c:v>
                </c:pt>
                <c:pt idx="1327">
                  <c:v>55.401331018518249</c:v>
                </c:pt>
                <c:pt idx="1328">
                  <c:v>55.44299768518249</c:v>
                </c:pt>
                <c:pt idx="1329">
                  <c:v>55.484664351846732</c:v>
                </c:pt>
                <c:pt idx="1330">
                  <c:v>55.526331018518249</c:v>
                </c:pt>
                <c:pt idx="1331">
                  <c:v>55.56799768518249</c:v>
                </c:pt>
                <c:pt idx="1332">
                  <c:v>55.609664351846732</c:v>
                </c:pt>
                <c:pt idx="1333">
                  <c:v>55.651331018518249</c:v>
                </c:pt>
                <c:pt idx="1334">
                  <c:v>55.69299768518249</c:v>
                </c:pt>
                <c:pt idx="1335">
                  <c:v>55.734664351846732</c:v>
                </c:pt>
                <c:pt idx="1336">
                  <c:v>55.776331018518249</c:v>
                </c:pt>
                <c:pt idx="1337">
                  <c:v>55.81799768518249</c:v>
                </c:pt>
                <c:pt idx="1338">
                  <c:v>55.859664351846732</c:v>
                </c:pt>
                <c:pt idx="1339">
                  <c:v>55.901331018518249</c:v>
                </c:pt>
                <c:pt idx="1340">
                  <c:v>55.94299768518249</c:v>
                </c:pt>
                <c:pt idx="1341">
                  <c:v>55.984664351846732</c:v>
                </c:pt>
                <c:pt idx="1342">
                  <c:v>56.026331018518249</c:v>
                </c:pt>
                <c:pt idx="1343">
                  <c:v>56.06799768518249</c:v>
                </c:pt>
                <c:pt idx="1344">
                  <c:v>56.109664351846732</c:v>
                </c:pt>
                <c:pt idx="1345">
                  <c:v>56.151331018518249</c:v>
                </c:pt>
                <c:pt idx="1346">
                  <c:v>56.19299768518249</c:v>
                </c:pt>
                <c:pt idx="1347">
                  <c:v>56.234664351846732</c:v>
                </c:pt>
                <c:pt idx="1348">
                  <c:v>56.276331018518249</c:v>
                </c:pt>
                <c:pt idx="1349">
                  <c:v>56.31799768518249</c:v>
                </c:pt>
                <c:pt idx="1350">
                  <c:v>56.359664351846732</c:v>
                </c:pt>
                <c:pt idx="1351">
                  <c:v>56.401331018518249</c:v>
                </c:pt>
                <c:pt idx="1352">
                  <c:v>56.44299768518249</c:v>
                </c:pt>
                <c:pt idx="1353">
                  <c:v>56.484664351846732</c:v>
                </c:pt>
                <c:pt idx="1354">
                  <c:v>56.526331018518249</c:v>
                </c:pt>
                <c:pt idx="1355">
                  <c:v>56.56799768518249</c:v>
                </c:pt>
                <c:pt idx="1356">
                  <c:v>56.609664351846732</c:v>
                </c:pt>
                <c:pt idx="1357">
                  <c:v>56.651331018518249</c:v>
                </c:pt>
                <c:pt idx="1358">
                  <c:v>56.69299768518249</c:v>
                </c:pt>
                <c:pt idx="1359">
                  <c:v>56.734664351846732</c:v>
                </c:pt>
                <c:pt idx="1360">
                  <c:v>56.776331018518249</c:v>
                </c:pt>
                <c:pt idx="1361">
                  <c:v>56.81799768518249</c:v>
                </c:pt>
                <c:pt idx="1362">
                  <c:v>56.859664351846732</c:v>
                </c:pt>
                <c:pt idx="1363">
                  <c:v>56.901331018518249</c:v>
                </c:pt>
                <c:pt idx="1364">
                  <c:v>56.94299768518249</c:v>
                </c:pt>
                <c:pt idx="1365">
                  <c:v>56.984664351846732</c:v>
                </c:pt>
                <c:pt idx="1366">
                  <c:v>57.026331018518249</c:v>
                </c:pt>
                <c:pt idx="1367">
                  <c:v>57.06799768518249</c:v>
                </c:pt>
                <c:pt idx="1368">
                  <c:v>57.109664351846732</c:v>
                </c:pt>
                <c:pt idx="1369">
                  <c:v>57.151331018518249</c:v>
                </c:pt>
                <c:pt idx="1370">
                  <c:v>57.19299768518249</c:v>
                </c:pt>
                <c:pt idx="1371">
                  <c:v>57.234664351846732</c:v>
                </c:pt>
                <c:pt idx="1372">
                  <c:v>57.276331018518249</c:v>
                </c:pt>
                <c:pt idx="1373">
                  <c:v>57.31799768518249</c:v>
                </c:pt>
                <c:pt idx="1374">
                  <c:v>57.359664351846732</c:v>
                </c:pt>
                <c:pt idx="1375">
                  <c:v>57.401331018518249</c:v>
                </c:pt>
                <c:pt idx="1376">
                  <c:v>57.44299768518249</c:v>
                </c:pt>
                <c:pt idx="1377">
                  <c:v>57.484664351846732</c:v>
                </c:pt>
                <c:pt idx="1378">
                  <c:v>57.526331018518249</c:v>
                </c:pt>
                <c:pt idx="1379">
                  <c:v>57.56799768518249</c:v>
                </c:pt>
                <c:pt idx="1380">
                  <c:v>57.609664351846732</c:v>
                </c:pt>
                <c:pt idx="1381">
                  <c:v>57.651331018518249</c:v>
                </c:pt>
                <c:pt idx="1382">
                  <c:v>57.69299768518249</c:v>
                </c:pt>
                <c:pt idx="1383">
                  <c:v>57.734664351846732</c:v>
                </c:pt>
                <c:pt idx="1384">
                  <c:v>57.776331018518249</c:v>
                </c:pt>
                <c:pt idx="1385">
                  <c:v>57.81799768518249</c:v>
                </c:pt>
                <c:pt idx="1386">
                  <c:v>57.859664351846732</c:v>
                </c:pt>
                <c:pt idx="1387">
                  <c:v>57.901331018518249</c:v>
                </c:pt>
                <c:pt idx="1388">
                  <c:v>57.94299768518249</c:v>
                </c:pt>
                <c:pt idx="1389">
                  <c:v>57.984664351846732</c:v>
                </c:pt>
                <c:pt idx="1390">
                  <c:v>58.026331018518249</c:v>
                </c:pt>
                <c:pt idx="1391">
                  <c:v>58.06799768518249</c:v>
                </c:pt>
                <c:pt idx="1392">
                  <c:v>58.109664351846732</c:v>
                </c:pt>
                <c:pt idx="1393">
                  <c:v>58.151331018518249</c:v>
                </c:pt>
                <c:pt idx="1394">
                  <c:v>58.19299768518249</c:v>
                </c:pt>
                <c:pt idx="1395">
                  <c:v>58.234664351846732</c:v>
                </c:pt>
                <c:pt idx="1396">
                  <c:v>58.276331018518249</c:v>
                </c:pt>
                <c:pt idx="1397">
                  <c:v>58.31799768518249</c:v>
                </c:pt>
                <c:pt idx="1398">
                  <c:v>58.359664351846732</c:v>
                </c:pt>
                <c:pt idx="1399">
                  <c:v>58.401331018518249</c:v>
                </c:pt>
                <c:pt idx="1400">
                  <c:v>58.44299768518249</c:v>
                </c:pt>
                <c:pt idx="1401">
                  <c:v>58.484664351846732</c:v>
                </c:pt>
                <c:pt idx="1402">
                  <c:v>58.526331018518249</c:v>
                </c:pt>
                <c:pt idx="1403">
                  <c:v>58.56799768518249</c:v>
                </c:pt>
                <c:pt idx="1404">
                  <c:v>58.609664351846732</c:v>
                </c:pt>
                <c:pt idx="1405">
                  <c:v>58.651331018518249</c:v>
                </c:pt>
                <c:pt idx="1406">
                  <c:v>58.69299768518249</c:v>
                </c:pt>
                <c:pt idx="1407">
                  <c:v>58.734664351846732</c:v>
                </c:pt>
                <c:pt idx="1408">
                  <c:v>58.776331018518249</c:v>
                </c:pt>
                <c:pt idx="1409">
                  <c:v>58.81799768518249</c:v>
                </c:pt>
                <c:pt idx="1410">
                  <c:v>58.859664351846732</c:v>
                </c:pt>
                <c:pt idx="1411">
                  <c:v>58.901331018518249</c:v>
                </c:pt>
                <c:pt idx="1412">
                  <c:v>58.94299768518249</c:v>
                </c:pt>
                <c:pt idx="1413">
                  <c:v>58.984664351846732</c:v>
                </c:pt>
                <c:pt idx="1414">
                  <c:v>59.026331018518249</c:v>
                </c:pt>
                <c:pt idx="1415">
                  <c:v>59.06799768518249</c:v>
                </c:pt>
                <c:pt idx="1416">
                  <c:v>59.109664351846732</c:v>
                </c:pt>
                <c:pt idx="1417">
                  <c:v>59.151331018518249</c:v>
                </c:pt>
                <c:pt idx="1418">
                  <c:v>59.19299768518249</c:v>
                </c:pt>
                <c:pt idx="1419">
                  <c:v>59.234664351846732</c:v>
                </c:pt>
                <c:pt idx="1420">
                  <c:v>59.276331018518249</c:v>
                </c:pt>
                <c:pt idx="1421">
                  <c:v>59.31799768518249</c:v>
                </c:pt>
                <c:pt idx="1422">
                  <c:v>59.359664351846732</c:v>
                </c:pt>
                <c:pt idx="1423">
                  <c:v>59.401331018518249</c:v>
                </c:pt>
                <c:pt idx="1424">
                  <c:v>59.44299768518249</c:v>
                </c:pt>
                <c:pt idx="1425">
                  <c:v>59.484664351846732</c:v>
                </c:pt>
                <c:pt idx="1426">
                  <c:v>59.526331018518249</c:v>
                </c:pt>
                <c:pt idx="1427">
                  <c:v>59.56799768518249</c:v>
                </c:pt>
                <c:pt idx="1428">
                  <c:v>59.609664351846732</c:v>
                </c:pt>
                <c:pt idx="1429">
                  <c:v>59.651331018518249</c:v>
                </c:pt>
                <c:pt idx="1430">
                  <c:v>59.69299768518249</c:v>
                </c:pt>
                <c:pt idx="1431">
                  <c:v>59.734664351846732</c:v>
                </c:pt>
                <c:pt idx="1432">
                  <c:v>59.776331018518249</c:v>
                </c:pt>
                <c:pt idx="1433">
                  <c:v>59.81799768518249</c:v>
                </c:pt>
                <c:pt idx="1434">
                  <c:v>59.859664351846732</c:v>
                </c:pt>
                <c:pt idx="1435">
                  <c:v>59.901331018518249</c:v>
                </c:pt>
                <c:pt idx="1436">
                  <c:v>59.94299768518249</c:v>
                </c:pt>
                <c:pt idx="1437">
                  <c:v>59.984664351846732</c:v>
                </c:pt>
                <c:pt idx="1438">
                  <c:v>60.026331018518249</c:v>
                </c:pt>
                <c:pt idx="1439">
                  <c:v>60.06799768518249</c:v>
                </c:pt>
                <c:pt idx="1440">
                  <c:v>60.109664351846732</c:v>
                </c:pt>
                <c:pt idx="1441">
                  <c:v>60.151331018518249</c:v>
                </c:pt>
                <c:pt idx="1442">
                  <c:v>60.19299768518249</c:v>
                </c:pt>
                <c:pt idx="1443">
                  <c:v>60.234664351846732</c:v>
                </c:pt>
                <c:pt idx="1444">
                  <c:v>60.276331018518249</c:v>
                </c:pt>
                <c:pt idx="1445">
                  <c:v>60.31799768518249</c:v>
                </c:pt>
                <c:pt idx="1446">
                  <c:v>60.359664351846732</c:v>
                </c:pt>
                <c:pt idx="1447">
                  <c:v>60.401331018518249</c:v>
                </c:pt>
                <c:pt idx="1448">
                  <c:v>60.44299768518249</c:v>
                </c:pt>
                <c:pt idx="1449">
                  <c:v>60.484664351846732</c:v>
                </c:pt>
                <c:pt idx="1450">
                  <c:v>60.526331018518249</c:v>
                </c:pt>
                <c:pt idx="1451">
                  <c:v>60.56799768518249</c:v>
                </c:pt>
                <c:pt idx="1452">
                  <c:v>60.609664351846732</c:v>
                </c:pt>
                <c:pt idx="1453">
                  <c:v>60.651331018518249</c:v>
                </c:pt>
                <c:pt idx="1454">
                  <c:v>60.69299768518249</c:v>
                </c:pt>
                <c:pt idx="1455">
                  <c:v>60.734664351846732</c:v>
                </c:pt>
                <c:pt idx="1456">
                  <c:v>60.776331018518249</c:v>
                </c:pt>
                <c:pt idx="1457">
                  <c:v>60.81799768518249</c:v>
                </c:pt>
                <c:pt idx="1458">
                  <c:v>60.859664351846732</c:v>
                </c:pt>
                <c:pt idx="1459">
                  <c:v>60.901331018518249</c:v>
                </c:pt>
                <c:pt idx="1460">
                  <c:v>60.94299768518249</c:v>
                </c:pt>
                <c:pt idx="1461">
                  <c:v>60.984664351846732</c:v>
                </c:pt>
                <c:pt idx="1462">
                  <c:v>61.026331018518249</c:v>
                </c:pt>
                <c:pt idx="1463">
                  <c:v>61.06799768518249</c:v>
                </c:pt>
                <c:pt idx="1464">
                  <c:v>61.109664351846732</c:v>
                </c:pt>
                <c:pt idx="1465">
                  <c:v>61.151331018518249</c:v>
                </c:pt>
                <c:pt idx="1466">
                  <c:v>61.19299768518249</c:v>
                </c:pt>
                <c:pt idx="1467">
                  <c:v>61.234664351846732</c:v>
                </c:pt>
                <c:pt idx="1468">
                  <c:v>61.276331018518249</c:v>
                </c:pt>
                <c:pt idx="1469">
                  <c:v>61.31799768518249</c:v>
                </c:pt>
                <c:pt idx="1470">
                  <c:v>61.359664351846732</c:v>
                </c:pt>
                <c:pt idx="1471">
                  <c:v>61.401331018518249</c:v>
                </c:pt>
                <c:pt idx="1472">
                  <c:v>61.44299768518249</c:v>
                </c:pt>
                <c:pt idx="1473">
                  <c:v>61.484664351846732</c:v>
                </c:pt>
                <c:pt idx="1474">
                  <c:v>61.526331018518249</c:v>
                </c:pt>
                <c:pt idx="1475">
                  <c:v>61.56799768518249</c:v>
                </c:pt>
                <c:pt idx="1476">
                  <c:v>61.609664351846732</c:v>
                </c:pt>
                <c:pt idx="1477">
                  <c:v>61.651331018518249</c:v>
                </c:pt>
                <c:pt idx="1478">
                  <c:v>61.69299768518249</c:v>
                </c:pt>
                <c:pt idx="1479">
                  <c:v>61.734664351846732</c:v>
                </c:pt>
                <c:pt idx="1480">
                  <c:v>61.776331018518249</c:v>
                </c:pt>
                <c:pt idx="1481">
                  <c:v>61.81799768518249</c:v>
                </c:pt>
                <c:pt idx="1482">
                  <c:v>61.859664351846732</c:v>
                </c:pt>
                <c:pt idx="1483">
                  <c:v>61.901331018518249</c:v>
                </c:pt>
                <c:pt idx="1484">
                  <c:v>61.94299768518249</c:v>
                </c:pt>
                <c:pt idx="1485">
                  <c:v>61.984664351846732</c:v>
                </c:pt>
                <c:pt idx="1486">
                  <c:v>62.026331018518249</c:v>
                </c:pt>
                <c:pt idx="1487">
                  <c:v>62.06799768518249</c:v>
                </c:pt>
                <c:pt idx="1488">
                  <c:v>62.109664351846732</c:v>
                </c:pt>
                <c:pt idx="1489">
                  <c:v>62.151331018518249</c:v>
                </c:pt>
                <c:pt idx="1490">
                  <c:v>62.19299768518249</c:v>
                </c:pt>
                <c:pt idx="1491">
                  <c:v>62.234664351846732</c:v>
                </c:pt>
                <c:pt idx="1492">
                  <c:v>62.276331018518249</c:v>
                </c:pt>
                <c:pt idx="1493">
                  <c:v>62.31799768518249</c:v>
                </c:pt>
                <c:pt idx="1494">
                  <c:v>62.359664351846732</c:v>
                </c:pt>
                <c:pt idx="1495">
                  <c:v>62.401331018518249</c:v>
                </c:pt>
                <c:pt idx="1496">
                  <c:v>62.44299768518249</c:v>
                </c:pt>
                <c:pt idx="1497">
                  <c:v>62.484664351846732</c:v>
                </c:pt>
                <c:pt idx="1498">
                  <c:v>62.526331018518249</c:v>
                </c:pt>
                <c:pt idx="1499">
                  <c:v>62.56799768518249</c:v>
                </c:pt>
                <c:pt idx="1500">
                  <c:v>62.609664351846732</c:v>
                </c:pt>
                <c:pt idx="1501">
                  <c:v>62.651331018518249</c:v>
                </c:pt>
                <c:pt idx="1502">
                  <c:v>62.69299768518249</c:v>
                </c:pt>
                <c:pt idx="1503">
                  <c:v>62.734664351846732</c:v>
                </c:pt>
                <c:pt idx="1504">
                  <c:v>62.776331018518249</c:v>
                </c:pt>
                <c:pt idx="1505">
                  <c:v>62.81799768518249</c:v>
                </c:pt>
                <c:pt idx="1506">
                  <c:v>62.859664351846732</c:v>
                </c:pt>
                <c:pt idx="1507">
                  <c:v>62.901331018518249</c:v>
                </c:pt>
                <c:pt idx="1508">
                  <c:v>62.94299768518249</c:v>
                </c:pt>
                <c:pt idx="1509">
                  <c:v>62.984664351846732</c:v>
                </c:pt>
                <c:pt idx="1510">
                  <c:v>63.026331018518249</c:v>
                </c:pt>
                <c:pt idx="1511">
                  <c:v>63.06799768518249</c:v>
                </c:pt>
                <c:pt idx="1512">
                  <c:v>63.109664351846732</c:v>
                </c:pt>
                <c:pt idx="1513">
                  <c:v>63.151331018518249</c:v>
                </c:pt>
                <c:pt idx="1514">
                  <c:v>63.19299768518249</c:v>
                </c:pt>
                <c:pt idx="1515">
                  <c:v>63.234664351846732</c:v>
                </c:pt>
                <c:pt idx="1516">
                  <c:v>63.276331018518249</c:v>
                </c:pt>
                <c:pt idx="1517">
                  <c:v>63.31799768518249</c:v>
                </c:pt>
                <c:pt idx="1518">
                  <c:v>63.359664351846732</c:v>
                </c:pt>
                <c:pt idx="1519">
                  <c:v>63.401331018518249</c:v>
                </c:pt>
                <c:pt idx="1520">
                  <c:v>63.44299768518249</c:v>
                </c:pt>
                <c:pt idx="1521">
                  <c:v>63.484664351846732</c:v>
                </c:pt>
                <c:pt idx="1522">
                  <c:v>63.526331018518249</c:v>
                </c:pt>
                <c:pt idx="1523">
                  <c:v>63.56799768518249</c:v>
                </c:pt>
                <c:pt idx="1524">
                  <c:v>63.609664351846732</c:v>
                </c:pt>
                <c:pt idx="1525">
                  <c:v>63.651331018518249</c:v>
                </c:pt>
                <c:pt idx="1526">
                  <c:v>63.69299768518249</c:v>
                </c:pt>
                <c:pt idx="1527">
                  <c:v>63.734664351846732</c:v>
                </c:pt>
                <c:pt idx="1528">
                  <c:v>63.776331018518249</c:v>
                </c:pt>
                <c:pt idx="1529">
                  <c:v>63.81799768518249</c:v>
                </c:pt>
                <c:pt idx="1530">
                  <c:v>63.859664351846732</c:v>
                </c:pt>
                <c:pt idx="1531">
                  <c:v>63.901331018518249</c:v>
                </c:pt>
                <c:pt idx="1532">
                  <c:v>63.94299768518249</c:v>
                </c:pt>
                <c:pt idx="1533">
                  <c:v>63.984664351846732</c:v>
                </c:pt>
                <c:pt idx="1534">
                  <c:v>64.026331018518249</c:v>
                </c:pt>
                <c:pt idx="1535">
                  <c:v>64.06799768518249</c:v>
                </c:pt>
                <c:pt idx="1536">
                  <c:v>64.109664351846732</c:v>
                </c:pt>
                <c:pt idx="1537">
                  <c:v>64.151331018518249</c:v>
                </c:pt>
                <c:pt idx="1538">
                  <c:v>64.19299768518249</c:v>
                </c:pt>
                <c:pt idx="1539">
                  <c:v>64.234664351846732</c:v>
                </c:pt>
                <c:pt idx="1540">
                  <c:v>64.276331018518249</c:v>
                </c:pt>
                <c:pt idx="1541">
                  <c:v>64.31799768518249</c:v>
                </c:pt>
                <c:pt idx="1542">
                  <c:v>64.359664351846732</c:v>
                </c:pt>
                <c:pt idx="1543">
                  <c:v>64.401331018518249</c:v>
                </c:pt>
                <c:pt idx="1544">
                  <c:v>64.44299768518249</c:v>
                </c:pt>
                <c:pt idx="1545">
                  <c:v>64.484664351846732</c:v>
                </c:pt>
                <c:pt idx="1546">
                  <c:v>64.526331018518249</c:v>
                </c:pt>
                <c:pt idx="1547">
                  <c:v>64.56799768518249</c:v>
                </c:pt>
                <c:pt idx="1548">
                  <c:v>64.609664351846732</c:v>
                </c:pt>
                <c:pt idx="1549">
                  <c:v>64.651331018518249</c:v>
                </c:pt>
                <c:pt idx="1550">
                  <c:v>64.69299768518249</c:v>
                </c:pt>
                <c:pt idx="1551">
                  <c:v>64.734664351846732</c:v>
                </c:pt>
                <c:pt idx="1552">
                  <c:v>64.776331018518249</c:v>
                </c:pt>
                <c:pt idx="1553">
                  <c:v>64.81799768518249</c:v>
                </c:pt>
                <c:pt idx="1554">
                  <c:v>64.859664351846732</c:v>
                </c:pt>
                <c:pt idx="1555">
                  <c:v>64.901331018518249</c:v>
                </c:pt>
                <c:pt idx="1556">
                  <c:v>64.94299768518249</c:v>
                </c:pt>
                <c:pt idx="1557">
                  <c:v>64.984664351846732</c:v>
                </c:pt>
                <c:pt idx="1558">
                  <c:v>65.026331018518249</c:v>
                </c:pt>
                <c:pt idx="1559">
                  <c:v>65.06799768518249</c:v>
                </c:pt>
                <c:pt idx="1560">
                  <c:v>65.109664351846732</c:v>
                </c:pt>
                <c:pt idx="1561">
                  <c:v>65.151331018518249</c:v>
                </c:pt>
                <c:pt idx="1562">
                  <c:v>65.19299768518249</c:v>
                </c:pt>
                <c:pt idx="1563">
                  <c:v>65.234664351846732</c:v>
                </c:pt>
                <c:pt idx="1564">
                  <c:v>65.276331018518249</c:v>
                </c:pt>
                <c:pt idx="1565">
                  <c:v>65.31799768518249</c:v>
                </c:pt>
                <c:pt idx="1566">
                  <c:v>65.359664351846732</c:v>
                </c:pt>
                <c:pt idx="1567">
                  <c:v>65.401331018518249</c:v>
                </c:pt>
                <c:pt idx="1568">
                  <c:v>65.44299768518249</c:v>
                </c:pt>
                <c:pt idx="1569">
                  <c:v>65.484664351846732</c:v>
                </c:pt>
                <c:pt idx="1570">
                  <c:v>65.526331018518249</c:v>
                </c:pt>
                <c:pt idx="1571">
                  <c:v>65.56799768518249</c:v>
                </c:pt>
                <c:pt idx="1572">
                  <c:v>65.609664351846732</c:v>
                </c:pt>
                <c:pt idx="1573">
                  <c:v>65.651331018518249</c:v>
                </c:pt>
                <c:pt idx="1574">
                  <c:v>65.69299768518249</c:v>
                </c:pt>
                <c:pt idx="1575">
                  <c:v>65.734664351846732</c:v>
                </c:pt>
                <c:pt idx="1576">
                  <c:v>65.776331018518249</c:v>
                </c:pt>
                <c:pt idx="1577">
                  <c:v>65.81799768518249</c:v>
                </c:pt>
                <c:pt idx="1578">
                  <c:v>65.859664351846732</c:v>
                </c:pt>
                <c:pt idx="1579">
                  <c:v>65.901331018518249</c:v>
                </c:pt>
                <c:pt idx="1580">
                  <c:v>65.94299768518249</c:v>
                </c:pt>
                <c:pt idx="1581">
                  <c:v>65.984664351846732</c:v>
                </c:pt>
                <c:pt idx="1582">
                  <c:v>66.026331018518249</c:v>
                </c:pt>
                <c:pt idx="1583">
                  <c:v>66.06799768518249</c:v>
                </c:pt>
                <c:pt idx="1584">
                  <c:v>66.109664351846732</c:v>
                </c:pt>
                <c:pt idx="1585">
                  <c:v>66.151331018518249</c:v>
                </c:pt>
                <c:pt idx="1586">
                  <c:v>66.19299768518249</c:v>
                </c:pt>
                <c:pt idx="1587">
                  <c:v>66.234664351846732</c:v>
                </c:pt>
                <c:pt idx="1588">
                  <c:v>66.276331018518249</c:v>
                </c:pt>
                <c:pt idx="1589">
                  <c:v>66.31799768518249</c:v>
                </c:pt>
                <c:pt idx="1590">
                  <c:v>66.359664351846732</c:v>
                </c:pt>
                <c:pt idx="1591">
                  <c:v>66.401331018518249</c:v>
                </c:pt>
                <c:pt idx="1592">
                  <c:v>66.44299768518249</c:v>
                </c:pt>
                <c:pt idx="1593">
                  <c:v>66.484664351846732</c:v>
                </c:pt>
                <c:pt idx="1594">
                  <c:v>66.526331018518249</c:v>
                </c:pt>
                <c:pt idx="1595">
                  <c:v>66.56799768518249</c:v>
                </c:pt>
                <c:pt idx="1596">
                  <c:v>66.609664351846732</c:v>
                </c:pt>
                <c:pt idx="1597">
                  <c:v>66.651331018518249</c:v>
                </c:pt>
                <c:pt idx="1598">
                  <c:v>66.69299768518249</c:v>
                </c:pt>
                <c:pt idx="1599">
                  <c:v>66.734664351846732</c:v>
                </c:pt>
                <c:pt idx="1600">
                  <c:v>66.776331018518249</c:v>
                </c:pt>
                <c:pt idx="1601">
                  <c:v>66.81799768518249</c:v>
                </c:pt>
                <c:pt idx="1602">
                  <c:v>66.859664351846732</c:v>
                </c:pt>
                <c:pt idx="1603">
                  <c:v>66.901331018518249</c:v>
                </c:pt>
                <c:pt idx="1604">
                  <c:v>66.94299768518249</c:v>
                </c:pt>
                <c:pt idx="1605">
                  <c:v>66.984664351846732</c:v>
                </c:pt>
                <c:pt idx="1606">
                  <c:v>67.026331018518249</c:v>
                </c:pt>
                <c:pt idx="1607">
                  <c:v>67.06799768518249</c:v>
                </c:pt>
                <c:pt idx="1608">
                  <c:v>67.109664351846732</c:v>
                </c:pt>
                <c:pt idx="1609">
                  <c:v>67.151331018518249</c:v>
                </c:pt>
                <c:pt idx="1610">
                  <c:v>67.19299768518249</c:v>
                </c:pt>
                <c:pt idx="1611">
                  <c:v>67.234664351846732</c:v>
                </c:pt>
                <c:pt idx="1612">
                  <c:v>67.276331018518249</c:v>
                </c:pt>
                <c:pt idx="1613">
                  <c:v>67.31799768518249</c:v>
                </c:pt>
                <c:pt idx="1614">
                  <c:v>67.359664351846732</c:v>
                </c:pt>
                <c:pt idx="1615">
                  <c:v>67.401331018518249</c:v>
                </c:pt>
                <c:pt idx="1616">
                  <c:v>67.44299768518249</c:v>
                </c:pt>
                <c:pt idx="1617">
                  <c:v>67.484664351846732</c:v>
                </c:pt>
                <c:pt idx="1618">
                  <c:v>67.526331018518249</c:v>
                </c:pt>
                <c:pt idx="1619">
                  <c:v>67.56799768518249</c:v>
                </c:pt>
                <c:pt idx="1620">
                  <c:v>67.609664351846732</c:v>
                </c:pt>
                <c:pt idx="1621">
                  <c:v>67.651331018518249</c:v>
                </c:pt>
                <c:pt idx="1622">
                  <c:v>67.69299768518249</c:v>
                </c:pt>
                <c:pt idx="1623">
                  <c:v>67.734664351846732</c:v>
                </c:pt>
                <c:pt idx="1624">
                  <c:v>67.776331018518249</c:v>
                </c:pt>
                <c:pt idx="1625">
                  <c:v>67.81799768518249</c:v>
                </c:pt>
                <c:pt idx="1626">
                  <c:v>67.859664351846732</c:v>
                </c:pt>
                <c:pt idx="1627">
                  <c:v>67.901331018518249</c:v>
                </c:pt>
                <c:pt idx="1628">
                  <c:v>67.94299768518249</c:v>
                </c:pt>
                <c:pt idx="1629">
                  <c:v>67.984664351846732</c:v>
                </c:pt>
                <c:pt idx="1630">
                  <c:v>68.026331018518249</c:v>
                </c:pt>
                <c:pt idx="1631">
                  <c:v>68.06799768518249</c:v>
                </c:pt>
                <c:pt idx="1632">
                  <c:v>68.109664351846732</c:v>
                </c:pt>
                <c:pt idx="1633">
                  <c:v>68.151331018518249</c:v>
                </c:pt>
                <c:pt idx="1634">
                  <c:v>68.19299768518249</c:v>
                </c:pt>
                <c:pt idx="1635">
                  <c:v>68.234664351846732</c:v>
                </c:pt>
                <c:pt idx="1636">
                  <c:v>68.276331018518249</c:v>
                </c:pt>
                <c:pt idx="1637">
                  <c:v>68.31799768518249</c:v>
                </c:pt>
                <c:pt idx="1638">
                  <c:v>68.359664351846732</c:v>
                </c:pt>
                <c:pt idx="1639">
                  <c:v>68.401331018518249</c:v>
                </c:pt>
                <c:pt idx="1640">
                  <c:v>68.44299768518249</c:v>
                </c:pt>
                <c:pt idx="1641">
                  <c:v>68.484664351846732</c:v>
                </c:pt>
                <c:pt idx="1642">
                  <c:v>68.526331018518249</c:v>
                </c:pt>
                <c:pt idx="1643">
                  <c:v>68.56799768518249</c:v>
                </c:pt>
                <c:pt idx="1644">
                  <c:v>68.609664351846732</c:v>
                </c:pt>
                <c:pt idx="1645">
                  <c:v>68.651331018518249</c:v>
                </c:pt>
                <c:pt idx="1646">
                  <c:v>68.69299768518249</c:v>
                </c:pt>
                <c:pt idx="1647">
                  <c:v>68.734664351846732</c:v>
                </c:pt>
                <c:pt idx="1648">
                  <c:v>68.776331018518249</c:v>
                </c:pt>
                <c:pt idx="1649">
                  <c:v>68.81799768518249</c:v>
                </c:pt>
                <c:pt idx="1650">
                  <c:v>68.859664351846732</c:v>
                </c:pt>
                <c:pt idx="1651">
                  <c:v>68.901331018518249</c:v>
                </c:pt>
                <c:pt idx="1652">
                  <c:v>68.94299768518249</c:v>
                </c:pt>
                <c:pt idx="1653">
                  <c:v>68.984664351846732</c:v>
                </c:pt>
                <c:pt idx="1654">
                  <c:v>69.026331018518249</c:v>
                </c:pt>
                <c:pt idx="1655">
                  <c:v>69.06799768518249</c:v>
                </c:pt>
                <c:pt idx="1656">
                  <c:v>69.109664351846732</c:v>
                </c:pt>
                <c:pt idx="1657">
                  <c:v>69.151331018518249</c:v>
                </c:pt>
                <c:pt idx="1658">
                  <c:v>69.19299768518249</c:v>
                </c:pt>
                <c:pt idx="1659">
                  <c:v>69.234664351846732</c:v>
                </c:pt>
                <c:pt idx="1660">
                  <c:v>69.276331018518249</c:v>
                </c:pt>
                <c:pt idx="1661">
                  <c:v>69.31799768518249</c:v>
                </c:pt>
                <c:pt idx="1662">
                  <c:v>69.359664351846732</c:v>
                </c:pt>
                <c:pt idx="1663">
                  <c:v>69.401331018518249</c:v>
                </c:pt>
                <c:pt idx="1664">
                  <c:v>69.44299768518249</c:v>
                </c:pt>
                <c:pt idx="1665">
                  <c:v>69.484664351846732</c:v>
                </c:pt>
                <c:pt idx="1666">
                  <c:v>69.526331018518249</c:v>
                </c:pt>
                <c:pt idx="1667">
                  <c:v>69.56799768518249</c:v>
                </c:pt>
                <c:pt idx="1668">
                  <c:v>69.609664351846732</c:v>
                </c:pt>
                <c:pt idx="1669">
                  <c:v>69.651331018518249</c:v>
                </c:pt>
                <c:pt idx="1670">
                  <c:v>69.69299768518249</c:v>
                </c:pt>
                <c:pt idx="1671">
                  <c:v>69.734664351846732</c:v>
                </c:pt>
                <c:pt idx="1672">
                  <c:v>69.776331018518249</c:v>
                </c:pt>
                <c:pt idx="1673">
                  <c:v>69.81799768518249</c:v>
                </c:pt>
                <c:pt idx="1674">
                  <c:v>69.859664351846732</c:v>
                </c:pt>
                <c:pt idx="1675">
                  <c:v>69.901331018518249</c:v>
                </c:pt>
                <c:pt idx="1676">
                  <c:v>69.94299768518249</c:v>
                </c:pt>
                <c:pt idx="1677">
                  <c:v>69.984664351846732</c:v>
                </c:pt>
                <c:pt idx="1678">
                  <c:v>70.026331018518249</c:v>
                </c:pt>
                <c:pt idx="1679">
                  <c:v>70.06799768518249</c:v>
                </c:pt>
                <c:pt idx="1680">
                  <c:v>70.109664351846732</c:v>
                </c:pt>
                <c:pt idx="1681">
                  <c:v>70.151331018518249</c:v>
                </c:pt>
                <c:pt idx="1682">
                  <c:v>70.19299768518249</c:v>
                </c:pt>
                <c:pt idx="1683">
                  <c:v>70.234664351846732</c:v>
                </c:pt>
                <c:pt idx="1684">
                  <c:v>70.276331018518249</c:v>
                </c:pt>
                <c:pt idx="1685">
                  <c:v>70.31799768518249</c:v>
                </c:pt>
                <c:pt idx="1686">
                  <c:v>70.359664351846732</c:v>
                </c:pt>
                <c:pt idx="1687">
                  <c:v>70.401331018518249</c:v>
                </c:pt>
                <c:pt idx="1688">
                  <c:v>70.44299768518249</c:v>
                </c:pt>
                <c:pt idx="1689">
                  <c:v>70.484664351846732</c:v>
                </c:pt>
                <c:pt idx="1690">
                  <c:v>70.526331018518249</c:v>
                </c:pt>
                <c:pt idx="1691">
                  <c:v>70.56799768518249</c:v>
                </c:pt>
                <c:pt idx="1692">
                  <c:v>70.609664351846732</c:v>
                </c:pt>
                <c:pt idx="1693">
                  <c:v>70.651331018518249</c:v>
                </c:pt>
                <c:pt idx="1694">
                  <c:v>70.69299768518249</c:v>
                </c:pt>
                <c:pt idx="1695">
                  <c:v>70.734664351846732</c:v>
                </c:pt>
                <c:pt idx="1696">
                  <c:v>70.776331018518249</c:v>
                </c:pt>
                <c:pt idx="1697">
                  <c:v>70.81799768518249</c:v>
                </c:pt>
                <c:pt idx="1698">
                  <c:v>70.859664351846732</c:v>
                </c:pt>
                <c:pt idx="1699">
                  <c:v>70.901331018518249</c:v>
                </c:pt>
                <c:pt idx="1700">
                  <c:v>70.94299768518249</c:v>
                </c:pt>
                <c:pt idx="1701">
                  <c:v>70.984664351846732</c:v>
                </c:pt>
                <c:pt idx="1702">
                  <c:v>71.026331018518249</c:v>
                </c:pt>
                <c:pt idx="1703">
                  <c:v>71.06799768518249</c:v>
                </c:pt>
                <c:pt idx="1704">
                  <c:v>71.109664351846732</c:v>
                </c:pt>
                <c:pt idx="1705">
                  <c:v>71.151331018518249</c:v>
                </c:pt>
                <c:pt idx="1706">
                  <c:v>71.19299768518249</c:v>
                </c:pt>
                <c:pt idx="1707">
                  <c:v>71.234664351846732</c:v>
                </c:pt>
                <c:pt idx="1708">
                  <c:v>71.276331018518249</c:v>
                </c:pt>
                <c:pt idx="1709">
                  <c:v>71.31799768518249</c:v>
                </c:pt>
                <c:pt idx="1710">
                  <c:v>71.359664351846732</c:v>
                </c:pt>
                <c:pt idx="1711">
                  <c:v>71.401331018518249</c:v>
                </c:pt>
                <c:pt idx="1712">
                  <c:v>71.44299768518249</c:v>
                </c:pt>
                <c:pt idx="1713">
                  <c:v>71.484664351846732</c:v>
                </c:pt>
                <c:pt idx="1714">
                  <c:v>71.526331018518249</c:v>
                </c:pt>
                <c:pt idx="1715">
                  <c:v>71.56799768518249</c:v>
                </c:pt>
                <c:pt idx="1716">
                  <c:v>71.609664351846732</c:v>
                </c:pt>
                <c:pt idx="1717">
                  <c:v>71.651331018518249</c:v>
                </c:pt>
                <c:pt idx="1718">
                  <c:v>71.69299768518249</c:v>
                </c:pt>
                <c:pt idx="1719">
                  <c:v>71.734664351846732</c:v>
                </c:pt>
                <c:pt idx="1720">
                  <c:v>71.776331018518249</c:v>
                </c:pt>
                <c:pt idx="1721">
                  <c:v>71.81799768518249</c:v>
                </c:pt>
                <c:pt idx="1722">
                  <c:v>71.859664351846732</c:v>
                </c:pt>
                <c:pt idx="1723">
                  <c:v>71.901331018518249</c:v>
                </c:pt>
                <c:pt idx="1724">
                  <c:v>71.94299768518249</c:v>
                </c:pt>
                <c:pt idx="1725">
                  <c:v>71.984664351846732</c:v>
                </c:pt>
                <c:pt idx="1726">
                  <c:v>72.026331018518249</c:v>
                </c:pt>
                <c:pt idx="1727">
                  <c:v>72.06799768518249</c:v>
                </c:pt>
                <c:pt idx="1728">
                  <c:v>72.109664351846732</c:v>
                </c:pt>
                <c:pt idx="1729">
                  <c:v>72.151331018518249</c:v>
                </c:pt>
                <c:pt idx="1730">
                  <c:v>72.19299768518249</c:v>
                </c:pt>
                <c:pt idx="1731">
                  <c:v>72.234664351846732</c:v>
                </c:pt>
                <c:pt idx="1732">
                  <c:v>72.276331018518249</c:v>
                </c:pt>
                <c:pt idx="1733">
                  <c:v>72.31799768518249</c:v>
                </c:pt>
                <c:pt idx="1734">
                  <c:v>72.359664351846732</c:v>
                </c:pt>
                <c:pt idx="1735">
                  <c:v>72.401331018518249</c:v>
                </c:pt>
                <c:pt idx="1736">
                  <c:v>72.44299768518249</c:v>
                </c:pt>
                <c:pt idx="1737">
                  <c:v>72.484664351846732</c:v>
                </c:pt>
                <c:pt idx="1738">
                  <c:v>72.526331018518249</c:v>
                </c:pt>
                <c:pt idx="1739">
                  <c:v>72.56799768518249</c:v>
                </c:pt>
                <c:pt idx="1740">
                  <c:v>72.609664351846732</c:v>
                </c:pt>
                <c:pt idx="1741">
                  <c:v>72.651331018518249</c:v>
                </c:pt>
                <c:pt idx="1742">
                  <c:v>72.69299768518249</c:v>
                </c:pt>
                <c:pt idx="1743">
                  <c:v>72.734664351846732</c:v>
                </c:pt>
                <c:pt idx="1744">
                  <c:v>72.776331018518249</c:v>
                </c:pt>
                <c:pt idx="1745">
                  <c:v>72.81799768518249</c:v>
                </c:pt>
                <c:pt idx="1746">
                  <c:v>72.859664351846732</c:v>
                </c:pt>
                <c:pt idx="1747">
                  <c:v>72.901331018518249</c:v>
                </c:pt>
                <c:pt idx="1748">
                  <c:v>72.94299768518249</c:v>
                </c:pt>
                <c:pt idx="1749">
                  <c:v>72.984664351846732</c:v>
                </c:pt>
                <c:pt idx="1750">
                  <c:v>73.026331018518249</c:v>
                </c:pt>
                <c:pt idx="1751">
                  <c:v>73.06799768518249</c:v>
                </c:pt>
                <c:pt idx="1752">
                  <c:v>73.109664351846732</c:v>
                </c:pt>
                <c:pt idx="1753">
                  <c:v>73.151331018518249</c:v>
                </c:pt>
                <c:pt idx="1754">
                  <c:v>73.19299768518249</c:v>
                </c:pt>
                <c:pt idx="1755">
                  <c:v>73.234664351846732</c:v>
                </c:pt>
                <c:pt idx="1756">
                  <c:v>73.276331018518249</c:v>
                </c:pt>
                <c:pt idx="1757">
                  <c:v>73.31799768518249</c:v>
                </c:pt>
                <c:pt idx="1758">
                  <c:v>73.359664351846732</c:v>
                </c:pt>
                <c:pt idx="1759">
                  <c:v>73.401331018518249</c:v>
                </c:pt>
                <c:pt idx="1760">
                  <c:v>73.44299768518249</c:v>
                </c:pt>
                <c:pt idx="1761">
                  <c:v>73.484664351846732</c:v>
                </c:pt>
                <c:pt idx="1762">
                  <c:v>73.526331018518249</c:v>
                </c:pt>
                <c:pt idx="1763">
                  <c:v>73.56799768518249</c:v>
                </c:pt>
                <c:pt idx="1764">
                  <c:v>73.609664351846732</c:v>
                </c:pt>
                <c:pt idx="1765">
                  <c:v>73.651331018518249</c:v>
                </c:pt>
                <c:pt idx="1766">
                  <c:v>73.69299768518249</c:v>
                </c:pt>
                <c:pt idx="1767">
                  <c:v>73.734664351846732</c:v>
                </c:pt>
                <c:pt idx="1768">
                  <c:v>73.776331018518249</c:v>
                </c:pt>
                <c:pt idx="1769">
                  <c:v>73.81799768518249</c:v>
                </c:pt>
                <c:pt idx="1770">
                  <c:v>73.859664351846732</c:v>
                </c:pt>
                <c:pt idx="1771">
                  <c:v>73.901331018518249</c:v>
                </c:pt>
                <c:pt idx="1772">
                  <c:v>73.94299768518249</c:v>
                </c:pt>
                <c:pt idx="1773">
                  <c:v>73.984664351846732</c:v>
                </c:pt>
                <c:pt idx="1774">
                  <c:v>74.026331018518249</c:v>
                </c:pt>
                <c:pt idx="1775">
                  <c:v>74.06799768518249</c:v>
                </c:pt>
                <c:pt idx="1776">
                  <c:v>74.109664351846732</c:v>
                </c:pt>
                <c:pt idx="1777">
                  <c:v>74.151331018518249</c:v>
                </c:pt>
                <c:pt idx="1778">
                  <c:v>74.19299768518249</c:v>
                </c:pt>
                <c:pt idx="1779">
                  <c:v>74.234664351846732</c:v>
                </c:pt>
                <c:pt idx="1780">
                  <c:v>74.276331018518249</c:v>
                </c:pt>
                <c:pt idx="1781">
                  <c:v>74.31799768518249</c:v>
                </c:pt>
                <c:pt idx="1782">
                  <c:v>74.359664351846732</c:v>
                </c:pt>
                <c:pt idx="1783">
                  <c:v>74.401331018518249</c:v>
                </c:pt>
                <c:pt idx="1784">
                  <c:v>74.44299768518249</c:v>
                </c:pt>
                <c:pt idx="1785">
                  <c:v>74.484664351846732</c:v>
                </c:pt>
                <c:pt idx="1786">
                  <c:v>74.526331018518249</c:v>
                </c:pt>
                <c:pt idx="1787">
                  <c:v>74.56799768518249</c:v>
                </c:pt>
                <c:pt idx="1788">
                  <c:v>74.609664351846732</c:v>
                </c:pt>
                <c:pt idx="1789">
                  <c:v>74.651331018518249</c:v>
                </c:pt>
                <c:pt idx="1790">
                  <c:v>74.69299768518249</c:v>
                </c:pt>
                <c:pt idx="1791">
                  <c:v>74.734664351846732</c:v>
                </c:pt>
                <c:pt idx="1792">
                  <c:v>74.776331018518249</c:v>
                </c:pt>
                <c:pt idx="1793">
                  <c:v>74.81799768518249</c:v>
                </c:pt>
                <c:pt idx="1794">
                  <c:v>74.859664351846732</c:v>
                </c:pt>
                <c:pt idx="1795">
                  <c:v>74.901331018518249</c:v>
                </c:pt>
                <c:pt idx="1796">
                  <c:v>74.94299768518249</c:v>
                </c:pt>
                <c:pt idx="1797">
                  <c:v>74.984664351846732</c:v>
                </c:pt>
                <c:pt idx="1798">
                  <c:v>75.026331018518249</c:v>
                </c:pt>
                <c:pt idx="1799">
                  <c:v>75.06799768518249</c:v>
                </c:pt>
                <c:pt idx="1800">
                  <c:v>75.109664351846732</c:v>
                </c:pt>
                <c:pt idx="1801">
                  <c:v>75.151331018518249</c:v>
                </c:pt>
                <c:pt idx="1802">
                  <c:v>75.19299768518249</c:v>
                </c:pt>
                <c:pt idx="1803">
                  <c:v>75.234664351846732</c:v>
                </c:pt>
                <c:pt idx="1804">
                  <c:v>75.276331018518249</c:v>
                </c:pt>
                <c:pt idx="1805">
                  <c:v>75.31799768518249</c:v>
                </c:pt>
                <c:pt idx="1806">
                  <c:v>75.359664351846732</c:v>
                </c:pt>
                <c:pt idx="1807">
                  <c:v>75.401331018518249</c:v>
                </c:pt>
                <c:pt idx="1808">
                  <c:v>75.44299768518249</c:v>
                </c:pt>
                <c:pt idx="1809">
                  <c:v>75.484664351846732</c:v>
                </c:pt>
                <c:pt idx="1810">
                  <c:v>75.526331018518249</c:v>
                </c:pt>
                <c:pt idx="1811">
                  <c:v>75.56799768518249</c:v>
                </c:pt>
                <c:pt idx="1812">
                  <c:v>75.609664351846732</c:v>
                </c:pt>
                <c:pt idx="1813">
                  <c:v>75.651331018518249</c:v>
                </c:pt>
                <c:pt idx="1814">
                  <c:v>75.69299768518249</c:v>
                </c:pt>
                <c:pt idx="1815">
                  <c:v>75.734664351846732</c:v>
                </c:pt>
                <c:pt idx="1816">
                  <c:v>75.776331018518249</c:v>
                </c:pt>
                <c:pt idx="1817">
                  <c:v>75.81799768518249</c:v>
                </c:pt>
                <c:pt idx="1818">
                  <c:v>75.859664351846732</c:v>
                </c:pt>
                <c:pt idx="1819">
                  <c:v>75.901331018518249</c:v>
                </c:pt>
                <c:pt idx="1820">
                  <c:v>75.94299768518249</c:v>
                </c:pt>
                <c:pt idx="1821">
                  <c:v>75.984664351846732</c:v>
                </c:pt>
                <c:pt idx="1822">
                  <c:v>76.026331018518249</c:v>
                </c:pt>
                <c:pt idx="1823">
                  <c:v>76.06799768518249</c:v>
                </c:pt>
                <c:pt idx="1824">
                  <c:v>76.109664351846732</c:v>
                </c:pt>
                <c:pt idx="1825">
                  <c:v>76.151331018518249</c:v>
                </c:pt>
                <c:pt idx="1826">
                  <c:v>76.19299768518249</c:v>
                </c:pt>
                <c:pt idx="1827">
                  <c:v>76.234664351846732</c:v>
                </c:pt>
                <c:pt idx="1828">
                  <c:v>76.276331018518249</c:v>
                </c:pt>
                <c:pt idx="1829">
                  <c:v>76.31799768518249</c:v>
                </c:pt>
                <c:pt idx="1830">
                  <c:v>76.359664351846732</c:v>
                </c:pt>
                <c:pt idx="1831">
                  <c:v>76.401331018518249</c:v>
                </c:pt>
                <c:pt idx="1832">
                  <c:v>76.44299768518249</c:v>
                </c:pt>
                <c:pt idx="1833">
                  <c:v>76.484664351846732</c:v>
                </c:pt>
                <c:pt idx="1834">
                  <c:v>76.526331018518249</c:v>
                </c:pt>
                <c:pt idx="1835">
                  <c:v>76.56799768518249</c:v>
                </c:pt>
                <c:pt idx="1836">
                  <c:v>76.609664351846732</c:v>
                </c:pt>
                <c:pt idx="1837">
                  <c:v>76.651331018518249</c:v>
                </c:pt>
                <c:pt idx="1838">
                  <c:v>76.69299768518249</c:v>
                </c:pt>
                <c:pt idx="1839">
                  <c:v>76.734664351846732</c:v>
                </c:pt>
                <c:pt idx="1840">
                  <c:v>76.776331018518249</c:v>
                </c:pt>
                <c:pt idx="1841">
                  <c:v>76.81799768518249</c:v>
                </c:pt>
                <c:pt idx="1842">
                  <c:v>76.859664351846732</c:v>
                </c:pt>
                <c:pt idx="1843">
                  <c:v>76.901331018518249</c:v>
                </c:pt>
                <c:pt idx="1844">
                  <c:v>76.94299768518249</c:v>
                </c:pt>
                <c:pt idx="1845">
                  <c:v>76.984664351846732</c:v>
                </c:pt>
                <c:pt idx="1846">
                  <c:v>77.026331018518249</c:v>
                </c:pt>
                <c:pt idx="1847">
                  <c:v>77.06799768518249</c:v>
                </c:pt>
                <c:pt idx="1848">
                  <c:v>77.109664351846732</c:v>
                </c:pt>
                <c:pt idx="1849">
                  <c:v>77.151331018518249</c:v>
                </c:pt>
                <c:pt idx="1850">
                  <c:v>77.19299768518249</c:v>
                </c:pt>
                <c:pt idx="1851">
                  <c:v>77.234664351846732</c:v>
                </c:pt>
                <c:pt idx="1852">
                  <c:v>77.276331018518249</c:v>
                </c:pt>
                <c:pt idx="1853">
                  <c:v>77.31799768518249</c:v>
                </c:pt>
                <c:pt idx="1854">
                  <c:v>77.359664351846732</c:v>
                </c:pt>
                <c:pt idx="1855">
                  <c:v>77.401331018518249</c:v>
                </c:pt>
                <c:pt idx="1856">
                  <c:v>77.44299768518249</c:v>
                </c:pt>
                <c:pt idx="1857">
                  <c:v>77.484664351846732</c:v>
                </c:pt>
                <c:pt idx="1858">
                  <c:v>77.526331018518249</c:v>
                </c:pt>
                <c:pt idx="1859">
                  <c:v>77.56799768518249</c:v>
                </c:pt>
                <c:pt idx="1860">
                  <c:v>77.609664351846732</c:v>
                </c:pt>
                <c:pt idx="1861">
                  <c:v>77.651331018518249</c:v>
                </c:pt>
                <c:pt idx="1862">
                  <c:v>77.69299768518249</c:v>
                </c:pt>
                <c:pt idx="1863">
                  <c:v>77.734664351846732</c:v>
                </c:pt>
                <c:pt idx="1864">
                  <c:v>77.776331018518249</c:v>
                </c:pt>
                <c:pt idx="1865">
                  <c:v>77.81799768518249</c:v>
                </c:pt>
                <c:pt idx="1866">
                  <c:v>77.859664351846732</c:v>
                </c:pt>
                <c:pt idx="1867">
                  <c:v>77.901331018518249</c:v>
                </c:pt>
                <c:pt idx="1868">
                  <c:v>77.94299768518249</c:v>
                </c:pt>
                <c:pt idx="1869">
                  <c:v>77.984664351846732</c:v>
                </c:pt>
                <c:pt idx="1870">
                  <c:v>78.026331018518249</c:v>
                </c:pt>
                <c:pt idx="1871">
                  <c:v>78.06799768518249</c:v>
                </c:pt>
                <c:pt idx="1872">
                  <c:v>78.109664351846732</c:v>
                </c:pt>
                <c:pt idx="1873">
                  <c:v>78.151331018518249</c:v>
                </c:pt>
                <c:pt idx="1874">
                  <c:v>78.19299768518249</c:v>
                </c:pt>
                <c:pt idx="1875">
                  <c:v>78.234664351846732</c:v>
                </c:pt>
                <c:pt idx="1876">
                  <c:v>78.276331018518249</c:v>
                </c:pt>
                <c:pt idx="1877">
                  <c:v>78.31799768518249</c:v>
                </c:pt>
                <c:pt idx="1878">
                  <c:v>78.359664351846732</c:v>
                </c:pt>
                <c:pt idx="1879">
                  <c:v>78.401331018518249</c:v>
                </c:pt>
                <c:pt idx="1880">
                  <c:v>78.44299768518249</c:v>
                </c:pt>
                <c:pt idx="1881">
                  <c:v>78.484664351846732</c:v>
                </c:pt>
                <c:pt idx="1882">
                  <c:v>78.526331018518249</c:v>
                </c:pt>
                <c:pt idx="1883">
                  <c:v>78.56799768518249</c:v>
                </c:pt>
                <c:pt idx="1884">
                  <c:v>78.609664351846732</c:v>
                </c:pt>
                <c:pt idx="1885">
                  <c:v>78.651331018518249</c:v>
                </c:pt>
                <c:pt idx="1886">
                  <c:v>78.69299768518249</c:v>
                </c:pt>
                <c:pt idx="1887">
                  <c:v>78.734664351846732</c:v>
                </c:pt>
                <c:pt idx="1888">
                  <c:v>78.776331018518249</c:v>
                </c:pt>
                <c:pt idx="1889">
                  <c:v>78.81799768518249</c:v>
                </c:pt>
                <c:pt idx="1890">
                  <c:v>78.859664351846732</c:v>
                </c:pt>
                <c:pt idx="1891">
                  <c:v>78.901331018518249</c:v>
                </c:pt>
                <c:pt idx="1892">
                  <c:v>78.94299768518249</c:v>
                </c:pt>
                <c:pt idx="1893">
                  <c:v>78.984664351846732</c:v>
                </c:pt>
                <c:pt idx="1894">
                  <c:v>79.026331018518249</c:v>
                </c:pt>
                <c:pt idx="1895">
                  <c:v>79.06799768518249</c:v>
                </c:pt>
                <c:pt idx="1896">
                  <c:v>79.109664351846732</c:v>
                </c:pt>
                <c:pt idx="1897">
                  <c:v>79.151331018518249</c:v>
                </c:pt>
                <c:pt idx="1898">
                  <c:v>79.19299768518249</c:v>
                </c:pt>
                <c:pt idx="1899">
                  <c:v>79.234664351846732</c:v>
                </c:pt>
                <c:pt idx="1900">
                  <c:v>79.276331018518249</c:v>
                </c:pt>
                <c:pt idx="1901">
                  <c:v>79.31799768518249</c:v>
                </c:pt>
                <c:pt idx="1902">
                  <c:v>79.359664351846732</c:v>
                </c:pt>
                <c:pt idx="1903">
                  <c:v>79.401331018518249</c:v>
                </c:pt>
                <c:pt idx="1904">
                  <c:v>79.44299768518249</c:v>
                </c:pt>
                <c:pt idx="1905">
                  <c:v>79.484664351846732</c:v>
                </c:pt>
                <c:pt idx="1906">
                  <c:v>79.526331018518249</c:v>
                </c:pt>
                <c:pt idx="1907">
                  <c:v>79.56799768518249</c:v>
                </c:pt>
                <c:pt idx="1908">
                  <c:v>79.609664351846732</c:v>
                </c:pt>
                <c:pt idx="1909">
                  <c:v>79.651331018518249</c:v>
                </c:pt>
                <c:pt idx="1910">
                  <c:v>79.69299768518249</c:v>
                </c:pt>
                <c:pt idx="1911">
                  <c:v>79.734664351846732</c:v>
                </c:pt>
                <c:pt idx="1912">
                  <c:v>79.776331018518249</c:v>
                </c:pt>
                <c:pt idx="1913">
                  <c:v>79.81799768518249</c:v>
                </c:pt>
                <c:pt idx="1914">
                  <c:v>79.859664351846732</c:v>
                </c:pt>
                <c:pt idx="1915">
                  <c:v>79.901331018518249</c:v>
                </c:pt>
                <c:pt idx="1916">
                  <c:v>79.94299768518249</c:v>
                </c:pt>
                <c:pt idx="1917">
                  <c:v>79.984664351846732</c:v>
                </c:pt>
                <c:pt idx="1918">
                  <c:v>80.026331018518249</c:v>
                </c:pt>
                <c:pt idx="1919">
                  <c:v>80.06799768518249</c:v>
                </c:pt>
                <c:pt idx="1920">
                  <c:v>80.109664351846732</c:v>
                </c:pt>
                <c:pt idx="1921">
                  <c:v>80.151331018518249</c:v>
                </c:pt>
                <c:pt idx="1922">
                  <c:v>80.19299768518249</c:v>
                </c:pt>
                <c:pt idx="1923">
                  <c:v>80.234664351846732</c:v>
                </c:pt>
                <c:pt idx="1924">
                  <c:v>80.276331018518249</c:v>
                </c:pt>
                <c:pt idx="1925">
                  <c:v>80.31799768518249</c:v>
                </c:pt>
                <c:pt idx="1926">
                  <c:v>80.359664351846732</c:v>
                </c:pt>
                <c:pt idx="1927">
                  <c:v>80.401331018518249</c:v>
                </c:pt>
                <c:pt idx="1928">
                  <c:v>80.44299768518249</c:v>
                </c:pt>
                <c:pt idx="1929">
                  <c:v>80.484664351846732</c:v>
                </c:pt>
                <c:pt idx="1930">
                  <c:v>80.526331018518249</c:v>
                </c:pt>
                <c:pt idx="1931">
                  <c:v>80.56799768518249</c:v>
                </c:pt>
                <c:pt idx="1932">
                  <c:v>80.609664351846732</c:v>
                </c:pt>
                <c:pt idx="1933">
                  <c:v>80.651331018518249</c:v>
                </c:pt>
                <c:pt idx="1934">
                  <c:v>80.69299768518249</c:v>
                </c:pt>
                <c:pt idx="1935">
                  <c:v>80.734664351846732</c:v>
                </c:pt>
                <c:pt idx="1936">
                  <c:v>80.776331018518249</c:v>
                </c:pt>
                <c:pt idx="1937">
                  <c:v>80.81799768518249</c:v>
                </c:pt>
                <c:pt idx="1938">
                  <c:v>80.859664351846732</c:v>
                </c:pt>
                <c:pt idx="1939">
                  <c:v>80.901331018518249</c:v>
                </c:pt>
                <c:pt idx="1940">
                  <c:v>80.94299768518249</c:v>
                </c:pt>
                <c:pt idx="1941">
                  <c:v>80.984664351846732</c:v>
                </c:pt>
                <c:pt idx="1942">
                  <c:v>81.026331018518249</c:v>
                </c:pt>
                <c:pt idx="1943">
                  <c:v>81.06799768518249</c:v>
                </c:pt>
                <c:pt idx="1944">
                  <c:v>81.109664351846732</c:v>
                </c:pt>
                <c:pt idx="1945">
                  <c:v>81.151331018518249</c:v>
                </c:pt>
                <c:pt idx="1946">
                  <c:v>81.19299768518249</c:v>
                </c:pt>
                <c:pt idx="1947">
                  <c:v>81.234664351846732</c:v>
                </c:pt>
                <c:pt idx="1948">
                  <c:v>81.276331018518249</c:v>
                </c:pt>
                <c:pt idx="1949">
                  <c:v>81.31799768518249</c:v>
                </c:pt>
                <c:pt idx="1950">
                  <c:v>81.359664351846732</c:v>
                </c:pt>
                <c:pt idx="1951">
                  <c:v>81.401331018518249</c:v>
                </c:pt>
                <c:pt idx="1952">
                  <c:v>81.44299768518249</c:v>
                </c:pt>
                <c:pt idx="1953">
                  <c:v>81.484664351846732</c:v>
                </c:pt>
                <c:pt idx="1954">
                  <c:v>81.526331018518249</c:v>
                </c:pt>
                <c:pt idx="1955">
                  <c:v>81.56799768518249</c:v>
                </c:pt>
                <c:pt idx="1956">
                  <c:v>81.609664351846732</c:v>
                </c:pt>
                <c:pt idx="1957">
                  <c:v>81.651331018518249</c:v>
                </c:pt>
                <c:pt idx="1958">
                  <c:v>81.69299768518249</c:v>
                </c:pt>
                <c:pt idx="1959">
                  <c:v>81.734664351846732</c:v>
                </c:pt>
                <c:pt idx="1960">
                  <c:v>81.776331018518249</c:v>
                </c:pt>
                <c:pt idx="1961">
                  <c:v>81.81799768518249</c:v>
                </c:pt>
                <c:pt idx="1962">
                  <c:v>81.859664351846732</c:v>
                </c:pt>
                <c:pt idx="1963">
                  <c:v>81.901331018518249</c:v>
                </c:pt>
                <c:pt idx="1964">
                  <c:v>81.94299768518249</c:v>
                </c:pt>
                <c:pt idx="1965">
                  <c:v>81.984664351846732</c:v>
                </c:pt>
                <c:pt idx="1966">
                  <c:v>82.026331018518249</c:v>
                </c:pt>
                <c:pt idx="1967">
                  <c:v>82.06799768518249</c:v>
                </c:pt>
                <c:pt idx="1968">
                  <c:v>82.109664351846732</c:v>
                </c:pt>
                <c:pt idx="1969">
                  <c:v>82.151331018518249</c:v>
                </c:pt>
                <c:pt idx="1970">
                  <c:v>82.19299768518249</c:v>
                </c:pt>
                <c:pt idx="1971">
                  <c:v>82.234664351846732</c:v>
                </c:pt>
                <c:pt idx="1972">
                  <c:v>82.276331018518249</c:v>
                </c:pt>
                <c:pt idx="1973">
                  <c:v>82.31799768518249</c:v>
                </c:pt>
                <c:pt idx="1974">
                  <c:v>82.359664351846732</c:v>
                </c:pt>
                <c:pt idx="1975">
                  <c:v>82.401331018518249</c:v>
                </c:pt>
                <c:pt idx="1976">
                  <c:v>82.44299768518249</c:v>
                </c:pt>
                <c:pt idx="1977">
                  <c:v>82.484664351846732</c:v>
                </c:pt>
                <c:pt idx="1978">
                  <c:v>82.526331018518249</c:v>
                </c:pt>
                <c:pt idx="1979">
                  <c:v>82.56799768518249</c:v>
                </c:pt>
                <c:pt idx="1980">
                  <c:v>82.609664351846732</c:v>
                </c:pt>
                <c:pt idx="1981">
                  <c:v>82.651331018518249</c:v>
                </c:pt>
                <c:pt idx="1982">
                  <c:v>82.69299768518249</c:v>
                </c:pt>
                <c:pt idx="1983">
                  <c:v>82.734664351846732</c:v>
                </c:pt>
                <c:pt idx="1984">
                  <c:v>82.776331018518249</c:v>
                </c:pt>
                <c:pt idx="1985">
                  <c:v>82.81799768518249</c:v>
                </c:pt>
                <c:pt idx="1986">
                  <c:v>82.859664351846732</c:v>
                </c:pt>
                <c:pt idx="1987">
                  <c:v>82.901331018518249</c:v>
                </c:pt>
                <c:pt idx="1988">
                  <c:v>82.94299768518249</c:v>
                </c:pt>
                <c:pt idx="1989">
                  <c:v>82.984664351846732</c:v>
                </c:pt>
                <c:pt idx="1990">
                  <c:v>83.026331018518249</c:v>
                </c:pt>
                <c:pt idx="1991">
                  <c:v>83.06799768518249</c:v>
                </c:pt>
                <c:pt idx="1992">
                  <c:v>83.109664351846732</c:v>
                </c:pt>
                <c:pt idx="1993">
                  <c:v>83.151331018518249</c:v>
                </c:pt>
                <c:pt idx="1994">
                  <c:v>83.19299768518249</c:v>
                </c:pt>
                <c:pt idx="1995">
                  <c:v>83.234664351846732</c:v>
                </c:pt>
                <c:pt idx="1996">
                  <c:v>83.276331018518249</c:v>
                </c:pt>
                <c:pt idx="1997">
                  <c:v>83.31799768518249</c:v>
                </c:pt>
                <c:pt idx="1998">
                  <c:v>83.359664351846732</c:v>
                </c:pt>
                <c:pt idx="1999">
                  <c:v>83.401331018518249</c:v>
                </c:pt>
                <c:pt idx="2000">
                  <c:v>83.44299768518249</c:v>
                </c:pt>
                <c:pt idx="2001">
                  <c:v>83.484664351846732</c:v>
                </c:pt>
                <c:pt idx="2002">
                  <c:v>83.526331018518249</c:v>
                </c:pt>
                <c:pt idx="2003">
                  <c:v>83.56799768518249</c:v>
                </c:pt>
                <c:pt idx="2004">
                  <c:v>83.609664351846732</c:v>
                </c:pt>
                <c:pt idx="2005">
                  <c:v>83.651331018518249</c:v>
                </c:pt>
                <c:pt idx="2006">
                  <c:v>83.69299768518249</c:v>
                </c:pt>
                <c:pt idx="2007">
                  <c:v>83.734664351846732</c:v>
                </c:pt>
                <c:pt idx="2008">
                  <c:v>83.776331018518249</c:v>
                </c:pt>
                <c:pt idx="2009">
                  <c:v>83.81799768518249</c:v>
                </c:pt>
                <c:pt idx="2010">
                  <c:v>83.859664351846732</c:v>
                </c:pt>
                <c:pt idx="2011">
                  <c:v>83.901331018518249</c:v>
                </c:pt>
                <c:pt idx="2012">
                  <c:v>83.94299768518249</c:v>
                </c:pt>
                <c:pt idx="2013">
                  <c:v>83.984664351846732</c:v>
                </c:pt>
                <c:pt idx="2014">
                  <c:v>84.026331018518249</c:v>
                </c:pt>
                <c:pt idx="2015">
                  <c:v>84.06799768518249</c:v>
                </c:pt>
                <c:pt idx="2016">
                  <c:v>84.109664351846732</c:v>
                </c:pt>
                <c:pt idx="2017">
                  <c:v>84.151331018518249</c:v>
                </c:pt>
                <c:pt idx="2018">
                  <c:v>84.19299768518249</c:v>
                </c:pt>
                <c:pt idx="2019">
                  <c:v>84.234664351846732</c:v>
                </c:pt>
                <c:pt idx="2020">
                  <c:v>84.276331018518249</c:v>
                </c:pt>
                <c:pt idx="2021">
                  <c:v>84.31799768518249</c:v>
                </c:pt>
                <c:pt idx="2022">
                  <c:v>84.359664351846732</c:v>
                </c:pt>
                <c:pt idx="2023">
                  <c:v>84.401331018518249</c:v>
                </c:pt>
                <c:pt idx="2024">
                  <c:v>84.44299768518249</c:v>
                </c:pt>
                <c:pt idx="2025">
                  <c:v>84.484664351846732</c:v>
                </c:pt>
                <c:pt idx="2026">
                  <c:v>84.526331018518249</c:v>
                </c:pt>
                <c:pt idx="2027">
                  <c:v>84.56799768518249</c:v>
                </c:pt>
                <c:pt idx="2028">
                  <c:v>84.609664351846732</c:v>
                </c:pt>
                <c:pt idx="2029">
                  <c:v>84.651331018518249</c:v>
                </c:pt>
                <c:pt idx="2030">
                  <c:v>84.69299768518249</c:v>
                </c:pt>
                <c:pt idx="2031">
                  <c:v>84.734664351846732</c:v>
                </c:pt>
                <c:pt idx="2032">
                  <c:v>84.776331018518249</c:v>
                </c:pt>
                <c:pt idx="2033">
                  <c:v>84.81799768518249</c:v>
                </c:pt>
                <c:pt idx="2034">
                  <c:v>84.859664351846732</c:v>
                </c:pt>
                <c:pt idx="2035">
                  <c:v>84.901331018518249</c:v>
                </c:pt>
                <c:pt idx="2036">
                  <c:v>84.94299768518249</c:v>
                </c:pt>
                <c:pt idx="2037">
                  <c:v>84.984664351846732</c:v>
                </c:pt>
                <c:pt idx="2038">
                  <c:v>85.026331018518249</c:v>
                </c:pt>
                <c:pt idx="2039">
                  <c:v>85.06799768518249</c:v>
                </c:pt>
                <c:pt idx="2040">
                  <c:v>85.109664351846732</c:v>
                </c:pt>
                <c:pt idx="2041">
                  <c:v>85.151331018518249</c:v>
                </c:pt>
                <c:pt idx="2042">
                  <c:v>85.19299768518249</c:v>
                </c:pt>
                <c:pt idx="2043">
                  <c:v>85.234664351846732</c:v>
                </c:pt>
                <c:pt idx="2044">
                  <c:v>85.276331018518249</c:v>
                </c:pt>
                <c:pt idx="2045">
                  <c:v>85.31799768518249</c:v>
                </c:pt>
                <c:pt idx="2046">
                  <c:v>85.359664351846732</c:v>
                </c:pt>
                <c:pt idx="2047">
                  <c:v>85.401331018518249</c:v>
                </c:pt>
                <c:pt idx="2048">
                  <c:v>85.44299768518249</c:v>
                </c:pt>
                <c:pt idx="2049">
                  <c:v>85.484664351846732</c:v>
                </c:pt>
                <c:pt idx="2050">
                  <c:v>85.526331018518249</c:v>
                </c:pt>
                <c:pt idx="2051">
                  <c:v>85.56799768518249</c:v>
                </c:pt>
                <c:pt idx="2052">
                  <c:v>85.609664351846732</c:v>
                </c:pt>
                <c:pt idx="2053">
                  <c:v>85.651331018518249</c:v>
                </c:pt>
                <c:pt idx="2054">
                  <c:v>85.69299768518249</c:v>
                </c:pt>
                <c:pt idx="2055">
                  <c:v>85.734664351846732</c:v>
                </c:pt>
                <c:pt idx="2056">
                  <c:v>85.776331018518249</c:v>
                </c:pt>
                <c:pt idx="2057">
                  <c:v>85.81799768518249</c:v>
                </c:pt>
                <c:pt idx="2058">
                  <c:v>85.859664351846732</c:v>
                </c:pt>
                <c:pt idx="2059">
                  <c:v>85.901331018518249</c:v>
                </c:pt>
                <c:pt idx="2060">
                  <c:v>85.94299768518249</c:v>
                </c:pt>
                <c:pt idx="2061">
                  <c:v>85.984664351846732</c:v>
                </c:pt>
                <c:pt idx="2062">
                  <c:v>86.026331018518249</c:v>
                </c:pt>
                <c:pt idx="2063">
                  <c:v>86.06799768518249</c:v>
                </c:pt>
                <c:pt idx="2064">
                  <c:v>86.109664351846732</c:v>
                </c:pt>
                <c:pt idx="2065">
                  <c:v>86.151331018518249</c:v>
                </c:pt>
                <c:pt idx="2066">
                  <c:v>86.19299768518249</c:v>
                </c:pt>
                <c:pt idx="2067">
                  <c:v>86.234664351846732</c:v>
                </c:pt>
                <c:pt idx="2068">
                  <c:v>86.276331018518249</c:v>
                </c:pt>
                <c:pt idx="2069">
                  <c:v>86.31799768518249</c:v>
                </c:pt>
                <c:pt idx="2070">
                  <c:v>86.359664351846732</c:v>
                </c:pt>
                <c:pt idx="2071">
                  <c:v>86.401331018518249</c:v>
                </c:pt>
                <c:pt idx="2072">
                  <c:v>86.44299768518249</c:v>
                </c:pt>
                <c:pt idx="2073">
                  <c:v>86.484664351846732</c:v>
                </c:pt>
                <c:pt idx="2074">
                  <c:v>86.526331018518249</c:v>
                </c:pt>
                <c:pt idx="2075">
                  <c:v>86.56799768518249</c:v>
                </c:pt>
                <c:pt idx="2076">
                  <c:v>86.609664351846732</c:v>
                </c:pt>
                <c:pt idx="2077">
                  <c:v>86.651331018518249</c:v>
                </c:pt>
                <c:pt idx="2078">
                  <c:v>86.69299768518249</c:v>
                </c:pt>
                <c:pt idx="2079">
                  <c:v>86.734664351846732</c:v>
                </c:pt>
                <c:pt idx="2080">
                  <c:v>86.776331018518249</c:v>
                </c:pt>
                <c:pt idx="2081">
                  <c:v>86.81799768518249</c:v>
                </c:pt>
                <c:pt idx="2082">
                  <c:v>86.859664351846732</c:v>
                </c:pt>
                <c:pt idx="2083">
                  <c:v>86.901331018518249</c:v>
                </c:pt>
                <c:pt idx="2084">
                  <c:v>86.94299768518249</c:v>
                </c:pt>
                <c:pt idx="2085">
                  <c:v>86.984664351846732</c:v>
                </c:pt>
                <c:pt idx="2086">
                  <c:v>87.026331018518249</c:v>
                </c:pt>
                <c:pt idx="2087">
                  <c:v>87.06799768518249</c:v>
                </c:pt>
                <c:pt idx="2088">
                  <c:v>87.109664351846732</c:v>
                </c:pt>
                <c:pt idx="2089">
                  <c:v>87.151331018518249</c:v>
                </c:pt>
                <c:pt idx="2090">
                  <c:v>87.19299768518249</c:v>
                </c:pt>
                <c:pt idx="2091">
                  <c:v>87.234664351846732</c:v>
                </c:pt>
                <c:pt idx="2092">
                  <c:v>87.276331018518249</c:v>
                </c:pt>
                <c:pt idx="2093">
                  <c:v>87.31799768518249</c:v>
                </c:pt>
                <c:pt idx="2094">
                  <c:v>87.359664351846732</c:v>
                </c:pt>
                <c:pt idx="2095">
                  <c:v>87.401331018518249</c:v>
                </c:pt>
                <c:pt idx="2096">
                  <c:v>87.44299768518249</c:v>
                </c:pt>
                <c:pt idx="2097">
                  <c:v>87.484664351846732</c:v>
                </c:pt>
                <c:pt idx="2098">
                  <c:v>87.526331018518249</c:v>
                </c:pt>
                <c:pt idx="2099">
                  <c:v>87.56799768518249</c:v>
                </c:pt>
                <c:pt idx="2100">
                  <c:v>87.609664351846732</c:v>
                </c:pt>
                <c:pt idx="2101">
                  <c:v>87.651331018518249</c:v>
                </c:pt>
                <c:pt idx="2102">
                  <c:v>87.69299768518249</c:v>
                </c:pt>
                <c:pt idx="2103">
                  <c:v>87.734664351846732</c:v>
                </c:pt>
                <c:pt idx="2104">
                  <c:v>87.776331018518249</c:v>
                </c:pt>
                <c:pt idx="2105">
                  <c:v>87.81799768518249</c:v>
                </c:pt>
                <c:pt idx="2106">
                  <c:v>87.859664351846732</c:v>
                </c:pt>
                <c:pt idx="2107">
                  <c:v>87.901331018518249</c:v>
                </c:pt>
                <c:pt idx="2108">
                  <c:v>87.94299768518249</c:v>
                </c:pt>
                <c:pt idx="2109">
                  <c:v>87.984664351846732</c:v>
                </c:pt>
                <c:pt idx="2110">
                  <c:v>88.026331018518249</c:v>
                </c:pt>
                <c:pt idx="2111">
                  <c:v>88.06799768518249</c:v>
                </c:pt>
                <c:pt idx="2112">
                  <c:v>88.109664351846732</c:v>
                </c:pt>
                <c:pt idx="2113">
                  <c:v>88.151331018518249</c:v>
                </c:pt>
                <c:pt idx="2114">
                  <c:v>88.19299768518249</c:v>
                </c:pt>
                <c:pt idx="2115">
                  <c:v>88.234664351846732</c:v>
                </c:pt>
                <c:pt idx="2116">
                  <c:v>88.276331018518249</c:v>
                </c:pt>
                <c:pt idx="2117">
                  <c:v>88.31799768518249</c:v>
                </c:pt>
                <c:pt idx="2118">
                  <c:v>88.359664351846732</c:v>
                </c:pt>
                <c:pt idx="2119">
                  <c:v>88.401331018518249</c:v>
                </c:pt>
                <c:pt idx="2120">
                  <c:v>88.44299768518249</c:v>
                </c:pt>
                <c:pt idx="2121">
                  <c:v>88.484664351846732</c:v>
                </c:pt>
                <c:pt idx="2122">
                  <c:v>88.526331018518249</c:v>
                </c:pt>
                <c:pt idx="2123">
                  <c:v>88.56799768518249</c:v>
                </c:pt>
                <c:pt idx="2124">
                  <c:v>88.609664351846732</c:v>
                </c:pt>
                <c:pt idx="2125">
                  <c:v>88.651331018518249</c:v>
                </c:pt>
                <c:pt idx="2126">
                  <c:v>88.69299768518249</c:v>
                </c:pt>
                <c:pt idx="2127">
                  <c:v>88.734664351846732</c:v>
                </c:pt>
                <c:pt idx="2128">
                  <c:v>88.776331018518249</c:v>
                </c:pt>
                <c:pt idx="2129">
                  <c:v>88.81799768518249</c:v>
                </c:pt>
                <c:pt idx="2130">
                  <c:v>88.859664351846732</c:v>
                </c:pt>
                <c:pt idx="2131">
                  <c:v>88.901331018518249</c:v>
                </c:pt>
                <c:pt idx="2132">
                  <c:v>88.94299768518249</c:v>
                </c:pt>
                <c:pt idx="2133">
                  <c:v>88.984664351846732</c:v>
                </c:pt>
                <c:pt idx="2134">
                  <c:v>89.026331018518249</c:v>
                </c:pt>
                <c:pt idx="2135">
                  <c:v>89.06799768518249</c:v>
                </c:pt>
                <c:pt idx="2136">
                  <c:v>89.109664351846732</c:v>
                </c:pt>
                <c:pt idx="2137">
                  <c:v>89.151331018518249</c:v>
                </c:pt>
                <c:pt idx="2138">
                  <c:v>89.19299768518249</c:v>
                </c:pt>
                <c:pt idx="2139">
                  <c:v>89.234664351846732</c:v>
                </c:pt>
                <c:pt idx="2140">
                  <c:v>89.276331018518249</c:v>
                </c:pt>
                <c:pt idx="2141">
                  <c:v>89.31799768518249</c:v>
                </c:pt>
                <c:pt idx="2142">
                  <c:v>89.359664351846732</c:v>
                </c:pt>
                <c:pt idx="2143">
                  <c:v>89.401331018518249</c:v>
                </c:pt>
                <c:pt idx="2144">
                  <c:v>89.44299768518249</c:v>
                </c:pt>
                <c:pt idx="2145">
                  <c:v>89.484664351846732</c:v>
                </c:pt>
                <c:pt idx="2146">
                  <c:v>89.526331018518249</c:v>
                </c:pt>
                <c:pt idx="2147">
                  <c:v>89.56799768518249</c:v>
                </c:pt>
                <c:pt idx="2148">
                  <c:v>89.609664351846732</c:v>
                </c:pt>
                <c:pt idx="2149">
                  <c:v>89.651331018518249</c:v>
                </c:pt>
                <c:pt idx="2150">
                  <c:v>89.69299768518249</c:v>
                </c:pt>
                <c:pt idx="2151">
                  <c:v>89.734664351846732</c:v>
                </c:pt>
                <c:pt idx="2152">
                  <c:v>89.776331018518249</c:v>
                </c:pt>
                <c:pt idx="2153">
                  <c:v>89.81799768518249</c:v>
                </c:pt>
                <c:pt idx="2154">
                  <c:v>89.859664351846732</c:v>
                </c:pt>
                <c:pt idx="2155">
                  <c:v>89.901331018518249</c:v>
                </c:pt>
                <c:pt idx="2156">
                  <c:v>89.94299768518249</c:v>
                </c:pt>
                <c:pt idx="2157">
                  <c:v>89.984664351846732</c:v>
                </c:pt>
                <c:pt idx="2158">
                  <c:v>90.026331018518249</c:v>
                </c:pt>
                <c:pt idx="2159">
                  <c:v>90.06799768518249</c:v>
                </c:pt>
                <c:pt idx="2160">
                  <c:v>90.109664351846732</c:v>
                </c:pt>
                <c:pt idx="2161">
                  <c:v>90.151331018518249</c:v>
                </c:pt>
                <c:pt idx="2162">
                  <c:v>90.19299768518249</c:v>
                </c:pt>
                <c:pt idx="2163">
                  <c:v>90.234664351846732</c:v>
                </c:pt>
                <c:pt idx="2164">
                  <c:v>90.276331018518249</c:v>
                </c:pt>
                <c:pt idx="2165">
                  <c:v>90.31799768518249</c:v>
                </c:pt>
                <c:pt idx="2166">
                  <c:v>90.359664351846732</c:v>
                </c:pt>
                <c:pt idx="2167">
                  <c:v>90.401331018518249</c:v>
                </c:pt>
                <c:pt idx="2168">
                  <c:v>90.44299768518249</c:v>
                </c:pt>
                <c:pt idx="2169">
                  <c:v>90.484664351846732</c:v>
                </c:pt>
                <c:pt idx="2170">
                  <c:v>90.526331018518249</c:v>
                </c:pt>
                <c:pt idx="2171">
                  <c:v>90.56799768518249</c:v>
                </c:pt>
                <c:pt idx="2172">
                  <c:v>90.609664351846732</c:v>
                </c:pt>
                <c:pt idx="2173">
                  <c:v>90.651331018518249</c:v>
                </c:pt>
                <c:pt idx="2174">
                  <c:v>90.69299768518249</c:v>
                </c:pt>
                <c:pt idx="2175">
                  <c:v>90.734664351846732</c:v>
                </c:pt>
                <c:pt idx="2176">
                  <c:v>90.776331018518249</c:v>
                </c:pt>
                <c:pt idx="2177">
                  <c:v>90.81799768518249</c:v>
                </c:pt>
                <c:pt idx="2178">
                  <c:v>90.859664351846732</c:v>
                </c:pt>
                <c:pt idx="2179">
                  <c:v>90.901331018518249</c:v>
                </c:pt>
                <c:pt idx="2180">
                  <c:v>90.94299768518249</c:v>
                </c:pt>
                <c:pt idx="2181">
                  <c:v>90.984664351846732</c:v>
                </c:pt>
                <c:pt idx="2182">
                  <c:v>91.026331018518249</c:v>
                </c:pt>
                <c:pt idx="2183">
                  <c:v>91.06799768518249</c:v>
                </c:pt>
                <c:pt idx="2184">
                  <c:v>91.109664351846732</c:v>
                </c:pt>
                <c:pt idx="2185">
                  <c:v>91.151331018518249</c:v>
                </c:pt>
                <c:pt idx="2186">
                  <c:v>91.19299768518249</c:v>
                </c:pt>
                <c:pt idx="2187">
                  <c:v>91.234664351846732</c:v>
                </c:pt>
                <c:pt idx="2188">
                  <c:v>91.276331018518249</c:v>
                </c:pt>
                <c:pt idx="2189">
                  <c:v>91.31799768518249</c:v>
                </c:pt>
                <c:pt idx="2190">
                  <c:v>91.359664351846732</c:v>
                </c:pt>
                <c:pt idx="2191">
                  <c:v>91.401331018518249</c:v>
                </c:pt>
                <c:pt idx="2192">
                  <c:v>91.44299768518249</c:v>
                </c:pt>
                <c:pt idx="2193">
                  <c:v>91.484664351846732</c:v>
                </c:pt>
                <c:pt idx="2194">
                  <c:v>91.526331018518249</c:v>
                </c:pt>
                <c:pt idx="2195">
                  <c:v>91.56799768518249</c:v>
                </c:pt>
                <c:pt idx="2196">
                  <c:v>91.609664351846732</c:v>
                </c:pt>
                <c:pt idx="2197">
                  <c:v>91.651331018518249</c:v>
                </c:pt>
                <c:pt idx="2198">
                  <c:v>91.69299768518249</c:v>
                </c:pt>
                <c:pt idx="2199">
                  <c:v>91.734664351846732</c:v>
                </c:pt>
                <c:pt idx="2200">
                  <c:v>91.776331018518249</c:v>
                </c:pt>
                <c:pt idx="2201">
                  <c:v>91.81799768518249</c:v>
                </c:pt>
                <c:pt idx="2202">
                  <c:v>91.859664351846732</c:v>
                </c:pt>
                <c:pt idx="2203">
                  <c:v>91.901331018518249</c:v>
                </c:pt>
                <c:pt idx="2204">
                  <c:v>91.94299768518249</c:v>
                </c:pt>
                <c:pt idx="2205">
                  <c:v>91.984664351846732</c:v>
                </c:pt>
                <c:pt idx="2206">
                  <c:v>92.026331018518249</c:v>
                </c:pt>
                <c:pt idx="2207">
                  <c:v>92.06799768518249</c:v>
                </c:pt>
                <c:pt idx="2208">
                  <c:v>92.109664351846732</c:v>
                </c:pt>
                <c:pt idx="2209">
                  <c:v>92.151331018518249</c:v>
                </c:pt>
                <c:pt idx="2210">
                  <c:v>92.19299768518249</c:v>
                </c:pt>
                <c:pt idx="2211">
                  <c:v>92.234664351846732</c:v>
                </c:pt>
                <c:pt idx="2212">
                  <c:v>92.276331018518249</c:v>
                </c:pt>
                <c:pt idx="2213">
                  <c:v>92.31799768518249</c:v>
                </c:pt>
                <c:pt idx="2214">
                  <c:v>92.359664351846732</c:v>
                </c:pt>
                <c:pt idx="2215">
                  <c:v>92.401331018518249</c:v>
                </c:pt>
                <c:pt idx="2216">
                  <c:v>92.44299768518249</c:v>
                </c:pt>
                <c:pt idx="2217">
                  <c:v>92.484664351846732</c:v>
                </c:pt>
                <c:pt idx="2218">
                  <c:v>92.526331018518249</c:v>
                </c:pt>
                <c:pt idx="2219">
                  <c:v>92.56799768518249</c:v>
                </c:pt>
                <c:pt idx="2220">
                  <c:v>92.609664351846732</c:v>
                </c:pt>
                <c:pt idx="2221">
                  <c:v>92.651331018518249</c:v>
                </c:pt>
                <c:pt idx="2222">
                  <c:v>92.69299768518249</c:v>
                </c:pt>
                <c:pt idx="2223">
                  <c:v>92.734664351846732</c:v>
                </c:pt>
                <c:pt idx="2224">
                  <c:v>92.776331018518249</c:v>
                </c:pt>
                <c:pt idx="2225">
                  <c:v>92.81799768518249</c:v>
                </c:pt>
                <c:pt idx="2226">
                  <c:v>92.859664351846732</c:v>
                </c:pt>
                <c:pt idx="2227">
                  <c:v>92.901331018518249</c:v>
                </c:pt>
                <c:pt idx="2228">
                  <c:v>92.94299768518249</c:v>
                </c:pt>
                <c:pt idx="2229">
                  <c:v>92.984664351846732</c:v>
                </c:pt>
                <c:pt idx="2230">
                  <c:v>93.026331018518249</c:v>
                </c:pt>
                <c:pt idx="2231">
                  <c:v>93.06799768518249</c:v>
                </c:pt>
                <c:pt idx="2232">
                  <c:v>93.109664351846732</c:v>
                </c:pt>
                <c:pt idx="2233">
                  <c:v>93.151331018518249</c:v>
                </c:pt>
                <c:pt idx="2234">
                  <c:v>93.19299768518249</c:v>
                </c:pt>
                <c:pt idx="2235">
                  <c:v>93.234664351846732</c:v>
                </c:pt>
                <c:pt idx="2236">
                  <c:v>93.276331018518249</c:v>
                </c:pt>
                <c:pt idx="2237">
                  <c:v>93.31799768518249</c:v>
                </c:pt>
                <c:pt idx="2238">
                  <c:v>93.359664351846732</c:v>
                </c:pt>
                <c:pt idx="2239">
                  <c:v>93.401331018518249</c:v>
                </c:pt>
                <c:pt idx="2240">
                  <c:v>93.44299768518249</c:v>
                </c:pt>
                <c:pt idx="2241">
                  <c:v>93.484664351846732</c:v>
                </c:pt>
                <c:pt idx="2242">
                  <c:v>93.526331018518249</c:v>
                </c:pt>
                <c:pt idx="2243">
                  <c:v>93.56799768518249</c:v>
                </c:pt>
                <c:pt idx="2244">
                  <c:v>93.609664351846732</c:v>
                </c:pt>
                <c:pt idx="2245">
                  <c:v>93.651331018518249</c:v>
                </c:pt>
                <c:pt idx="2246">
                  <c:v>93.69299768518249</c:v>
                </c:pt>
                <c:pt idx="2247">
                  <c:v>93.734664351846732</c:v>
                </c:pt>
                <c:pt idx="2248">
                  <c:v>93.776331018518249</c:v>
                </c:pt>
                <c:pt idx="2249">
                  <c:v>93.81799768518249</c:v>
                </c:pt>
                <c:pt idx="2250">
                  <c:v>93.859664351846732</c:v>
                </c:pt>
                <c:pt idx="2251">
                  <c:v>93.901331018518249</c:v>
                </c:pt>
                <c:pt idx="2252">
                  <c:v>93.94299768518249</c:v>
                </c:pt>
                <c:pt idx="2253">
                  <c:v>93.984664351846732</c:v>
                </c:pt>
                <c:pt idx="2254">
                  <c:v>94.026331018518249</c:v>
                </c:pt>
                <c:pt idx="2255">
                  <c:v>94.06799768518249</c:v>
                </c:pt>
                <c:pt idx="2256">
                  <c:v>94.109664351846732</c:v>
                </c:pt>
                <c:pt idx="2257">
                  <c:v>94.151331018518249</c:v>
                </c:pt>
                <c:pt idx="2258">
                  <c:v>94.19299768518249</c:v>
                </c:pt>
                <c:pt idx="2259">
                  <c:v>94.234664351846732</c:v>
                </c:pt>
                <c:pt idx="2260">
                  <c:v>94.276331018518249</c:v>
                </c:pt>
                <c:pt idx="2261">
                  <c:v>94.31799768518249</c:v>
                </c:pt>
                <c:pt idx="2262">
                  <c:v>94.359664351846732</c:v>
                </c:pt>
                <c:pt idx="2263">
                  <c:v>94.401331018518249</c:v>
                </c:pt>
                <c:pt idx="2264">
                  <c:v>94.44299768518249</c:v>
                </c:pt>
                <c:pt idx="2265">
                  <c:v>94.484664351846732</c:v>
                </c:pt>
                <c:pt idx="2266">
                  <c:v>94.526331018518249</c:v>
                </c:pt>
                <c:pt idx="2267">
                  <c:v>94.56799768518249</c:v>
                </c:pt>
                <c:pt idx="2268">
                  <c:v>94.609664351846732</c:v>
                </c:pt>
                <c:pt idx="2269">
                  <c:v>94.651331018518249</c:v>
                </c:pt>
                <c:pt idx="2270">
                  <c:v>94.69299768518249</c:v>
                </c:pt>
                <c:pt idx="2271">
                  <c:v>94.734664351846732</c:v>
                </c:pt>
                <c:pt idx="2272">
                  <c:v>94.776331018518249</c:v>
                </c:pt>
                <c:pt idx="2273">
                  <c:v>94.81799768518249</c:v>
                </c:pt>
                <c:pt idx="2274">
                  <c:v>94.859664351846732</c:v>
                </c:pt>
                <c:pt idx="2275">
                  <c:v>94.901331018518249</c:v>
                </c:pt>
                <c:pt idx="2276">
                  <c:v>94.94299768518249</c:v>
                </c:pt>
                <c:pt idx="2277">
                  <c:v>94.984664351846732</c:v>
                </c:pt>
                <c:pt idx="2278">
                  <c:v>95.026331018518249</c:v>
                </c:pt>
                <c:pt idx="2279">
                  <c:v>95.06799768518249</c:v>
                </c:pt>
                <c:pt idx="2280">
                  <c:v>95.109664351846732</c:v>
                </c:pt>
                <c:pt idx="2281">
                  <c:v>95.151331018518249</c:v>
                </c:pt>
                <c:pt idx="2282">
                  <c:v>95.19299768518249</c:v>
                </c:pt>
                <c:pt idx="2283">
                  <c:v>95.234664351846732</c:v>
                </c:pt>
                <c:pt idx="2284">
                  <c:v>95.276331018518249</c:v>
                </c:pt>
                <c:pt idx="2285">
                  <c:v>95.31799768518249</c:v>
                </c:pt>
                <c:pt idx="2286">
                  <c:v>95.359664351846732</c:v>
                </c:pt>
                <c:pt idx="2287">
                  <c:v>95.401331018518249</c:v>
                </c:pt>
                <c:pt idx="2288">
                  <c:v>95.44299768518249</c:v>
                </c:pt>
                <c:pt idx="2289">
                  <c:v>95.484664351846732</c:v>
                </c:pt>
                <c:pt idx="2290">
                  <c:v>95.526331018518249</c:v>
                </c:pt>
                <c:pt idx="2291">
                  <c:v>95.56799768518249</c:v>
                </c:pt>
                <c:pt idx="2292">
                  <c:v>95.609664351846732</c:v>
                </c:pt>
                <c:pt idx="2293">
                  <c:v>95.651331018518249</c:v>
                </c:pt>
                <c:pt idx="2294">
                  <c:v>95.69299768518249</c:v>
                </c:pt>
                <c:pt idx="2295">
                  <c:v>95.734664351846732</c:v>
                </c:pt>
                <c:pt idx="2296">
                  <c:v>95.776331018518249</c:v>
                </c:pt>
                <c:pt idx="2297">
                  <c:v>95.81799768518249</c:v>
                </c:pt>
                <c:pt idx="2298">
                  <c:v>95.859664351846732</c:v>
                </c:pt>
                <c:pt idx="2299">
                  <c:v>95.901331018518249</c:v>
                </c:pt>
                <c:pt idx="2300">
                  <c:v>95.94299768518249</c:v>
                </c:pt>
                <c:pt idx="2301">
                  <c:v>95.984664351846732</c:v>
                </c:pt>
                <c:pt idx="2302">
                  <c:v>96.026331018518249</c:v>
                </c:pt>
                <c:pt idx="2303">
                  <c:v>96.06799768518249</c:v>
                </c:pt>
                <c:pt idx="2304">
                  <c:v>96.109664351846732</c:v>
                </c:pt>
                <c:pt idx="2305">
                  <c:v>96.151331018518249</c:v>
                </c:pt>
                <c:pt idx="2306">
                  <c:v>96.19299768518249</c:v>
                </c:pt>
                <c:pt idx="2307">
                  <c:v>96.234664351846732</c:v>
                </c:pt>
                <c:pt idx="2308">
                  <c:v>96.276331018518249</c:v>
                </c:pt>
                <c:pt idx="2309">
                  <c:v>96.31799768518249</c:v>
                </c:pt>
                <c:pt idx="2310">
                  <c:v>96.359664351846732</c:v>
                </c:pt>
                <c:pt idx="2311">
                  <c:v>96.401331018518249</c:v>
                </c:pt>
                <c:pt idx="2312">
                  <c:v>96.44299768518249</c:v>
                </c:pt>
                <c:pt idx="2313">
                  <c:v>96.484664351846732</c:v>
                </c:pt>
                <c:pt idx="2314">
                  <c:v>96.526331018518249</c:v>
                </c:pt>
                <c:pt idx="2315">
                  <c:v>96.56799768518249</c:v>
                </c:pt>
                <c:pt idx="2316">
                  <c:v>96.609664351846732</c:v>
                </c:pt>
                <c:pt idx="2317">
                  <c:v>96.651331018518249</c:v>
                </c:pt>
                <c:pt idx="2318">
                  <c:v>96.69299768518249</c:v>
                </c:pt>
                <c:pt idx="2319">
                  <c:v>96.734664351846732</c:v>
                </c:pt>
                <c:pt idx="2320">
                  <c:v>96.776331018518249</c:v>
                </c:pt>
                <c:pt idx="2321">
                  <c:v>96.81799768518249</c:v>
                </c:pt>
                <c:pt idx="2322">
                  <c:v>96.859664351846732</c:v>
                </c:pt>
                <c:pt idx="2323">
                  <c:v>96.901331018518249</c:v>
                </c:pt>
                <c:pt idx="2324">
                  <c:v>96.94299768518249</c:v>
                </c:pt>
                <c:pt idx="2325">
                  <c:v>96.984664351846732</c:v>
                </c:pt>
                <c:pt idx="2326">
                  <c:v>97.026331018518249</c:v>
                </c:pt>
                <c:pt idx="2327">
                  <c:v>97.06799768518249</c:v>
                </c:pt>
                <c:pt idx="2328">
                  <c:v>97.109664351846732</c:v>
                </c:pt>
                <c:pt idx="2329">
                  <c:v>97.151331018518249</c:v>
                </c:pt>
                <c:pt idx="2330">
                  <c:v>97.19299768518249</c:v>
                </c:pt>
                <c:pt idx="2331">
                  <c:v>97.234664351846732</c:v>
                </c:pt>
                <c:pt idx="2332">
                  <c:v>97.276331018518249</c:v>
                </c:pt>
                <c:pt idx="2333">
                  <c:v>97.31799768518249</c:v>
                </c:pt>
                <c:pt idx="2334">
                  <c:v>97.359664351846732</c:v>
                </c:pt>
                <c:pt idx="2335">
                  <c:v>97.401331018518249</c:v>
                </c:pt>
                <c:pt idx="2336">
                  <c:v>97.44299768518249</c:v>
                </c:pt>
                <c:pt idx="2337">
                  <c:v>97.484664351846732</c:v>
                </c:pt>
                <c:pt idx="2338">
                  <c:v>97.526331018518249</c:v>
                </c:pt>
                <c:pt idx="2339">
                  <c:v>97.56799768518249</c:v>
                </c:pt>
                <c:pt idx="2340">
                  <c:v>97.609664351846732</c:v>
                </c:pt>
                <c:pt idx="2341">
                  <c:v>97.651331018518249</c:v>
                </c:pt>
                <c:pt idx="2342">
                  <c:v>97.69299768518249</c:v>
                </c:pt>
                <c:pt idx="2343">
                  <c:v>97.734664351846732</c:v>
                </c:pt>
                <c:pt idx="2344">
                  <c:v>97.776331018518249</c:v>
                </c:pt>
                <c:pt idx="2345">
                  <c:v>97.81799768518249</c:v>
                </c:pt>
                <c:pt idx="2346">
                  <c:v>97.859664351846732</c:v>
                </c:pt>
                <c:pt idx="2347">
                  <c:v>97.901331018518249</c:v>
                </c:pt>
                <c:pt idx="2348">
                  <c:v>97.94299768518249</c:v>
                </c:pt>
                <c:pt idx="2349">
                  <c:v>97.984664351846732</c:v>
                </c:pt>
                <c:pt idx="2350">
                  <c:v>98.026331018518249</c:v>
                </c:pt>
                <c:pt idx="2351">
                  <c:v>98.06799768518249</c:v>
                </c:pt>
                <c:pt idx="2352">
                  <c:v>98.109664351846732</c:v>
                </c:pt>
                <c:pt idx="2353">
                  <c:v>98.151331018518249</c:v>
                </c:pt>
                <c:pt idx="2354">
                  <c:v>98.19299768518249</c:v>
                </c:pt>
                <c:pt idx="2355">
                  <c:v>98.234664351846732</c:v>
                </c:pt>
                <c:pt idx="2356">
                  <c:v>98.276331018518249</c:v>
                </c:pt>
                <c:pt idx="2357">
                  <c:v>98.31799768518249</c:v>
                </c:pt>
                <c:pt idx="2358">
                  <c:v>98.359664351846732</c:v>
                </c:pt>
                <c:pt idx="2359">
                  <c:v>98.401331018518249</c:v>
                </c:pt>
                <c:pt idx="2360">
                  <c:v>98.44299768518249</c:v>
                </c:pt>
                <c:pt idx="2361">
                  <c:v>98.484664351846732</c:v>
                </c:pt>
                <c:pt idx="2362">
                  <c:v>98.526331018518249</c:v>
                </c:pt>
                <c:pt idx="2363">
                  <c:v>98.56799768518249</c:v>
                </c:pt>
                <c:pt idx="2364">
                  <c:v>98.609664351846732</c:v>
                </c:pt>
                <c:pt idx="2365">
                  <c:v>98.651331018518249</c:v>
                </c:pt>
                <c:pt idx="2366">
                  <c:v>98.69299768518249</c:v>
                </c:pt>
                <c:pt idx="2367">
                  <c:v>98.734664351846732</c:v>
                </c:pt>
                <c:pt idx="2368">
                  <c:v>98.776331018518249</c:v>
                </c:pt>
                <c:pt idx="2369">
                  <c:v>98.81799768518249</c:v>
                </c:pt>
                <c:pt idx="2370">
                  <c:v>98.859664351846732</c:v>
                </c:pt>
                <c:pt idx="2371">
                  <c:v>98.901331018518249</c:v>
                </c:pt>
                <c:pt idx="2372">
                  <c:v>98.94299768518249</c:v>
                </c:pt>
                <c:pt idx="2373">
                  <c:v>98.984664351846732</c:v>
                </c:pt>
                <c:pt idx="2374">
                  <c:v>99.026331018518249</c:v>
                </c:pt>
                <c:pt idx="2375">
                  <c:v>99.06799768518249</c:v>
                </c:pt>
                <c:pt idx="2376">
                  <c:v>99.109664351846732</c:v>
                </c:pt>
                <c:pt idx="2377">
                  <c:v>99.151331018518249</c:v>
                </c:pt>
                <c:pt idx="2378">
                  <c:v>99.19299768518249</c:v>
                </c:pt>
                <c:pt idx="2379">
                  <c:v>99.234664351846732</c:v>
                </c:pt>
                <c:pt idx="2380">
                  <c:v>99.276331018518249</c:v>
                </c:pt>
                <c:pt idx="2381">
                  <c:v>99.31799768518249</c:v>
                </c:pt>
                <c:pt idx="2382">
                  <c:v>99.359664351846732</c:v>
                </c:pt>
                <c:pt idx="2383">
                  <c:v>99.401331018518249</c:v>
                </c:pt>
                <c:pt idx="2384">
                  <c:v>99.44299768518249</c:v>
                </c:pt>
                <c:pt idx="2385">
                  <c:v>99.484664351846732</c:v>
                </c:pt>
                <c:pt idx="2386">
                  <c:v>99.526331018518249</c:v>
                </c:pt>
                <c:pt idx="2387">
                  <c:v>99.56799768518249</c:v>
                </c:pt>
                <c:pt idx="2388">
                  <c:v>99.609664351846732</c:v>
                </c:pt>
                <c:pt idx="2389">
                  <c:v>99.651331018518249</c:v>
                </c:pt>
                <c:pt idx="2390">
                  <c:v>99.69299768518249</c:v>
                </c:pt>
                <c:pt idx="2391">
                  <c:v>99.734664351846732</c:v>
                </c:pt>
                <c:pt idx="2392">
                  <c:v>99.776331018518249</c:v>
                </c:pt>
                <c:pt idx="2393">
                  <c:v>99.81799768518249</c:v>
                </c:pt>
                <c:pt idx="2394">
                  <c:v>99.859664351846732</c:v>
                </c:pt>
                <c:pt idx="2395">
                  <c:v>99.901331018518249</c:v>
                </c:pt>
                <c:pt idx="2396">
                  <c:v>99.94299768518249</c:v>
                </c:pt>
                <c:pt idx="2397">
                  <c:v>99.984664351846732</c:v>
                </c:pt>
                <c:pt idx="2398">
                  <c:v>100.02633101851825</c:v>
                </c:pt>
                <c:pt idx="2399">
                  <c:v>100.06799768518249</c:v>
                </c:pt>
                <c:pt idx="2400">
                  <c:v>100.10966435184673</c:v>
                </c:pt>
                <c:pt idx="2401">
                  <c:v>100.15133101851825</c:v>
                </c:pt>
                <c:pt idx="2402">
                  <c:v>100.19299768518249</c:v>
                </c:pt>
                <c:pt idx="2403">
                  <c:v>100.23466435184673</c:v>
                </c:pt>
                <c:pt idx="2404">
                  <c:v>100.27633101851825</c:v>
                </c:pt>
                <c:pt idx="2405">
                  <c:v>100.31799768518249</c:v>
                </c:pt>
                <c:pt idx="2406">
                  <c:v>100.35966435184673</c:v>
                </c:pt>
                <c:pt idx="2407">
                  <c:v>100.40133101851825</c:v>
                </c:pt>
                <c:pt idx="2408">
                  <c:v>100.44299768518249</c:v>
                </c:pt>
                <c:pt idx="2409">
                  <c:v>100.48466435184673</c:v>
                </c:pt>
                <c:pt idx="2410">
                  <c:v>100.52633101851825</c:v>
                </c:pt>
                <c:pt idx="2411">
                  <c:v>100.56799768518249</c:v>
                </c:pt>
                <c:pt idx="2412">
                  <c:v>100.60966435184673</c:v>
                </c:pt>
                <c:pt idx="2413">
                  <c:v>100.65133101851825</c:v>
                </c:pt>
                <c:pt idx="2414">
                  <c:v>100.69299768518249</c:v>
                </c:pt>
                <c:pt idx="2415">
                  <c:v>100.73466435184673</c:v>
                </c:pt>
                <c:pt idx="2416">
                  <c:v>100.77633101851825</c:v>
                </c:pt>
                <c:pt idx="2417">
                  <c:v>100.81799768518249</c:v>
                </c:pt>
                <c:pt idx="2418">
                  <c:v>100.85966435184673</c:v>
                </c:pt>
                <c:pt idx="2419">
                  <c:v>100.90133101851825</c:v>
                </c:pt>
                <c:pt idx="2420">
                  <c:v>100.94299768518249</c:v>
                </c:pt>
                <c:pt idx="2421">
                  <c:v>100.98466435184673</c:v>
                </c:pt>
                <c:pt idx="2422">
                  <c:v>101.02633101851825</c:v>
                </c:pt>
                <c:pt idx="2423">
                  <c:v>101.06799768518249</c:v>
                </c:pt>
                <c:pt idx="2424">
                  <c:v>101.10966435184673</c:v>
                </c:pt>
                <c:pt idx="2425">
                  <c:v>101.15133101851825</c:v>
                </c:pt>
                <c:pt idx="2426">
                  <c:v>101.19299768518249</c:v>
                </c:pt>
                <c:pt idx="2427">
                  <c:v>101.23466435184673</c:v>
                </c:pt>
                <c:pt idx="2428">
                  <c:v>101.27633101851825</c:v>
                </c:pt>
                <c:pt idx="2429">
                  <c:v>101.31799768518249</c:v>
                </c:pt>
                <c:pt idx="2430">
                  <c:v>101.35966435184673</c:v>
                </c:pt>
                <c:pt idx="2431">
                  <c:v>101.40133101851825</c:v>
                </c:pt>
                <c:pt idx="2432">
                  <c:v>101.44299768518249</c:v>
                </c:pt>
                <c:pt idx="2433">
                  <c:v>101.48466435184673</c:v>
                </c:pt>
                <c:pt idx="2434">
                  <c:v>101.52633101851825</c:v>
                </c:pt>
                <c:pt idx="2435">
                  <c:v>101.56799768518249</c:v>
                </c:pt>
                <c:pt idx="2436">
                  <c:v>101.60966435184673</c:v>
                </c:pt>
                <c:pt idx="2437">
                  <c:v>101.65133101851825</c:v>
                </c:pt>
                <c:pt idx="2438">
                  <c:v>101.69299768518249</c:v>
                </c:pt>
                <c:pt idx="2439">
                  <c:v>101.73466435184673</c:v>
                </c:pt>
                <c:pt idx="2440">
                  <c:v>101.77633101851825</c:v>
                </c:pt>
                <c:pt idx="2441">
                  <c:v>101.81799768518249</c:v>
                </c:pt>
                <c:pt idx="2442">
                  <c:v>101.85966435184673</c:v>
                </c:pt>
                <c:pt idx="2443">
                  <c:v>101.90133101851825</c:v>
                </c:pt>
                <c:pt idx="2444">
                  <c:v>101.94299768518249</c:v>
                </c:pt>
                <c:pt idx="2445">
                  <c:v>101.98466435184673</c:v>
                </c:pt>
                <c:pt idx="2446">
                  <c:v>102.02633101851825</c:v>
                </c:pt>
                <c:pt idx="2447">
                  <c:v>102.06799768518249</c:v>
                </c:pt>
                <c:pt idx="2448">
                  <c:v>102.10966435184673</c:v>
                </c:pt>
                <c:pt idx="2449">
                  <c:v>102.15133101851825</c:v>
                </c:pt>
                <c:pt idx="2450">
                  <c:v>102.19299768518249</c:v>
                </c:pt>
                <c:pt idx="2451">
                  <c:v>102.23466435184673</c:v>
                </c:pt>
                <c:pt idx="2452">
                  <c:v>102.27633101851825</c:v>
                </c:pt>
                <c:pt idx="2453">
                  <c:v>102.31799768518249</c:v>
                </c:pt>
                <c:pt idx="2454">
                  <c:v>102.35966435184673</c:v>
                </c:pt>
                <c:pt idx="2455">
                  <c:v>102.40133101851825</c:v>
                </c:pt>
                <c:pt idx="2456">
                  <c:v>102.44299768518249</c:v>
                </c:pt>
                <c:pt idx="2457">
                  <c:v>102.48466435184673</c:v>
                </c:pt>
                <c:pt idx="2458">
                  <c:v>102.52633101851825</c:v>
                </c:pt>
                <c:pt idx="2459">
                  <c:v>102.56799768518249</c:v>
                </c:pt>
                <c:pt idx="2460">
                  <c:v>102.60966435184673</c:v>
                </c:pt>
                <c:pt idx="2461">
                  <c:v>102.65133101851825</c:v>
                </c:pt>
                <c:pt idx="2462">
                  <c:v>102.69299768518249</c:v>
                </c:pt>
                <c:pt idx="2463">
                  <c:v>102.73466435184673</c:v>
                </c:pt>
                <c:pt idx="2464">
                  <c:v>102.77633101851825</c:v>
                </c:pt>
                <c:pt idx="2465">
                  <c:v>102.81799768518249</c:v>
                </c:pt>
                <c:pt idx="2466">
                  <c:v>102.85966435184673</c:v>
                </c:pt>
                <c:pt idx="2467">
                  <c:v>102.90133101851825</c:v>
                </c:pt>
                <c:pt idx="2468">
                  <c:v>102.94299768518249</c:v>
                </c:pt>
                <c:pt idx="2469">
                  <c:v>102.98466435184673</c:v>
                </c:pt>
                <c:pt idx="2470">
                  <c:v>103.02633101851825</c:v>
                </c:pt>
                <c:pt idx="2471">
                  <c:v>103.06799768518249</c:v>
                </c:pt>
                <c:pt idx="2472">
                  <c:v>103.10966435184673</c:v>
                </c:pt>
                <c:pt idx="2473">
                  <c:v>103.15133101851825</c:v>
                </c:pt>
                <c:pt idx="2474">
                  <c:v>103.19299768518249</c:v>
                </c:pt>
                <c:pt idx="2475">
                  <c:v>103.23466435184673</c:v>
                </c:pt>
                <c:pt idx="2476">
                  <c:v>103.27633101851825</c:v>
                </c:pt>
                <c:pt idx="2477">
                  <c:v>103.31799768518249</c:v>
                </c:pt>
                <c:pt idx="2478">
                  <c:v>103.35966435184673</c:v>
                </c:pt>
                <c:pt idx="2479">
                  <c:v>103.40133101851825</c:v>
                </c:pt>
                <c:pt idx="2480">
                  <c:v>103.44299768518249</c:v>
                </c:pt>
                <c:pt idx="2481">
                  <c:v>103.48466435184673</c:v>
                </c:pt>
                <c:pt idx="2482">
                  <c:v>103.52633101851825</c:v>
                </c:pt>
                <c:pt idx="2483">
                  <c:v>103.56799768518249</c:v>
                </c:pt>
                <c:pt idx="2484">
                  <c:v>103.60966435184673</c:v>
                </c:pt>
                <c:pt idx="2485">
                  <c:v>103.65133101851825</c:v>
                </c:pt>
                <c:pt idx="2486">
                  <c:v>103.69299768518249</c:v>
                </c:pt>
                <c:pt idx="2487">
                  <c:v>103.73466435184673</c:v>
                </c:pt>
                <c:pt idx="2488">
                  <c:v>103.77633101851825</c:v>
                </c:pt>
                <c:pt idx="2489">
                  <c:v>103.81799768518249</c:v>
                </c:pt>
                <c:pt idx="2490">
                  <c:v>103.85966435184673</c:v>
                </c:pt>
                <c:pt idx="2491">
                  <c:v>103.90133101851825</c:v>
                </c:pt>
                <c:pt idx="2492">
                  <c:v>103.94299768518249</c:v>
                </c:pt>
                <c:pt idx="2493">
                  <c:v>103.98466435184673</c:v>
                </c:pt>
                <c:pt idx="2494">
                  <c:v>104.02633101851825</c:v>
                </c:pt>
                <c:pt idx="2495">
                  <c:v>104.06799768518249</c:v>
                </c:pt>
                <c:pt idx="2496">
                  <c:v>104.10966435184673</c:v>
                </c:pt>
                <c:pt idx="2497">
                  <c:v>104.15133101851825</c:v>
                </c:pt>
                <c:pt idx="2498">
                  <c:v>104.19299768518249</c:v>
                </c:pt>
                <c:pt idx="2499">
                  <c:v>104.23466435184673</c:v>
                </c:pt>
                <c:pt idx="2500">
                  <c:v>104.27633101851825</c:v>
                </c:pt>
                <c:pt idx="2501">
                  <c:v>104.31799768518249</c:v>
                </c:pt>
                <c:pt idx="2502">
                  <c:v>104.35966435184673</c:v>
                </c:pt>
                <c:pt idx="2503">
                  <c:v>104.40133101851825</c:v>
                </c:pt>
                <c:pt idx="2504">
                  <c:v>104.44299768518249</c:v>
                </c:pt>
                <c:pt idx="2505">
                  <c:v>104.48466435184673</c:v>
                </c:pt>
                <c:pt idx="2506">
                  <c:v>104.52633101851825</c:v>
                </c:pt>
                <c:pt idx="2507">
                  <c:v>104.56799768518249</c:v>
                </c:pt>
                <c:pt idx="2508">
                  <c:v>104.60966435184673</c:v>
                </c:pt>
                <c:pt idx="2509">
                  <c:v>104.65133101851825</c:v>
                </c:pt>
                <c:pt idx="2510">
                  <c:v>104.69299768518249</c:v>
                </c:pt>
                <c:pt idx="2511">
                  <c:v>104.73466435184673</c:v>
                </c:pt>
                <c:pt idx="2512">
                  <c:v>104.77633101851825</c:v>
                </c:pt>
                <c:pt idx="2513">
                  <c:v>104.81799768518249</c:v>
                </c:pt>
                <c:pt idx="2514">
                  <c:v>104.85966435184673</c:v>
                </c:pt>
                <c:pt idx="2515">
                  <c:v>104.90133101851825</c:v>
                </c:pt>
                <c:pt idx="2516">
                  <c:v>104.94299768518249</c:v>
                </c:pt>
                <c:pt idx="2517">
                  <c:v>104.98466435184673</c:v>
                </c:pt>
                <c:pt idx="2518">
                  <c:v>105.02633101851825</c:v>
                </c:pt>
                <c:pt idx="2519">
                  <c:v>105.06799768518249</c:v>
                </c:pt>
                <c:pt idx="2520">
                  <c:v>105.10966435184673</c:v>
                </c:pt>
                <c:pt idx="2521">
                  <c:v>105.15133101851825</c:v>
                </c:pt>
                <c:pt idx="2522">
                  <c:v>105.19299768518249</c:v>
                </c:pt>
                <c:pt idx="2523">
                  <c:v>105.23466435184673</c:v>
                </c:pt>
                <c:pt idx="2524">
                  <c:v>105.27633101851825</c:v>
                </c:pt>
                <c:pt idx="2525">
                  <c:v>105.31799768518249</c:v>
                </c:pt>
                <c:pt idx="2526">
                  <c:v>105.35966435184673</c:v>
                </c:pt>
                <c:pt idx="2527">
                  <c:v>105.40133101851825</c:v>
                </c:pt>
                <c:pt idx="2528">
                  <c:v>105.44299768518249</c:v>
                </c:pt>
                <c:pt idx="2529">
                  <c:v>105.48466435184673</c:v>
                </c:pt>
                <c:pt idx="2530">
                  <c:v>105.52633101851825</c:v>
                </c:pt>
                <c:pt idx="2531">
                  <c:v>105.56799768518249</c:v>
                </c:pt>
                <c:pt idx="2532">
                  <c:v>105.60966435184673</c:v>
                </c:pt>
                <c:pt idx="2533">
                  <c:v>105.65133101851825</c:v>
                </c:pt>
                <c:pt idx="2534">
                  <c:v>105.69299768518249</c:v>
                </c:pt>
                <c:pt idx="2535">
                  <c:v>105.73466435184673</c:v>
                </c:pt>
                <c:pt idx="2536">
                  <c:v>105.77633101851825</c:v>
                </c:pt>
                <c:pt idx="2537">
                  <c:v>105.81799768518249</c:v>
                </c:pt>
                <c:pt idx="2538">
                  <c:v>105.85966435184673</c:v>
                </c:pt>
                <c:pt idx="2539">
                  <c:v>105.90133101851825</c:v>
                </c:pt>
                <c:pt idx="2540">
                  <c:v>105.94299768518249</c:v>
                </c:pt>
                <c:pt idx="2541">
                  <c:v>105.98466435184673</c:v>
                </c:pt>
                <c:pt idx="2542">
                  <c:v>106.02633101851825</c:v>
                </c:pt>
                <c:pt idx="2543">
                  <c:v>106.06799768518249</c:v>
                </c:pt>
                <c:pt idx="2544">
                  <c:v>106.10966435184673</c:v>
                </c:pt>
                <c:pt idx="2545">
                  <c:v>106.15133101851825</c:v>
                </c:pt>
                <c:pt idx="2546">
                  <c:v>106.19299768518249</c:v>
                </c:pt>
                <c:pt idx="2547">
                  <c:v>106.23466435184673</c:v>
                </c:pt>
                <c:pt idx="2548">
                  <c:v>106.27633101851825</c:v>
                </c:pt>
                <c:pt idx="2549">
                  <c:v>106.31799768518249</c:v>
                </c:pt>
                <c:pt idx="2550">
                  <c:v>106.35966435184673</c:v>
                </c:pt>
                <c:pt idx="2551">
                  <c:v>106.40133101851825</c:v>
                </c:pt>
                <c:pt idx="2552">
                  <c:v>106.44299768518249</c:v>
                </c:pt>
                <c:pt idx="2553">
                  <c:v>106.48466435184673</c:v>
                </c:pt>
                <c:pt idx="2554">
                  <c:v>106.52633101851825</c:v>
                </c:pt>
                <c:pt idx="2555">
                  <c:v>106.56799768518249</c:v>
                </c:pt>
                <c:pt idx="2556">
                  <c:v>106.60966435184673</c:v>
                </c:pt>
                <c:pt idx="2557">
                  <c:v>106.65133101851825</c:v>
                </c:pt>
                <c:pt idx="2558">
                  <c:v>106.69299768518249</c:v>
                </c:pt>
                <c:pt idx="2559">
                  <c:v>106.73466435184673</c:v>
                </c:pt>
                <c:pt idx="2560">
                  <c:v>106.77633101851825</c:v>
                </c:pt>
                <c:pt idx="2561">
                  <c:v>106.81799768518249</c:v>
                </c:pt>
                <c:pt idx="2562">
                  <c:v>106.85966435184673</c:v>
                </c:pt>
                <c:pt idx="2563">
                  <c:v>106.90133101851825</c:v>
                </c:pt>
                <c:pt idx="2564">
                  <c:v>106.94299768518249</c:v>
                </c:pt>
                <c:pt idx="2565">
                  <c:v>106.98466435184673</c:v>
                </c:pt>
                <c:pt idx="2566">
                  <c:v>107.02633101851825</c:v>
                </c:pt>
                <c:pt idx="2567">
                  <c:v>107.06799768518249</c:v>
                </c:pt>
                <c:pt idx="2568">
                  <c:v>107.10966435184673</c:v>
                </c:pt>
                <c:pt idx="2569">
                  <c:v>107.15133101851825</c:v>
                </c:pt>
                <c:pt idx="2570">
                  <c:v>107.19299768518249</c:v>
                </c:pt>
                <c:pt idx="2571">
                  <c:v>107.23466435184673</c:v>
                </c:pt>
                <c:pt idx="2572">
                  <c:v>107.27633101851825</c:v>
                </c:pt>
                <c:pt idx="2573">
                  <c:v>107.31799768518249</c:v>
                </c:pt>
                <c:pt idx="2574">
                  <c:v>107.35966435184673</c:v>
                </c:pt>
                <c:pt idx="2575">
                  <c:v>107.40133101851825</c:v>
                </c:pt>
                <c:pt idx="2576">
                  <c:v>107.44299768518249</c:v>
                </c:pt>
                <c:pt idx="2577">
                  <c:v>107.48466435184673</c:v>
                </c:pt>
                <c:pt idx="2578">
                  <c:v>107.52633101851825</c:v>
                </c:pt>
                <c:pt idx="2579">
                  <c:v>107.56799768518249</c:v>
                </c:pt>
                <c:pt idx="2580">
                  <c:v>107.60966435184673</c:v>
                </c:pt>
                <c:pt idx="2581">
                  <c:v>107.65133101851825</c:v>
                </c:pt>
                <c:pt idx="2582">
                  <c:v>107.69299768518249</c:v>
                </c:pt>
                <c:pt idx="2583">
                  <c:v>107.73466435184673</c:v>
                </c:pt>
                <c:pt idx="2584">
                  <c:v>107.77633101851825</c:v>
                </c:pt>
                <c:pt idx="2585">
                  <c:v>107.81799768518249</c:v>
                </c:pt>
                <c:pt idx="2586">
                  <c:v>107.85966435184673</c:v>
                </c:pt>
                <c:pt idx="2587">
                  <c:v>107.90133101851825</c:v>
                </c:pt>
                <c:pt idx="2588">
                  <c:v>107.94299768518249</c:v>
                </c:pt>
                <c:pt idx="2589">
                  <c:v>107.98466435184673</c:v>
                </c:pt>
                <c:pt idx="2590">
                  <c:v>108.02633101851825</c:v>
                </c:pt>
                <c:pt idx="2591">
                  <c:v>108.06799768518249</c:v>
                </c:pt>
                <c:pt idx="2592">
                  <c:v>108.10966435184673</c:v>
                </c:pt>
                <c:pt idx="2593">
                  <c:v>108.15133101851825</c:v>
                </c:pt>
                <c:pt idx="2594">
                  <c:v>108.19299768518249</c:v>
                </c:pt>
                <c:pt idx="2595">
                  <c:v>108.23466435184673</c:v>
                </c:pt>
                <c:pt idx="2596">
                  <c:v>108.27633101851825</c:v>
                </c:pt>
                <c:pt idx="2597">
                  <c:v>108.31799768518249</c:v>
                </c:pt>
                <c:pt idx="2598">
                  <c:v>108.35966435184673</c:v>
                </c:pt>
                <c:pt idx="2599">
                  <c:v>108.40133101851825</c:v>
                </c:pt>
                <c:pt idx="2600">
                  <c:v>108.44299768518249</c:v>
                </c:pt>
                <c:pt idx="2601">
                  <c:v>108.48466435184673</c:v>
                </c:pt>
                <c:pt idx="2602">
                  <c:v>108.52633101851825</c:v>
                </c:pt>
                <c:pt idx="2603">
                  <c:v>108.56799768518249</c:v>
                </c:pt>
                <c:pt idx="2604">
                  <c:v>108.60966435184673</c:v>
                </c:pt>
                <c:pt idx="2605">
                  <c:v>108.65133101851825</c:v>
                </c:pt>
                <c:pt idx="2606">
                  <c:v>108.69299768518249</c:v>
                </c:pt>
                <c:pt idx="2607">
                  <c:v>108.73466435184673</c:v>
                </c:pt>
                <c:pt idx="2608">
                  <c:v>108.77633101851825</c:v>
                </c:pt>
                <c:pt idx="2609">
                  <c:v>108.81799768518249</c:v>
                </c:pt>
                <c:pt idx="2610">
                  <c:v>108.85966435184673</c:v>
                </c:pt>
                <c:pt idx="2611">
                  <c:v>108.90133101851825</c:v>
                </c:pt>
                <c:pt idx="2612">
                  <c:v>108.94299768518249</c:v>
                </c:pt>
                <c:pt idx="2613">
                  <c:v>108.98466435184673</c:v>
                </c:pt>
                <c:pt idx="2614">
                  <c:v>109.02633101851825</c:v>
                </c:pt>
                <c:pt idx="2615">
                  <c:v>109.06799768518249</c:v>
                </c:pt>
                <c:pt idx="2616">
                  <c:v>109.10966435184673</c:v>
                </c:pt>
                <c:pt idx="2617">
                  <c:v>109.15133101851825</c:v>
                </c:pt>
                <c:pt idx="2618">
                  <c:v>109.19299768518249</c:v>
                </c:pt>
                <c:pt idx="2619">
                  <c:v>109.23466435184673</c:v>
                </c:pt>
                <c:pt idx="2620">
                  <c:v>109.27633101851825</c:v>
                </c:pt>
                <c:pt idx="2621">
                  <c:v>109.31799768518249</c:v>
                </c:pt>
                <c:pt idx="2622">
                  <c:v>109.35966435184673</c:v>
                </c:pt>
                <c:pt idx="2623">
                  <c:v>109.40133101851825</c:v>
                </c:pt>
                <c:pt idx="2624">
                  <c:v>109.44299768518249</c:v>
                </c:pt>
                <c:pt idx="2625">
                  <c:v>109.48466435184673</c:v>
                </c:pt>
                <c:pt idx="2626">
                  <c:v>109.52633101851825</c:v>
                </c:pt>
                <c:pt idx="2627">
                  <c:v>109.56799768518249</c:v>
                </c:pt>
                <c:pt idx="2628">
                  <c:v>109.60966435184673</c:v>
                </c:pt>
                <c:pt idx="2629">
                  <c:v>109.65133101851825</c:v>
                </c:pt>
                <c:pt idx="2630">
                  <c:v>109.69299768518249</c:v>
                </c:pt>
                <c:pt idx="2631">
                  <c:v>109.73466435184673</c:v>
                </c:pt>
                <c:pt idx="2632">
                  <c:v>109.77633101851825</c:v>
                </c:pt>
                <c:pt idx="2633">
                  <c:v>109.81799768518249</c:v>
                </c:pt>
                <c:pt idx="2634">
                  <c:v>109.85966435184673</c:v>
                </c:pt>
                <c:pt idx="2635">
                  <c:v>109.90133101851825</c:v>
                </c:pt>
                <c:pt idx="2636">
                  <c:v>109.94299768518249</c:v>
                </c:pt>
                <c:pt idx="2637">
                  <c:v>109.98466435184673</c:v>
                </c:pt>
                <c:pt idx="2638">
                  <c:v>110.02633101851825</c:v>
                </c:pt>
                <c:pt idx="2639">
                  <c:v>110.06799768518249</c:v>
                </c:pt>
                <c:pt idx="2640">
                  <c:v>110.10966435184673</c:v>
                </c:pt>
                <c:pt idx="2641">
                  <c:v>110.15133101851825</c:v>
                </c:pt>
                <c:pt idx="2642">
                  <c:v>110.19299768518249</c:v>
                </c:pt>
                <c:pt idx="2643">
                  <c:v>110.23466435184673</c:v>
                </c:pt>
                <c:pt idx="2644">
                  <c:v>110.27633101851825</c:v>
                </c:pt>
                <c:pt idx="2645">
                  <c:v>110.31799768518249</c:v>
                </c:pt>
                <c:pt idx="2646">
                  <c:v>110.35966435184673</c:v>
                </c:pt>
                <c:pt idx="2647">
                  <c:v>110.40133101851825</c:v>
                </c:pt>
                <c:pt idx="2648">
                  <c:v>110.44299768518249</c:v>
                </c:pt>
                <c:pt idx="2649">
                  <c:v>110.48466435184673</c:v>
                </c:pt>
                <c:pt idx="2650">
                  <c:v>110.52633101851825</c:v>
                </c:pt>
                <c:pt idx="2651">
                  <c:v>110.56799768518249</c:v>
                </c:pt>
                <c:pt idx="2652">
                  <c:v>110.60966435184673</c:v>
                </c:pt>
                <c:pt idx="2653">
                  <c:v>110.65133101851825</c:v>
                </c:pt>
                <c:pt idx="2654">
                  <c:v>110.69299768518249</c:v>
                </c:pt>
                <c:pt idx="2655">
                  <c:v>110.73466435184673</c:v>
                </c:pt>
                <c:pt idx="2656">
                  <c:v>110.77633101851825</c:v>
                </c:pt>
                <c:pt idx="2657">
                  <c:v>110.81799768518249</c:v>
                </c:pt>
                <c:pt idx="2658">
                  <c:v>110.85966435184673</c:v>
                </c:pt>
                <c:pt idx="2659">
                  <c:v>110.90133101851825</c:v>
                </c:pt>
                <c:pt idx="2660">
                  <c:v>110.94299768518249</c:v>
                </c:pt>
                <c:pt idx="2661">
                  <c:v>110.98466435184673</c:v>
                </c:pt>
                <c:pt idx="2662">
                  <c:v>111.02633101851825</c:v>
                </c:pt>
                <c:pt idx="2663">
                  <c:v>111.06799768518249</c:v>
                </c:pt>
                <c:pt idx="2664">
                  <c:v>111.10966435184673</c:v>
                </c:pt>
                <c:pt idx="2665">
                  <c:v>111.15133101851825</c:v>
                </c:pt>
                <c:pt idx="2666">
                  <c:v>111.19299768518249</c:v>
                </c:pt>
                <c:pt idx="2667">
                  <c:v>111.23466435184673</c:v>
                </c:pt>
                <c:pt idx="2668">
                  <c:v>111.27633101851825</c:v>
                </c:pt>
                <c:pt idx="2669">
                  <c:v>111.31799768518249</c:v>
                </c:pt>
                <c:pt idx="2670">
                  <c:v>111.35966435184673</c:v>
                </c:pt>
                <c:pt idx="2671">
                  <c:v>111.40133101851825</c:v>
                </c:pt>
                <c:pt idx="2672">
                  <c:v>111.44299768518249</c:v>
                </c:pt>
                <c:pt idx="2673">
                  <c:v>111.48466435184673</c:v>
                </c:pt>
                <c:pt idx="2674">
                  <c:v>111.52633101851825</c:v>
                </c:pt>
                <c:pt idx="2675">
                  <c:v>111.56799768518249</c:v>
                </c:pt>
                <c:pt idx="2676">
                  <c:v>111.60966435184673</c:v>
                </c:pt>
                <c:pt idx="2677">
                  <c:v>111.65133101851825</c:v>
                </c:pt>
                <c:pt idx="2678">
                  <c:v>111.69299768518249</c:v>
                </c:pt>
                <c:pt idx="2679">
                  <c:v>111.73466435184673</c:v>
                </c:pt>
                <c:pt idx="2680">
                  <c:v>111.77633101851825</c:v>
                </c:pt>
                <c:pt idx="2681">
                  <c:v>111.81799768518249</c:v>
                </c:pt>
                <c:pt idx="2682">
                  <c:v>111.85966435184673</c:v>
                </c:pt>
                <c:pt idx="2683">
                  <c:v>111.90133101851825</c:v>
                </c:pt>
                <c:pt idx="2684">
                  <c:v>111.94299768518249</c:v>
                </c:pt>
                <c:pt idx="2685">
                  <c:v>111.98466435184673</c:v>
                </c:pt>
                <c:pt idx="2686">
                  <c:v>112.02633101851825</c:v>
                </c:pt>
                <c:pt idx="2687">
                  <c:v>112.06799768518249</c:v>
                </c:pt>
                <c:pt idx="2688">
                  <c:v>112.10966435184673</c:v>
                </c:pt>
                <c:pt idx="2689">
                  <c:v>112.15133101851825</c:v>
                </c:pt>
                <c:pt idx="2690">
                  <c:v>112.19299768518249</c:v>
                </c:pt>
                <c:pt idx="2691">
                  <c:v>112.23466435184673</c:v>
                </c:pt>
                <c:pt idx="2692">
                  <c:v>112.27633101851825</c:v>
                </c:pt>
                <c:pt idx="2693">
                  <c:v>112.31799768518249</c:v>
                </c:pt>
                <c:pt idx="2694">
                  <c:v>112.35966435184673</c:v>
                </c:pt>
                <c:pt idx="2695">
                  <c:v>112.40133101851825</c:v>
                </c:pt>
                <c:pt idx="2696">
                  <c:v>112.44299768518249</c:v>
                </c:pt>
                <c:pt idx="2697">
                  <c:v>112.48466435184673</c:v>
                </c:pt>
                <c:pt idx="2698">
                  <c:v>112.52633101851825</c:v>
                </c:pt>
                <c:pt idx="2699">
                  <c:v>112.56799768518249</c:v>
                </c:pt>
                <c:pt idx="2700">
                  <c:v>112.60966435184673</c:v>
                </c:pt>
                <c:pt idx="2701">
                  <c:v>112.65133101851825</c:v>
                </c:pt>
                <c:pt idx="2702">
                  <c:v>112.69299768518249</c:v>
                </c:pt>
                <c:pt idx="2703">
                  <c:v>112.73466435184673</c:v>
                </c:pt>
                <c:pt idx="2704">
                  <c:v>112.77633101851825</c:v>
                </c:pt>
                <c:pt idx="2705">
                  <c:v>112.81799768518249</c:v>
                </c:pt>
                <c:pt idx="2706">
                  <c:v>112.85966435184673</c:v>
                </c:pt>
                <c:pt idx="2707">
                  <c:v>112.90133101851825</c:v>
                </c:pt>
                <c:pt idx="2708">
                  <c:v>112.94299768518249</c:v>
                </c:pt>
                <c:pt idx="2709">
                  <c:v>112.98466435184673</c:v>
                </c:pt>
                <c:pt idx="2710">
                  <c:v>113.02633101851825</c:v>
                </c:pt>
                <c:pt idx="2711">
                  <c:v>113.06799768518249</c:v>
                </c:pt>
                <c:pt idx="2712">
                  <c:v>113.10966435184673</c:v>
                </c:pt>
                <c:pt idx="2713">
                  <c:v>113.15133101851825</c:v>
                </c:pt>
                <c:pt idx="2714">
                  <c:v>113.19299768518249</c:v>
                </c:pt>
                <c:pt idx="2715">
                  <c:v>113.23466435184673</c:v>
                </c:pt>
                <c:pt idx="2716">
                  <c:v>113.27633101851825</c:v>
                </c:pt>
                <c:pt idx="2717">
                  <c:v>113.31799768518249</c:v>
                </c:pt>
                <c:pt idx="2718">
                  <c:v>113.35966435184673</c:v>
                </c:pt>
                <c:pt idx="2719">
                  <c:v>113.40133101851825</c:v>
                </c:pt>
                <c:pt idx="2720">
                  <c:v>113.44299768518249</c:v>
                </c:pt>
                <c:pt idx="2721">
                  <c:v>113.48466435184673</c:v>
                </c:pt>
                <c:pt idx="2722">
                  <c:v>113.52633101851825</c:v>
                </c:pt>
                <c:pt idx="2723">
                  <c:v>113.56799768518249</c:v>
                </c:pt>
                <c:pt idx="2724">
                  <c:v>113.60966435184673</c:v>
                </c:pt>
                <c:pt idx="2725">
                  <c:v>113.65133101851825</c:v>
                </c:pt>
                <c:pt idx="2726">
                  <c:v>113.69299768518249</c:v>
                </c:pt>
                <c:pt idx="2727">
                  <c:v>113.73466435184673</c:v>
                </c:pt>
                <c:pt idx="2728">
                  <c:v>113.77633101851825</c:v>
                </c:pt>
                <c:pt idx="2729">
                  <c:v>113.81799768518249</c:v>
                </c:pt>
                <c:pt idx="2730">
                  <c:v>113.85966435184673</c:v>
                </c:pt>
                <c:pt idx="2731">
                  <c:v>113.90133101851825</c:v>
                </c:pt>
                <c:pt idx="2732">
                  <c:v>113.94299768518249</c:v>
                </c:pt>
                <c:pt idx="2733">
                  <c:v>113.98466435184673</c:v>
                </c:pt>
                <c:pt idx="2734">
                  <c:v>114.02633101851825</c:v>
                </c:pt>
                <c:pt idx="2735">
                  <c:v>114.06799768518249</c:v>
                </c:pt>
                <c:pt idx="2736">
                  <c:v>114.10966435184673</c:v>
                </c:pt>
                <c:pt idx="2737">
                  <c:v>114.15133101851825</c:v>
                </c:pt>
                <c:pt idx="2738">
                  <c:v>114.19299768518249</c:v>
                </c:pt>
                <c:pt idx="2739">
                  <c:v>114.23466435184673</c:v>
                </c:pt>
                <c:pt idx="2740">
                  <c:v>114.27633101851825</c:v>
                </c:pt>
                <c:pt idx="2741">
                  <c:v>114.31799768518249</c:v>
                </c:pt>
                <c:pt idx="2742">
                  <c:v>114.35966435184673</c:v>
                </c:pt>
                <c:pt idx="2743">
                  <c:v>114.40133101851825</c:v>
                </c:pt>
                <c:pt idx="2744">
                  <c:v>114.44299768518249</c:v>
                </c:pt>
                <c:pt idx="2745">
                  <c:v>114.48466435184673</c:v>
                </c:pt>
                <c:pt idx="2746">
                  <c:v>114.52633101851825</c:v>
                </c:pt>
                <c:pt idx="2747">
                  <c:v>114.56799768518249</c:v>
                </c:pt>
                <c:pt idx="2748">
                  <c:v>114.60966435184673</c:v>
                </c:pt>
                <c:pt idx="2749">
                  <c:v>114.65133101851825</c:v>
                </c:pt>
                <c:pt idx="2750">
                  <c:v>114.69299768518249</c:v>
                </c:pt>
                <c:pt idx="2751">
                  <c:v>114.73466435184673</c:v>
                </c:pt>
                <c:pt idx="2752">
                  <c:v>114.77633101851825</c:v>
                </c:pt>
                <c:pt idx="2753">
                  <c:v>114.81799768518249</c:v>
                </c:pt>
                <c:pt idx="2754">
                  <c:v>114.85966435184673</c:v>
                </c:pt>
                <c:pt idx="2755">
                  <c:v>114.90133101851825</c:v>
                </c:pt>
                <c:pt idx="2756">
                  <c:v>114.94299768518249</c:v>
                </c:pt>
                <c:pt idx="2757">
                  <c:v>114.98466435184673</c:v>
                </c:pt>
                <c:pt idx="2758">
                  <c:v>115.02633101851825</c:v>
                </c:pt>
                <c:pt idx="2759">
                  <c:v>115.06799768518249</c:v>
                </c:pt>
                <c:pt idx="2760">
                  <c:v>115.10966435184673</c:v>
                </c:pt>
                <c:pt idx="2761">
                  <c:v>115.15133101851825</c:v>
                </c:pt>
                <c:pt idx="2762">
                  <c:v>115.19299768518249</c:v>
                </c:pt>
                <c:pt idx="2763">
                  <c:v>115.23466435184673</c:v>
                </c:pt>
                <c:pt idx="2764">
                  <c:v>115.27633101851825</c:v>
                </c:pt>
                <c:pt idx="2765">
                  <c:v>115.31799768518249</c:v>
                </c:pt>
                <c:pt idx="2766">
                  <c:v>115.35966435184673</c:v>
                </c:pt>
                <c:pt idx="2767">
                  <c:v>115.40133101851825</c:v>
                </c:pt>
                <c:pt idx="2768">
                  <c:v>115.44299768518249</c:v>
                </c:pt>
                <c:pt idx="2769">
                  <c:v>115.48466435184673</c:v>
                </c:pt>
                <c:pt idx="2770">
                  <c:v>115.52633101851825</c:v>
                </c:pt>
                <c:pt idx="2771">
                  <c:v>115.56799768518249</c:v>
                </c:pt>
                <c:pt idx="2772">
                  <c:v>115.60966435184673</c:v>
                </c:pt>
                <c:pt idx="2773">
                  <c:v>115.65133101851825</c:v>
                </c:pt>
                <c:pt idx="2774">
                  <c:v>115.69299768518249</c:v>
                </c:pt>
                <c:pt idx="2775">
                  <c:v>115.73466435184673</c:v>
                </c:pt>
                <c:pt idx="2776">
                  <c:v>115.77633101851825</c:v>
                </c:pt>
                <c:pt idx="2777">
                  <c:v>115.81799768518249</c:v>
                </c:pt>
                <c:pt idx="2778">
                  <c:v>115.85966435184673</c:v>
                </c:pt>
                <c:pt idx="2779">
                  <c:v>115.90133101851825</c:v>
                </c:pt>
                <c:pt idx="2780">
                  <c:v>115.94299768518249</c:v>
                </c:pt>
                <c:pt idx="2781">
                  <c:v>115.98466435184673</c:v>
                </c:pt>
                <c:pt idx="2782">
                  <c:v>116.02633101851825</c:v>
                </c:pt>
                <c:pt idx="2783">
                  <c:v>116.06799768518249</c:v>
                </c:pt>
                <c:pt idx="2784">
                  <c:v>116.10966435184673</c:v>
                </c:pt>
                <c:pt idx="2785">
                  <c:v>116.15133101851825</c:v>
                </c:pt>
                <c:pt idx="2786">
                  <c:v>116.19299768518249</c:v>
                </c:pt>
                <c:pt idx="2787">
                  <c:v>116.23466435184673</c:v>
                </c:pt>
                <c:pt idx="2788">
                  <c:v>116.27633101851825</c:v>
                </c:pt>
                <c:pt idx="2789">
                  <c:v>116.31799768518249</c:v>
                </c:pt>
                <c:pt idx="2790">
                  <c:v>116.35966435184673</c:v>
                </c:pt>
                <c:pt idx="2791">
                  <c:v>116.40133101851825</c:v>
                </c:pt>
                <c:pt idx="2792">
                  <c:v>116.44299768518249</c:v>
                </c:pt>
                <c:pt idx="2793">
                  <c:v>116.48466435184673</c:v>
                </c:pt>
                <c:pt idx="2794">
                  <c:v>116.52633101851825</c:v>
                </c:pt>
                <c:pt idx="2795">
                  <c:v>116.56799768518249</c:v>
                </c:pt>
                <c:pt idx="2796">
                  <c:v>116.60966435184673</c:v>
                </c:pt>
                <c:pt idx="2797">
                  <c:v>116.65133101851825</c:v>
                </c:pt>
                <c:pt idx="2798">
                  <c:v>116.69299768518249</c:v>
                </c:pt>
                <c:pt idx="2799">
                  <c:v>116.73466435184673</c:v>
                </c:pt>
                <c:pt idx="2800">
                  <c:v>116.77633101851825</c:v>
                </c:pt>
                <c:pt idx="2801">
                  <c:v>116.81799768518249</c:v>
                </c:pt>
                <c:pt idx="2802">
                  <c:v>116.85966435184673</c:v>
                </c:pt>
                <c:pt idx="2803">
                  <c:v>116.90133101851825</c:v>
                </c:pt>
                <c:pt idx="2804">
                  <c:v>116.94299768518249</c:v>
                </c:pt>
                <c:pt idx="2805">
                  <c:v>116.98466435184673</c:v>
                </c:pt>
                <c:pt idx="2806">
                  <c:v>117.02633101851825</c:v>
                </c:pt>
                <c:pt idx="2807">
                  <c:v>117.06799768518249</c:v>
                </c:pt>
                <c:pt idx="2808">
                  <c:v>117.10966435184673</c:v>
                </c:pt>
                <c:pt idx="2809">
                  <c:v>117.15133101851825</c:v>
                </c:pt>
                <c:pt idx="2810">
                  <c:v>117.19299768518249</c:v>
                </c:pt>
                <c:pt idx="2811">
                  <c:v>117.23466435184673</c:v>
                </c:pt>
                <c:pt idx="2812">
                  <c:v>117.27633101851825</c:v>
                </c:pt>
                <c:pt idx="2813">
                  <c:v>117.31799768518249</c:v>
                </c:pt>
                <c:pt idx="2814">
                  <c:v>117.35966435184673</c:v>
                </c:pt>
                <c:pt idx="2815">
                  <c:v>117.40133101851825</c:v>
                </c:pt>
                <c:pt idx="2816">
                  <c:v>117.44299768518249</c:v>
                </c:pt>
                <c:pt idx="2817">
                  <c:v>117.48466435184673</c:v>
                </c:pt>
                <c:pt idx="2818">
                  <c:v>117.52633101851825</c:v>
                </c:pt>
                <c:pt idx="2819">
                  <c:v>117.56799768518249</c:v>
                </c:pt>
                <c:pt idx="2820">
                  <c:v>117.60966435184673</c:v>
                </c:pt>
                <c:pt idx="2821">
                  <c:v>117.65133101851825</c:v>
                </c:pt>
                <c:pt idx="2822">
                  <c:v>117.69299768518249</c:v>
                </c:pt>
                <c:pt idx="2823">
                  <c:v>117.73466435184673</c:v>
                </c:pt>
                <c:pt idx="2824">
                  <c:v>117.77633101851825</c:v>
                </c:pt>
                <c:pt idx="2825">
                  <c:v>117.81799768518249</c:v>
                </c:pt>
                <c:pt idx="2826">
                  <c:v>117.85966435184673</c:v>
                </c:pt>
                <c:pt idx="2827">
                  <c:v>117.90133101851825</c:v>
                </c:pt>
                <c:pt idx="2828">
                  <c:v>117.94299768518249</c:v>
                </c:pt>
                <c:pt idx="2829">
                  <c:v>117.98466435184673</c:v>
                </c:pt>
                <c:pt idx="2830">
                  <c:v>118.02633101851825</c:v>
                </c:pt>
                <c:pt idx="2831">
                  <c:v>118.06799768518249</c:v>
                </c:pt>
                <c:pt idx="2832">
                  <c:v>118.10966435184673</c:v>
                </c:pt>
                <c:pt idx="2833">
                  <c:v>118.15133101851825</c:v>
                </c:pt>
                <c:pt idx="2834">
                  <c:v>118.19299768518249</c:v>
                </c:pt>
                <c:pt idx="2835">
                  <c:v>118.23466435184673</c:v>
                </c:pt>
                <c:pt idx="2836">
                  <c:v>118.27633101851825</c:v>
                </c:pt>
                <c:pt idx="2837">
                  <c:v>118.31799768518249</c:v>
                </c:pt>
                <c:pt idx="2838">
                  <c:v>118.35966435184673</c:v>
                </c:pt>
                <c:pt idx="2839">
                  <c:v>118.40133101851825</c:v>
                </c:pt>
                <c:pt idx="2840">
                  <c:v>118.44299768518249</c:v>
                </c:pt>
                <c:pt idx="2841">
                  <c:v>118.48466435184673</c:v>
                </c:pt>
                <c:pt idx="2842">
                  <c:v>118.52633101851825</c:v>
                </c:pt>
                <c:pt idx="2843">
                  <c:v>118.56799768518249</c:v>
                </c:pt>
                <c:pt idx="2844">
                  <c:v>118.60966435184673</c:v>
                </c:pt>
                <c:pt idx="2845">
                  <c:v>118.65133101851825</c:v>
                </c:pt>
                <c:pt idx="2846">
                  <c:v>118.69299768518249</c:v>
                </c:pt>
                <c:pt idx="2847">
                  <c:v>118.73466435184673</c:v>
                </c:pt>
                <c:pt idx="2848">
                  <c:v>118.77633101851825</c:v>
                </c:pt>
                <c:pt idx="2849">
                  <c:v>118.81799768518249</c:v>
                </c:pt>
                <c:pt idx="2850">
                  <c:v>118.85966435184673</c:v>
                </c:pt>
                <c:pt idx="2851">
                  <c:v>118.90133101851825</c:v>
                </c:pt>
                <c:pt idx="2852">
                  <c:v>118.94299768518249</c:v>
                </c:pt>
                <c:pt idx="2853">
                  <c:v>118.98466435184673</c:v>
                </c:pt>
                <c:pt idx="2854">
                  <c:v>119.02633101851825</c:v>
                </c:pt>
                <c:pt idx="2855">
                  <c:v>119.06799768518249</c:v>
                </c:pt>
                <c:pt idx="2856">
                  <c:v>119.10966435184673</c:v>
                </c:pt>
                <c:pt idx="2857">
                  <c:v>119.15133101851825</c:v>
                </c:pt>
                <c:pt idx="2858">
                  <c:v>119.19299768518249</c:v>
                </c:pt>
                <c:pt idx="2859">
                  <c:v>119.23466435184673</c:v>
                </c:pt>
                <c:pt idx="2860">
                  <c:v>119.27633101851825</c:v>
                </c:pt>
                <c:pt idx="2861">
                  <c:v>119.31799768518249</c:v>
                </c:pt>
                <c:pt idx="2862">
                  <c:v>119.35966435184673</c:v>
                </c:pt>
                <c:pt idx="2863">
                  <c:v>119.40133101851825</c:v>
                </c:pt>
                <c:pt idx="2864">
                  <c:v>119.44299768518249</c:v>
                </c:pt>
                <c:pt idx="2865">
                  <c:v>119.48466435184673</c:v>
                </c:pt>
                <c:pt idx="2866">
                  <c:v>119.52633101851825</c:v>
                </c:pt>
                <c:pt idx="2867">
                  <c:v>119.56799768518249</c:v>
                </c:pt>
                <c:pt idx="2868">
                  <c:v>119.60966435184673</c:v>
                </c:pt>
                <c:pt idx="2869">
                  <c:v>119.65133101851825</c:v>
                </c:pt>
                <c:pt idx="2870">
                  <c:v>119.77633101851825</c:v>
                </c:pt>
                <c:pt idx="2871">
                  <c:v>119.81799768518249</c:v>
                </c:pt>
                <c:pt idx="2872">
                  <c:v>119.85966435184673</c:v>
                </c:pt>
                <c:pt idx="2873">
                  <c:v>119.90133101851825</c:v>
                </c:pt>
                <c:pt idx="2874">
                  <c:v>119.94299768518249</c:v>
                </c:pt>
                <c:pt idx="2875">
                  <c:v>119.98466435184673</c:v>
                </c:pt>
                <c:pt idx="2876">
                  <c:v>120.02633101851825</c:v>
                </c:pt>
                <c:pt idx="2877">
                  <c:v>120.06799768518249</c:v>
                </c:pt>
                <c:pt idx="2878">
                  <c:v>120.10966435184673</c:v>
                </c:pt>
                <c:pt idx="2879">
                  <c:v>120.15133101851825</c:v>
                </c:pt>
                <c:pt idx="2880">
                  <c:v>120.19299768518249</c:v>
                </c:pt>
                <c:pt idx="2881">
                  <c:v>120.23466435184673</c:v>
                </c:pt>
                <c:pt idx="2882">
                  <c:v>120.27633101851825</c:v>
                </c:pt>
                <c:pt idx="2883">
                  <c:v>120.31799768518249</c:v>
                </c:pt>
                <c:pt idx="2884">
                  <c:v>120.35966435184673</c:v>
                </c:pt>
                <c:pt idx="2885">
                  <c:v>120.40133101851825</c:v>
                </c:pt>
                <c:pt idx="2886">
                  <c:v>120.44299768518249</c:v>
                </c:pt>
                <c:pt idx="2887">
                  <c:v>120.48466435184673</c:v>
                </c:pt>
                <c:pt idx="2888">
                  <c:v>120.52633101851825</c:v>
                </c:pt>
                <c:pt idx="2889">
                  <c:v>120.56799768518249</c:v>
                </c:pt>
                <c:pt idx="2890">
                  <c:v>120.60966435184673</c:v>
                </c:pt>
                <c:pt idx="2891">
                  <c:v>120.65133101851825</c:v>
                </c:pt>
                <c:pt idx="2892">
                  <c:v>120.69299768518249</c:v>
                </c:pt>
                <c:pt idx="2893">
                  <c:v>120.73466435184673</c:v>
                </c:pt>
                <c:pt idx="2894">
                  <c:v>120.77633101851825</c:v>
                </c:pt>
                <c:pt idx="2895">
                  <c:v>120.81799768518249</c:v>
                </c:pt>
                <c:pt idx="2896">
                  <c:v>120.85966435184673</c:v>
                </c:pt>
                <c:pt idx="2897">
                  <c:v>120.90133101851825</c:v>
                </c:pt>
                <c:pt idx="2898">
                  <c:v>120.94299768518249</c:v>
                </c:pt>
                <c:pt idx="2899">
                  <c:v>120.98466435184673</c:v>
                </c:pt>
                <c:pt idx="2900">
                  <c:v>121.02633101851825</c:v>
                </c:pt>
                <c:pt idx="2901">
                  <c:v>121.06799768518249</c:v>
                </c:pt>
                <c:pt idx="2902">
                  <c:v>121.10966435184673</c:v>
                </c:pt>
                <c:pt idx="2903">
                  <c:v>121.15133101851825</c:v>
                </c:pt>
                <c:pt idx="2904">
                  <c:v>121.19299768518249</c:v>
                </c:pt>
                <c:pt idx="2905">
                  <c:v>121.23466435184673</c:v>
                </c:pt>
                <c:pt idx="2906">
                  <c:v>121.27633101851825</c:v>
                </c:pt>
                <c:pt idx="2907">
                  <c:v>121.31799768518249</c:v>
                </c:pt>
                <c:pt idx="2908">
                  <c:v>121.35966435184673</c:v>
                </c:pt>
                <c:pt idx="2909">
                  <c:v>121.40133101851825</c:v>
                </c:pt>
                <c:pt idx="2910">
                  <c:v>121.44299768518249</c:v>
                </c:pt>
                <c:pt idx="2911">
                  <c:v>121.48466435184673</c:v>
                </c:pt>
                <c:pt idx="2912">
                  <c:v>121.52633101851825</c:v>
                </c:pt>
                <c:pt idx="2913">
                  <c:v>121.56799768518249</c:v>
                </c:pt>
                <c:pt idx="2914">
                  <c:v>121.60966435184673</c:v>
                </c:pt>
                <c:pt idx="2915">
                  <c:v>121.65133101851825</c:v>
                </c:pt>
                <c:pt idx="2916">
                  <c:v>121.69299768518249</c:v>
                </c:pt>
                <c:pt idx="2917">
                  <c:v>121.73466435184673</c:v>
                </c:pt>
                <c:pt idx="2918">
                  <c:v>121.77633101851825</c:v>
                </c:pt>
                <c:pt idx="2919">
                  <c:v>121.81799768518249</c:v>
                </c:pt>
                <c:pt idx="2920">
                  <c:v>121.85966435184673</c:v>
                </c:pt>
                <c:pt idx="2921">
                  <c:v>121.90133101851825</c:v>
                </c:pt>
                <c:pt idx="2922">
                  <c:v>121.94299768518249</c:v>
                </c:pt>
                <c:pt idx="2923">
                  <c:v>121.98466435184673</c:v>
                </c:pt>
                <c:pt idx="2924">
                  <c:v>122.02633101851825</c:v>
                </c:pt>
                <c:pt idx="2925">
                  <c:v>122.06799768518249</c:v>
                </c:pt>
                <c:pt idx="2926">
                  <c:v>122.10966435184673</c:v>
                </c:pt>
                <c:pt idx="2927">
                  <c:v>122.15133101851825</c:v>
                </c:pt>
                <c:pt idx="2928">
                  <c:v>122.19299768518249</c:v>
                </c:pt>
                <c:pt idx="2929">
                  <c:v>122.23466435184673</c:v>
                </c:pt>
                <c:pt idx="2930">
                  <c:v>122.27633101851825</c:v>
                </c:pt>
                <c:pt idx="2931">
                  <c:v>122.31799768518249</c:v>
                </c:pt>
                <c:pt idx="2932">
                  <c:v>122.35966435184673</c:v>
                </c:pt>
                <c:pt idx="2933">
                  <c:v>122.40133101851825</c:v>
                </c:pt>
                <c:pt idx="2934">
                  <c:v>122.44299768518249</c:v>
                </c:pt>
                <c:pt idx="2935">
                  <c:v>122.48466435184673</c:v>
                </c:pt>
                <c:pt idx="2936">
                  <c:v>122.52633101851825</c:v>
                </c:pt>
                <c:pt idx="2937">
                  <c:v>122.56799768518249</c:v>
                </c:pt>
                <c:pt idx="2938">
                  <c:v>122.60966435184673</c:v>
                </c:pt>
                <c:pt idx="2939">
                  <c:v>122.65133101851825</c:v>
                </c:pt>
                <c:pt idx="2940">
                  <c:v>122.69299768518249</c:v>
                </c:pt>
                <c:pt idx="2941">
                  <c:v>122.73466435184673</c:v>
                </c:pt>
                <c:pt idx="2942">
                  <c:v>122.77633101851825</c:v>
                </c:pt>
                <c:pt idx="2943">
                  <c:v>122.81799768518249</c:v>
                </c:pt>
                <c:pt idx="2944">
                  <c:v>122.85966435184673</c:v>
                </c:pt>
                <c:pt idx="2945">
                  <c:v>122.90133101851825</c:v>
                </c:pt>
                <c:pt idx="2946">
                  <c:v>122.94299768518249</c:v>
                </c:pt>
                <c:pt idx="2947">
                  <c:v>122.98466435184673</c:v>
                </c:pt>
                <c:pt idx="2948">
                  <c:v>123.02633101851825</c:v>
                </c:pt>
                <c:pt idx="2949">
                  <c:v>123.06799768518249</c:v>
                </c:pt>
                <c:pt idx="2950">
                  <c:v>123.10966435184673</c:v>
                </c:pt>
                <c:pt idx="2951">
                  <c:v>123.15133101851825</c:v>
                </c:pt>
                <c:pt idx="2952">
                  <c:v>123.19299768518249</c:v>
                </c:pt>
                <c:pt idx="2953">
                  <c:v>123.23466435184673</c:v>
                </c:pt>
                <c:pt idx="2954">
                  <c:v>123.27633101851825</c:v>
                </c:pt>
                <c:pt idx="2955">
                  <c:v>123.31799768518249</c:v>
                </c:pt>
                <c:pt idx="2956">
                  <c:v>123.35966435184673</c:v>
                </c:pt>
                <c:pt idx="2957">
                  <c:v>123.40133101851825</c:v>
                </c:pt>
                <c:pt idx="2958">
                  <c:v>123.44299768518249</c:v>
                </c:pt>
                <c:pt idx="2959">
                  <c:v>123.48466435184673</c:v>
                </c:pt>
                <c:pt idx="2960">
                  <c:v>123.52633101851825</c:v>
                </c:pt>
                <c:pt idx="2961">
                  <c:v>123.56799768518249</c:v>
                </c:pt>
                <c:pt idx="2962">
                  <c:v>123.60966435184673</c:v>
                </c:pt>
                <c:pt idx="2963">
                  <c:v>123.65133101851825</c:v>
                </c:pt>
                <c:pt idx="2964">
                  <c:v>123.69299768518249</c:v>
                </c:pt>
                <c:pt idx="2965">
                  <c:v>123.73466435184673</c:v>
                </c:pt>
                <c:pt idx="2966">
                  <c:v>123.77633101851825</c:v>
                </c:pt>
                <c:pt idx="2967">
                  <c:v>123.81799768518249</c:v>
                </c:pt>
                <c:pt idx="2968">
                  <c:v>123.85966435184673</c:v>
                </c:pt>
                <c:pt idx="2969">
                  <c:v>123.90133101851825</c:v>
                </c:pt>
                <c:pt idx="2970">
                  <c:v>123.94299768518249</c:v>
                </c:pt>
                <c:pt idx="2971">
                  <c:v>123.98466435184673</c:v>
                </c:pt>
                <c:pt idx="2972">
                  <c:v>124.02633101851825</c:v>
                </c:pt>
                <c:pt idx="2973">
                  <c:v>124.06799768518249</c:v>
                </c:pt>
                <c:pt idx="2974">
                  <c:v>124.10966435184673</c:v>
                </c:pt>
                <c:pt idx="2975">
                  <c:v>124.15133101851825</c:v>
                </c:pt>
                <c:pt idx="2976">
                  <c:v>124.19299768518249</c:v>
                </c:pt>
                <c:pt idx="2977">
                  <c:v>124.23466435184673</c:v>
                </c:pt>
                <c:pt idx="2978">
                  <c:v>124.27633101851825</c:v>
                </c:pt>
                <c:pt idx="2979">
                  <c:v>124.31799768518249</c:v>
                </c:pt>
                <c:pt idx="2980">
                  <c:v>124.35966435184673</c:v>
                </c:pt>
                <c:pt idx="2981">
                  <c:v>124.40133101851825</c:v>
                </c:pt>
                <c:pt idx="2982">
                  <c:v>124.44299768518249</c:v>
                </c:pt>
                <c:pt idx="2983">
                  <c:v>124.48466435184673</c:v>
                </c:pt>
                <c:pt idx="2984">
                  <c:v>124.52633101851825</c:v>
                </c:pt>
                <c:pt idx="2985">
                  <c:v>124.56799768518249</c:v>
                </c:pt>
                <c:pt idx="2986">
                  <c:v>124.60966435184673</c:v>
                </c:pt>
                <c:pt idx="2987">
                  <c:v>124.65133101851825</c:v>
                </c:pt>
                <c:pt idx="2988">
                  <c:v>124.69299768518249</c:v>
                </c:pt>
                <c:pt idx="2989">
                  <c:v>124.73466435184673</c:v>
                </c:pt>
                <c:pt idx="2990">
                  <c:v>124.77633101851825</c:v>
                </c:pt>
                <c:pt idx="2991">
                  <c:v>124.81799768518249</c:v>
                </c:pt>
                <c:pt idx="2992">
                  <c:v>124.85966435184673</c:v>
                </c:pt>
                <c:pt idx="2993">
                  <c:v>124.90133101851825</c:v>
                </c:pt>
                <c:pt idx="2994">
                  <c:v>124.94299768518249</c:v>
                </c:pt>
                <c:pt idx="2995">
                  <c:v>124.98466435184673</c:v>
                </c:pt>
                <c:pt idx="2996">
                  <c:v>125.02633101851825</c:v>
                </c:pt>
                <c:pt idx="2997">
                  <c:v>125.06799768518249</c:v>
                </c:pt>
                <c:pt idx="2998">
                  <c:v>125.10966435184673</c:v>
                </c:pt>
                <c:pt idx="2999">
                  <c:v>125.15133101851825</c:v>
                </c:pt>
                <c:pt idx="3000">
                  <c:v>125.19299768518249</c:v>
                </c:pt>
                <c:pt idx="3001">
                  <c:v>125.23466435184673</c:v>
                </c:pt>
                <c:pt idx="3002">
                  <c:v>125.27633101851825</c:v>
                </c:pt>
                <c:pt idx="3003">
                  <c:v>125.31799768518249</c:v>
                </c:pt>
                <c:pt idx="3004">
                  <c:v>125.35966435184673</c:v>
                </c:pt>
                <c:pt idx="3005">
                  <c:v>125.40133101851825</c:v>
                </c:pt>
                <c:pt idx="3006">
                  <c:v>125.44299768518249</c:v>
                </c:pt>
                <c:pt idx="3007">
                  <c:v>125.48466435184673</c:v>
                </c:pt>
                <c:pt idx="3008">
                  <c:v>125.52633101851825</c:v>
                </c:pt>
                <c:pt idx="3009">
                  <c:v>125.56799768518249</c:v>
                </c:pt>
                <c:pt idx="3010">
                  <c:v>125.60966435184673</c:v>
                </c:pt>
                <c:pt idx="3011">
                  <c:v>125.65133101851825</c:v>
                </c:pt>
                <c:pt idx="3012">
                  <c:v>125.69299768518249</c:v>
                </c:pt>
                <c:pt idx="3013">
                  <c:v>125.73466435184673</c:v>
                </c:pt>
                <c:pt idx="3014">
                  <c:v>125.77633101851825</c:v>
                </c:pt>
                <c:pt idx="3015">
                  <c:v>125.81799768518249</c:v>
                </c:pt>
                <c:pt idx="3016">
                  <c:v>125.85966435184673</c:v>
                </c:pt>
                <c:pt idx="3017">
                  <c:v>125.90133101851825</c:v>
                </c:pt>
                <c:pt idx="3018">
                  <c:v>125.94299768518249</c:v>
                </c:pt>
                <c:pt idx="3019">
                  <c:v>125.98466435184673</c:v>
                </c:pt>
                <c:pt idx="3020">
                  <c:v>126.02633101851825</c:v>
                </c:pt>
                <c:pt idx="3021">
                  <c:v>126.06799768518249</c:v>
                </c:pt>
                <c:pt idx="3022">
                  <c:v>126.10966435184673</c:v>
                </c:pt>
                <c:pt idx="3023">
                  <c:v>126.15133101851825</c:v>
                </c:pt>
                <c:pt idx="3024">
                  <c:v>126.19299768518249</c:v>
                </c:pt>
                <c:pt idx="3025">
                  <c:v>126.23466435184673</c:v>
                </c:pt>
                <c:pt idx="3026">
                  <c:v>126.27633101851825</c:v>
                </c:pt>
                <c:pt idx="3027">
                  <c:v>126.31799768518249</c:v>
                </c:pt>
                <c:pt idx="3028">
                  <c:v>126.35966435184673</c:v>
                </c:pt>
                <c:pt idx="3029">
                  <c:v>126.40133101851825</c:v>
                </c:pt>
                <c:pt idx="3030">
                  <c:v>126.44299768518249</c:v>
                </c:pt>
                <c:pt idx="3031">
                  <c:v>126.48466435184673</c:v>
                </c:pt>
                <c:pt idx="3032">
                  <c:v>126.52633101851825</c:v>
                </c:pt>
                <c:pt idx="3033">
                  <c:v>126.56799768518249</c:v>
                </c:pt>
                <c:pt idx="3034">
                  <c:v>126.60966435184673</c:v>
                </c:pt>
                <c:pt idx="3035">
                  <c:v>126.65133101851825</c:v>
                </c:pt>
                <c:pt idx="3036">
                  <c:v>126.69299768518249</c:v>
                </c:pt>
                <c:pt idx="3037">
                  <c:v>126.73466435184673</c:v>
                </c:pt>
                <c:pt idx="3038">
                  <c:v>126.77633101851825</c:v>
                </c:pt>
                <c:pt idx="3039">
                  <c:v>126.81799768518249</c:v>
                </c:pt>
                <c:pt idx="3040">
                  <c:v>126.85966435184673</c:v>
                </c:pt>
                <c:pt idx="3041">
                  <c:v>126.90133101851825</c:v>
                </c:pt>
                <c:pt idx="3042">
                  <c:v>126.94299768518249</c:v>
                </c:pt>
                <c:pt idx="3043">
                  <c:v>126.98466435184673</c:v>
                </c:pt>
                <c:pt idx="3044">
                  <c:v>127.02633101851825</c:v>
                </c:pt>
                <c:pt idx="3045">
                  <c:v>127.06799768518249</c:v>
                </c:pt>
                <c:pt idx="3046">
                  <c:v>127.10966435184673</c:v>
                </c:pt>
                <c:pt idx="3047">
                  <c:v>127.15133101851825</c:v>
                </c:pt>
                <c:pt idx="3048">
                  <c:v>127.19299768518249</c:v>
                </c:pt>
                <c:pt idx="3049">
                  <c:v>127.23466435184673</c:v>
                </c:pt>
                <c:pt idx="3050">
                  <c:v>127.27633101851825</c:v>
                </c:pt>
                <c:pt idx="3051">
                  <c:v>127.31799768518249</c:v>
                </c:pt>
                <c:pt idx="3052">
                  <c:v>127.35966435184673</c:v>
                </c:pt>
                <c:pt idx="3053">
                  <c:v>127.40133101851825</c:v>
                </c:pt>
                <c:pt idx="3054">
                  <c:v>127.44299768518249</c:v>
                </c:pt>
                <c:pt idx="3055">
                  <c:v>127.48466435184673</c:v>
                </c:pt>
                <c:pt idx="3056">
                  <c:v>127.52633101851825</c:v>
                </c:pt>
                <c:pt idx="3057">
                  <c:v>127.56799768518249</c:v>
                </c:pt>
                <c:pt idx="3058">
                  <c:v>127.60966435184673</c:v>
                </c:pt>
                <c:pt idx="3059">
                  <c:v>127.65133101851825</c:v>
                </c:pt>
                <c:pt idx="3060">
                  <c:v>127.69299768518249</c:v>
                </c:pt>
                <c:pt idx="3061">
                  <c:v>127.73466435184673</c:v>
                </c:pt>
                <c:pt idx="3062">
                  <c:v>127.77633101851825</c:v>
                </c:pt>
                <c:pt idx="3063">
                  <c:v>127.81799768518249</c:v>
                </c:pt>
                <c:pt idx="3064">
                  <c:v>127.85966435184673</c:v>
                </c:pt>
                <c:pt idx="3065">
                  <c:v>127.90133101851825</c:v>
                </c:pt>
                <c:pt idx="3066">
                  <c:v>127.94299768518249</c:v>
                </c:pt>
                <c:pt idx="3067">
                  <c:v>127.98466435184673</c:v>
                </c:pt>
                <c:pt idx="3068">
                  <c:v>128.02633101851825</c:v>
                </c:pt>
                <c:pt idx="3069">
                  <c:v>128.06799768518249</c:v>
                </c:pt>
                <c:pt idx="3070">
                  <c:v>128.10966435184673</c:v>
                </c:pt>
                <c:pt idx="3071">
                  <c:v>128.15133101851825</c:v>
                </c:pt>
                <c:pt idx="3072">
                  <c:v>128.19299768518249</c:v>
                </c:pt>
                <c:pt idx="3073">
                  <c:v>128.23466435184673</c:v>
                </c:pt>
                <c:pt idx="3074">
                  <c:v>128.27633101851825</c:v>
                </c:pt>
                <c:pt idx="3075">
                  <c:v>128.31799768518249</c:v>
                </c:pt>
                <c:pt idx="3076">
                  <c:v>128.35966435184673</c:v>
                </c:pt>
                <c:pt idx="3077">
                  <c:v>128.40133101851825</c:v>
                </c:pt>
                <c:pt idx="3078">
                  <c:v>128.44299768518249</c:v>
                </c:pt>
                <c:pt idx="3079">
                  <c:v>128.48466435184673</c:v>
                </c:pt>
                <c:pt idx="3080">
                  <c:v>128.52633101851825</c:v>
                </c:pt>
                <c:pt idx="3081">
                  <c:v>128.56799768518249</c:v>
                </c:pt>
                <c:pt idx="3082">
                  <c:v>128.60966435184673</c:v>
                </c:pt>
                <c:pt idx="3083">
                  <c:v>128.65133101851825</c:v>
                </c:pt>
                <c:pt idx="3084">
                  <c:v>128.69299768518249</c:v>
                </c:pt>
                <c:pt idx="3085">
                  <c:v>128.73466435184673</c:v>
                </c:pt>
                <c:pt idx="3086">
                  <c:v>128.77633101851825</c:v>
                </c:pt>
                <c:pt idx="3087">
                  <c:v>128.81799768518249</c:v>
                </c:pt>
                <c:pt idx="3088">
                  <c:v>128.85966435184673</c:v>
                </c:pt>
                <c:pt idx="3089">
                  <c:v>128.90133101851825</c:v>
                </c:pt>
                <c:pt idx="3090">
                  <c:v>128.94299768518249</c:v>
                </c:pt>
                <c:pt idx="3091">
                  <c:v>128.98466435184673</c:v>
                </c:pt>
                <c:pt idx="3092">
                  <c:v>129.02633101851825</c:v>
                </c:pt>
                <c:pt idx="3093">
                  <c:v>129.06799768518249</c:v>
                </c:pt>
                <c:pt idx="3094">
                  <c:v>129.10966435184673</c:v>
                </c:pt>
                <c:pt idx="3095">
                  <c:v>129.15133101851825</c:v>
                </c:pt>
                <c:pt idx="3096">
                  <c:v>129.19299768518249</c:v>
                </c:pt>
                <c:pt idx="3097">
                  <c:v>129.23466435184673</c:v>
                </c:pt>
                <c:pt idx="3098">
                  <c:v>129.27633101851825</c:v>
                </c:pt>
                <c:pt idx="3099">
                  <c:v>129.31799768518249</c:v>
                </c:pt>
                <c:pt idx="3100">
                  <c:v>129.35966435184673</c:v>
                </c:pt>
                <c:pt idx="3101">
                  <c:v>129.40133101851825</c:v>
                </c:pt>
                <c:pt idx="3102">
                  <c:v>129.44299768518249</c:v>
                </c:pt>
                <c:pt idx="3103">
                  <c:v>129.48466435184673</c:v>
                </c:pt>
                <c:pt idx="3104">
                  <c:v>129.52633101851825</c:v>
                </c:pt>
                <c:pt idx="3105">
                  <c:v>129.56799768518249</c:v>
                </c:pt>
                <c:pt idx="3106">
                  <c:v>129.60966435184673</c:v>
                </c:pt>
                <c:pt idx="3107">
                  <c:v>129.65133101851825</c:v>
                </c:pt>
                <c:pt idx="3108">
                  <c:v>129.69299768518249</c:v>
                </c:pt>
                <c:pt idx="3109">
                  <c:v>129.73466435184673</c:v>
                </c:pt>
                <c:pt idx="3110">
                  <c:v>129.77633101851825</c:v>
                </c:pt>
                <c:pt idx="3111">
                  <c:v>129.81799768518249</c:v>
                </c:pt>
                <c:pt idx="3112">
                  <c:v>129.85966435184673</c:v>
                </c:pt>
                <c:pt idx="3113">
                  <c:v>129.90133101851825</c:v>
                </c:pt>
                <c:pt idx="3114">
                  <c:v>129.94299768518249</c:v>
                </c:pt>
                <c:pt idx="3115">
                  <c:v>129.98466435184673</c:v>
                </c:pt>
                <c:pt idx="3116">
                  <c:v>130.02633101851825</c:v>
                </c:pt>
                <c:pt idx="3117">
                  <c:v>130.06799768518249</c:v>
                </c:pt>
                <c:pt idx="3118">
                  <c:v>130.10966435184673</c:v>
                </c:pt>
                <c:pt idx="3119">
                  <c:v>130.15133101851825</c:v>
                </c:pt>
                <c:pt idx="3120">
                  <c:v>130.19299768518249</c:v>
                </c:pt>
                <c:pt idx="3121">
                  <c:v>130.23466435184673</c:v>
                </c:pt>
                <c:pt idx="3122">
                  <c:v>130.27633101851825</c:v>
                </c:pt>
                <c:pt idx="3123">
                  <c:v>130.31799768518249</c:v>
                </c:pt>
                <c:pt idx="3124">
                  <c:v>130.35966435184673</c:v>
                </c:pt>
                <c:pt idx="3125">
                  <c:v>130.40133101851825</c:v>
                </c:pt>
                <c:pt idx="3126">
                  <c:v>130.44299768518249</c:v>
                </c:pt>
                <c:pt idx="3127">
                  <c:v>130.48466435184673</c:v>
                </c:pt>
                <c:pt idx="3128">
                  <c:v>130.52633101851825</c:v>
                </c:pt>
                <c:pt idx="3129">
                  <c:v>130.56799768518249</c:v>
                </c:pt>
                <c:pt idx="3130">
                  <c:v>130.60966435184673</c:v>
                </c:pt>
                <c:pt idx="3131">
                  <c:v>130.65133101851825</c:v>
                </c:pt>
                <c:pt idx="3132">
                  <c:v>130.69299768518249</c:v>
                </c:pt>
                <c:pt idx="3133">
                  <c:v>130.73466435184673</c:v>
                </c:pt>
                <c:pt idx="3134">
                  <c:v>130.77633101851825</c:v>
                </c:pt>
                <c:pt idx="3135">
                  <c:v>130.81799768518249</c:v>
                </c:pt>
                <c:pt idx="3136">
                  <c:v>130.85966435184673</c:v>
                </c:pt>
                <c:pt idx="3137">
                  <c:v>130.90133101851825</c:v>
                </c:pt>
                <c:pt idx="3138">
                  <c:v>130.94299768518249</c:v>
                </c:pt>
                <c:pt idx="3139">
                  <c:v>130.98466435184673</c:v>
                </c:pt>
                <c:pt idx="3140">
                  <c:v>131.02633101851825</c:v>
                </c:pt>
                <c:pt idx="3141">
                  <c:v>131.06799768518249</c:v>
                </c:pt>
                <c:pt idx="3142">
                  <c:v>131.10966435184673</c:v>
                </c:pt>
                <c:pt idx="3143">
                  <c:v>131.15133101851825</c:v>
                </c:pt>
                <c:pt idx="3144">
                  <c:v>131.19299768518249</c:v>
                </c:pt>
                <c:pt idx="3145">
                  <c:v>131.23466435184673</c:v>
                </c:pt>
                <c:pt idx="3146">
                  <c:v>131.27633101851825</c:v>
                </c:pt>
                <c:pt idx="3147">
                  <c:v>131.31799768518249</c:v>
                </c:pt>
                <c:pt idx="3148">
                  <c:v>131.35966435184673</c:v>
                </c:pt>
                <c:pt idx="3149">
                  <c:v>131.40133101851825</c:v>
                </c:pt>
                <c:pt idx="3150">
                  <c:v>131.44299768518249</c:v>
                </c:pt>
                <c:pt idx="3151">
                  <c:v>131.48466435184673</c:v>
                </c:pt>
                <c:pt idx="3152">
                  <c:v>131.52633101851825</c:v>
                </c:pt>
                <c:pt idx="3153">
                  <c:v>131.56799768518249</c:v>
                </c:pt>
                <c:pt idx="3154">
                  <c:v>131.60966435184673</c:v>
                </c:pt>
                <c:pt idx="3155">
                  <c:v>131.65133101851825</c:v>
                </c:pt>
                <c:pt idx="3156">
                  <c:v>131.69299768518249</c:v>
                </c:pt>
                <c:pt idx="3157">
                  <c:v>131.73466435184673</c:v>
                </c:pt>
                <c:pt idx="3158">
                  <c:v>131.77633101851825</c:v>
                </c:pt>
                <c:pt idx="3159">
                  <c:v>131.81799768518249</c:v>
                </c:pt>
                <c:pt idx="3160">
                  <c:v>131.85966435184673</c:v>
                </c:pt>
                <c:pt idx="3161">
                  <c:v>131.90133101851825</c:v>
                </c:pt>
                <c:pt idx="3162">
                  <c:v>131.94299768518249</c:v>
                </c:pt>
                <c:pt idx="3163">
                  <c:v>131.98466435184673</c:v>
                </c:pt>
                <c:pt idx="3164">
                  <c:v>132.02633101851825</c:v>
                </c:pt>
                <c:pt idx="3165">
                  <c:v>132.06799768518249</c:v>
                </c:pt>
                <c:pt idx="3166">
                  <c:v>132.10966435184673</c:v>
                </c:pt>
                <c:pt idx="3167">
                  <c:v>132.15133101851825</c:v>
                </c:pt>
                <c:pt idx="3168">
                  <c:v>132.19299768518249</c:v>
                </c:pt>
                <c:pt idx="3169">
                  <c:v>132.23466435184673</c:v>
                </c:pt>
                <c:pt idx="3170">
                  <c:v>132.27633101851825</c:v>
                </c:pt>
                <c:pt idx="3171">
                  <c:v>132.31799768518249</c:v>
                </c:pt>
                <c:pt idx="3172">
                  <c:v>132.35966435184673</c:v>
                </c:pt>
                <c:pt idx="3173">
                  <c:v>132.40133101851825</c:v>
                </c:pt>
                <c:pt idx="3174">
                  <c:v>132.44299768518249</c:v>
                </c:pt>
                <c:pt idx="3175">
                  <c:v>132.48466435184673</c:v>
                </c:pt>
                <c:pt idx="3176">
                  <c:v>132.52633101851825</c:v>
                </c:pt>
                <c:pt idx="3177">
                  <c:v>132.56799768518249</c:v>
                </c:pt>
                <c:pt idx="3178">
                  <c:v>132.60966435184673</c:v>
                </c:pt>
                <c:pt idx="3179">
                  <c:v>132.65133101851825</c:v>
                </c:pt>
                <c:pt idx="3180">
                  <c:v>132.69299768518249</c:v>
                </c:pt>
                <c:pt idx="3181">
                  <c:v>132.73466435184673</c:v>
                </c:pt>
                <c:pt idx="3182">
                  <c:v>132.77633101851825</c:v>
                </c:pt>
                <c:pt idx="3183">
                  <c:v>132.81799768518249</c:v>
                </c:pt>
                <c:pt idx="3184">
                  <c:v>132.85966435184673</c:v>
                </c:pt>
                <c:pt idx="3185">
                  <c:v>132.90133101851825</c:v>
                </c:pt>
                <c:pt idx="3186">
                  <c:v>132.94299768518249</c:v>
                </c:pt>
                <c:pt idx="3187">
                  <c:v>132.98466435184673</c:v>
                </c:pt>
                <c:pt idx="3188">
                  <c:v>133.02633101851825</c:v>
                </c:pt>
                <c:pt idx="3189">
                  <c:v>133.06799768518249</c:v>
                </c:pt>
                <c:pt idx="3190">
                  <c:v>133.10966435184673</c:v>
                </c:pt>
                <c:pt idx="3191">
                  <c:v>133.15133101851825</c:v>
                </c:pt>
                <c:pt idx="3192">
                  <c:v>133.19299768518249</c:v>
                </c:pt>
                <c:pt idx="3193">
                  <c:v>133.23466435184673</c:v>
                </c:pt>
                <c:pt idx="3194">
                  <c:v>133.27633101851825</c:v>
                </c:pt>
                <c:pt idx="3195">
                  <c:v>133.31799768518249</c:v>
                </c:pt>
                <c:pt idx="3196">
                  <c:v>133.35966435184673</c:v>
                </c:pt>
                <c:pt idx="3197">
                  <c:v>133.40133101851825</c:v>
                </c:pt>
                <c:pt idx="3198">
                  <c:v>133.44299768518249</c:v>
                </c:pt>
                <c:pt idx="3199">
                  <c:v>133.48466435184673</c:v>
                </c:pt>
                <c:pt idx="3200">
                  <c:v>133.52633101851825</c:v>
                </c:pt>
                <c:pt idx="3201">
                  <c:v>133.56799768518249</c:v>
                </c:pt>
                <c:pt idx="3202">
                  <c:v>133.60966435184673</c:v>
                </c:pt>
                <c:pt idx="3203">
                  <c:v>133.65133101851825</c:v>
                </c:pt>
                <c:pt idx="3204">
                  <c:v>133.69299768518249</c:v>
                </c:pt>
                <c:pt idx="3205">
                  <c:v>133.73466435184673</c:v>
                </c:pt>
                <c:pt idx="3206">
                  <c:v>133.77633101851825</c:v>
                </c:pt>
                <c:pt idx="3207">
                  <c:v>133.81799768518249</c:v>
                </c:pt>
                <c:pt idx="3208">
                  <c:v>133.85966435184673</c:v>
                </c:pt>
                <c:pt idx="3209">
                  <c:v>133.90133101851825</c:v>
                </c:pt>
                <c:pt idx="3210">
                  <c:v>133.94299768518249</c:v>
                </c:pt>
                <c:pt idx="3211">
                  <c:v>133.98466435184673</c:v>
                </c:pt>
                <c:pt idx="3212">
                  <c:v>134.02633101851825</c:v>
                </c:pt>
                <c:pt idx="3213">
                  <c:v>134.06799768518249</c:v>
                </c:pt>
                <c:pt idx="3214">
                  <c:v>134.10966435184673</c:v>
                </c:pt>
                <c:pt idx="3215">
                  <c:v>134.15133101851825</c:v>
                </c:pt>
                <c:pt idx="3216">
                  <c:v>134.19299768518249</c:v>
                </c:pt>
                <c:pt idx="3217">
                  <c:v>134.23466435184673</c:v>
                </c:pt>
                <c:pt idx="3218">
                  <c:v>134.27633101851825</c:v>
                </c:pt>
                <c:pt idx="3219">
                  <c:v>134.31799768518249</c:v>
                </c:pt>
                <c:pt idx="3220">
                  <c:v>134.35966435184673</c:v>
                </c:pt>
                <c:pt idx="3221">
                  <c:v>134.40133101851825</c:v>
                </c:pt>
                <c:pt idx="3222">
                  <c:v>134.44299768518249</c:v>
                </c:pt>
                <c:pt idx="3223">
                  <c:v>134.48466435184673</c:v>
                </c:pt>
                <c:pt idx="3224">
                  <c:v>134.52633101851825</c:v>
                </c:pt>
                <c:pt idx="3225">
                  <c:v>134.56799768518249</c:v>
                </c:pt>
                <c:pt idx="3226">
                  <c:v>134.60966435184673</c:v>
                </c:pt>
                <c:pt idx="3227">
                  <c:v>134.65133101851825</c:v>
                </c:pt>
                <c:pt idx="3228">
                  <c:v>134.69299768518249</c:v>
                </c:pt>
                <c:pt idx="3229">
                  <c:v>134.73466435184673</c:v>
                </c:pt>
                <c:pt idx="3230">
                  <c:v>134.77633101851825</c:v>
                </c:pt>
                <c:pt idx="3231">
                  <c:v>134.81799768518249</c:v>
                </c:pt>
                <c:pt idx="3232">
                  <c:v>134.85966435184673</c:v>
                </c:pt>
                <c:pt idx="3233">
                  <c:v>134.90133101851825</c:v>
                </c:pt>
                <c:pt idx="3234">
                  <c:v>134.94299768518249</c:v>
                </c:pt>
                <c:pt idx="3235">
                  <c:v>134.98466435184673</c:v>
                </c:pt>
                <c:pt idx="3236">
                  <c:v>135.02633101851825</c:v>
                </c:pt>
                <c:pt idx="3237">
                  <c:v>135.06799768518249</c:v>
                </c:pt>
                <c:pt idx="3238">
                  <c:v>135.10966435184673</c:v>
                </c:pt>
                <c:pt idx="3239">
                  <c:v>135.15133101851825</c:v>
                </c:pt>
                <c:pt idx="3240">
                  <c:v>135.19299768518249</c:v>
                </c:pt>
                <c:pt idx="3241">
                  <c:v>135.23466435184673</c:v>
                </c:pt>
                <c:pt idx="3242">
                  <c:v>135.27633101851825</c:v>
                </c:pt>
                <c:pt idx="3243">
                  <c:v>135.31799768518249</c:v>
                </c:pt>
                <c:pt idx="3244">
                  <c:v>135.35966435184673</c:v>
                </c:pt>
                <c:pt idx="3245">
                  <c:v>135.40133101851825</c:v>
                </c:pt>
                <c:pt idx="3246">
                  <c:v>135.44299768518249</c:v>
                </c:pt>
                <c:pt idx="3247">
                  <c:v>135.48466435184673</c:v>
                </c:pt>
                <c:pt idx="3248">
                  <c:v>135.52633101851825</c:v>
                </c:pt>
                <c:pt idx="3249">
                  <c:v>135.56799768518249</c:v>
                </c:pt>
                <c:pt idx="3250">
                  <c:v>135.60966435184673</c:v>
                </c:pt>
                <c:pt idx="3251">
                  <c:v>135.65133101851825</c:v>
                </c:pt>
                <c:pt idx="3252">
                  <c:v>135.69299768518249</c:v>
                </c:pt>
                <c:pt idx="3253">
                  <c:v>135.73466435184673</c:v>
                </c:pt>
                <c:pt idx="3254">
                  <c:v>135.77633101851825</c:v>
                </c:pt>
                <c:pt idx="3255">
                  <c:v>135.81799768518249</c:v>
                </c:pt>
                <c:pt idx="3256">
                  <c:v>135.85966435184673</c:v>
                </c:pt>
                <c:pt idx="3257">
                  <c:v>135.90133101851825</c:v>
                </c:pt>
                <c:pt idx="3258">
                  <c:v>135.94299768518249</c:v>
                </c:pt>
                <c:pt idx="3259">
                  <c:v>135.98466435184673</c:v>
                </c:pt>
                <c:pt idx="3260">
                  <c:v>136.02633101851825</c:v>
                </c:pt>
                <c:pt idx="3261">
                  <c:v>136.06799768518249</c:v>
                </c:pt>
                <c:pt idx="3262">
                  <c:v>136.10966435184673</c:v>
                </c:pt>
                <c:pt idx="3263">
                  <c:v>136.15133101851825</c:v>
                </c:pt>
                <c:pt idx="3264">
                  <c:v>136.19299768518249</c:v>
                </c:pt>
                <c:pt idx="3265">
                  <c:v>136.23466435184673</c:v>
                </c:pt>
                <c:pt idx="3266">
                  <c:v>136.27633101851825</c:v>
                </c:pt>
                <c:pt idx="3267">
                  <c:v>136.31799768518249</c:v>
                </c:pt>
                <c:pt idx="3268">
                  <c:v>136.35966435184673</c:v>
                </c:pt>
                <c:pt idx="3269">
                  <c:v>136.40133101851825</c:v>
                </c:pt>
                <c:pt idx="3270">
                  <c:v>136.44299768518249</c:v>
                </c:pt>
                <c:pt idx="3271">
                  <c:v>136.48466435184673</c:v>
                </c:pt>
                <c:pt idx="3272">
                  <c:v>136.52633101851825</c:v>
                </c:pt>
                <c:pt idx="3273">
                  <c:v>136.56799768518249</c:v>
                </c:pt>
                <c:pt idx="3274">
                  <c:v>136.60966435184673</c:v>
                </c:pt>
                <c:pt idx="3275">
                  <c:v>136.65133101851825</c:v>
                </c:pt>
                <c:pt idx="3276">
                  <c:v>136.69299768518249</c:v>
                </c:pt>
                <c:pt idx="3277">
                  <c:v>136.73466435184673</c:v>
                </c:pt>
                <c:pt idx="3278">
                  <c:v>136.77633101851825</c:v>
                </c:pt>
                <c:pt idx="3279">
                  <c:v>136.81799768518249</c:v>
                </c:pt>
                <c:pt idx="3280">
                  <c:v>136.85966435184673</c:v>
                </c:pt>
                <c:pt idx="3281">
                  <c:v>136.90133101851825</c:v>
                </c:pt>
                <c:pt idx="3282">
                  <c:v>136.94299768518249</c:v>
                </c:pt>
                <c:pt idx="3283">
                  <c:v>136.98466435184673</c:v>
                </c:pt>
                <c:pt idx="3284">
                  <c:v>137.02633101851825</c:v>
                </c:pt>
                <c:pt idx="3285">
                  <c:v>137.06799768518249</c:v>
                </c:pt>
                <c:pt idx="3286">
                  <c:v>137.10966435184673</c:v>
                </c:pt>
                <c:pt idx="3287">
                  <c:v>137.15133101851825</c:v>
                </c:pt>
                <c:pt idx="3288">
                  <c:v>137.19299768518249</c:v>
                </c:pt>
                <c:pt idx="3289">
                  <c:v>137.23466435184673</c:v>
                </c:pt>
                <c:pt idx="3290">
                  <c:v>137.27633101851825</c:v>
                </c:pt>
                <c:pt idx="3291">
                  <c:v>137.31799768518249</c:v>
                </c:pt>
                <c:pt idx="3292">
                  <c:v>137.35966435184673</c:v>
                </c:pt>
                <c:pt idx="3293">
                  <c:v>137.40133101851825</c:v>
                </c:pt>
                <c:pt idx="3294">
                  <c:v>137.44299768518249</c:v>
                </c:pt>
                <c:pt idx="3295">
                  <c:v>137.48466435184673</c:v>
                </c:pt>
                <c:pt idx="3296">
                  <c:v>137.52633101851825</c:v>
                </c:pt>
                <c:pt idx="3297">
                  <c:v>137.56799768518249</c:v>
                </c:pt>
                <c:pt idx="3298">
                  <c:v>137.60966435184673</c:v>
                </c:pt>
                <c:pt idx="3299">
                  <c:v>137.65133101851825</c:v>
                </c:pt>
                <c:pt idx="3300">
                  <c:v>137.69299768518249</c:v>
                </c:pt>
                <c:pt idx="3301">
                  <c:v>137.73466435184673</c:v>
                </c:pt>
                <c:pt idx="3302">
                  <c:v>137.77633101851825</c:v>
                </c:pt>
                <c:pt idx="3303">
                  <c:v>137.81799768518249</c:v>
                </c:pt>
                <c:pt idx="3304">
                  <c:v>137.85966435184673</c:v>
                </c:pt>
                <c:pt idx="3305">
                  <c:v>137.90133101851825</c:v>
                </c:pt>
                <c:pt idx="3306">
                  <c:v>137.94299768518249</c:v>
                </c:pt>
                <c:pt idx="3307">
                  <c:v>137.98466435184673</c:v>
                </c:pt>
                <c:pt idx="3308">
                  <c:v>138.02633101851825</c:v>
                </c:pt>
                <c:pt idx="3309">
                  <c:v>138.06799768518249</c:v>
                </c:pt>
                <c:pt idx="3310">
                  <c:v>138.10966435184673</c:v>
                </c:pt>
                <c:pt idx="3311">
                  <c:v>138.15133101851825</c:v>
                </c:pt>
                <c:pt idx="3312">
                  <c:v>138.19299768518249</c:v>
                </c:pt>
                <c:pt idx="3313">
                  <c:v>138.23466435184673</c:v>
                </c:pt>
                <c:pt idx="3314">
                  <c:v>138.27633101851825</c:v>
                </c:pt>
                <c:pt idx="3315">
                  <c:v>138.31799768518249</c:v>
                </c:pt>
                <c:pt idx="3316">
                  <c:v>138.35966435184673</c:v>
                </c:pt>
                <c:pt idx="3317">
                  <c:v>138.40133101851825</c:v>
                </c:pt>
                <c:pt idx="3318">
                  <c:v>138.44299768518249</c:v>
                </c:pt>
                <c:pt idx="3319">
                  <c:v>138.48466435184673</c:v>
                </c:pt>
                <c:pt idx="3320">
                  <c:v>138.52633101851825</c:v>
                </c:pt>
                <c:pt idx="3321">
                  <c:v>138.56799768518249</c:v>
                </c:pt>
                <c:pt idx="3322">
                  <c:v>138.60966435184673</c:v>
                </c:pt>
                <c:pt idx="3323">
                  <c:v>138.65133101851825</c:v>
                </c:pt>
                <c:pt idx="3324">
                  <c:v>138.69299768518249</c:v>
                </c:pt>
                <c:pt idx="3325">
                  <c:v>138.73466435184673</c:v>
                </c:pt>
                <c:pt idx="3326">
                  <c:v>138.77633101851825</c:v>
                </c:pt>
                <c:pt idx="3327">
                  <c:v>138.81799768518249</c:v>
                </c:pt>
                <c:pt idx="3328">
                  <c:v>138.85966435184673</c:v>
                </c:pt>
                <c:pt idx="3329">
                  <c:v>138.90133101851825</c:v>
                </c:pt>
                <c:pt idx="3330">
                  <c:v>138.94299768518249</c:v>
                </c:pt>
                <c:pt idx="3331">
                  <c:v>138.98466435184673</c:v>
                </c:pt>
                <c:pt idx="3332">
                  <c:v>139.02633101851825</c:v>
                </c:pt>
                <c:pt idx="3333">
                  <c:v>139.06799768518249</c:v>
                </c:pt>
                <c:pt idx="3334">
                  <c:v>139.10966435184673</c:v>
                </c:pt>
                <c:pt idx="3335">
                  <c:v>139.15133101851825</c:v>
                </c:pt>
                <c:pt idx="3336">
                  <c:v>139.19299768518249</c:v>
                </c:pt>
                <c:pt idx="3337">
                  <c:v>139.23466435184673</c:v>
                </c:pt>
                <c:pt idx="3338">
                  <c:v>139.27633101851825</c:v>
                </c:pt>
                <c:pt idx="3339">
                  <c:v>139.31799768518249</c:v>
                </c:pt>
                <c:pt idx="3340">
                  <c:v>139.35966435184673</c:v>
                </c:pt>
                <c:pt idx="3341">
                  <c:v>139.40133101851825</c:v>
                </c:pt>
                <c:pt idx="3342">
                  <c:v>139.44299768518249</c:v>
                </c:pt>
                <c:pt idx="3343">
                  <c:v>139.48466435184673</c:v>
                </c:pt>
                <c:pt idx="3344">
                  <c:v>139.52633101851825</c:v>
                </c:pt>
                <c:pt idx="3345">
                  <c:v>139.56799768518249</c:v>
                </c:pt>
                <c:pt idx="3346">
                  <c:v>139.60966435184673</c:v>
                </c:pt>
                <c:pt idx="3347">
                  <c:v>139.65133101851825</c:v>
                </c:pt>
                <c:pt idx="3348">
                  <c:v>139.69299768518249</c:v>
                </c:pt>
                <c:pt idx="3349">
                  <c:v>139.73466435184673</c:v>
                </c:pt>
                <c:pt idx="3350">
                  <c:v>139.77633101851825</c:v>
                </c:pt>
                <c:pt idx="3351">
                  <c:v>139.81799768518249</c:v>
                </c:pt>
                <c:pt idx="3352">
                  <c:v>139.85966435184673</c:v>
                </c:pt>
                <c:pt idx="3353">
                  <c:v>139.90133101851825</c:v>
                </c:pt>
                <c:pt idx="3354">
                  <c:v>139.94299768518249</c:v>
                </c:pt>
                <c:pt idx="3355">
                  <c:v>139.98466435184673</c:v>
                </c:pt>
                <c:pt idx="3356">
                  <c:v>140.02633101851825</c:v>
                </c:pt>
                <c:pt idx="3357">
                  <c:v>140.06799768518249</c:v>
                </c:pt>
                <c:pt idx="3358">
                  <c:v>140.10966435184673</c:v>
                </c:pt>
                <c:pt idx="3359">
                  <c:v>140.15133101851825</c:v>
                </c:pt>
                <c:pt idx="3360">
                  <c:v>140.19299768518249</c:v>
                </c:pt>
                <c:pt idx="3361">
                  <c:v>140.23466435184673</c:v>
                </c:pt>
                <c:pt idx="3362">
                  <c:v>140.27633101851825</c:v>
                </c:pt>
                <c:pt idx="3363">
                  <c:v>140.31799768518249</c:v>
                </c:pt>
                <c:pt idx="3364">
                  <c:v>140.35966435184673</c:v>
                </c:pt>
                <c:pt idx="3365">
                  <c:v>140.40133101851825</c:v>
                </c:pt>
                <c:pt idx="3366">
                  <c:v>140.44299768518249</c:v>
                </c:pt>
                <c:pt idx="3367">
                  <c:v>140.48466435184673</c:v>
                </c:pt>
                <c:pt idx="3368">
                  <c:v>140.52633101851825</c:v>
                </c:pt>
                <c:pt idx="3369">
                  <c:v>140.56799768518249</c:v>
                </c:pt>
                <c:pt idx="3370">
                  <c:v>140.60966435184673</c:v>
                </c:pt>
                <c:pt idx="3371">
                  <c:v>140.65133101851825</c:v>
                </c:pt>
                <c:pt idx="3372">
                  <c:v>140.69299768518249</c:v>
                </c:pt>
                <c:pt idx="3373">
                  <c:v>140.73466435184673</c:v>
                </c:pt>
                <c:pt idx="3374">
                  <c:v>140.77633101851825</c:v>
                </c:pt>
                <c:pt idx="3375">
                  <c:v>140.81799768518249</c:v>
                </c:pt>
                <c:pt idx="3376">
                  <c:v>140.85966435184673</c:v>
                </c:pt>
                <c:pt idx="3377">
                  <c:v>140.90133101851825</c:v>
                </c:pt>
                <c:pt idx="3378">
                  <c:v>140.94299768518249</c:v>
                </c:pt>
                <c:pt idx="3379">
                  <c:v>140.98466435184673</c:v>
                </c:pt>
                <c:pt idx="3380">
                  <c:v>141.02633101851825</c:v>
                </c:pt>
                <c:pt idx="3381">
                  <c:v>141.06799768518249</c:v>
                </c:pt>
                <c:pt idx="3382">
                  <c:v>141.10966435184673</c:v>
                </c:pt>
                <c:pt idx="3383">
                  <c:v>141.15133101851825</c:v>
                </c:pt>
                <c:pt idx="3384">
                  <c:v>141.19299768518249</c:v>
                </c:pt>
                <c:pt idx="3385">
                  <c:v>141.23466435184673</c:v>
                </c:pt>
                <c:pt idx="3386">
                  <c:v>141.27633101851825</c:v>
                </c:pt>
                <c:pt idx="3387">
                  <c:v>141.31799768518249</c:v>
                </c:pt>
                <c:pt idx="3388">
                  <c:v>141.35966435184673</c:v>
                </c:pt>
                <c:pt idx="3389">
                  <c:v>141.40133101851825</c:v>
                </c:pt>
                <c:pt idx="3390">
                  <c:v>141.44299768518249</c:v>
                </c:pt>
                <c:pt idx="3391">
                  <c:v>141.48466435184673</c:v>
                </c:pt>
                <c:pt idx="3392">
                  <c:v>141.52633101851825</c:v>
                </c:pt>
                <c:pt idx="3393">
                  <c:v>141.56799768518249</c:v>
                </c:pt>
                <c:pt idx="3394">
                  <c:v>141.60966435184673</c:v>
                </c:pt>
                <c:pt idx="3395">
                  <c:v>141.65133101851825</c:v>
                </c:pt>
                <c:pt idx="3396">
                  <c:v>141.69299768518249</c:v>
                </c:pt>
                <c:pt idx="3397">
                  <c:v>141.73466435184673</c:v>
                </c:pt>
                <c:pt idx="3398">
                  <c:v>141.77633101851825</c:v>
                </c:pt>
                <c:pt idx="3399">
                  <c:v>141.81799768518249</c:v>
                </c:pt>
                <c:pt idx="3400">
                  <c:v>141.85966435184673</c:v>
                </c:pt>
                <c:pt idx="3401">
                  <c:v>141.90133101851825</c:v>
                </c:pt>
                <c:pt idx="3402">
                  <c:v>141.94299768518249</c:v>
                </c:pt>
                <c:pt idx="3403">
                  <c:v>141.98466435184673</c:v>
                </c:pt>
                <c:pt idx="3404">
                  <c:v>142.02633101851825</c:v>
                </c:pt>
                <c:pt idx="3405">
                  <c:v>142.06799768518249</c:v>
                </c:pt>
                <c:pt idx="3406">
                  <c:v>142.10966435184673</c:v>
                </c:pt>
                <c:pt idx="3407">
                  <c:v>142.15133101851825</c:v>
                </c:pt>
                <c:pt idx="3408">
                  <c:v>142.19299768518249</c:v>
                </c:pt>
                <c:pt idx="3409">
                  <c:v>142.23466435184673</c:v>
                </c:pt>
                <c:pt idx="3410">
                  <c:v>142.27633101851825</c:v>
                </c:pt>
                <c:pt idx="3411">
                  <c:v>142.31799768518249</c:v>
                </c:pt>
                <c:pt idx="3412">
                  <c:v>142.35966435184673</c:v>
                </c:pt>
                <c:pt idx="3413">
                  <c:v>142.40133101851825</c:v>
                </c:pt>
                <c:pt idx="3414">
                  <c:v>142.44299768518249</c:v>
                </c:pt>
                <c:pt idx="3415">
                  <c:v>142.48466435184673</c:v>
                </c:pt>
                <c:pt idx="3416">
                  <c:v>142.52633101851825</c:v>
                </c:pt>
                <c:pt idx="3417">
                  <c:v>142.56799768518249</c:v>
                </c:pt>
                <c:pt idx="3418">
                  <c:v>142.60966435184673</c:v>
                </c:pt>
                <c:pt idx="3419">
                  <c:v>142.65133101851825</c:v>
                </c:pt>
                <c:pt idx="3420">
                  <c:v>142.69299768518249</c:v>
                </c:pt>
                <c:pt idx="3421">
                  <c:v>142.73466435184673</c:v>
                </c:pt>
                <c:pt idx="3422">
                  <c:v>142.77633101851825</c:v>
                </c:pt>
                <c:pt idx="3423">
                  <c:v>142.81799768518249</c:v>
                </c:pt>
                <c:pt idx="3424">
                  <c:v>142.85966435184673</c:v>
                </c:pt>
                <c:pt idx="3425">
                  <c:v>142.90133101851825</c:v>
                </c:pt>
                <c:pt idx="3426">
                  <c:v>142.94299768518249</c:v>
                </c:pt>
                <c:pt idx="3427">
                  <c:v>142.98466435184673</c:v>
                </c:pt>
                <c:pt idx="3428">
                  <c:v>143.02633101851825</c:v>
                </c:pt>
                <c:pt idx="3429">
                  <c:v>143.06799768518249</c:v>
                </c:pt>
                <c:pt idx="3430">
                  <c:v>143.10966435184673</c:v>
                </c:pt>
                <c:pt idx="3431">
                  <c:v>143.15133101851825</c:v>
                </c:pt>
                <c:pt idx="3432">
                  <c:v>143.19299768518249</c:v>
                </c:pt>
                <c:pt idx="3433">
                  <c:v>143.23466435184673</c:v>
                </c:pt>
                <c:pt idx="3434">
                  <c:v>143.27633101851825</c:v>
                </c:pt>
                <c:pt idx="3435">
                  <c:v>143.31799768518249</c:v>
                </c:pt>
                <c:pt idx="3436">
                  <c:v>143.35966435184673</c:v>
                </c:pt>
                <c:pt idx="3437">
                  <c:v>143.40133101851825</c:v>
                </c:pt>
                <c:pt idx="3438">
                  <c:v>143.44299768518249</c:v>
                </c:pt>
                <c:pt idx="3439">
                  <c:v>143.48466435184673</c:v>
                </c:pt>
                <c:pt idx="3440">
                  <c:v>143.52633101851825</c:v>
                </c:pt>
                <c:pt idx="3441">
                  <c:v>143.56799768518249</c:v>
                </c:pt>
                <c:pt idx="3442">
                  <c:v>143.60966435184673</c:v>
                </c:pt>
                <c:pt idx="3443">
                  <c:v>143.65133101851825</c:v>
                </c:pt>
                <c:pt idx="3444">
                  <c:v>143.69299768518249</c:v>
                </c:pt>
                <c:pt idx="3445">
                  <c:v>143.73466435184673</c:v>
                </c:pt>
                <c:pt idx="3446">
                  <c:v>143.77633101851825</c:v>
                </c:pt>
                <c:pt idx="3447">
                  <c:v>143.81799768518249</c:v>
                </c:pt>
                <c:pt idx="3448">
                  <c:v>143.85966435184673</c:v>
                </c:pt>
                <c:pt idx="3449">
                  <c:v>143.90133101851825</c:v>
                </c:pt>
                <c:pt idx="3450">
                  <c:v>143.94299768518249</c:v>
                </c:pt>
                <c:pt idx="3451">
                  <c:v>143.98466435184673</c:v>
                </c:pt>
                <c:pt idx="3452">
                  <c:v>144.02633101851825</c:v>
                </c:pt>
                <c:pt idx="3453">
                  <c:v>144.06799768518249</c:v>
                </c:pt>
                <c:pt idx="3454">
                  <c:v>144.10966435184673</c:v>
                </c:pt>
                <c:pt idx="3455">
                  <c:v>144.15133101851825</c:v>
                </c:pt>
                <c:pt idx="3456">
                  <c:v>144.19299768518249</c:v>
                </c:pt>
                <c:pt idx="3457">
                  <c:v>144.23466435184673</c:v>
                </c:pt>
                <c:pt idx="3458">
                  <c:v>144.27633101851825</c:v>
                </c:pt>
                <c:pt idx="3459">
                  <c:v>144.31799768518249</c:v>
                </c:pt>
                <c:pt idx="3460">
                  <c:v>144.35966435184673</c:v>
                </c:pt>
                <c:pt idx="3461">
                  <c:v>144.40133101851825</c:v>
                </c:pt>
                <c:pt idx="3462">
                  <c:v>144.44299768518249</c:v>
                </c:pt>
                <c:pt idx="3463">
                  <c:v>144.48466435184673</c:v>
                </c:pt>
                <c:pt idx="3464">
                  <c:v>144.52633101851825</c:v>
                </c:pt>
                <c:pt idx="3465">
                  <c:v>144.56799768518249</c:v>
                </c:pt>
                <c:pt idx="3466">
                  <c:v>144.60966435184673</c:v>
                </c:pt>
                <c:pt idx="3467">
                  <c:v>144.65133101851825</c:v>
                </c:pt>
                <c:pt idx="3468">
                  <c:v>144.69299768518249</c:v>
                </c:pt>
                <c:pt idx="3469">
                  <c:v>144.73466435184673</c:v>
                </c:pt>
                <c:pt idx="3470">
                  <c:v>144.77633101851825</c:v>
                </c:pt>
                <c:pt idx="3471">
                  <c:v>144.81799768518249</c:v>
                </c:pt>
                <c:pt idx="3472">
                  <c:v>144.85966435184673</c:v>
                </c:pt>
                <c:pt idx="3473">
                  <c:v>144.90133101851825</c:v>
                </c:pt>
                <c:pt idx="3474">
                  <c:v>144.94299768518249</c:v>
                </c:pt>
                <c:pt idx="3475">
                  <c:v>144.98466435184673</c:v>
                </c:pt>
                <c:pt idx="3476">
                  <c:v>145.02633101851825</c:v>
                </c:pt>
                <c:pt idx="3477">
                  <c:v>145.06799768518249</c:v>
                </c:pt>
                <c:pt idx="3478">
                  <c:v>145.10966435184673</c:v>
                </c:pt>
                <c:pt idx="3479">
                  <c:v>145.15133101851825</c:v>
                </c:pt>
                <c:pt idx="3480">
                  <c:v>145.19299768518249</c:v>
                </c:pt>
                <c:pt idx="3481">
                  <c:v>145.23466435184673</c:v>
                </c:pt>
                <c:pt idx="3482">
                  <c:v>145.27633101851825</c:v>
                </c:pt>
                <c:pt idx="3483">
                  <c:v>145.31799768518249</c:v>
                </c:pt>
                <c:pt idx="3484">
                  <c:v>145.35966435184673</c:v>
                </c:pt>
                <c:pt idx="3485">
                  <c:v>145.40133101851825</c:v>
                </c:pt>
                <c:pt idx="3486">
                  <c:v>145.44299768518249</c:v>
                </c:pt>
                <c:pt idx="3487">
                  <c:v>145.48466435184673</c:v>
                </c:pt>
                <c:pt idx="3488">
                  <c:v>145.52633101851825</c:v>
                </c:pt>
                <c:pt idx="3489">
                  <c:v>145.56799768518249</c:v>
                </c:pt>
                <c:pt idx="3490">
                  <c:v>145.60966435184673</c:v>
                </c:pt>
                <c:pt idx="3491">
                  <c:v>145.65133101851825</c:v>
                </c:pt>
                <c:pt idx="3492">
                  <c:v>145.69299768518249</c:v>
                </c:pt>
                <c:pt idx="3493">
                  <c:v>145.73466435184673</c:v>
                </c:pt>
                <c:pt idx="3494">
                  <c:v>145.77633101851825</c:v>
                </c:pt>
                <c:pt idx="3495">
                  <c:v>145.81799768518249</c:v>
                </c:pt>
                <c:pt idx="3496">
                  <c:v>145.85966435184673</c:v>
                </c:pt>
                <c:pt idx="3497">
                  <c:v>145.90133101851825</c:v>
                </c:pt>
                <c:pt idx="3498">
                  <c:v>145.94299768518249</c:v>
                </c:pt>
                <c:pt idx="3499">
                  <c:v>145.98466435184673</c:v>
                </c:pt>
                <c:pt idx="3500">
                  <c:v>146.02633101851825</c:v>
                </c:pt>
                <c:pt idx="3501">
                  <c:v>146.06799768518249</c:v>
                </c:pt>
                <c:pt idx="3502">
                  <c:v>146.10966435184673</c:v>
                </c:pt>
                <c:pt idx="3503">
                  <c:v>146.15133101851825</c:v>
                </c:pt>
                <c:pt idx="3504">
                  <c:v>146.19299768518249</c:v>
                </c:pt>
                <c:pt idx="3505">
                  <c:v>146.23466435184673</c:v>
                </c:pt>
                <c:pt idx="3506">
                  <c:v>146.27633101851825</c:v>
                </c:pt>
                <c:pt idx="3507">
                  <c:v>146.31799768518249</c:v>
                </c:pt>
                <c:pt idx="3508">
                  <c:v>146.35966435184673</c:v>
                </c:pt>
                <c:pt idx="3509">
                  <c:v>146.40133101851825</c:v>
                </c:pt>
                <c:pt idx="3510">
                  <c:v>146.44299768518249</c:v>
                </c:pt>
                <c:pt idx="3511">
                  <c:v>146.48466435184673</c:v>
                </c:pt>
                <c:pt idx="3512">
                  <c:v>146.52633101851825</c:v>
                </c:pt>
                <c:pt idx="3513">
                  <c:v>146.56799768518249</c:v>
                </c:pt>
                <c:pt idx="3514">
                  <c:v>146.60966435184673</c:v>
                </c:pt>
                <c:pt idx="3515">
                  <c:v>146.65133101851825</c:v>
                </c:pt>
                <c:pt idx="3516">
                  <c:v>146.69299768518249</c:v>
                </c:pt>
                <c:pt idx="3517">
                  <c:v>146.73466435184673</c:v>
                </c:pt>
                <c:pt idx="3518">
                  <c:v>146.77633101851825</c:v>
                </c:pt>
                <c:pt idx="3519">
                  <c:v>146.81799768518249</c:v>
                </c:pt>
                <c:pt idx="3520">
                  <c:v>146.85966435184673</c:v>
                </c:pt>
                <c:pt idx="3521">
                  <c:v>146.90133101851825</c:v>
                </c:pt>
                <c:pt idx="3522">
                  <c:v>146.94299768518249</c:v>
                </c:pt>
                <c:pt idx="3523">
                  <c:v>146.98466435184673</c:v>
                </c:pt>
                <c:pt idx="3524">
                  <c:v>147.02633101851825</c:v>
                </c:pt>
                <c:pt idx="3525">
                  <c:v>147.06799768518249</c:v>
                </c:pt>
                <c:pt idx="3526">
                  <c:v>147.10966435184673</c:v>
                </c:pt>
                <c:pt idx="3527">
                  <c:v>147.15133101851825</c:v>
                </c:pt>
                <c:pt idx="3528">
                  <c:v>147.19299768518249</c:v>
                </c:pt>
                <c:pt idx="3529">
                  <c:v>147.23466435184673</c:v>
                </c:pt>
                <c:pt idx="3530">
                  <c:v>147.27633101851825</c:v>
                </c:pt>
                <c:pt idx="3531">
                  <c:v>147.31799768518249</c:v>
                </c:pt>
                <c:pt idx="3532">
                  <c:v>147.35966435184673</c:v>
                </c:pt>
                <c:pt idx="3533">
                  <c:v>147.40133101851825</c:v>
                </c:pt>
                <c:pt idx="3534">
                  <c:v>147.44299768518249</c:v>
                </c:pt>
                <c:pt idx="3535">
                  <c:v>147.48466435184673</c:v>
                </c:pt>
                <c:pt idx="3536">
                  <c:v>147.52633101851825</c:v>
                </c:pt>
                <c:pt idx="3537">
                  <c:v>147.56799768518249</c:v>
                </c:pt>
                <c:pt idx="3538">
                  <c:v>147.60966435184673</c:v>
                </c:pt>
                <c:pt idx="3539">
                  <c:v>147.65133101851825</c:v>
                </c:pt>
                <c:pt idx="3540">
                  <c:v>147.69299768518249</c:v>
                </c:pt>
                <c:pt idx="3541">
                  <c:v>147.73466435184673</c:v>
                </c:pt>
                <c:pt idx="3542">
                  <c:v>147.77633101851825</c:v>
                </c:pt>
                <c:pt idx="3543">
                  <c:v>147.81799768518249</c:v>
                </c:pt>
                <c:pt idx="3544">
                  <c:v>147.85966435184673</c:v>
                </c:pt>
                <c:pt idx="3545">
                  <c:v>147.90133101851825</c:v>
                </c:pt>
                <c:pt idx="3546">
                  <c:v>147.94299768518249</c:v>
                </c:pt>
                <c:pt idx="3547">
                  <c:v>147.98466435184673</c:v>
                </c:pt>
                <c:pt idx="3548">
                  <c:v>148.02633101851825</c:v>
                </c:pt>
                <c:pt idx="3549">
                  <c:v>148.06799768518249</c:v>
                </c:pt>
                <c:pt idx="3550">
                  <c:v>148.10966435184673</c:v>
                </c:pt>
                <c:pt idx="3551">
                  <c:v>148.15133101851825</c:v>
                </c:pt>
                <c:pt idx="3552">
                  <c:v>148.19299768518249</c:v>
                </c:pt>
                <c:pt idx="3553">
                  <c:v>148.23466435184673</c:v>
                </c:pt>
                <c:pt idx="3554">
                  <c:v>148.27633101851825</c:v>
                </c:pt>
                <c:pt idx="3555">
                  <c:v>148.31799768518249</c:v>
                </c:pt>
                <c:pt idx="3556">
                  <c:v>148.35966435184673</c:v>
                </c:pt>
                <c:pt idx="3557">
                  <c:v>148.40133101851825</c:v>
                </c:pt>
                <c:pt idx="3558">
                  <c:v>148.44299768518249</c:v>
                </c:pt>
                <c:pt idx="3559">
                  <c:v>148.48466435184673</c:v>
                </c:pt>
                <c:pt idx="3560">
                  <c:v>148.52633101851825</c:v>
                </c:pt>
                <c:pt idx="3561">
                  <c:v>148.56799768518249</c:v>
                </c:pt>
                <c:pt idx="3562">
                  <c:v>148.60966435184673</c:v>
                </c:pt>
                <c:pt idx="3563">
                  <c:v>148.65133101851825</c:v>
                </c:pt>
                <c:pt idx="3564">
                  <c:v>148.69299768518249</c:v>
                </c:pt>
                <c:pt idx="3565">
                  <c:v>148.73466435184673</c:v>
                </c:pt>
                <c:pt idx="3566">
                  <c:v>148.77633101851825</c:v>
                </c:pt>
                <c:pt idx="3567">
                  <c:v>148.81799768518249</c:v>
                </c:pt>
                <c:pt idx="3568">
                  <c:v>148.85966435184673</c:v>
                </c:pt>
                <c:pt idx="3569">
                  <c:v>148.90133101851825</c:v>
                </c:pt>
                <c:pt idx="3570">
                  <c:v>148.94299768518249</c:v>
                </c:pt>
                <c:pt idx="3571">
                  <c:v>148.98466435184673</c:v>
                </c:pt>
                <c:pt idx="3572">
                  <c:v>149.02633101851825</c:v>
                </c:pt>
                <c:pt idx="3573">
                  <c:v>149.06799768518249</c:v>
                </c:pt>
                <c:pt idx="3574">
                  <c:v>149.10966435184673</c:v>
                </c:pt>
                <c:pt idx="3575">
                  <c:v>149.15133101851825</c:v>
                </c:pt>
                <c:pt idx="3576">
                  <c:v>149.19299768518249</c:v>
                </c:pt>
                <c:pt idx="3577">
                  <c:v>149.23466435184673</c:v>
                </c:pt>
                <c:pt idx="3578">
                  <c:v>149.27633101851825</c:v>
                </c:pt>
                <c:pt idx="3579">
                  <c:v>149.31799768518249</c:v>
                </c:pt>
                <c:pt idx="3580">
                  <c:v>149.35966435184673</c:v>
                </c:pt>
                <c:pt idx="3581">
                  <c:v>149.40133101851825</c:v>
                </c:pt>
                <c:pt idx="3582">
                  <c:v>149.44299768518249</c:v>
                </c:pt>
                <c:pt idx="3583">
                  <c:v>149.48466435184673</c:v>
                </c:pt>
                <c:pt idx="3584">
                  <c:v>149.52633101851825</c:v>
                </c:pt>
                <c:pt idx="3585">
                  <c:v>149.56799768518249</c:v>
                </c:pt>
                <c:pt idx="3586">
                  <c:v>149.60966435184673</c:v>
                </c:pt>
                <c:pt idx="3587">
                  <c:v>149.65133101851825</c:v>
                </c:pt>
                <c:pt idx="3588">
                  <c:v>149.69299768518249</c:v>
                </c:pt>
                <c:pt idx="3589">
                  <c:v>149.73466435184673</c:v>
                </c:pt>
                <c:pt idx="3590">
                  <c:v>149.77633101851825</c:v>
                </c:pt>
                <c:pt idx="3591">
                  <c:v>149.81799768518249</c:v>
                </c:pt>
                <c:pt idx="3592">
                  <c:v>149.85966435184673</c:v>
                </c:pt>
                <c:pt idx="3593">
                  <c:v>149.90133101851825</c:v>
                </c:pt>
                <c:pt idx="3594">
                  <c:v>149.94299768518249</c:v>
                </c:pt>
                <c:pt idx="3595">
                  <c:v>149.98466435184673</c:v>
                </c:pt>
                <c:pt idx="3596">
                  <c:v>150.02633101851825</c:v>
                </c:pt>
                <c:pt idx="3597">
                  <c:v>150.06799768518249</c:v>
                </c:pt>
                <c:pt idx="3598">
                  <c:v>150.10966435184673</c:v>
                </c:pt>
                <c:pt idx="3599">
                  <c:v>150.15133101851825</c:v>
                </c:pt>
                <c:pt idx="3600">
                  <c:v>150.19299768518249</c:v>
                </c:pt>
                <c:pt idx="3601">
                  <c:v>150.23466435184673</c:v>
                </c:pt>
                <c:pt idx="3602">
                  <c:v>150.27633101851825</c:v>
                </c:pt>
                <c:pt idx="3603">
                  <c:v>150.31799768518249</c:v>
                </c:pt>
                <c:pt idx="3604">
                  <c:v>150.35966435184673</c:v>
                </c:pt>
                <c:pt idx="3605">
                  <c:v>150.40133101851825</c:v>
                </c:pt>
                <c:pt idx="3606">
                  <c:v>150.44299768518249</c:v>
                </c:pt>
                <c:pt idx="3607">
                  <c:v>150.48466435184673</c:v>
                </c:pt>
                <c:pt idx="3608">
                  <c:v>150.52633101851825</c:v>
                </c:pt>
                <c:pt idx="3609">
                  <c:v>150.56799768518249</c:v>
                </c:pt>
                <c:pt idx="3610">
                  <c:v>150.60966435184673</c:v>
                </c:pt>
                <c:pt idx="3611">
                  <c:v>150.65133101851825</c:v>
                </c:pt>
                <c:pt idx="3612">
                  <c:v>150.69299768518249</c:v>
                </c:pt>
                <c:pt idx="3613">
                  <c:v>150.73466435184673</c:v>
                </c:pt>
                <c:pt idx="3614">
                  <c:v>150.77633101851825</c:v>
                </c:pt>
                <c:pt idx="3615">
                  <c:v>150.81799768518249</c:v>
                </c:pt>
                <c:pt idx="3616">
                  <c:v>150.85966435184673</c:v>
                </c:pt>
                <c:pt idx="3617">
                  <c:v>150.90133101851825</c:v>
                </c:pt>
                <c:pt idx="3618">
                  <c:v>150.94299768518249</c:v>
                </c:pt>
                <c:pt idx="3619">
                  <c:v>150.98466435184673</c:v>
                </c:pt>
                <c:pt idx="3620">
                  <c:v>151.02633101851825</c:v>
                </c:pt>
                <c:pt idx="3621">
                  <c:v>151.06799768518249</c:v>
                </c:pt>
                <c:pt idx="3622">
                  <c:v>151.10966435184673</c:v>
                </c:pt>
                <c:pt idx="3623">
                  <c:v>151.15133101851825</c:v>
                </c:pt>
                <c:pt idx="3624">
                  <c:v>151.19299768518249</c:v>
                </c:pt>
                <c:pt idx="3625">
                  <c:v>151.23466435184673</c:v>
                </c:pt>
                <c:pt idx="3626">
                  <c:v>151.27633101851825</c:v>
                </c:pt>
                <c:pt idx="3627">
                  <c:v>151.31799768518249</c:v>
                </c:pt>
                <c:pt idx="3628">
                  <c:v>151.35966435184673</c:v>
                </c:pt>
                <c:pt idx="3629">
                  <c:v>151.40133101851825</c:v>
                </c:pt>
                <c:pt idx="3630">
                  <c:v>151.44299768518249</c:v>
                </c:pt>
                <c:pt idx="3631">
                  <c:v>151.48466435184673</c:v>
                </c:pt>
                <c:pt idx="3632">
                  <c:v>151.52633101851825</c:v>
                </c:pt>
                <c:pt idx="3633">
                  <c:v>151.56799768518249</c:v>
                </c:pt>
                <c:pt idx="3634">
                  <c:v>151.60966435184673</c:v>
                </c:pt>
                <c:pt idx="3635">
                  <c:v>151.65133101851825</c:v>
                </c:pt>
                <c:pt idx="3636">
                  <c:v>151.69299768518249</c:v>
                </c:pt>
                <c:pt idx="3637">
                  <c:v>151.73466435184673</c:v>
                </c:pt>
                <c:pt idx="3638">
                  <c:v>151.77633101851825</c:v>
                </c:pt>
                <c:pt idx="3639">
                  <c:v>151.81799768518249</c:v>
                </c:pt>
                <c:pt idx="3640">
                  <c:v>151.85966435184673</c:v>
                </c:pt>
                <c:pt idx="3641">
                  <c:v>151.90133101851825</c:v>
                </c:pt>
                <c:pt idx="3642">
                  <c:v>151.94299768518249</c:v>
                </c:pt>
                <c:pt idx="3643">
                  <c:v>151.98466435184673</c:v>
                </c:pt>
                <c:pt idx="3644">
                  <c:v>152.02633101851825</c:v>
                </c:pt>
                <c:pt idx="3645">
                  <c:v>152.06799768518249</c:v>
                </c:pt>
                <c:pt idx="3646">
                  <c:v>152.10966435184673</c:v>
                </c:pt>
                <c:pt idx="3647">
                  <c:v>152.15133101851825</c:v>
                </c:pt>
                <c:pt idx="3648">
                  <c:v>152.19299768518249</c:v>
                </c:pt>
                <c:pt idx="3649">
                  <c:v>152.23466435184673</c:v>
                </c:pt>
                <c:pt idx="3650">
                  <c:v>152.27633101851825</c:v>
                </c:pt>
                <c:pt idx="3651">
                  <c:v>152.31799768518249</c:v>
                </c:pt>
                <c:pt idx="3652">
                  <c:v>152.35966435184673</c:v>
                </c:pt>
                <c:pt idx="3653">
                  <c:v>152.40133101851825</c:v>
                </c:pt>
                <c:pt idx="3654">
                  <c:v>152.44299768518249</c:v>
                </c:pt>
                <c:pt idx="3655">
                  <c:v>152.48466435184673</c:v>
                </c:pt>
                <c:pt idx="3656">
                  <c:v>152.52633101851825</c:v>
                </c:pt>
                <c:pt idx="3657">
                  <c:v>152.56799768518249</c:v>
                </c:pt>
                <c:pt idx="3658">
                  <c:v>152.60966435184673</c:v>
                </c:pt>
                <c:pt idx="3659">
                  <c:v>152.65133101851825</c:v>
                </c:pt>
                <c:pt idx="3660">
                  <c:v>152.69299768518249</c:v>
                </c:pt>
                <c:pt idx="3661">
                  <c:v>152.73466435184673</c:v>
                </c:pt>
                <c:pt idx="3662">
                  <c:v>152.77633101851825</c:v>
                </c:pt>
                <c:pt idx="3663">
                  <c:v>152.81799768518249</c:v>
                </c:pt>
                <c:pt idx="3664">
                  <c:v>152.85966435184673</c:v>
                </c:pt>
                <c:pt idx="3665">
                  <c:v>152.90133101851825</c:v>
                </c:pt>
                <c:pt idx="3666">
                  <c:v>152.94299768518249</c:v>
                </c:pt>
              </c:numCache>
            </c:numRef>
          </c:xVal>
          <c:yVal>
            <c:numRef>
              <c:f>TDR!$E$5:$E$3671</c:f>
              <c:numCache>
                <c:formatCode>General</c:formatCode>
                <c:ptCount val="3667"/>
                <c:pt idx="0">
                  <c:v>0.12933333333333333</c:v>
                </c:pt>
                <c:pt idx="1">
                  <c:v>0.12933333333333333</c:v>
                </c:pt>
                <c:pt idx="2">
                  <c:v>0.12933333333333333</c:v>
                </c:pt>
                <c:pt idx="3">
                  <c:v>0.12933333333333333</c:v>
                </c:pt>
                <c:pt idx="4">
                  <c:v>0.12933333333333333</c:v>
                </c:pt>
                <c:pt idx="5">
                  <c:v>0.12933333333333333</c:v>
                </c:pt>
                <c:pt idx="6">
                  <c:v>0.12933333333333333</c:v>
                </c:pt>
                <c:pt idx="7">
                  <c:v>0.12866666666666668</c:v>
                </c:pt>
                <c:pt idx="8">
                  <c:v>0.12866666666666668</c:v>
                </c:pt>
                <c:pt idx="9">
                  <c:v>0.12866666666666668</c:v>
                </c:pt>
                <c:pt idx="10">
                  <c:v>0.12866666666666668</c:v>
                </c:pt>
                <c:pt idx="11">
                  <c:v>0.12866666666666668</c:v>
                </c:pt>
                <c:pt idx="12">
                  <c:v>0.12866666666666668</c:v>
                </c:pt>
                <c:pt idx="13">
                  <c:v>0.12866666666666668</c:v>
                </c:pt>
                <c:pt idx="14">
                  <c:v>0.12866666666666668</c:v>
                </c:pt>
                <c:pt idx="15">
                  <c:v>0.12866666666666668</c:v>
                </c:pt>
                <c:pt idx="16">
                  <c:v>0.12866666666666668</c:v>
                </c:pt>
                <c:pt idx="17">
                  <c:v>0.12866666666666668</c:v>
                </c:pt>
                <c:pt idx="18">
                  <c:v>0.12866666666666668</c:v>
                </c:pt>
                <c:pt idx="19">
                  <c:v>0.12866666666666668</c:v>
                </c:pt>
                <c:pt idx="20">
                  <c:v>0.12866666666666668</c:v>
                </c:pt>
                <c:pt idx="21">
                  <c:v>0.12866666666666668</c:v>
                </c:pt>
                <c:pt idx="22">
                  <c:v>0.12866666666666668</c:v>
                </c:pt>
                <c:pt idx="23">
                  <c:v>0.12866666666666668</c:v>
                </c:pt>
                <c:pt idx="24">
                  <c:v>0.12866666666666668</c:v>
                </c:pt>
                <c:pt idx="25">
                  <c:v>0.12866666666666668</c:v>
                </c:pt>
                <c:pt idx="26">
                  <c:v>0.12866666666666668</c:v>
                </c:pt>
                <c:pt idx="27">
                  <c:v>0.12866666666666668</c:v>
                </c:pt>
                <c:pt idx="28">
                  <c:v>0.12866666666666668</c:v>
                </c:pt>
                <c:pt idx="29">
                  <c:v>0.128</c:v>
                </c:pt>
                <c:pt idx="30">
                  <c:v>0.128</c:v>
                </c:pt>
                <c:pt idx="31">
                  <c:v>0.128</c:v>
                </c:pt>
                <c:pt idx="32">
                  <c:v>0.128</c:v>
                </c:pt>
                <c:pt idx="33">
                  <c:v>0.128</c:v>
                </c:pt>
                <c:pt idx="34">
                  <c:v>0.128</c:v>
                </c:pt>
                <c:pt idx="35">
                  <c:v>0.128</c:v>
                </c:pt>
                <c:pt idx="36">
                  <c:v>0.128</c:v>
                </c:pt>
                <c:pt idx="37">
                  <c:v>0.128</c:v>
                </c:pt>
                <c:pt idx="38">
                  <c:v>0.128</c:v>
                </c:pt>
                <c:pt idx="39">
                  <c:v>0.12733333333333333</c:v>
                </c:pt>
                <c:pt idx="40">
                  <c:v>0.12733333333333333</c:v>
                </c:pt>
                <c:pt idx="41">
                  <c:v>0.12733333333333333</c:v>
                </c:pt>
                <c:pt idx="42">
                  <c:v>0.12733333333333333</c:v>
                </c:pt>
                <c:pt idx="43">
                  <c:v>0.12733333333333333</c:v>
                </c:pt>
                <c:pt idx="44">
                  <c:v>0.12733333333333333</c:v>
                </c:pt>
                <c:pt idx="45">
                  <c:v>0.12733333333333333</c:v>
                </c:pt>
                <c:pt idx="46">
                  <c:v>0.12733333333333333</c:v>
                </c:pt>
                <c:pt idx="47">
                  <c:v>0.12733333333333333</c:v>
                </c:pt>
                <c:pt idx="48">
                  <c:v>0.12733333333333333</c:v>
                </c:pt>
                <c:pt idx="49">
                  <c:v>0.12666666666666668</c:v>
                </c:pt>
                <c:pt idx="50">
                  <c:v>0.12666666666666668</c:v>
                </c:pt>
                <c:pt idx="51">
                  <c:v>0.12666666666666668</c:v>
                </c:pt>
                <c:pt idx="52">
                  <c:v>0.12666666666666668</c:v>
                </c:pt>
                <c:pt idx="53">
                  <c:v>0.12666666666666668</c:v>
                </c:pt>
                <c:pt idx="54">
                  <c:v>0.12666666666666668</c:v>
                </c:pt>
                <c:pt idx="55">
                  <c:v>0.12666666666666668</c:v>
                </c:pt>
                <c:pt idx="56">
                  <c:v>0.12666666666666668</c:v>
                </c:pt>
                <c:pt idx="57">
                  <c:v>0.12666666666666668</c:v>
                </c:pt>
                <c:pt idx="58">
                  <c:v>0.126</c:v>
                </c:pt>
                <c:pt idx="59">
                  <c:v>0.126</c:v>
                </c:pt>
                <c:pt idx="60">
                  <c:v>0.126</c:v>
                </c:pt>
                <c:pt idx="61">
                  <c:v>0.126</c:v>
                </c:pt>
                <c:pt idx="62">
                  <c:v>0.126</c:v>
                </c:pt>
                <c:pt idx="63">
                  <c:v>0.126</c:v>
                </c:pt>
                <c:pt idx="64">
                  <c:v>0.126</c:v>
                </c:pt>
                <c:pt idx="65">
                  <c:v>0.126</c:v>
                </c:pt>
                <c:pt idx="66">
                  <c:v>0.126</c:v>
                </c:pt>
                <c:pt idx="67">
                  <c:v>0.12533333333333332</c:v>
                </c:pt>
                <c:pt idx="68">
                  <c:v>0.12533333333333332</c:v>
                </c:pt>
                <c:pt idx="69">
                  <c:v>0.12533333333333332</c:v>
                </c:pt>
                <c:pt idx="70">
                  <c:v>0.12533333333333332</c:v>
                </c:pt>
                <c:pt idx="71">
                  <c:v>0.12533333333333332</c:v>
                </c:pt>
                <c:pt idx="72">
                  <c:v>0.12533333333333332</c:v>
                </c:pt>
                <c:pt idx="73">
                  <c:v>0.12533333333333332</c:v>
                </c:pt>
                <c:pt idx="74">
                  <c:v>0.12533333333333332</c:v>
                </c:pt>
                <c:pt idx="75">
                  <c:v>0.12533333333333332</c:v>
                </c:pt>
                <c:pt idx="76">
                  <c:v>0.12533333333333332</c:v>
                </c:pt>
                <c:pt idx="77">
                  <c:v>0.12533333333333332</c:v>
                </c:pt>
                <c:pt idx="78">
                  <c:v>0.12533333333333332</c:v>
                </c:pt>
                <c:pt idx="79">
                  <c:v>0.12533333333333332</c:v>
                </c:pt>
                <c:pt idx="80">
                  <c:v>0.12533333333333332</c:v>
                </c:pt>
                <c:pt idx="81">
                  <c:v>0.12533333333333332</c:v>
                </c:pt>
                <c:pt idx="82">
                  <c:v>0.12533333333333332</c:v>
                </c:pt>
                <c:pt idx="83">
                  <c:v>0.12533333333333332</c:v>
                </c:pt>
                <c:pt idx="84">
                  <c:v>0.12533333333333332</c:v>
                </c:pt>
                <c:pt idx="85">
                  <c:v>0.12533333333333332</c:v>
                </c:pt>
                <c:pt idx="86">
                  <c:v>0.12533333333333332</c:v>
                </c:pt>
                <c:pt idx="87">
                  <c:v>0.12533333333333332</c:v>
                </c:pt>
                <c:pt idx="88">
                  <c:v>0.12466666666666666</c:v>
                </c:pt>
                <c:pt idx="89">
                  <c:v>0.12466666666666666</c:v>
                </c:pt>
                <c:pt idx="90">
                  <c:v>0.12466666666666666</c:v>
                </c:pt>
                <c:pt idx="91">
                  <c:v>0.12466666666666666</c:v>
                </c:pt>
                <c:pt idx="92">
                  <c:v>0.12466666666666666</c:v>
                </c:pt>
                <c:pt idx="93">
                  <c:v>0.12466666666666666</c:v>
                </c:pt>
                <c:pt idx="94">
                  <c:v>0.12466666666666666</c:v>
                </c:pt>
                <c:pt idx="95">
                  <c:v>0.12466666666666666</c:v>
                </c:pt>
                <c:pt idx="96">
                  <c:v>0.12466666666666666</c:v>
                </c:pt>
                <c:pt idx="97">
                  <c:v>0.12466666666666666</c:v>
                </c:pt>
                <c:pt idx="98">
                  <c:v>0.12466666666666666</c:v>
                </c:pt>
                <c:pt idx="99">
                  <c:v>0.12466666666666666</c:v>
                </c:pt>
                <c:pt idx="100">
                  <c:v>0.12466666666666666</c:v>
                </c:pt>
                <c:pt idx="101">
                  <c:v>0.12466666666666666</c:v>
                </c:pt>
                <c:pt idx="102">
                  <c:v>0.124</c:v>
                </c:pt>
                <c:pt idx="103">
                  <c:v>0.124</c:v>
                </c:pt>
                <c:pt idx="104">
                  <c:v>0.124</c:v>
                </c:pt>
                <c:pt idx="105">
                  <c:v>0.124</c:v>
                </c:pt>
                <c:pt idx="106">
                  <c:v>0.124</c:v>
                </c:pt>
                <c:pt idx="107">
                  <c:v>0.124</c:v>
                </c:pt>
                <c:pt idx="108">
                  <c:v>0.124</c:v>
                </c:pt>
                <c:pt idx="109">
                  <c:v>0.124</c:v>
                </c:pt>
                <c:pt idx="110">
                  <c:v>0.124</c:v>
                </c:pt>
                <c:pt idx="111">
                  <c:v>0.124</c:v>
                </c:pt>
                <c:pt idx="112">
                  <c:v>0.124</c:v>
                </c:pt>
                <c:pt idx="113">
                  <c:v>0.124</c:v>
                </c:pt>
                <c:pt idx="114">
                  <c:v>0.124</c:v>
                </c:pt>
                <c:pt idx="115">
                  <c:v>0.124</c:v>
                </c:pt>
                <c:pt idx="116">
                  <c:v>0.124</c:v>
                </c:pt>
                <c:pt idx="117">
                  <c:v>0.124</c:v>
                </c:pt>
                <c:pt idx="118">
                  <c:v>0.124</c:v>
                </c:pt>
                <c:pt idx="119">
                  <c:v>0.124</c:v>
                </c:pt>
                <c:pt idx="120">
                  <c:v>0.124</c:v>
                </c:pt>
                <c:pt idx="121">
                  <c:v>0.124</c:v>
                </c:pt>
                <c:pt idx="122">
                  <c:v>0.124</c:v>
                </c:pt>
                <c:pt idx="123">
                  <c:v>0.124</c:v>
                </c:pt>
                <c:pt idx="124">
                  <c:v>0.124</c:v>
                </c:pt>
                <c:pt idx="125">
                  <c:v>0.124</c:v>
                </c:pt>
                <c:pt idx="126">
                  <c:v>0.124</c:v>
                </c:pt>
                <c:pt idx="127">
                  <c:v>0.124</c:v>
                </c:pt>
                <c:pt idx="128">
                  <c:v>0.124</c:v>
                </c:pt>
                <c:pt idx="129">
                  <c:v>0.124</c:v>
                </c:pt>
                <c:pt idx="130">
                  <c:v>0.124</c:v>
                </c:pt>
                <c:pt idx="131">
                  <c:v>0.124</c:v>
                </c:pt>
                <c:pt idx="132">
                  <c:v>0.124</c:v>
                </c:pt>
                <c:pt idx="133">
                  <c:v>0.124</c:v>
                </c:pt>
                <c:pt idx="134">
                  <c:v>0.124</c:v>
                </c:pt>
                <c:pt idx="135">
                  <c:v>0.124</c:v>
                </c:pt>
                <c:pt idx="136">
                  <c:v>0.124</c:v>
                </c:pt>
                <c:pt idx="137">
                  <c:v>0.12333333333333334</c:v>
                </c:pt>
                <c:pt idx="138">
                  <c:v>0.12333333333333334</c:v>
                </c:pt>
                <c:pt idx="139">
                  <c:v>0.12333333333333334</c:v>
                </c:pt>
                <c:pt idx="140">
                  <c:v>0.12333333333333334</c:v>
                </c:pt>
                <c:pt idx="141">
                  <c:v>0.12333333333333334</c:v>
                </c:pt>
                <c:pt idx="142">
                  <c:v>0.12333333333333334</c:v>
                </c:pt>
                <c:pt idx="143">
                  <c:v>0.12333333333333334</c:v>
                </c:pt>
                <c:pt idx="144">
                  <c:v>0.12333333333333334</c:v>
                </c:pt>
                <c:pt idx="145">
                  <c:v>0.12333333333333334</c:v>
                </c:pt>
                <c:pt idx="146">
                  <c:v>0.12333333333333334</c:v>
                </c:pt>
                <c:pt idx="147">
                  <c:v>0.12333333333333334</c:v>
                </c:pt>
                <c:pt idx="148">
                  <c:v>0.12333333333333334</c:v>
                </c:pt>
                <c:pt idx="149">
                  <c:v>0.12333333333333334</c:v>
                </c:pt>
                <c:pt idx="150">
                  <c:v>0.12333333333333334</c:v>
                </c:pt>
                <c:pt idx="151">
                  <c:v>0.12333333333333334</c:v>
                </c:pt>
                <c:pt idx="152">
                  <c:v>0.12333333333333334</c:v>
                </c:pt>
                <c:pt idx="153">
                  <c:v>0.12333333333333334</c:v>
                </c:pt>
                <c:pt idx="154">
                  <c:v>0.12333333333333334</c:v>
                </c:pt>
                <c:pt idx="155">
                  <c:v>0.12333333333333334</c:v>
                </c:pt>
                <c:pt idx="156">
                  <c:v>0.12333333333333334</c:v>
                </c:pt>
                <c:pt idx="157">
                  <c:v>0.12333333333333334</c:v>
                </c:pt>
                <c:pt idx="158">
                  <c:v>0.12333333333333334</c:v>
                </c:pt>
                <c:pt idx="159">
                  <c:v>0.12333333333333334</c:v>
                </c:pt>
                <c:pt idx="160">
                  <c:v>0.12333333333333334</c:v>
                </c:pt>
                <c:pt idx="161">
                  <c:v>0.12333333333333334</c:v>
                </c:pt>
                <c:pt idx="162">
                  <c:v>0.12333333333333334</c:v>
                </c:pt>
                <c:pt idx="163">
                  <c:v>0.12333333333333334</c:v>
                </c:pt>
                <c:pt idx="164">
                  <c:v>0.12333333333333334</c:v>
                </c:pt>
                <c:pt idx="165">
                  <c:v>0.12333333333333334</c:v>
                </c:pt>
                <c:pt idx="166">
                  <c:v>0.12333333333333334</c:v>
                </c:pt>
                <c:pt idx="167">
                  <c:v>0.12333333333333334</c:v>
                </c:pt>
                <c:pt idx="168">
                  <c:v>0.12333333333333334</c:v>
                </c:pt>
                <c:pt idx="169">
                  <c:v>0.12333333333333334</c:v>
                </c:pt>
                <c:pt idx="170">
                  <c:v>0.12333333333333334</c:v>
                </c:pt>
                <c:pt idx="171">
                  <c:v>0.12333333333333334</c:v>
                </c:pt>
                <c:pt idx="172">
                  <c:v>0.12333333333333334</c:v>
                </c:pt>
                <c:pt idx="173">
                  <c:v>0.12333333333333334</c:v>
                </c:pt>
                <c:pt idx="174">
                  <c:v>0.12333333333333334</c:v>
                </c:pt>
                <c:pt idx="175">
                  <c:v>0.12333333333333334</c:v>
                </c:pt>
                <c:pt idx="176">
                  <c:v>0.12333333333333334</c:v>
                </c:pt>
                <c:pt idx="177">
                  <c:v>0.12333333333333334</c:v>
                </c:pt>
                <c:pt idx="178">
                  <c:v>0.12333333333333334</c:v>
                </c:pt>
                <c:pt idx="179">
                  <c:v>0.12333333333333334</c:v>
                </c:pt>
                <c:pt idx="180">
                  <c:v>0.12333333333333334</c:v>
                </c:pt>
                <c:pt idx="181">
                  <c:v>0.12333333333333334</c:v>
                </c:pt>
                <c:pt idx="182">
                  <c:v>0.12333333333333334</c:v>
                </c:pt>
                <c:pt idx="183">
                  <c:v>0.12333333333333334</c:v>
                </c:pt>
                <c:pt idx="184">
                  <c:v>0.12333333333333334</c:v>
                </c:pt>
                <c:pt idx="185">
                  <c:v>0.12333333333333334</c:v>
                </c:pt>
                <c:pt idx="186">
                  <c:v>0.12333333333333334</c:v>
                </c:pt>
                <c:pt idx="187">
                  <c:v>0.12333333333333334</c:v>
                </c:pt>
                <c:pt idx="188">
                  <c:v>0.12333333333333334</c:v>
                </c:pt>
                <c:pt idx="189">
                  <c:v>0.12333333333333334</c:v>
                </c:pt>
                <c:pt idx="190">
                  <c:v>0.12333333333333334</c:v>
                </c:pt>
                <c:pt idx="191">
                  <c:v>0.12333333333333334</c:v>
                </c:pt>
                <c:pt idx="192">
                  <c:v>0.12333333333333334</c:v>
                </c:pt>
                <c:pt idx="193">
                  <c:v>0.12333333333333334</c:v>
                </c:pt>
                <c:pt idx="194">
                  <c:v>0.12333333333333334</c:v>
                </c:pt>
                <c:pt idx="195">
                  <c:v>0.12333333333333334</c:v>
                </c:pt>
                <c:pt idx="196">
                  <c:v>0.12333333333333334</c:v>
                </c:pt>
                <c:pt idx="197">
                  <c:v>0.12333333333333334</c:v>
                </c:pt>
                <c:pt idx="198">
                  <c:v>0.12333333333333334</c:v>
                </c:pt>
                <c:pt idx="199">
                  <c:v>0.12333333333333334</c:v>
                </c:pt>
                <c:pt idx="200">
                  <c:v>0.12333333333333334</c:v>
                </c:pt>
                <c:pt idx="201">
                  <c:v>0.12333333333333334</c:v>
                </c:pt>
                <c:pt idx="202">
                  <c:v>0.12333333333333334</c:v>
                </c:pt>
                <c:pt idx="203">
                  <c:v>0.12333333333333334</c:v>
                </c:pt>
                <c:pt idx="204">
                  <c:v>0.12333333333333334</c:v>
                </c:pt>
                <c:pt idx="205">
                  <c:v>0.12333333333333334</c:v>
                </c:pt>
                <c:pt idx="206">
                  <c:v>0.12333333333333334</c:v>
                </c:pt>
                <c:pt idx="207">
                  <c:v>0.12333333333333334</c:v>
                </c:pt>
                <c:pt idx="208">
                  <c:v>0.12333333333333334</c:v>
                </c:pt>
                <c:pt idx="209">
                  <c:v>0.12333333333333334</c:v>
                </c:pt>
                <c:pt idx="210">
                  <c:v>0.12333333333333334</c:v>
                </c:pt>
                <c:pt idx="211">
                  <c:v>0.12333333333333334</c:v>
                </c:pt>
                <c:pt idx="212">
                  <c:v>0.12333333333333334</c:v>
                </c:pt>
                <c:pt idx="213">
                  <c:v>0.12333333333333334</c:v>
                </c:pt>
                <c:pt idx="214">
                  <c:v>0.12333333333333334</c:v>
                </c:pt>
                <c:pt idx="215">
                  <c:v>0.12333333333333334</c:v>
                </c:pt>
                <c:pt idx="216">
                  <c:v>0.12333333333333334</c:v>
                </c:pt>
                <c:pt idx="217">
                  <c:v>0.12333333333333334</c:v>
                </c:pt>
                <c:pt idx="218">
                  <c:v>0.12266666666666666</c:v>
                </c:pt>
                <c:pt idx="219">
                  <c:v>0.12266666666666666</c:v>
                </c:pt>
                <c:pt idx="220">
                  <c:v>0.12266666666666666</c:v>
                </c:pt>
                <c:pt idx="221">
                  <c:v>0.12266666666666666</c:v>
                </c:pt>
                <c:pt idx="222">
                  <c:v>0.12266666666666666</c:v>
                </c:pt>
                <c:pt idx="223">
                  <c:v>0.12266666666666666</c:v>
                </c:pt>
                <c:pt idx="224">
                  <c:v>0.12266666666666666</c:v>
                </c:pt>
                <c:pt idx="225">
                  <c:v>0.12266666666666666</c:v>
                </c:pt>
                <c:pt idx="226">
                  <c:v>0.12266666666666666</c:v>
                </c:pt>
                <c:pt idx="227">
                  <c:v>0.12266666666666666</c:v>
                </c:pt>
                <c:pt idx="228">
                  <c:v>0.12266666666666666</c:v>
                </c:pt>
                <c:pt idx="229">
                  <c:v>0.12266666666666666</c:v>
                </c:pt>
                <c:pt idx="230">
                  <c:v>0.12266666666666666</c:v>
                </c:pt>
                <c:pt idx="231">
                  <c:v>0.12266666666666666</c:v>
                </c:pt>
                <c:pt idx="232">
                  <c:v>0.12266666666666666</c:v>
                </c:pt>
                <c:pt idx="233">
                  <c:v>0.12266666666666666</c:v>
                </c:pt>
                <c:pt idx="234">
                  <c:v>0.12266666666666666</c:v>
                </c:pt>
                <c:pt idx="235">
                  <c:v>0.12266666666666666</c:v>
                </c:pt>
                <c:pt idx="236">
                  <c:v>0.12266666666666666</c:v>
                </c:pt>
                <c:pt idx="237">
                  <c:v>0.12266666666666666</c:v>
                </c:pt>
                <c:pt idx="238">
                  <c:v>0.12266666666666666</c:v>
                </c:pt>
                <c:pt idx="239">
                  <c:v>0.12266666666666666</c:v>
                </c:pt>
                <c:pt idx="240">
                  <c:v>0.12266666666666666</c:v>
                </c:pt>
                <c:pt idx="241">
                  <c:v>0.12266666666666666</c:v>
                </c:pt>
                <c:pt idx="242">
                  <c:v>0.12266666666666666</c:v>
                </c:pt>
                <c:pt idx="243">
                  <c:v>0.12266666666666666</c:v>
                </c:pt>
                <c:pt idx="244">
                  <c:v>0.12266666666666666</c:v>
                </c:pt>
                <c:pt idx="245">
                  <c:v>0.12266666666666666</c:v>
                </c:pt>
                <c:pt idx="246">
                  <c:v>0.12266666666666666</c:v>
                </c:pt>
                <c:pt idx="247">
                  <c:v>0.12266666666666666</c:v>
                </c:pt>
                <c:pt idx="248">
                  <c:v>0.12266666666666666</c:v>
                </c:pt>
                <c:pt idx="249">
                  <c:v>0.12266666666666666</c:v>
                </c:pt>
                <c:pt idx="250">
                  <c:v>0.12266666666666666</c:v>
                </c:pt>
                <c:pt idx="251">
                  <c:v>0.12266666666666666</c:v>
                </c:pt>
                <c:pt idx="252">
                  <c:v>0.12266666666666666</c:v>
                </c:pt>
                <c:pt idx="253">
                  <c:v>0.12266666666666666</c:v>
                </c:pt>
                <c:pt idx="254">
                  <c:v>0.12266666666666666</c:v>
                </c:pt>
                <c:pt idx="255">
                  <c:v>0.12266666666666666</c:v>
                </c:pt>
                <c:pt idx="256">
                  <c:v>0.12266666666666666</c:v>
                </c:pt>
                <c:pt idx="257">
                  <c:v>0.12266666666666666</c:v>
                </c:pt>
                <c:pt idx="258">
                  <c:v>0.12266666666666666</c:v>
                </c:pt>
                <c:pt idx="259">
                  <c:v>0.12266666666666666</c:v>
                </c:pt>
                <c:pt idx="260">
                  <c:v>0.12266666666666666</c:v>
                </c:pt>
                <c:pt idx="261">
                  <c:v>0.12266666666666666</c:v>
                </c:pt>
                <c:pt idx="262">
                  <c:v>0.12266666666666666</c:v>
                </c:pt>
                <c:pt idx="263">
                  <c:v>0.12266666666666666</c:v>
                </c:pt>
                <c:pt idx="264">
                  <c:v>0.12266666666666666</c:v>
                </c:pt>
                <c:pt idx="265">
                  <c:v>0.12266666666666666</c:v>
                </c:pt>
                <c:pt idx="266">
                  <c:v>0.12266666666666666</c:v>
                </c:pt>
                <c:pt idx="267">
                  <c:v>0.12266666666666666</c:v>
                </c:pt>
                <c:pt idx="268">
                  <c:v>0.12266666666666666</c:v>
                </c:pt>
                <c:pt idx="269">
                  <c:v>0.12266666666666666</c:v>
                </c:pt>
                <c:pt idx="270">
                  <c:v>0.12266666666666666</c:v>
                </c:pt>
                <c:pt idx="271">
                  <c:v>0.12266666666666666</c:v>
                </c:pt>
                <c:pt idx="272">
                  <c:v>0.12266666666666666</c:v>
                </c:pt>
                <c:pt idx="273">
                  <c:v>0.12266666666666666</c:v>
                </c:pt>
                <c:pt idx="274">
                  <c:v>0.12266666666666666</c:v>
                </c:pt>
                <c:pt idx="275">
                  <c:v>0.12266666666666666</c:v>
                </c:pt>
                <c:pt idx="276">
                  <c:v>0.12266666666666666</c:v>
                </c:pt>
                <c:pt idx="277">
                  <c:v>0.12266666666666666</c:v>
                </c:pt>
                <c:pt idx="278">
                  <c:v>0.12266666666666666</c:v>
                </c:pt>
                <c:pt idx="279">
                  <c:v>0.122</c:v>
                </c:pt>
                <c:pt idx="280">
                  <c:v>0.122</c:v>
                </c:pt>
                <c:pt idx="281">
                  <c:v>0.122</c:v>
                </c:pt>
                <c:pt idx="282">
                  <c:v>0.122</c:v>
                </c:pt>
                <c:pt idx="283">
                  <c:v>0.122</c:v>
                </c:pt>
                <c:pt idx="284">
                  <c:v>0.122</c:v>
                </c:pt>
                <c:pt idx="285">
                  <c:v>0.122</c:v>
                </c:pt>
                <c:pt idx="286">
                  <c:v>0.122</c:v>
                </c:pt>
                <c:pt idx="287">
                  <c:v>0.122</c:v>
                </c:pt>
                <c:pt idx="288">
                  <c:v>0.122</c:v>
                </c:pt>
                <c:pt idx="289">
                  <c:v>0.122</c:v>
                </c:pt>
                <c:pt idx="290">
                  <c:v>0.122</c:v>
                </c:pt>
                <c:pt idx="291">
                  <c:v>0.122</c:v>
                </c:pt>
                <c:pt idx="292">
                  <c:v>0.122</c:v>
                </c:pt>
                <c:pt idx="293">
                  <c:v>0.122</c:v>
                </c:pt>
                <c:pt idx="294">
                  <c:v>0.122</c:v>
                </c:pt>
                <c:pt idx="295">
                  <c:v>0.122</c:v>
                </c:pt>
                <c:pt idx="296">
                  <c:v>0.122</c:v>
                </c:pt>
                <c:pt idx="297">
                  <c:v>0.122</c:v>
                </c:pt>
                <c:pt idx="298">
                  <c:v>0.122</c:v>
                </c:pt>
                <c:pt idx="299">
                  <c:v>0.122</c:v>
                </c:pt>
                <c:pt idx="300">
                  <c:v>0.122</c:v>
                </c:pt>
                <c:pt idx="301">
                  <c:v>0.122</c:v>
                </c:pt>
                <c:pt idx="302">
                  <c:v>0.122</c:v>
                </c:pt>
                <c:pt idx="303">
                  <c:v>0.122</c:v>
                </c:pt>
                <c:pt idx="304">
                  <c:v>0.122</c:v>
                </c:pt>
                <c:pt idx="305">
                  <c:v>0.122</c:v>
                </c:pt>
                <c:pt idx="306">
                  <c:v>0.122</c:v>
                </c:pt>
                <c:pt idx="307">
                  <c:v>0.122</c:v>
                </c:pt>
                <c:pt idx="308">
                  <c:v>0.122</c:v>
                </c:pt>
                <c:pt idx="309">
                  <c:v>0.122</c:v>
                </c:pt>
                <c:pt idx="310">
                  <c:v>0.122</c:v>
                </c:pt>
                <c:pt idx="311">
                  <c:v>0.122</c:v>
                </c:pt>
                <c:pt idx="312">
                  <c:v>0.122</c:v>
                </c:pt>
                <c:pt idx="313">
                  <c:v>0.12133333333333333</c:v>
                </c:pt>
                <c:pt idx="314">
                  <c:v>0.12133333333333333</c:v>
                </c:pt>
                <c:pt idx="315">
                  <c:v>0.12133333333333333</c:v>
                </c:pt>
                <c:pt idx="316">
                  <c:v>0.12133333333333333</c:v>
                </c:pt>
                <c:pt idx="317">
                  <c:v>0.12133333333333333</c:v>
                </c:pt>
                <c:pt idx="318">
                  <c:v>0.12133333333333333</c:v>
                </c:pt>
                <c:pt idx="319">
                  <c:v>0.12133333333333333</c:v>
                </c:pt>
                <c:pt idx="320">
                  <c:v>0.12133333333333333</c:v>
                </c:pt>
                <c:pt idx="321">
                  <c:v>0.12133333333333333</c:v>
                </c:pt>
                <c:pt idx="322">
                  <c:v>0.12133333333333333</c:v>
                </c:pt>
                <c:pt idx="323">
                  <c:v>0.12133333333333333</c:v>
                </c:pt>
                <c:pt idx="324">
                  <c:v>0.12066666666666666</c:v>
                </c:pt>
                <c:pt idx="325">
                  <c:v>0.12066666666666666</c:v>
                </c:pt>
                <c:pt idx="326">
                  <c:v>0.12133333333333333</c:v>
                </c:pt>
                <c:pt idx="327">
                  <c:v>0.12133333333333333</c:v>
                </c:pt>
                <c:pt idx="328">
                  <c:v>0.12066666666666666</c:v>
                </c:pt>
                <c:pt idx="329">
                  <c:v>0.12066666666666666</c:v>
                </c:pt>
                <c:pt idx="330">
                  <c:v>0.12066666666666666</c:v>
                </c:pt>
                <c:pt idx="331">
                  <c:v>0.12066666666666666</c:v>
                </c:pt>
                <c:pt idx="332">
                  <c:v>0.12066666666666666</c:v>
                </c:pt>
                <c:pt idx="333">
                  <c:v>0.12066666666666666</c:v>
                </c:pt>
                <c:pt idx="334">
                  <c:v>0.12066666666666666</c:v>
                </c:pt>
                <c:pt idx="335">
                  <c:v>0.12066666666666666</c:v>
                </c:pt>
                <c:pt idx="336">
                  <c:v>0.12066666666666666</c:v>
                </c:pt>
                <c:pt idx="337">
                  <c:v>0.12066666666666666</c:v>
                </c:pt>
                <c:pt idx="338">
                  <c:v>0.12066666666666666</c:v>
                </c:pt>
                <c:pt idx="339">
                  <c:v>0.12</c:v>
                </c:pt>
                <c:pt idx="340">
                  <c:v>0.12</c:v>
                </c:pt>
                <c:pt idx="341">
                  <c:v>0.12</c:v>
                </c:pt>
                <c:pt idx="342">
                  <c:v>0.12</c:v>
                </c:pt>
                <c:pt idx="343">
                  <c:v>0.12</c:v>
                </c:pt>
                <c:pt idx="344">
                  <c:v>0.12</c:v>
                </c:pt>
                <c:pt idx="345">
                  <c:v>0.12</c:v>
                </c:pt>
                <c:pt idx="346">
                  <c:v>0.12</c:v>
                </c:pt>
                <c:pt idx="347">
                  <c:v>0.12</c:v>
                </c:pt>
                <c:pt idx="348">
                  <c:v>0.12</c:v>
                </c:pt>
                <c:pt idx="349">
                  <c:v>0.11933333333333333</c:v>
                </c:pt>
                <c:pt idx="350">
                  <c:v>0.11933333333333333</c:v>
                </c:pt>
                <c:pt idx="351">
                  <c:v>0.11933333333333333</c:v>
                </c:pt>
                <c:pt idx="352">
                  <c:v>0.11933333333333333</c:v>
                </c:pt>
                <c:pt idx="353">
                  <c:v>0.11933333333333333</c:v>
                </c:pt>
                <c:pt idx="354">
                  <c:v>0.12</c:v>
                </c:pt>
                <c:pt idx="355">
                  <c:v>0.11933333333333333</c:v>
                </c:pt>
                <c:pt idx="356">
                  <c:v>0.11933333333333333</c:v>
                </c:pt>
                <c:pt idx="357">
                  <c:v>0.11933333333333333</c:v>
                </c:pt>
                <c:pt idx="358">
                  <c:v>0.11933333333333333</c:v>
                </c:pt>
                <c:pt idx="359">
                  <c:v>0.11933333333333333</c:v>
                </c:pt>
                <c:pt idx="360">
                  <c:v>0.11933333333333333</c:v>
                </c:pt>
                <c:pt idx="361">
                  <c:v>0.11933333333333333</c:v>
                </c:pt>
                <c:pt idx="362">
                  <c:v>0.11933333333333333</c:v>
                </c:pt>
                <c:pt idx="363">
                  <c:v>0.11933333333333333</c:v>
                </c:pt>
                <c:pt idx="364">
                  <c:v>0.11933333333333333</c:v>
                </c:pt>
                <c:pt idx="365">
                  <c:v>0.11933333333333333</c:v>
                </c:pt>
                <c:pt idx="366">
                  <c:v>0.11933333333333333</c:v>
                </c:pt>
                <c:pt idx="367">
                  <c:v>0.11933333333333333</c:v>
                </c:pt>
                <c:pt idx="368">
                  <c:v>0.11933333333333333</c:v>
                </c:pt>
                <c:pt idx="369">
                  <c:v>0.11933333333333333</c:v>
                </c:pt>
                <c:pt idx="370">
                  <c:v>0.11933333333333333</c:v>
                </c:pt>
                <c:pt idx="371">
                  <c:v>0.11933333333333333</c:v>
                </c:pt>
                <c:pt idx="372">
                  <c:v>0.11933333333333333</c:v>
                </c:pt>
                <c:pt idx="373">
                  <c:v>0.11933333333333333</c:v>
                </c:pt>
                <c:pt idx="374">
                  <c:v>0.11866666666666666</c:v>
                </c:pt>
                <c:pt idx="375">
                  <c:v>0.11866666666666666</c:v>
                </c:pt>
                <c:pt idx="376">
                  <c:v>0.11866666666666666</c:v>
                </c:pt>
                <c:pt idx="377">
                  <c:v>0.11866666666666666</c:v>
                </c:pt>
                <c:pt idx="378">
                  <c:v>0.11866666666666666</c:v>
                </c:pt>
                <c:pt idx="379">
                  <c:v>0.11866666666666666</c:v>
                </c:pt>
                <c:pt idx="380">
                  <c:v>0.11866666666666666</c:v>
                </c:pt>
                <c:pt idx="381">
                  <c:v>0.11866666666666666</c:v>
                </c:pt>
                <c:pt idx="382">
                  <c:v>0.11866666666666666</c:v>
                </c:pt>
                <c:pt idx="383">
                  <c:v>0.11799999999999999</c:v>
                </c:pt>
                <c:pt idx="384">
                  <c:v>0.11799999999999999</c:v>
                </c:pt>
                <c:pt idx="385">
                  <c:v>0.11799999999999999</c:v>
                </c:pt>
                <c:pt idx="386">
                  <c:v>0.11799999999999999</c:v>
                </c:pt>
                <c:pt idx="387">
                  <c:v>0.11799999999999999</c:v>
                </c:pt>
                <c:pt idx="388">
                  <c:v>0.11799999999999999</c:v>
                </c:pt>
                <c:pt idx="389">
                  <c:v>0.11799999999999999</c:v>
                </c:pt>
                <c:pt idx="390">
                  <c:v>0.11799999999999999</c:v>
                </c:pt>
                <c:pt idx="391">
                  <c:v>0.11799999999999999</c:v>
                </c:pt>
                <c:pt idx="392">
                  <c:v>0.11799999999999999</c:v>
                </c:pt>
                <c:pt idx="393">
                  <c:v>0.11799999999999999</c:v>
                </c:pt>
                <c:pt idx="394">
                  <c:v>0.11799999999999999</c:v>
                </c:pt>
                <c:pt idx="395">
                  <c:v>0.11799999999999999</c:v>
                </c:pt>
                <c:pt idx="396">
                  <c:v>0.11799999999999999</c:v>
                </c:pt>
                <c:pt idx="397">
                  <c:v>0.11799999999999999</c:v>
                </c:pt>
                <c:pt idx="398">
                  <c:v>0.11799999999999999</c:v>
                </c:pt>
                <c:pt idx="399">
                  <c:v>0.11799999999999999</c:v>
                </c:pt>
                <c:pt idx="400">
                  <c:v>0.11799999999999999</c:v>
                </c:pt>
                <c:pt idx="401">
                  <c:v>0.11799999999999999</c:v>
                </c:pt>
                <c:pt idx="402">
                  <c:v>0.11799999999999999</c:v>
                </c:pt>
                <c:pt idx="403">
                  <c:v>0.11799999999999999</c:v>
                </c:pt>
                <c:pt idx="404">
                  <c:v>0.11733333333333333</c:v>
                </c:pt>
                <c:pt idx="405">
                  <c:v>0.11733333333333333</c:v>
                </c:pt>
                <c:pt idx="406">
                  <c:v>0.11733333333333333</c:v>
                </c:pt>
                <c:pt idx="407">
                  <c:v>0.11733333333333333</c:v>
                </c:pt>
                <c:pt idx="408">
                  <c:v>0.11733333333333333</c:v>
                </c:pt>
                <c:pt idx="409">
                  <c:v>0.11733333333333333</c:v>
                </c:pt>
                <c:pt idx="410">
                  <c:v>0.11733333333333333</c:v>
                </c:pt>
                <c:pt idx="411">
                  <c:v>0.11733333333333333</c:v>
                </c:pt>
                <c:pt idx="412">
                  <c:v>0.11733333333333333</c:v>
                </c:pt>
                <c:pt idx="413">
                  <c:v>0.11733333333333333</c:v>
                </c:pt>
                <c:pt idx="414">
                  <c:v>0.11733333333333333</c:v>
                </c:pt>
                <c:pt idx="415">
                  <c:v>0.11733333333333333</c:v>
                </c:pt>
                <c:pt idx="416">
                  <c:v>0.11733333333333333</c:v>
                </c:pt>
                <c:pt idx="417">
                  <c:v>0.11733333333333333</c:v>
                </c:pt>
                <c:pt idx="418">
                  <c:v>0.11733333333333333</c:v>
                </c:pt>
                <c:pt idx="419">
                  <c:v>0.11733333333333333</c:v>
                </c:pt>
                <c:pt idx="420">
                  <c:v>0.11733333333333333</c:v>
                </c:pt>
                <c:pt idx="421">
                  <c:v>0.11733333333333333</c:v>
                </c:pt>
                <c:pt idx="422">
                  <c:v>0.11733333333333333</c:v>
                </c:pt>
                <c:pt idx="423">
                  <c:v>0.11666666666666665</c:v>
                </c:pt>
                <c:pt idx="424">
                  <c:v>0.11666666666666665</c:v>
                </c:pt>
                <c:pt idx="425">
                  <c:v>0.11666666666666665</c:v>
                </c:pt>
                <c:pt idx="426">
                  <c:v>0.11666666666666665</c:v>
                </c:pt>
                <c:pt idx="427">
                  <c:v>0.11666666666666665</c:v>
                </c:pt>
                <c:pt idx="428">
                  <c:v>0.11666666666666665</c:v>
                </c:pt>
                <c:pt idx="429">
                  <c:v>0.11666666666666665</c:v>
                </c:pt>
                <c:pt idx="430">
                  <c:v>0.11666666666666665</c:v>
                </c:pt>
                <c:pt idx="431">
                  <c:v>0.11666666666666665</c:v>
                </c:pt>
                <c:pt idx="432">
                  <c:v>0.11666666666666665</c:v>
                </c:pt>
                <c:pt idx="433">
                  <c:v>0.11666666666666665</c:v>
                </c:pt>
                <c:pt idx="434">
                  <c:v>0.11666666666666665</c:v>
                </c:pt>
                <c:pt idx="435">
                  <c:v>0.11666666666666665</c:v>
                </c:pt>
                <c:pt idx="436">
                  <c:v>0.11666666666666665</c:v>
                </c:pt>
                <c:pt idx="437">
                  <c:v>0.11666666666666665</c:v>
                </c:pt>
                <c:pt idx="438">
                  <c:v>0.11666666666666665</c:v>
                </c:pt>
                <c:pt idx="439">
                  <c:v>0.11666666666666665</c:v>
                </c:pt>
                <c:pt idx="440">
                  <c:v>0.11666666666666665</c:v>
                </c:pt>
                <c:pt idx="441">
                  <c:v>0.11666666666666665</c:v>
                </c:pt>
                <c:pt idx="442">
                  <c:v>0.11666666666666665</c:v>
                </c:pt>
                <c:pt idx="443">
                  <c:v>0.11666666666666665</c:v>
                </c:pt>
                <c:pt idx="444">
                  <c:v>0.11666666666666665</c:v>
                </c:pt>
                <c:pt idx="445">
                  <c:v>0.11666666666666665</c:v>
                </c:pt>
                <c:pt idx="446">
                  <c:v>0.11666666666666665</c:v>
                </c:pt>
                <c:pt idx="447">
                  <c:v>0.11666666666666665</c:v>
                </c:pt>
                <c:pt idx="448">
                  <c:v>0.11666666666666665</c:v>
                </c:pt>
                <c:pt idx="449">
                  <c:v>0.11666666666666665</c:v>
                </c:pt>
                <c:pt idx="450">
                  <c:v>0.11666666666666665</c:v>
                </c:pt>
                <c:pt idx="451">
                  <c:v>0.11666666666666665</c:v>
                </c:pt>
                <c:pt idx="452">
                  <c:v>0.11666666666666665</c:v>
                </c:pt>
                <c:pt idx="453">
                  <c:v>0.11666666666666665</c:v>
                </c:pt>
                <c:pt idx="454">
                  <c:v>0.11666666666666665</c:v>
                </c:pt>
                <c:pt idx="455">
                  <c:v>0.11666666666666665</c:v>
                </c:pt>
                <c:pt idx="456">
                  <c:v>0.11666666666666665</c:v>
                </c:pt>
                <c:pt idx="457">
                  <c:v>0.11666666666666665</c:v>
                </c:pt>
                <c:pt idx="458">
                  <c:v>0.11666666666666665</c:v>
                </c:pt>
                <c:pt idx="459">
                  <c:v>0.11666666666666665</c:v>
                </c:pt>
                <c:pt idx="460">
                  <c:v>0.11666666666666665</c:v>
                </c:pt>
                <c:pt idx="461">
                  <c:v>0.11666666666666665</c:v>
                </c:pt>
                <c:pt idx="462">
                  <c:v>0.11666666666666665</c:v>
                </c:pt>
                <c:pt idx="463">
                  <c:v>0.11666666666666665</c:v>
                </c:pt>
                <c:pt idx="464">
                  <c:v>0.11666666666666665</c:v>
                </c:pt>
                <c:pt idx="465">
                  <c:v>0.11666666666666665</c:v>
                </c:pt>
                <c:pt idx="466">
                  <c:v>0.11666666666666665</c:v>
                </c:pt>
                <c:pt idx="467">
                  <c:v>0.11666666666666665</c:v>
                </c:pt>
                <c:pt idx="468">
                  <c:v>0.11666666666666665</c:v>
                </c:pt>
                <c:pt idx="469">
                  <c:v>0.11666666666666665</c:v>
                </c:pt>
                <c:pt idx="470">
                  <c:v>0.11666666666666665</c:v>
                </c:pt>
                <c:pt idx="471">
                  <c:v>0.11666666666666665</c:v>
                </c:pt>
                <c:pt idx="472">
                  <c:v>0.11666666666666665</c:v>
                </c:pt>
                <c:pt idx="473">
                  <c:v>0.11666666666666665</c:v>
                </c:pt>
                <c:pt idx="474">
                  <c:v>0.11666666666666665</c:v>
                </c:pt>
                <c:pt idx="475">
                  <c:v>0.11666666666666665</c:v>
                </c:pt>
                <c:pt idx="476">
                  <c:v>0.11666666666666665</c:v>
                </c:pt>
                <c:pt idx="477">
                  <c:v>0.11666666666666665</c:v>
                </c:pt>
                <c:pt idx="478">
                  <c:v>0.11666666666666665</c:v>
                </c:pt>
                <c:pt idx="479">
                  <c:v>0.11666666666666665</c:v>
                </c:pt>
                <c:pt idx="480">
                  <c:v>0.11666666666666665</c:v>
                </c:pt>
                <c:pt idx="481">
                  <c:v>0.11666666666666665</c:v>
                </c:pt>
                <c:pt idx="482">
                  <c:v>0.11666666666666665</c:v>
                </c:pt>
                <c:pt idx="483">
                  <c:v>0.11666666666666665</c:v>
                </c:pt>
                <c:pt idx="484">
                  <c:v>0.11666666666666665</c:v>
                </c:pt>
                <c:pt idx="485">
                  <c:v>0.11666666666666665</c:v>
                </c:pt>
                <c:pt idx="486">
                  <c:v>0.11666666666666665</c:v>
                </c:pt>
                <c:pt idx="487">
                  <c:v>0.11666666666666665</c:v>
                </c:pt>
                <c:pt idx="488">
                  <c:v>0.11666666666666665</c:v>
                </c:pt>
                <c:pt idx="489">
                  <c:v>0.11666666666666665</c:v>
                </c:pt>
                <c:pt idx="490">
                  <c:v>0.11666666666666665</c:v>
                </c:pt>
                <c:pt idx="491">
                  <c:v>0.11666666666666665</c:v>
                </c:pt>
                <c:pt idx="492">
                  <c:v>0.11666666666666665</c:v>
                </c:pt>
                <c:pt idx="493">
                  <c:v>0.11666666666666665</c:v>
                </c:pt>
                <c:pt idx="494">
                  <c:v>0.11666666666666665</c:v>
                </c:pt>
                <c:pt idx="495">
                  <c:v>0.11666666666666665</c:v>
                </c:pt>
                <c:pt idx="496">
                  <c:v>0.11666666666666665</c:v>
                </c:pt>
                <c:pt idx="497">
                  <c:v>0.11666666666666665</c:v>
                </c:pt>
                <c:pt idx="498">
                  <c:v>0.11599999999999999</c:v>
                </c:pt>
                <c:pt idx="499">
                  <c:v>0.11599999999999999</c:v>
                </c:pt>
                <c:pt idx="500">
                  <c:v>0.11599999999999999</c:v>
                </c:pt>
                <c:pt idx="501">
                  <c:v>0.11599999999999999</c:v>
                </c:pt>
                <c:pt idx="502">
                  <c:v>0.11599999999999999</c:v>
                </c:pt>
                <c:pt idx="503">
                  <c:v>0.11599999999999999</c:v>
                </c:pt>
                <c:pt idx="504">
                  <c:v>0.11599999999999999</c:v>
                </c:pt>
                <c:pt idx="505">
                  <c:v>0.11599999999999999</c:v>
                </c:pt>
                <c:pt idx="506">
                  <c:v>0.11599999999999999</c:v>
                </c:pt>
                <c:pt idx="507">
                  <c:v>0.11599999999999999</c:v>
                </c:pt>
                <c:pt idx="508">
                  <c:v>0.11599999999999999</c:v>
                </c:pt>
                <c:pt idx="509">
                  <c:v>0.11599999999999999</c:v>
                </c:pt>
                <c:pt idx="510">
                  <c:v>0.11599999999999999</c:v>
                </c:pt>
                <c:pt idx="511">
                  <c:v>0.11599999999999999</c:v>
                </c:pt>
                <c:pt idx="512">
                  <c:v>0.11599999999999999</c:v>
                </c:pt>
                <c:pt idx="513">
                  <c:v>0.11599999999999999</c:v>
                </c:pt>
                <c:pt idx="514">
                  <c:v>0.11599999999999999</c:v>
                </c:pt>
                <c:pt idx="515">
                  <c:v>0.11599999999999999</c:v>
                </c:pt>
                <c:pt idx="516">
                  <c:v>0.11599999999999999</c:v>
                </c:pt>
                <c:pt idx="517">
                  <c:v>0.11599999999999999</c:v>
                </c:pt>
                <c:pt idx="518">
                  <c:v>0.11599999999999999</c:v>
                </c:pt>
                <c:pt idx="519">
                  <c:v>0.11533333333333333</c:v>
                </c:pt>
                <c:pt idx="520">
                  <c:v>0.11533333333333333</c:v>
                </c:pt>
                <c:pt idx="521">
                  <c:v>0.11533333333333333</c:v>
                </c:pt>
                <c:pt idx="522">
                  <c:v>0.11533333333333333</c:v>
                </c:pt>
                <c:pt idx="523">
                  <c:v>0.11533333333333333</c:v>
                </c:pt>
                <c:pt idx="524">
                  <c:v>0.11533333333333333</c:v>
                </c:pt>
                <c:pt idx="525">
                  <c:v>0.11533333333333333</c:v>
                </c:pt>
                <c:pt idx="526">
                  <c:v>0.11533333333333333</c:v>
                </c:pt>
                <c:pt idx="527">
                  <c:v>0.11533333333333333</c:v>
                </c:pt>
                <c:pt idx="528">
                  <c:v>0.11533333333333333</c:v>
                </c:pt>
                <c:pt idx="529">
                  <c:v>0.11533333333333333</c:v>
                </c:pt>
                <c:pt idx="530">
                  <c:v>0.11533333333333333</c:v>
                </c:pt>
                <c:pt idx="531">
                  <c:v>0.11533333333333333</c:v>
                </c:pt>
                <c:pt idx="532">
                  <c:v>0.11533333333333333</c:v>
                </c:pt>
                <c:pt idx="533">
                  <c:v>0.11533333333333333</c:v>
                </c:pt>
                <c:pt idx="534">
                  <c:v>0.11533333333333333</c:v>
                </c:pt>
                <c:pt idx="535">
                  <c:v>0.11533333333333333</c:v>
                </c:pt>
                <c:pt idx="536">
                  <c:v>0.11533333333333333</c:v>
                </c:pt>
                <c:pt idx="537">
                  <c:v>0.11533333333333333</c:v>
                </c:pt>
                <c:pt idx="538">
                  <c:v>0.11533333333333333</c:v>
                </c:pt>
                <c:pt idx="539">
                  <c:v>0.11533333333333333</c:v>
                </c:pt>
                <c:pt idx="540">
                  <c:v>0.11533333333333333</c:v>
                </c:pt>
                <c:pt idx="541">
                  <c:v>0.11533333333333333</c:v>
                </c:pt>
                <c:pt idx="542">
                  <c:v>0.11533333333333333</c:v>
                </c:pt>
                <c:pt idx="543">
                  <c:v>0.11533333333333333</c:v>
                </c:pt>
                <c:pt idx="544">
                  <c:v>0.11533333333333333</c:v>
                </c:pt>
                <c:pt idx="545">
                  <c:v>0.11533333333333333</c:v>
                </c:pt>
                <c:pt idx="546">
                  <c:v>0.11533333333333333</c:v>
                </c:pt>
                <c:pt idx="547">
                  <c:v>0.11533333333333333</c:v>
                </c:pt>
                <c:pt idx="548">
                  <c:v>0.11533333333333333</c:v>
                </c:pt>
                <c:pt idx="549">
                  <c:v>0.11533333333333333</c:v>
                </c:pt>
                <c:pt idx="550">
                  <c:v>0.11533333333333333</c:v>
                </c:pt>
                <c:pt idx="551">
                  <c:v>0.11533333333333333</c:v>
                </c:pt>
                <c:pt idx="552">
                  <c:v>0.11533333333333333</c:v>
                </c:pt>
                <c:pt idx="553">
                  <c:v>0.11533333333333333</c:v>
                </c:pt>
                <c:pt idx="554">
                  <c:v>0.11533333333333333</c:v>
                </c:pt>
                <c:pt idx="555">
                  <c:v>0.11533333333333333</c:v>
                </c:pt>
                <c:pt idx="556">
                  <c:v>0.11533333333333333</c:v>
                </c:pt>
                <c:pt idx="557">
                  <c:v>0.11533333333333333</c:v>
                </c:pt>
                <c:pt idx="558">
                  <c:v>0.11533333333333333</c:v>
                </c:pt>
                <c:pt idx="559">
                  <c:v>0.11533333333333333</c:v>
                </c:pt>
                <c:pt idx="560">
                  <c:v>0.11533333333333333</c:v>
                </c:pt>
                <c:pt idx="561">
                  <c:v>0.11533333333333333</c:v>
                </c:pt>
                <c:pt idx="562">
                  <c:v>0.11533333333333333</c:v>
                </c:pt>
                <c:pt idx="563">
                  <c:v>0.11533333333333333</c:v>
                </c:pt>
                <c:pt idx="564">
                  <c:v>0.11533333333333333</c:v>
                </c:pt>
                <c:pt idx="565">
                  <c:v>0.11466666666666665</c:v>
                </c:pt>
                <c:pt idx="566">
                  <c:v>0.11466666666666665</c:v>
                </c:pt>
                <c:pt idx="567">
                  <c:v>0.11466666666666665</c:v>
                </c:pt>
                <c:pt idx="568">
                  <c:v>0.11466666666666665</c:v>
                </c:pt>
                <c:pt idx="569">
                  <c:v>0.11466666666666665</c:v>
                </c:pt>
                <c:pt idx="570">
                  <c:v>0.11466666666666665</c:v>
                </c:pt>
                <c:pt idx="571">
                  <c:v>0.11466666666666665</c:v>
                </c:pt>
                <c:pt idx="572">
                  <c:v>0.11466666666666665</c:v>
                </c:pt>
                <c:pt idx="573">
                  <c:v>0.11466666666666665</c:v>
                </c:pt>
                <c:pt idx="574">
                  <c:v>0.11466666666666665</c:v>
                </c:pt>
                <c:pt idx="575">
                  <c:v>0.11466666666666665</c:v>
                </c:pt>
                <c:pt idx="576">
                  <c:v>0.11466666666666665</c:v>
                </c:pt>
                <c:pt idx="577">
                  <c:v>0.11466666666666665</c:v>
                </c:pt>
                <c:pt idx="578">
                  <c:v>0.11466666666666665</c:v>
                </c:pt>
                <c:pt idx="579">
                  <c:v>0.11466666666666665</c:v>
                </c:pt>
                <c:pt idx="580">
                  <c:v>0.11466666666666665</c:v>
                </c:pt>
                <c:pt idx="581">
                  <c:v>0.11466666666666665</c:v>
                </c:pt>
                <c:pt idx="582">
                  <c:v>0.114</c:v>
                </c:pt>
                <c:pt idx="583">
                  <c:v>0.114</c:v>
                </c:pt>
                <c:pt idx="584">
                  <c:v>0.114</c:v>
                </c:pt>
                <c:pt idx="585">
                  <c:v>0.114</c:v>
                </c:pt>
                <c:pt idx="586">
                  <c:v>0.114</c:v>
                </c:pt>
                <c:pt idx="587">
                  <c:v>0.114</c:v>
                </c:pt>
                <c:pt idx="588">
                  <c:v>0.114</c:v>
                </c:pt>
                <c:pt idx="589">
                  <c:v>0.114</c:v>
                </c:pt>
                <c:pt idx="590">
                  <c:v>0.114</c:v>
                </c:pt>
                <c:pt idx="591">
                  <c:v>0.114</c:v>
                </c:pt>
                <c:pt idx="592">
                  <c:v>0.114</c:v>
                </c:pt>
                <c:pt idx="593">
                  <c:v>0.114</c:v>
                </c:pt>
                <c:pt idx="594">
                  <c:v>0.114</c:v>
                </c:pt>
                <c:pt idx="595">
                  <c:v>0.114</c:v>
                </c:pt>
                <c:pt idx="596">
                  <c:v>0.114</c:v>
                </c:pt>
                <c:pt idx="597">
                  <c:v>0.11333333333333334</c:v>
                </c:pt>
                <c:pt idx="598">
                  <c:v>0.11333333333333334</c:v>
                </c:pt>
                <c:pt idx="599">
                  <c:v>0.11333333333333334</c:v>
                </c:pt>
                <c:pt idx="600">
                  <c:v>0.11333333333333334</c:v>
                </c:pt>
                <c:pt idx="601">
                  <c:v>0.11333333333333334</c:v>
                </c:pt>
                <c:pt idx="602">
                  <c:v>0.11333333333333334</c:v>
                </c:pt>
                <c:pt idx="603">
                  <c:v>0.11333333333333334</c:v>
                </c:pt>
                <c:pt idx="604">
                  <c:v>0.11333333333333334</c:v>
                </c:pt>
                <c:pt idx="605">
                  <c:v>0.11333333333333334</c:v>
                </c:pt>
                <c:pt idx="606">
                  <c:v>0.11333333333333334</c:v>
                </c:pt>
                <c:pt idx="607">
                  <c:v>0.11333333333333334</c:v>
                </c:pt>
                <c:pt idx="608">
                  <c:v>0.11333333333333334</c:v>
                </c:pt>
                <c:pt idx="609">
                  <c:v>0.11333333333333334</c:v>
                </c:pt>
                <c:pt idx="610">
                  <c:v>0.11333333333333334</c:v>
                </c:pt>
                <c:pt idx="611">
                  <c:v>0.11333333333333334</c:v>
                </c:pt>
                <c:pt idx="612">
                  <c:v>0.11333333333333334</c:v>
                </c:pt>
                <c:pt idx="613">
                  <c:v>0.11333333333333334</c:v>
                </c:pt>
                <c:pt idx="614">
                  <c:v>0.11333333333333334</c:v>
                </c:pt>
                <c:pt idx="615">
                  <c:v>0.11333333333333334</c:v>
                </c:pt>
                <c:pt idx="616">
                  <c:v>0.11333333333333334</c:v>
                </c:pt>
                <c:pt idx="617">
                  <c:v>0.11333333333333334</c:v>
                </c:pt>
                <c:pt idx="618">
                  <c:v>0.11333333333333334</c:v>
                </c:pt>
                <c:pt idx="619">
                  <c:v>0.11333333333333334</c:v>
                </c:pt>
                <c:pt idx="620">
                  <c:v>0.11333333333333334</c:v>
                </c:pt>
                <c:pt idx="621">
                  <c:v>0.11333333333333334</c:v>
                </c:pt>
                <c:pt idx="622">
                  <c:v>0.11333333333333334</c:v>
                </c:pt>
                <c:pt idx="623">
                  <c:v>0.11333333333333334</c:v>
                </c:pt>
                <c:pt idx="624">
                  <c:v>0.11333333333333334</c:v>
                </c:pt>
                <c:pt idx="625">
                  <c:v>0.11333333333333334</c:v>
                </c:pt>
                <c:pt idx="626">
                  <c:v>0.11266666666666668</c:v>
                </c:pt>
                <c:pt idx="627">
                  <c:v>0.11266666666666668</c:v>
                </c:pt>
                <c:pt idx="628">
                  <c:v>0.11266666666666668</c:v>
                </c:pt>
                <c:pt idx="629">
                  <c:v>0.11266666666666668</c:v>
                </c:pt>
                <c:pt idx="630">
                  <c:v>0.11266666666666668</c:v>
                </c:pt>
                <c:pt idx="631">
                  <c:v>0.11266666666666668</c:v>
                </c:pt>
                <c:pt idx="632">
                  <c:v>0.11266666666666668</c:v>
                </c:pt>
                <c:pt idx="633">
                  <c:v>0.11266666666666668</c:v>
                </c:pt>
                <c:pt idx="634">
                  <c:v>0.11266666666666668</c:v>
                </c:pt>
                <c:pt idx="635">
                  <c:v>0.11266666666666668</c:v>
                </c:pt>
                <c:pt idx="636">
                  <c:v>0.11266666666666668</c:v>
                </c:pt>
                <c:pt idx="637">
                  <c:v>0.11266666666666668</c:v>
                </c:pt>
                <c:pt idx="638">
                  <c:v>0.112</c:v>
                </c:pt>
                <c:pt idx="639">
                  <c:v>0.112</c:v>
                </c:pt>
                <c:pt idx="640">
                  <c:v>0.112</c:v>
                </c:pt>
                <c:pt idx="641">
                  <c:v>0.112</c:v>
                </c:pt>
                <c:pt idx="642">
                  <c:v>0.112</c:v>
                </c:pt>
                <c:pt idx="643">
                  <c:v>0.112</c:v>
                </c:pt>
                <c:pt idx="644">
                  <c:v>0.112</c:v>
                </c:pt>
                <c:pt idx="645">
                  <c:v>0.112</c:v>
                </c:pt>
                <c:pt idx="646">
                  <c:v>0.112</c:v>
                </c:pt>
                <c:pt idx="647">
                  <c:v>0.112</c:v>
                </c:pt>
                <c:pt idx="648">
                  <c:v>0.112</c:v>
                </c:pt>
                <c:pt idx="649">
                  <c:v>0.112</c:v>
                </c:pt>
                <c:pt idx="650">
                  <c:v>0.112</c:v>
                </c:pt>
                <c:pt idx="651">
                  <c:v>0.112</c:v>
                </c:pt>
                <c:pt idx="652">
                  <c:v>0.112</c:v>
                </c:pt>
                <c:pt idx="653">
                  <c:v>0.112</c:v>
                </c:pt>
                <c:pt idx="654">
                  <c:v>0.112</c:v>
                </c:pt>
                <c:pt idx="655">
                  <c:v>0.112</c:v>
                </c:pt>
                <c:pt idx="656">
                  <c:v>0.112</c:v>
                </c:pt>
                <c:pt idx="657">
                  <c:v>0.112</c:v>
                </c:pt>
                <c:pt idx="658">
                  <c:v>0.112</c:v>
                </c:pt>
                <c:pt idx="659">
                  <c:v>0.112</c:v>
                </c:pt>
                <c:pt idx="660">
                  <c:v>0.11133333333333334</c:v>
                </c:pt>
                <c:pt idx="661">
                  <c:v>0.11133333333333334</c:v>
                </c:pt>
                <c:pt idx="662">
                  <c:v>0.11133333333333334</c:v>
                </c:pt>
                <c:pt idx="663">
                  <c:v>0.11133333333333334</c:v>
                </c:pt>
                <c:pt idx="664">
                  <c:v>0.11133333333333334</c:v>
                </c:pt>
                <c:pt idx="665">
                  <c:v>0.11133333333333334</c:v>
                </c:pt>
                <c:pt idx="666">
                  <c:v>0.11133333333333334</c:v>
                </c:pt>
                <c:pt idx="667">
                  <c:v>0.11133333333333334</c:v>
                </c:pt>
                <c:pt idx="668">
                  <c:v>0.11066666666666668</c:v>
                </c:pt>
                <c:pt idx="669">
                  <c:v>0.11066666666666668</c:v>
                </c:pt>
                <c:pt idx="670">
                  <c:v>0.11066666666666668</c:v>
                </c:pt>
                <c:pt idx="671">
                  <c:v>0.11066666666666668</c:v>
                </c:pt>
                <c:pt idx="672">
                  <c:v>0.11066666666666668</c:v>
                </c:pt>
                <c:pt idx="673">
                  <c:v>0.11066666666666668</c:v>
                </c:pt>
                <c:pt idx="674">
                  <c:v>0.11066666666666668</c:v>
                </c:pt>
                <c:pt idx="675">
                  <c:v>0.11066666666666668</c:v>
                </c:pt>
                <c:pt idx="676">
                  <c:v>0.11066666666666668</c:v>
                </c:pt>
                <c:pt idx="677">
                  <c:v>0.11066666666666668</c:v>
                </c:pt>
                <c:pt idx="678">
                  <c:v>0.11066666666666668</c:v>
                </c:pt>
                <c:pt idx="679">
                  <c:v>0.11066666666666668</c:v>
                </c:pt>
                <c:pt idx="680">
                  <c:v>0.11066666666666668</c:v>
                </c:pt>
                <c:pt idx="681">
                  <c:v>0.11066666666666668</c:v>
                </c:pt>
                <c:pt idx="682">
                  <c:v>0.11066666666666668</c:v>
                </c:pt>
                <c:pt idx="683">
                  <c:v>0.11066666666666668</c:v>
                </c:pt>
                <c:pt idx="684">
                  <c:v>0.11066666666666668</c:v>
                </c:pt>
                <c:pt idx="685">
                  <c:v>0.11066666666666668</c:v>
                </c:pt>
                <c:pt idx="686">
                  <c:v>0.11066666666666668</c:v>
                </c:pt>
                <c:pt idx="687">
                  <c:v>0.11</c:v>
                </c:pt>
                <c:pt idx="688">
                  <c:v>0.11</c:v>
                </c:pt>
                <c:pt idx="689">
                  <c:v>0.11</c:v>
                </c:pt>
                <c:pt idx="690">
                  <c:v>0.11</c:v>
                </c:pt>
                <c:pt idx="691">
                  <c:v>0.11</c:v>
                </c:pt>
                <c:pt idx="692">
                  <c:v>0.11</c:v>
                </c:pt>
                <c:pt idx="693">
                  <c:v>0.11</c:v>
                </c:pt>
                <c:pt idx="694">
                  <c:v>0.11</c:v>
                </c:pt>
                <c:pt idx="695">
                  <c:v>0.11</c:v>
                </c:pt>
                <c:pt idx="696">
                  <c:v>0.11</c:v>
                </c:pt>
                <c:pt idx="697">
                  <c:v>0.11</c:v>
                </c:pt>
                <c:pt idx="698">
                  <c:v>0.11</c:v>
                </c:pt>
                <c:pt idx="699">
                  <c:v>0.10933333333333334</c:v>
                </c:pt>
                <c:pt idx="700">
                  <c:v>0.10933333333333334</c:v>
                </c:pt>
                <c:pt idx="701">
                  <c:v>0.10933333333333334</c:v>
                </c:pt>
                <c:pt idx="702">
                  <c:v>0.10933333333333334</c:v>
                </c:pt>
                <c:pt idx="703">
                  <c:v>0.10933333333333334</c:v>
                </c:pt>
                <c:pt idx="704">
                  <c:v>0.10933333333333334</c:v>
                </c:pt>
                <c:pt idx="705">
                  <c:v>0.10933333333333334</c:v>
                </c:pt>
                <c:pt idx="706">
                  <c:v>0.10933333333333334</c:v>
                </c:pt>
                <c:pt idx="707">
                  <c:v>0.10933333333333334</c:v>
                </c:pt>
                <c:pt idx="708">
                  <c:v>0.10933333333333334</c:v>
                </c:pt>
                <c:pt idx="709">
                  <c:v>0.10933333333333334</c:v>
                </c:pt>
                <c:pt idx="710">
                  <c:v>0.10933333333333334</c:v>
                </c:pt>
                <c:pt idx="711">
                  <c:v>0.10933333333333334</c:v>
                </c:pt>
                <c:pt idx="712">
                  <c:v>0.10933333333333334</c:v>
                </c:pt>
                <c:pt idx="713">
                  <c:v>0.10933333333333334</c:v>
                </c:pt>
                <c:pt idx="714">
                  <c:v>0.10866666666666668</c:v>
                </c:pt>
                <c:pt idx="715">
                  <c:v>0.10933333333333334</c:v>
                </c:pt>
                <c:pt idx="716">
                  <c:v>0.10866666666666668</c:v>
                </c:pt>
                <c:pt idx="717">
                  <c:v>0.10866666666666668</c:v>
                </c:pt>
                <c:pt idx="718">
                  <c:v>0.10866666666666668</c:v>
                </c:pt>
                <c:pt idx="719">
                  <c:v>0.10866666666666668</c:v>
                </c:pt>
                <c:pt idx="720">
                  <c:v>0.10866666666666668</c:v>
                </c:pt>
                <c:pt idx="721">
                  <c:v>0.10866666666666668</c:v>
                </c:pt>
                <c:pt idx="722">
                  <c:v>0.10866666666666668</c:v>
                </c:pt>
                <c:pt idx="723">
                  <c:v>0.10866666666666668</c:v>
                </c:pt>
                <c:pt idx="724">
                  <c:v>0.10866666666666668</c:v>
                </c:pt>
                <c:pt idx="725">
                  <c:v>0.10866666666666668</c:v>
                </c:pt>
                <c:pt idx="726">
                  <c:v>0.10866666666666668</c:v>
                </c:pt>
                <c:pt idx="727">
                  <c:v>0.10866666666666668</c:v>
                </c:pt>
                <c:pt idx="728">
                  <c:v>0.10866666666666668</c:v>
                </c:pt>
                <c:pt idx="729">
                  <c:v>0.10866666666666668</c:v>
                </c:pt>
                <c:pt idx="730">
                  <c:v>0.108</c:v>
                </c:pt>
                <c:pt idx="731">
                  <c:v>0.108</c:v>
                </c:pt>
                <c:pt idx="732">
                  <c:v>0.108</c:v>
                </c:pt>
                <c:pt idx="733">
                  <c:v>0.108</c:v>
                </c:pt>
                <c:pt idx="734">
                  <c:v>0.108</c:v>
                </c:pt>
                <c:pt idx="735">
                  <c:v>0.108</c:v>
                </c:pt>
                <c:pt idx="736">
                  <c:v>0.108</c:v>
                </c:pt>
                <c:pt idx="737">
                  <c:v>0.108</c:v>
                </c:pt>
                <c:pt idx="738">
                  <c:v>0.108</c:v>
                </c:pt>
                <c:pt idx="739">
                  <c:v>0.108</c:v>
                </c:pt>
                <c:pt idx="740">
                  <c:v>0.108</c:v>
                </c:pt>
                <c:pt idx="741">
                  <c:v>0.108</c:v>
                </c:pt>
                <c:pt idx="742">
                  <c:v>0.108</c:v>
                </c:pt>
                <c:pt idx="743">
                  <c:v>0.108</c:v>
                </c:pt>
                <c:pt idx="744">
                  <c:v>0.108</c:v>
                </c:pt>
                <c:pt idx="745">
                  <c:v>0.108</c:v>
                </c:pt>
                <c:pt idx="746">
                  <c:v>0.108</c:v>
                </c:pt>
                <c:pt idx="747">
                  <c:v>0.108</c:v>
                </c:pt>
                <c:pt idx="748">
                  <c:v>0.108</c:v>
                </c:pt>
                <c:pt idx="749">
                  <c:v>0.108</c:v>
                </c:pt>
                <c:pt idx="750">
                  <c:v>0.108</c:v>
                </c:pt>
                <c:pt idx="751">
                  <c:v>0.10733333333333334</c:v>
                </c:pt>
                <c:pt idx="752">
                  <c:v>0.10733333333333334</c:v>
                </c:pt>
                <c:pt idx="753">
                  <c:v>0.10733333333333334</c:v>
                </c:pt>
                <c:pt idx="754">
                  <c:v>0.10733333333333334</c:v>
                </c:pt>
                <c:pt idx="755">
                  <c:v>0.10733333333333334</c:v>
                </c:pt>
                <c:pt idx="756">
                  <c:v>0.10733333333333334</c:v>
                </c:pt>
                <c:pt idx="757">
                  <c:v>0.10733333333333334</c:v>
                </c:pt>
                <c:pt idx="758">
                  <c:v>0.10733333333333334</c:v>
                </c:pt>
                <c:pt idx="759">
                  <c:v>0.10733333333333334</c:v>
                </c:pt>
                <c:pt idx="760">
                  <c:v>0.10733333333333334</c:v>
                </c:pt>
                <c:pt idx="761">
                  <c:v>0.10666666666666667</c:v>
                </c:pt>
                <c:pt idx="762">
                  <c:v>0.10666666666666667</c:v>
                </c:pt>
                <c:pt idx="763">
                  <c:v>0.10666666666666667</c:v>
                </c:pt>
                <c:pt idx="764">
                  <c:v>0.10666666666666667</c:v>
                </c:pt>
                <c:pt idx="765">
                  <c:v>0.10666666666666667</c:v>
                </c:pt>
                <c:pt idx="766">
                  <c:v>0.10666666666666667</c:v>
                </c:pt>
                <c:pt idx="767">
                  <c:v>0.10666666666666667</c:v>
                </c:pt>
                <c:pt idx="768">
                  <c:v>0.10666666666666667</c:v>
                </c:pt>
                <c:pt idx="769">
                  <c:v>0.10666666666666667</c:v>
                </c:pt>
                <c:pt idx="770">
                  <c:v>0.10666666666666667</c:v>
                </c:pt>
                <c:pt idx="771">
                  <c:v>0.10666666666666667</c:v>
                </c:pt>
                <c:pt idx="772">
                  <c:v>0.10666666666666667</c:v>
                </c:pt>
                <c:pt idx="773">
                  <c:v>0.10666666666666667</c:v>
                </c:pt>
                <c:pt idx="774">
                  <c:v>0.10666666666666667</c:v>
                </c:pt>
                <c:pt idx="775">
                  <c:v>0.10666666666666667</c:v>
                </c:pt>
                <c:pt idx="776">
                  <c:v>0.10666666666666667</c:v>
                </c:pt>
                <c:pt idx="777">
                  <c:v>0.10666666666666667</c:v>
                </c:pt>
                <c:pt idx="778">
                  <c:v>0.10666666666666667</c:v>
                </c:pt>
                <c:pt idx="779">
                  <c:v>0.10666666666666667</c:v>
                </c:pt>
                <c:pt idx="780">
                  <c:v>0.10666666666666667</c:v>
                </c:pt>
                <c:pt idx="781">
                  <c:v>0.10666666666666667</c:v>
                </c:pt>
                <c:pt idx="782">
                  <c:v>0.10666666666666667</c:v>
                </c:pt>
                <c:pt idx="783">
                  <c:v>0.10666666666666667</c:v>
                </c:pt>
                <c:pt idx="784">
                  <c:v>0.106</c:v>
                </c:pt>
                <c:pt idx="785">
                  <c:v>0.106</c:v>
                </c:pt>
                <c:pt idx="786">
                  <c:v>0.106</c:v>
                </c:pt>
                <c:pt idx="787">
                  <c:v>0.106</c:v>
                </c:pt>
                <c:pt idx="788">
                  <c:v>0.106</c:v>
                </c:pt>
                <c:pt idx="789">
                  <c:v>0.106</c:v>
                </c:pt>
                <c:pt idx="790">
                  <c:v>0.106</c:v>
                </c:pt>
                <c:pt idx="791">
                  <c:v>0.106</c:v>
                </c:pt>
                <c:pt idx="792">
                  <c:v>0.106</c:v>
                </c:pt>
                <c:pt idx="793">
                  <c:v>0.106</c:v>
                </c:pt>
                <c:pt idx="794">
                  <c:v>0.106</c:v>
                </c:pt>
                <c:pt idx="795">
                  <c:v>0.106</c:v>
                </c:pt>
                <c:pt idx="796">
                  <c:v>0.106</c:v>
                </c:pt>
                <c:pt idx="797">
                  <c:v>0.106</c:v>
                </c:pt>
                <c:pt idx="798">
                  <c:v>0.106</c:v>
                </c:pt>
                <c:pt idx="799">
                  <c:v>0.10533333333333333</c:v>
                </c:pt>
                <c:pt idx="800">
                  <c:v>0.10533333333333333</c:v>
                </c:pt>
                <c:pt idx="801">
                  <c:v>0.10533333333333333</c:v>
                </c:pt>
                <c:pt idx="802">
                  <c:v>0.10533333333333333</c:v>
                </c:pt>
                <c:pt idx="803">
                  <c:v>0.10533333333333333</c:v>
                </c:pt>
                <c:pt idx="804">
                  <c:v>0.10533333333333333</c:v>
                </c:pt>
                <c:pt idx="805">
                  <c:v>0.10533333333333333</c:v>
                </c:pt>
                <c:pt idx="806">
                  <c:v>0.10533333333333333</c:v>
                </c:pt>
                <c:pt idx="807">
                  <c:v>0.10533333333333333</c:v>
                </c:pt>
                <c:pt idx="808">
                  <c:v>0.10533333333333333</c:v>
                </c:pt>
                <c:pt idx="809">
                  <c:v>0.10533333333333333</c:v>
                </c:pt>
                <c:pt idx="810">
                  <c:v>0.10466666666666667</c:v>
                </c:pt>
                <c:pt idx="811">
                  <c:v>0.10533333333333333</c:v>
                </c:pt>
                <c:pt idx="812">
                  <c:v>0.10533333333333333</c:v>
                </c:pt>
                <c:pt idx="813">
                  <c:v>0.10533333333333333</c:v>
                </c:pt>
                <c:pt idx="814">
                  <c:v>0.10533333333333333</c:v>
                </c:pt>
                <c:pt idx="815">
                  <c:v>0.10533333333333333</c:v>
                </c:pt>
                <c:pt idx="816">
                  <c:v>0.10533333333333333</c:v>
                </c:pt>
                <c:pt idx="817">
                  <c:v>0.10533333333333333</c:v>
                </c:pt>
                <c:pt idx="818">
                  <c:v>0.10466666666666667</c:v>
                </c:pt>
                <c:pt idx="819">
                  <c:v>0.10533333333333333</c:v>
                </c:pt>
                <c:pt idx="820">
                  <c:v>0.10533333333333333</c:v>
                </c:pt>
                <c:pt idx="821">
                  <c:v>0.10533333333333333</c:v>
                </c:pt>
                <c:pt idx="822">
                  <c:v>0.10533333333333333</c:v>
                </c:pt>
                <c:pt idx="823">
                  <c:v>0.10533333333333333</c:v>
                </c:pt>
                <c:pt idx="824">
                  <c:v>0.10466666666666667</c:v>
                </c:pt>
                <c:pt idx="825">
                  <c:v>0.10466666666666667</c:v>
                </c:pt>
                <c:pt idx="826">
                  <c:v>0.10466666666666667</c:v>
                </c:pt>
                <c:pt idx="827">
                  <c:v>0.10466666666666667</c:v>
                </c:pt>
                <c:pt idx="828">
                  <c:v>0.10466666666666667</c:v>
                </c:pt>
                <c:pt idx="829">
                  <c:v>0.10466666666666667</c:v>
                </c:pt>
                <c:pt idx="830">
                  <c:v>0.10466666666666667</c:v>
                </c:pt>
                <c:pt idx="831">
                  <c:v>0.10466666666666667</c:v>
                </c:pt>
                <c:pt idx="832">
                  <c:v>0.10466666666666667</c:v>
                </c:pt>
                <c:pt idx="833">
                  <c:v>0.10466666666666667</c:v>
                </c:pt>
                <c:pt idx="834">
                  <c:v>0.104</c:v>
                </c:pt>
                <c:pt idx="835">
                  <c:v>0.104</c:v>
                </c:pt>
                <c:pt idx="836">
                  <c:v>0.104</c:v>
                </c:pt>
                <c:pt idx="837">
                  <c:v>0.104</c:v>
                </c:pt>
                <c:pt idx="838">
                  <c:v>0.104</c:v>
                </c:pt>
                <c:pt idx="839">
                  <c:v>0.104</c:v>
                </c:pt>
                <c:pt idx="840">
                  <c:v>0.104</c:v>
                </c:pt>
                <c:pt idx="841">
                  <c:v>0.104</c:v>
                </c:pt>
                <c:pt idx="842">
                  <c:v>0.104</c:v>
                </c:pt>
                <c:pt idx="843">
                  <c:v>0.104</c:v>
                </c:pt>
                <c:pt idx="844">
                  <c:v>0.104</c:v>
                </c:pt>
                <c:pt idx="845">
                  <c:v>0.104</c:v>
                </c:pt>
                <c:pt idx="846">
                  <c:v>0.104</c:v>
                </c:pt>
                <c:pt idx="847">
                  <c:v>0.10333333333333333</c:v>
                </c:pt>
                <c:pt idx="848">
                  <c:v>0.10333333333333333</c:v>
                </c:pt>
                <c:pt idx="849">
                  <c:v>0.10333333333333333</c:v>
                </c:pt>
                <c:pt idx="850">
                  <c:v>0.10333333333333333</c:v>
                </c:pt>
                <c:pt idx="851">
                  <c:v>0.10333333333333333</c:v>
                </c:pt>
                <c:pt idx="852">
                  <c:v>0.10333333333333333</c:v>
                </c:pt>
                <c:pt idx="853">
                  <c:v>0.10333333333333333</c:v>
                </c:pt>
                <c:pt idx="854">
                  <c:v>0.10333333333333333</c:v>
                </c:pt>
                <c:pt idx="855">
                  <c:v>0.10333333333333333</c:v>
                </c:pt>
                <c:pt idx="856">
                  <c:v>0.10333333333333333</c:v>
                </c:pt>
                <c:pt idx="857">
                  <c:v>0.10333333333333333</c:v>
                </c:pt>
                <c:pt idx="858">
                  <c:v>0.10333333333333333</c:v>
                </c:pt>
                <c:pt idx="859">
                  <c:v>0.10333333333333333</c:v>
                </c:pt>
                <c:pt idx="860">
                  <c:v>0.10333333333333333</c:v>
                </c:pt>
                <c:pt idx="861">
                  <c:v>0.10333333333333333</c:v>
                </c:pt>
                <c:pt idx="862">
                  <c:v>0.10333333333333333</c:v>
                </c:pt>
                <c:pt idx="863">
                  <c:v>0.10333333333333333</c:v>
                </c:pt>
                <c:pt idx="864">
                  <c:v>0.10333333333333333</c:v>
                </c:pt>
                <c:pt idx="865">
                  <c:v>0.10333333333333333</c:v>
                </c:pt>
                <c:pt idx="866">
                  <c:v>0.10266666666666667</c:v>
                </c:pt>
                <c:pt idx="867">
                  <c:v>0.10266666666666667</c:v>
                </c:pt>
                <c:pt idx="868">
                  <c:v>0.10266666666666667</c:v>
                </c:pt>
                <c:pt idx="869">
                  <c:v>0.10266666666666667</c:v>
                </c:pt>
                <c:pt idx="870">
                  <c:v>0.10266666666666667</c:v>
                </c:pt>
                <c:pt idx="871">
                  <c:v>0.10266666666666667</c:v>
                </c:pt>
                <c:pt idx="872">
                  <c:v>0.10266666666666667</c:v>
                </c:pt>
                <c:pt idx="873">
                  <c:v>0.10266666666666667</c:v>
                </c:pt>
                <c:pt idx="874">
                  <c:v>0.10266666666666667</c:v>
                </c:pt>
                <c:pt idx="875">
                  <c:v>0.10266666666666667</c:v>
                </c:pt>
                <c:pt idx="876">
                  <c:v>0.10266666666666667</c:v>
                </c:pt>
                <c:pt idx="877">
                  <c:v>0.10266666666666667</c:v>
                </c:pt>
                <c:pt idx="878">
                  <c:v>0.10266666666666667</c:v>
                </c:pt>
                <c:pt idx="879">
                  <c:v>0.10199999999999999</c:v>
                </c:pt>
                <c:pt idx="880">
                  <c:v>0.10199999999999999</c:v>
                </c:pt>
                <c:pt idx="881">
                  <c:v>0.10199999999999999</c:v>
                </c:pt>
                <c:pt idx="882">
                  <c:v>0.10199999999999999</c:v>
                </c:pt>
                <c:pt idx="883">
                  <c:v>0.10199999999999999</c:v>
                </c:pt>
                <c:pt idx="884">
                  <c:v>0.10199999999999999</c:v>
                </c:pt>
                <c:pt idx="885">
                  <c:v>0.10199999999999999</c:v>
                </c:pt>
                <c:pt idx="886">
                  <c:v>0.10199999999999999</c:v>
                </c:pt>
                <c:pt idx="887">
                  <c:v>0.10199999999999999</c:v>
                </c:pt>
                <c:pt idx="888">
                  <c:v>0.10199999999999999</c:v>
                </c:pt>
                <c:pt idx="889">
                  <c:v>0.10199999999999999</c:v>
                </c:pt>
                <c:pt idx="890">
                  <c:v>0.10199999999999999</c:v>
                </c:pt>
                <c:pt idx="891">
                  <c:v>0.10199999999999999</c:v>
                </c:pt>
                <c:pt idx="892">
                  <c:v>0.10199999999999999</c:v>
                </c:pt>
                <c:pt idx="893">
                  <c:v>0.10199999999999999</c:v>
                </c:pt>
                <c:pt idx="894">
                  <c:v>0.10199999999999999</c:v>
                </c:pt>
                <c:pt idx="895">
                  <c:v>0.10199999999999999</c:v>
                </c:pt>
                <c:pt idx="896">
                  <c:v>0.10199999999999999</c:v>
                </c:pt>
                <c:pt idx="897">
                  <c:v>0.10199999999999999</c:v>
                </c:pt>
                <c:pt idx="898">
                  <c:v>0.10199999999999999</c:v>
                </c:pt>
                <c:pt idx="899">
                  <c:v>0.10199999999999999</c:v>
                </c:pt>
                <c:pt idx="900">
                  <c:v>0.10199999999999999</c:v>
                </c:pt>
                <c:pt idx="901">
                  <c:v>0.10199999999999999</c:v>
                </c:pt>
                <c:pt idx="902">
                  <c:v>0.10199999999999999</c:v>
                </c:pt>
                <c:pt idx="903">
                  <c:v>0.10133333333333333</c:v>
                </c:pt>
                <c:pt idx="904">
                  <c:v>0.10133333333333333</c:v>
                </c:pt>
                <c:pt idx="905">
                  <c:v>0.10133333333333333</c:v>
                </c:pt>
                <c:pt idx="906">
                  <c:v>0.10133333333333333</c:v>
                </c:pt>
                <c:pt idx="907">
                  <c:v>0.10133333333333333</c:v>
                </c:pt>
                <c:pt idx="908">
                  <c:v>0.10133333333333333</c:v>
                </c:pt>
                <c:pt idx="909">
                  <c:v>0.10133333333333333</c:v>
                </c:pt>
                <c:pt idx="910">
                  <c:v>0.10133333333333333</c:v>
                </c:pt>
                <c:pt idx="911">
                  <c:v>0.10133333333333333</c:v>
                </c:pt>
                <c:pt idx="912">
                  <c:v>0.10133333333333333</c:v>
                </c:pt>
                <c:pt idx="913">
                  <c:v>0.10133333333333333</c:v>
                </c:pt>
                <c:pt idx="914">
                  <c:v>0.10066666666666667</c:v>
                </c:pt>
                <c:pt idx="915">
                  <c:v>0.10066666666666667</c:v>
                </c:pt>
                <c:pt idx="916">
                  <c:v>0.10066666666666667</c:v>
                </c:pt>
                <c:pt idx="917">
                  <c:v>0.10066666666666667</c:v>
                </c:pt>
                <c:pt idx="918">
                  <c:v>0.10066666666666667</c:v>
                </c:pt>
                <c:pt idx="919">
                  <c:v>0.10066666666666667</c:v>
                </c:pt>
                <c:pt idx="920">
                  <c:v>0.10066666666666667</c:v>
                </c:pt>
                <c:pt idx="921">
                  <c:v>0.10066666666666667</c:v>
                </c:pt>
                <c:pt idx="922">
                  <c:v>0.10066666666666667</c:v>
                </c:pt>
                <c:pt idx="923">
                  <c:v>0.10066666666666667</c:v>
                </c:pt>
                <c:pt idx="924">
                  <c:v>0.10066666666666667</c:v>
                </c:pt>
                <c:pt idx="925">
                  <c:v>0.10066666666666667</c:v>
                </c:pt>
                <c:pt idx="926">
                  <c:v>0.10066666666666667</c:v>
                </c:pt>
                <c:pt idx="927">
                  <c:v>0.10066666666666667</c:v>
                </c:pt>
                <c:pt idx="928">
                  <c:v>0.10066666666666667</c:v>
                </c:pt>
                <c:pt idx="929">
                  <c:v>0.10066666666666667</c:v>
                </c:pt>
                <c:pt idx="930">
                  <c:v>0.10066666666666667</c:v>
                </c:pt>
                <c:pt idx="931">
                  <c:v>0.10066666666666667</c:v>
                </c:pt>
                <c:pt idx="932">
                  <c:v>0.10066666666666667</c:v>
                </c:pt>
                <c:pt idx="933">
                  <c:v>0.10066666666666667</c:v>
                </c:pt>
                <c:pt idx="934">
                  <c:v>0.10066666666666667</c:v>
                </c:pt>
                <c:pt idx="935">
                  <c:v>0.10066666666666667</c:v>
                </c:pt>
                <c:pt idx="936">
                  <c:v>0.10066666666666667</c:v>
                </c:pt>
                <c:pt idx="937">
                  <c:v>0.10066666666666667</c:v>
                </c:pt>
                <c:pt idx="938">
                  <c:v>9.9999999999999992E-2</c:v>
                </c:pt>
                <c:pt idx="939">
                  <c:v>9.9999999999999992E-2</c:v>
                </c:pt>
                <c:pt idx="940">
                  <c:v>9.9999999999999992E-2</c:v>
                </c:pt>
                <c:pt idx="941">
                  <c:v>9.9999999999999992E-2</c:v>
                </c:pt>
                <c:pt idx="942">
                  <c:v>9.9999999999999992E-2</c:v>
                </c:pt>
                <c:pt idx="943">
                  <c:v>9.9999999999999992E-2</c:v>
                </c:pt>
                <c:pt idx="944">
                  <c:v>9.9999999999999992E-2</c:v>
                </c:pt>
                <c:pt idx="945">
                  <c:v>9.9999999999999992E-2</c:v>
                </c:pt>
                <c:pt idx="946">
                  <c:v>9.9999999999999992E-2</c:v>
                </c:pt>
                <c:pt idx="947">
                  <c:v>9.9999999999999992E-2</c:v>
                </c:pt>
                <c:pt idx="948">
                  <c:v>9.9999999999999992E-2</c:v>
                </c:pt>
                <c:pt idx="949">
                  <c:v>9.9999999999999992E-2</c:v>
                </c:pt>
                <c:pt idx="950">
                  <c:v>9.9333333333333329E-2</c:v>
                </c:pt>
                <c:pt idx="951">
                  <c:v>9.9333333333333329E-2</c:v>
                </c:pt>
                <c:pt idx="952">
                  <c:v>9.9333333333333329E-2</c:v>
                </c:pt>
                <c:pt idx="953">
                  <c:v>9.9333333333333329E-2</c:v>
                </c:pt>
                <c:pt idx="954">
                  <c:v>9.9333333333333329E-2</c:v>
                </c:pt>
                <c:pt idx="955">
                  <c:v>9.9333333333333329E-2</c:v>
                </c:pt>
                <c:pt idx="956">
                  <c:v>9.9333333333333329E-2</c:v>
                </c:pt>
                <c:pt idx="957">
                  <c:v>9.9333333333333329E-2</c:v>
                </c:pt>
                <c:pt idx="958">
                  <c:v>9.9333333333333329E-2</c:v>
                </c:pt>
                <c:pt idx="959">
                  <c:v>9.9333333333333329E-2</c:v>
                </c:pt>
                <c:pt idx="960">
                  <c:v>9.9333333333333329E-2</c:v>
                </c:pt>
                <c:pt idx="961">
                  <c:v>9.9333333333333329E-2</c:v>
                </c:pt>
                <c:pt idx="962">
                  <c:v>9.9333333333333329E-2</c:v>
                </c:pt>
                <c:pt idx="963">
                  <c:v>9.9333333333333329E-2</c:v>
                </c:pt>
                <c:pt idx="964">
                  <c:v>9.9333333333333329E-2</c:v>
                </c:pt>
                <c:pt idx="965">
                  <c:v>9.9333333333333329E-2</c:v>
                </c:pt>
                <c:pt idx="966">
                  <c:v>9.9333333333333329E-2</c:v>
                </c:pt>
                <c:pt idx="967">
                  <c:v>9.9333333333333329E-2</c:v>
                </c:pt>
                <c:pt idx="968">
                  <c:v>9.8666666666666666E-2</c:v>
                </c:pt>
                <c:pt idx="969">
                  <c:v>9.8666666666666666E-2</c:v>
                </c:pt>
                <c:pt idx="970">
                  <c:v>9.8666666666666666E-2</c:v>
                </c:pt>
                <c:pt idx="971">
                  <c:v>9.8666666666666666E-2</c:v>
                </c:pt>
                <c:pt idx="972">
                  <c:v>9.8666666666666666E-2</c:v>
                </c:pt>
                <c:pt idx="973">
                  <c:v>9.8666666666666666E-2</c:v>
                </c:pt>
                <c:pt idx="974">
                  <c:v>9.8666666666666666E-2</c:v>
                </c:pt>
                <c:pt idx="975">
                  <c:v>9.799999999999999E-2</c:v>
                </c:pt>
                <c:pt idx="976">
                  <c:v>9.799999999999999E-2</c:v>
                </c:pt>
                <c:pt idx="977">
                  <c:v>9.799999999999999E-2</c:v>
                </c:pt>
                <c:pt idx="978">
                  <c:v>9.799999999999999E-2</c:v>
                </c:pt>
                <c:pt idx="979">
                  <c:v>9.799999999999999E-2</c:v>
                </c:pt>
                <c:pt idx="980">
                  <c:v>9.799999999999999E-2</c:v>
                </c:pt>
                <c:pt idx="981">
                  <c:v>9.799999999999999E-2</c:v>
                </c:pt>
                <c:pt idx="982">
                  <c:v>9.799999999999999E-2</c:v>
                </c:pt>
                <c:pt idx="983">
                  <c:v>9.799999999999999E-2</c:v>
                </c:pt>
                <c:pt idx="984">
                  <c:v>9.799999999999999E-2</c:v>
                </c:pt>
                <c:pt idx="985">
                  <c:v>9.799999999999999E-2</c:v>
                </c:pt>
                <c:pt idx="986">
                  <c:v>9.799999999999999E-2</c:v>
                </c:pt>
                <c:pt idx="987">
                  <c:v>9.799999999999999E-2</c:v>
                </c:pt>
                <c:pt idx="988">
                  <c:v>9.799999999999999E-2</c:v>
                </c:pt>
                <c:pt idx="989">
                  <c:v>9.799999999999999E-2</c:v>
                </c:pt>
                <c:pt idx="990">
                  <c:v>9.799999999999999E-2</c:v>
                </c:pt>
                <c:pt idx="991">
                  <c:v>9.799999999999999E-2</c:v>
                </c:pt>
                <c:pt idx="992">
                  <c:v>9.799999999999999E-2</c:v>
                </c:pt>
                <c:pt idx="993">
                  <c:v>9.7333333333333327E-2</c:v>
                </c:pt>
                <c:pt idx="994">
                  <c:v>9.7333333333333327E-2</c:v>
                </c:pt>
                <c:pt idx="995">
                  <c:v>9.7333333333333327E-2</c:v>
                </c:pt>
                <c:pt idx="996">
                  <c:v>9.7333333333333327E-2</c:v>
                </c:pt>
                <c:pt idx="997">
                  <c:v>9.7333333333333327E-2</c:v>
                </c:pt>
                <c:pt idx="998">
                  <c:v>9.7333333333333327E-2</c:v>
                </c:pt>
                <c:pt idx="999">
                  <c:v>9.7333333333333327E-2</c:v>
                </c:pt>
                <c:pt idx="1000">
                  <c:v>9.6666666666666665E-2</c:v>
                </c:pt>
                <c:pt idx="1001">
                  <c:v>9.6666666666666665E-2</c:v>
                </c:pt>
                <c:pt idx="1002">
                  <c:v>9.6666666666666665E-2</c:v>
                </c:pt>
                <c:pt idx="1003">
                  <c:v>9.6666666666666665E-2</c:v>
                </c:pt>
                <c:pt idx="1004">
                  <c:v>9.6666666666666665E-2</c:v>
                </c:pt>
                <c:pt idx="1005">
                  <c:v>9.6666666666666665E-2</c:v>
                </c:pt>
                <c:pt idx="1006">
                  <c:v>9.6666666666666665E-2</c:v>
                </c:pt>
                <c:pt idx="1007">
                  <c:v>9.6666666666666665E-2</c:v>
                </c:pt>
                <c:pt idx="1008">
                  <c:v>9.6666666666666665E-2</c:v>
                </c:pt>
                <c:pt idx="1009">
                  <c:v>9.6666666666666665E-2</c:v>
                </c:pt>
                <c:pt idx="1010">
                  <c:v>9.6666666666666665E-2</c:v>
                </c:pt>
                <c:pt idx="1011">
                  <c:v>9.6666666666666665E-2</c:v>
                </c:pt>
                <c:pt idx="1012">
                  <c:v>9.6666666666666665E-2</c:v>
                </c:pt>
                <c:pt idx="1013">
                  <c:v>9.6666666666666665E-2</c:v>
                </c:pt>
                <c:pt idx="1014">
                  <c:v>9.6666666666666665E-2</c:v>
                </c:pt>
                <c:pt idx="1015">
                  <c:v>9.6666666666666665E-2</c:v>
                </c:pt>
                <c:pt idx="1016">
                  <c:v>9.6666666666666665E-2</c:v>
                </c:pt>
                <c:pt idx="1017">
                  <c:v>9.6666666666666665E-2</c:v>
                </c:pt>
                <c:pt idx="1018">
                  <c:v>9.5999999999999988E-2</c:v>
                </c:pt>
                <c:pt idx="1019">
                  <c:v>9.5999999999999988E-2</c:v>
                </c:pt>
                <c:pt idx="1020">
                  <c:v>9.5999999999999988E-2</c:v>
                </c:pt>
                <c:pt idx="1021">
                  <c:v>9.5999999999999988E-2</c:v>
                </c:pt>
                <c:pt idx="1022">
                  <c:v>9.5999999999999988E-2</c:v>
                </c:pt>
                <c:pt idx="1023">
                  <c:v>9.5999999999999988E-2</c:v>
                </c:pt>
                <c:pt idx="1024">
                  <c:v>9.5999999999999988E-2</c:v>
                </c:pt>
                <c:pt idx="1025">
                  <c:v>9.5999999999999988E-2</c:v>
                </c:pt>
                <c:pt idx="1026">
                  <c:v>9.5333333333333325E-2</c:v>
                </c:pt>
                <c:pt idx="1027">
                  <c:v>9.5333333333333325E-2</c:v>
                </c:pt>
                <c:pt idx="1028">
                  <c:v>9.5333333333333325E-2</c:v>
                </c:pt>
                <c:pt idx="1029">
                  <c:v>9.5333333333333325E-2</c:v>
                </c:pt>
                <c:pt idx="1030">
                  <c:v>9.5333333333333325E-2</c:v>
                </c:pt>
                <c:pt idx="1031">
                  <c:v>9.5333333333333325E-2</c:v>
                </c:pt>
                <c:pt idx="1032">
                  <c:v>9.5333333333333325E-2</c:v>
                </c:pt>
                <c:pt idx="1033">
                  <c:v>9.5333333333333325E-2</c:v>
                </c:pt>
                <c:pt idx="1034">
                  <c:v>9.5333333333333325E-2</c:v>
                </c:pt>
                <c:pt idx="1035">
                  <c:v>9.5333333333333325E-2</c:v>
                </c:pt>
                <c:pt idx="1036">
                  <c:v>9.5333333333333325E-2</c:v>
                </c:pt>
                <c:pt idx="1037">
                  <c:v>9.5333333333333325E-2</c:v>
                </c:pt>
                <c:pt idx="1038">
                  <c:v>9.5333333333333325E-2</c:v>
                </c:pt>
                <c:pt idx="1039">
                  <c:v>9.5333333333333325E-2</c:v>
                </c:pt>
                <c:pt idx="1040">
                  <c:v>9.5333333333333325E-2</c:v>
                </c:pt>
                <c:pt idx="1041">
                  <c:v>9.5333333333333325E-2</c:v>
                </c:pt>
                <c:pt idx="1042">
                  <c:v>9.5333333333333325E-2</c:v>
                </c:pt>
                <c:pt idx="1043">
                  <c:v>9.5333333333333325E-2</c:v>
                </c:pt>
                <c:pt idx="1044">
                  <c:v>9.5333333333333325E-2</c:v>
                </c:pt>
                <c:pt idx="1045">
                  <c:v>9.5333333333333325E-2</c:v>
                </c:pt>
                <c:pt idx="1046">
                  <c:v>9.5333333333333325E-2</c:v>
                </c:pt>
                <c:pt idx="1047">
                  <c:v>9.5333333333333325E-2</c:v>
                </c:pt>
                <c:pt idx="1048">
                  <c:v>9.4666666666666663E-2</c:v>
                </c:pt>
                <c:pt idx="1049">
                  <c:v>9.4666666666666663E-2</c:v>
                </c:pt>
                <c:pt idx="1050">
                  <c:v>9.4666666666666663E-2</c:v>
                </c:pt>
                <c:pt idx="1051">
                  <c:v>9.4666666666666663E-2</c:v>
                </c:pt>
                <c:pt idx="1052">
                  <c:v>9.4666666666666663E-2</c:v>
                </c:pt>
                <c:pt idx="1053">
                  <c:v>9.4666666666666663E-2</c:v>
                </c:pt>
                <c:pt idx="1054">
                  <c:v>9.4666666666666663E-2</c:v>
                </c:pt>
                <c:pt idx="1055">
                  <c:v>9.4666666666666663E-2</c:v>
                </c:pt>
                <c:pt idx="1056">
                  <c:v>9.4666666666666663E-2</c:v>
                </c:pt>
                <c:pt idx="1057">
                  <c:v>9.4666666666666663E-2</c:v>
                </c:pt>
                <c:pt idx="1058">
                  <c:v>9.4666666666666663E-2</c:v>
                </c:pt>
                <c:pt idx="1059">
                  <c:v>9.4666666666666663E-2</c:v>
                </c:pt>
                <c:pt idx="1060">
                  <c:v>9.4666666666666663E-2</c:v>
                </c:pt>
                <c:pt idx="1061">
                  <c:v>9.4666666666666663E-2</c:v>
                </c:pt>
                <c:pt idx="1062">
                  <c:v>9.3999999999999986E-2</c:v>
                </c:pt>
                <c:pt idx="1063">
                  <c:v>9.3999999999999986E-2</c:v>
                </c:pt>
                <c:pt idx="1064">
                  <c:v>9.3999999999999986E-2</c:v>
                </c:pt>
                <c:pt idx="1065">
                  <c:v>9.3999999999999986E-2</c:v>
                </c:pt>
                <c:pt idx="1066">
                  <c:v>9.3999999999999986E-2</c:v>
                </c:pt>
                <c:pt idx="1067">
                  <c:v>9.3999999999999986E-2</c:v>
                </c:pt>
                <c:pt idx="1068">
                  <c:v>9.3999999999999986E-2</c:v>
                </c:pt>
                <c:pt idx="1069">
                  <c:v>9.3999999999999986E-2</c:v>
                </c:pt>
                <c:pt idx="1070">
                  <c:v>9.3999999999999986E-2</c:v>
                </c:pt>
                <c:pt idx="1071">
                  <c:v>9.3999999999999986E-2</c:v>
                </c:pt>
                <c:pt idx="1072">
                  <c:v>9.3999999999999986E-2</c:v>
                </c:pt>
                <c:pt idx="1073">
                  <c:v>9.3999999999999986E-2</c:v>
                </c:pt>
                <c:pt idx="1074">
                  <c:v>9.3999999999999986E-2</c:v>
                </c:pt>
                <c:pt idx="1075">
                  <c:v>9.3999999999999986E-2</c:v>
                </c:pt>
                <c:pt idx="1076">
                  <c:v>9.3999999999999986E-2</c:v>
                </c:pt>
                <c:pt idx="1077">
                  <c:v>9.3999999999999986E-2</c:v>
                </c:pt>
                <c:pt idx="1078">
                  <c:v>9.3999999999999986E-2</c:v>
                </c:pt>
                <c:pt idx="1079">
                  <c:v>9.3999999999999986E-2</c:v>
                </c:pt>
                <c:pt idx="1080">
                  <c:v>9.3999999999999986E-2</c:v>
                </c:pt>
                <c:pt idx="1081">
                  <c:v>9.3999999999999986E-2</c:v>
                </c:pt>
                <c:pt idx="1082">
                  <c:v>9.3999999999999986E-2</c:v>
                </c:pt>
                <c:pt idx="1083">
                  <c:v>9.3999999999999986E-2</c:v>
                </c:pt>
                <c:pt idx="1084">
                  <c:v>9.3999999999999986E-2</c:v>
                </c:pt>
                <c:pt idx="1085">
                  <c:v>9.3999999999999986E-2</c:v>
                </c:pt>
                <c:pt idx="1086">
                  <c:v>9.3999999999999986E-2</c:v>
                </c:pt>
                <c:pt idx="1087">
                  <c:v>9.3999999999999986E-2</c:v>
                </c:pt>
                <c:pt idx="1088">
                  <c:v>9.3999999999999986E-2</c:v>
                </c:pt>
                <c:pt idx="1089">
                  <c:v>9.3999999999999986E-2</c:v>
                </c:pt>
                <c:pt idx="1090">
                  <c:v>9.3999999999999986E-2</c:v>
                </c:pt>
                <c:pt idx="1091">
                  <c:v>9.3333333333333338E-2</c:v>
                </c:pt>
                <c:pt idx="1092">
                  <c:v>9.3333333333333338E-2</c:v>
                </c:pt>
                <c:pt idx="1093">
                  <c:v>9.3333333333333338E-2</c:v>
                </c:pt>
                <c:pt idx="1094">
                  <c:v>9.3333333333333338E-2</c:v>
                </c:pt>
                <c:pt idx="1095">
                  <c:v>9.3333333333333338E-2</c:v>
                </c:pt>
                <c:pt idx="1096">
                  <c:v>9.3333333333333338E-2</c:v>
                </c:pt>
                <c:pt idx="1097">
                  <c:v>9.3333333333333338E-2</c:v>
                </c:pt>
                <c:pt idx="1098">
                  <c:v>9.3333333333333338E-2</c:v>
                </c:pt>
                <c:pt idx="1099">
                  <c:v>9.3333333333333338E-2</c:v>
                </c:pt>
                <c:pt idx="1100">
                  <c:v>9.3333333333333338E-2</c:v>
                </c:pt>
                <c:pt idx="1101">
                  <c:v>9.2666666666666675E-2</c:v>
                </c:pt>
                <c:pt idx="1102">
                  <c:v>9.2666666666666675E-2</c:v>
                </c:pt>
                <c:pt idx="1103">
                  <c:v>9.2666666666666675E-2</c:v>
                </c:pt>
                <c:pt idx="1104">
                  <c:v>9.2666666666666675E-2</c:v>
                </c:pt>
                <c:pt idx="1105">
                  <c:v>9.2666666666666675E-2</c:v>
                </c:pt>
                <c:pt idx="1106">
                  <c:v>9.2666666666666675E-2</c:v>
                </c:pt>
                <c:pt idx="1107">
                  <c:v>9.2666666666666675E-2</c:v>
                </c:pt>
                <c:pt idx="1108">
                  <c:v>9.2666666666666675E-2</c:v>
                </c:pt>
                <c:pt idx="1109">
                  <c:v>9.2666666666666675E-2</c:v>
                </c:pt>
                <c:pt idx="1110">
                  <c:v>9.2666666666666675E-2</c:v>
                </c:pt>
                <c:pt idx="1111">
                  <c:v>9.2666666666666675E-2</c:v>
                </c:pt>
                <c:pt idx="1112">
                  <c:v>9.2666666666666675E-2</c:v>
                </c:pt>
                <c:pt idx="1113">
                  <c:v>9.2666666666666675E-2</c:v>
                </c:pt>
                <c:pt idx="1114">
                  <c:v>9.2666666666666675E-2</c:v>
                </c:pt>
                <c:pt idx="1115">
                  <c:v>9.2666666666666675E-2</c:v>
                </c:pt>
                <c:pt idx="1116">
                  <c:v>9.2666666666666675E-2</c:v>
                </c:pt>
                <c:pt idx="1117">
                  <c:v>9.2666666666666675E-2</c:v>
                </c:pt>
                <c:pt idx="1118">
                  <c:v>9.2666666666666675E-2</c:v>
                </c:pt>
                <c:pt idx="1119">
                  <c:v>9.2666666666666675E-2</c:v>
                </c:pt>
                <c:pt idx="1120">
                  <c:v>9.2666666666666675E-2</c:v>
                </c:pt>
                <c:pt idx="1121">
                  <c:v>9.2666666666666675E-2</c:v>
                </c:pt>
                <c:pt idx="1122">
                  <c:v>9.2666666666666675E-2</c:v>
                </c:pt>
                <c:pt idx="1123">
                  <c:v>9.2666666666666675E-2</c:v>
                </c:pt>
                <c:pt idx="1124">
                  <c:v>9.2000000000000012E-2</c:v>
                </c:pt>
                <c:pt idx="1125">
                  <c:v>9.2000000000000012E-2</c:v>
                </c:pt>
                <c:pt idx="1126">
                  <c:v>9.2000000000000012E-2</c:v>
                </c:pt>
                <c:pt idx="1127">
                  <c:v>9.2000000000000012E-2</c:v>
                </c:pt>
                <c:pt idx="1128">
                  <c:v>9.2000000000000012E-2</c:v>
                </c:pt>
                <c:pt idx="1129">
                  <c:v>9.2000000000000012E-2</c:v>
                </c:pt>
                <c:pt idx="1130">
                  <c:v>9.2000000000000012E-2</c:v>
                </c:pt>
                <c:pt idx="1131">
                  <c:v>9.2000000000000012E-2</c:v>
                </c:pt>
                <c:pt idx="1132">
                  <c:v>9.2000000000000012E-2</c:v>
                </c:pt>
                <c:pt idx="1133">
                  <c:v>9.2000000000000012E-2</c:v>
                </c:pt>
                <c:pt idx="1134">
                  <c:v>9.2000000000000012E-2</c:v>
                </c:pt>
                <c:pt idx="1135">
                  <c:v>9.2000000000000012E-2</c:v>
                </c:pt>
                <c:pt idx="1136">
                  <c:v>9.2000000000000012E-2</c:v>
                </c:pt>
                <c:pt idx="1137">
                  <c:v>9.2000000000000012E-2</c:v>
                </c:pt>
                <c:pt idx="1138">
                  <c:v>9.2000000000000012E-2</c:v>
                </c:pt>
                <c:pt idx="1139">
                  <c:v>9.2000000000000012E-2</c:v>
                </c:pt>
                <c:pt idx="1140">
                  <c:v>9.1333333333333336E-2</c:v>
                </c:pt>
                <c:pt idx="1141">
                  <c:v>9.1333333333333336E-2</c:v>
                </c:pt>
                <c:pt idx="1142">
                  <c:v>9.1333333333333336E-2</c:v>
                </c:pt>
                <c:pt idx="1143">
                  <c:v>9.1333333333333336E-2</c:v>
                </c:pt>
                <c:pt idx="1144">
                  <c:v>9.1333333333333336E-2</c:v>
                </c:pt>
                <c:pt idx="1145">
                  <c:v>9.1333333333333336E-2</c:v>
                </c:pt>
                <c:pt idx="1146">
                  <c:v>9.1333333333333336E-2</c:v>
                </c:pt>
                <c:pt idx="1147">
                  <c:v>9.1333333333333336E-2</c:v>
                </c:pt>
                <c:pt idx="1148">
                  <c:v>9.1333333333333336E-2</c:v>
                </c:pt>
                <c:pt idx="1149">
                  <c:v>9.1333333333333336E-2</c:v>
                </c:pt>
                <c:pt idx="1150">
                  <c:v>9.1333333333333336E-2</c:v>
                </c:pt>
                <c:pt idx="1151">
                  <c:v>9.1333333333333336E-2</c:v>
                </c:pt>
                <c:pt idx="1152">
                  <c:v>9.1333333333333336E-2</c:v>
                </c:pt>
                <c:pt idx="1153">
                  <c:v>9.1333333333333336E-2</c:v>
                </c:pt>
                <c:pt idx="1154">
                  <c:v>9.1333333333333336E-2</c:v>
                </c:pt>
                <c:pt idx="1155">
                  <c:v>9.1333333333333336E-2</c:v>
                </c:pt>
                <c:pt idx="1156">
                  <c:v>9.1333333333333336E-2</c:v>
                </c:pt>
                <c:pt idx="1157">
                  <c:v>9.1333333333333336E-2</c:v>
                </c:pt>
                <c:pt idx="1158">
                  <c:v>9.1333333333333336E-2</c:v>
                </c:pt>
                <c:pt idx="1159">
                  <c:v>9.1333333333333336E-2</c:v>
                </c:pt>
                <c:pt idx="1160">
                  <c:v>9.1333333333333336E-2</c:v>
                </c:pt>
                <c:pt idx="1161">
                  <c:v>9.1333333333333336E-2</c:v>
                </c:pt>
                <c:pt idx="1162">
                  <c:v>9.1333333333333336E-2</c:v>
                </c:pt>
                <c:pt idx="1163">
                  <c:v>9.1333333333333336E-2</c:v>
                </c:pt>
                <c:pt idx="1164">
                  <c:v>9.1333333333333336E-2</c:v>
                </c:pt>
                <c:pt idx="1165">
                  <c:v>9.1333333333333336E-2</c:v>
                </c:pt>
                <c:pt idx="1166">
                  <c:v>9.0666666666666673E-2</c:v>
                </c:pt>
                <c:pt idx="1167">
                  <c:v>9.0666666666666673E-2</c:v>
                </c:pt>
                <c:pt idx="1168">
                  <c:v>9.0666666666666673E-2</c:v>
                </c:pt>
                <c:pt idx="1169">
                  <c:v>9.0666666666666673E-2</c:v>
                </c:pt>
                <c:pt idx="1170">
                  <c:v>9.0666666666666673E-2</c:v>
                </c:pt>
                <c:pt idx="1171">
                  <c:v>9.0666666666666673E-2</c:v>
                </c:pt>
                <c:pt idx="1172">
                  <c:v>9.0666666666666673E-2</c:v>
                </c:pt>
                <c:pt idx="1173">
                  <c:v>9.0666666666666673E-2</c:v>
                </c:pt>
                <c:pt idx="1174">
                  <c:v>9.0666666666666673E-2</c:v>
                </c:pt>
                <c:pt idx="1175">
                  <c:v>9.0666666666666673E-2</c:v>
                </c:pt>
                <c:pt idx="1176">
                  <c:v>9.0666666666666673E-2</c:v>
                </c:pt>
                <c:pt idx="1177">
                  <c:v>9.0666666666666673E-2</c:v>
                </c:pt>
                <c:pt idx="1178">
                  <c:v>9.0666666666666673E-2</c:v>
                </c:pt>
                <c:pt idx="1179">
                  <c:v>9.0666666666666673E-2</c:v>
                </c:pt>
                <c:pt idx="1180">
                  <c:v>9.0666666666666673E-2</c:v>
                </c:pt>
                <c:pt idx="1181">
                  <c:v>9.0666666666666673E-2</c:v>
                </c:pt>
                <c:pt idx="1182">
                  <c:v>9.0666666666666673E-2</c:v>
                </c:pt>
                <c:pt idx="1183">
                  <c:v>9.0666666666666673E-2</c:v>
                </c:pt>
                <c:pt idx="1184">
                  <c:v>9.0000000000000011E-2</c:v>
                </c:pt>
                <c:pt idx="1185">
                  <c:v>9.0000000000000011E-2</c:v>
                </c:pt>
                <c:pt idx="1186">
                  <c:v>9.0000000000000011E-2</c:v>
                </c:pt>
                <c:pt idx="1187">
                  <c:v>9.0000000000000011E-2</c:v>
                </c:pt>
                <c:pt idx="1188">
                  <c:v>9.0000000000000011E-2</c:v>
                </c:pt>
                <c:pt idx="1189">
                  <c:v>9.0000000000000011E-2</c:v>
                </c:pt>
                <c:pt idx="1190">
                  <c:v>9.0000000000000011E-2</c:v>
                </c:pt>
                <c:pt idx="1191">
                  <c:v>9.0000000000000011E-2</c:v>
                </c:pt>
                <c:pt idx="1192">
                  <c:v>9.0000000000000011E-2</c:v>
                </c:pt>
                <c:pt idx="1193">
                  <c:v>9.0000000000000011E-2</c:v>
                </c:pt>
                <c:pt idx="1194">
                  <c:v>9.0000000000000011E-2</c:v>
                </c:pt>
                <c:pt idx="1195">
                  <c:v>9.0000000000000011E-2</c:v>
                </c:pt>
                <c:pt idx="1196">
                  <c:v>9.0000000000000011E-2</c:v>
                </c:pt>
                <c:pt idx="1197">
                  <c:v>9.0000000000000011E-2</c:v>
                </c:pt>
                <c:pt idx="1198">
                  <c:v>9.0000000000000011E-2</c:v>
                </c:pt>
                <c:pt idx="1199">
                  <c:v>9.0000000000000011E-2</c:v>
                </c:pt>
                <c:pt idx="1200">
                  <c:v>9.0000000000000011E-2</c:v>
                </c:pt>
                <c:pt idx="1201">
                  <c:v>9.0000000000000011E-2</c:v>
                </c:pt>
                <c:pt idx="1202">
                  <c:v>9.0000000000000011E-2</c:v>
                </c:pt>
                <c:pt idx="1203">
                  <c:v>9.0000000000000011E-2</c:v>
                </c:pt>
                <c:pt idx="1204">
                  <c:v>9.0000000000000011E-2</c:v>
                </c:pt>
                <c:pt idx="1205">
                  <c:v>9.0000000000000011E-2</c:v>
                </c:pt>
                <c:pt idx="1206">
                  <c:v>9.0000000000000011E-2</c:v>
                </c:pt>
                <c:pt idx="1207">
                  <c:v>9.0000000000000011E-2</c:v>
                </c:pt>
                <c:pt idx="1208">
                  <c:v>9.0000000000000011E-2</c:v>
                </c:pt>
                <c:pt idx="1209">
                  <c:v>9.0000000000000011E-2</c:v>
                </c:pt>
                <c:pt idx="1210">
                  <c:v>8.9333333333333334E-2</c:v>
                </c:pt>
                <c:pt idx="1211">
                  <c:v>8.9333333333333334E-2</c:v>
                </c:pt>
                <c:pt idx="1212">
                  <c:v>8.9333333333333334E-2</c:v>
                </c:pt>
                <c:pt idx="1213">
                  <c:v>8.9333333333333334E-2</c:v>
                </c:pt>
                <c:pt idx="1214">
                  <c:v>8.9333333333333334E-2</c:v>
                </c:pt>
                <c:pt idx="1215">
                  <c:v>8.9333333333333334E-2</c:v>
                </c:pt>
                <c:pt idx="1216">
                  <c:v>8.9333333333333334E-2</c:v>
                </c:pt>
                <c:pt idx="1217">
                  <c:v>8.9333333333333334E-2</c:v>
                </c:pt>
                <c:pt idx="1218">
                  <c:v>8.9333333333333334E-2</c:v>
                </c:pt>
                <c:pt idx="1219">
                  <c:v>8.9333333333333334E-2</c:v>
                </c:pt>
                <c:pt idx="1220">
                  <c:v>8.9333333333333334E-2</c:v>
                </c:pt>
                <c:pt idx="1221">
                  <c:v>8.9333333333333334E-2</c:v>
                </c:pt>
                <c:pt idx="1222">
                  <c:v>8.9333333333333334E-2</c:v>
                </c:pt>
                <c:pt idx="1223">
                  <c:v>8.9333333333333334E-2</c:v>
                </c:pt>
                <c:pt idx="1224">
                  <c:v>8.8666666666666671E-2</c:v>
                </c:pt>
                <c:pt idx="1225">
                  <c:v>8.8666666666666671E-2</c:v>
                </c:pt>
                <c:pt idx="1226">
                  <c:v>8.8666666666666671E-2</c:v>
                </c:pt>
                <c:pt idx="1227">
                  <c:v>8.8666666666666671E-2</c:v>
                </c:pt>
                <c:pt idx="1228">
                  <c:v>8.8666666666666671E-2</c:v>
                </c:pt>
                <c:pt idx="1229">
                  <c:v>8.8666666666666671E-2</c:v>
                </c:pt>
                <c:pt idx="1230">
                  <c:v>8.8666666666666671E-2</c:v>
                </c:pt>
                <c:pt idx="1231">
                  <c:v>8.8666666666666671E-2</c:v>
                </c:pt>
                <c:pt idx="1232">
                  <c:v>8.8666666666666671E-2</c:v>
                </c:pt>
                <c:pt idx="1233">
                  <c:v>8.8666666666666671E-2</c:v>
                </c:pt>
                <c:pt idx="1234">
                  <c:v>8.8666666666666671E-2</c:v>
                </c:pt>
                <c:pt idx="1235">
                  <c:v>8.8666666666666671E-2</c:v>
                </c:pt>
                <c:pt idx="1236">
                  <c:v>8.8666666666666671E-2</c:v>
                </c:pt>
                <c:pt idx="1237">
                  <c:v>8.8666666666666671E-2</c:v>
                </c:pt>
                <c:pt idx="1238">
                  <c:v>8.8666666666666671E-2</c:v>
                </c:pt>
                <c:pt idx="1239">
                  <c:v>8.8000000000000009E-2</c:v>
                </c:pt>
                <c:pt idx="1240">
                  <c:v>8.8666666666666671E-2</c:v>
                </c:pt>
                <c:pt idx="1241">
                  <c:v>8.8666666666666671E-2</c:v>
                </c:pt>
                <c:pt idx="1242">
                  <c:v>8.8666666666666671E-2</c:v>
                </c:pt>
                <c:pt idx="1243">
                  <c:v>8.8666666666666671E-2</c:v>
                </c:pt>
                <c:pt idx="1244">
                  <c:v>8.8666666666666671E-2</c:v>
                </c:pt>
                <c:pt idx="1245">
                  <c:v>8.8666666666666671E-2</c:v>
                </c:pt>
                <c:pt idx="1246">
                  <c:v>8.8666666666666671E-2</c:v>
                </c:pt>
                <c:pt idx="1247">
                  <c:v>8.8666666666666671E-2</c:v>
                </c:pt>
                <c:pt idx="1248">
                  <c:v>8.8666666666666671E-2</c:v>
                </c:pt>
                <c:pt idx="1249">
                  <c:v>8.8666666666666671E-2</c:v>
                </c:pt>
                <c:pt idx="1250">
                  <c:v>8.8666666666666671E-2</c:v>
                </c:pt>
                <c:pt idx="1251">
                  <c:v>8.8666666666666671E-2</c:v>
                </c:pt>
                <c:pt idx="1252">
                  <c:v>8.8666666666666671E-2</c:v>
                </c:pt>
                <c:pt idx="1253">
                  <c:v>8.8666666666666671E-2</c:v>
                </c:pt>
                <c:pt idx="1254">
                  <c:v>8.8666666666666671E-2</c:v>
                </c:pt>
                <c:pt idx="1255">
                  <c:v>8.8666666666666671E-2</c:v>
                </c:pt>
                <c:pt idx="1256">
                  <c:v>8.8000000000000009E-2</c:v>
                </c:pt>
                <c:pt idx="1257">
                  <c:v>8.8000000000000009E-2</c:v>
                </c:pt>
                <c:pt idx="1258">
                  <c:v>8.8000000000000009E-2</c:v>
                </c:pt>
                <c:pt idx="1259">
                  <c:v>8.8000000000000009E-2</c:v>
                </c:pt>
                <c:pt idx="1260">
                  <c:v>8.8000000000000009E-2</c:v>
                </c:pt>
                <c:pt idx="1261">
                  <c:v>8.8000000000000009E-2</c:v>
                </c:pt>
                <c:pt idx="1262">
                  <c:v>8.8000000000000009E-2</c:v>
                </c:pt>
                <c:pt idx="1263">
                  <c:v>8.8000000000000009E-2</c:v>
                </c:pt>
                <c:pt idx="1264">
                  <c:v>8.8000000000000009E-2</c:v>
                </c:pt>
                <c:pt idx="1265">
                  <c:v>8.8000000000000009E-2</c:v>
                </c:pt>
                <c:pt idx="1266">
                  <c:v>8.8000000000000009E-2</c:v>
                </c:pt>
                <c:pt idx="1267">
                  <c:v>8.8000000000000009E-2</c:v>
                </c:pt>
                <c:pt idx="1268">
                  <c:v>8.8000000000000009E-2</c:v>
                </c:pt>
                <c:pt idx="1269">
                  <c:v>8.7333333333333332E-2</c:v>
                </c:pt>
                <c:pt idx="1270">
                  <c:v>8.7333333333333332E-2</c:v>
                </c:pt>
                <c:pt idx="1271">
                  <c:v>8.7333333333333332E-2</c:v>
                </c:pt>
                <c:pt idx="1272">
                  <c:v>8.7333333333333332E-2</c:v>
                </c:pt>
                <c:pt idx="1273">
                  <c:v>8.7333333333333332E-2</c:v>
                </c:pt>
                <c:pt idx="1274">
                  <c:v>8.7333333333333332E-2</c:v>
                </c:pt>
                <c:pt idx="1275">
                  <c:v>8.7333333333333332E-2</c:v>
                </c:pt>
                <c:pt idx="1276">
                  <c:v>8.7333333333333332E-2</c:v>
                </c:pt>
                <c:pt idx="1277">
                  <c:v>8.7333333333333332E-2</c:v>
                </c:pt>
                <c:pt idx="1278">
                  <c:v>8.7333333333333332E-2</c:v>
                </c:pt>
                <c:pt idx="1279">
                  <c:v>8.7333333333333332E-2</c:v>
                </c:pt>
                <c:pt idx="1280">
                  <c:v>8.7333333333333332E-2</c:v>
                </c:pt>
                <c:pt idx="1281">
                  <c:v>8.7333333333333332E-2</c:v>
                </c:pt>
                <c:pt idx="1282">
                  <c:v>8.7333333333333332E-2</c:v>
                </c:pt>
                <c:pt idx="1283">
                  <c:v>8.7333333333333332E-2</c:v>
                </c:pt>
                <c:pt idx="1284">
                  <c:v>8.7333333333333332E-2</c:v>
                </c:pt>
                <c:pt idx="1285">
                  <c:v>8.7333333333333332E-2</c:v>
                </c:pt>
                <c:pt idx="1286">
                  <c:v>8.666666666666667E-2</c:v>
                </c:pt>
                <c:pt idx="1287">
                  <c:v>8.666666666666667E-2</c:v>
                </c:pt>
                <c:pt idx="1288">
                  <c:v>8.7333333333333332E-2</c:v>
                </c:pt>
                <c:pt idx="1289">
                  <c:v>8.7333333333333332E-2</c:v>
                </c:pt>
                <c:pt idx="1290">
                  <c:v>8.7333333333333332E-2</c:v>
                </c:pt>
                <c:pt idx="1291">
                  <c:v>8.7333333333333332E-2</c:v>
                </c:pt>
                <c:pt idx="1292">
                  <c:v>8.666666666666667E-2</c:v>
                </c:pt>
                <c:pt idx="1293">
                  <c:v>8.7333333333333332E-2</c:v>
                </c:pt>
                <c:pt idx="1294">
                  <c:v>8.7333333333333332E-2</c:v>
                </c:pt>
                <c:pt idx="1295">
                  <c:v>8.7333333333333332E-2</c:v>
                </c:pt>
                <c:pt idx="1296">
                  <c:v>8.666666666666667E-2</c:v>
                </c:pt>
                <c:pt idx="1297">
                  <c:v>8.666666666666667E-2</c:v>
                </c:pt>
                <c:pt idx="1298">
                  <c:v>8.666666666666667E-2</c:v>
                </c:pt>
                <c:pt idx="1299">
                  <c:v>8.666666666666667E-2</c:v>
                </c:pt>
                <c:pt idx="1300">
                  <c:v>8.666666666666667E-2</c:v>
                </c:pt>
                <c:pt idx="1301">
                  <c:v>8.666666666666667E-2</c:v>
                </c:pt>
                <c:pt idx="1302">
                  <c:v>8.666666666666667E-2</c:v>
                </c:pt>
                <c:pt idx="1303">
                  <c:v>8.666666666666667E-2</c:v>
                </c:pt>
                <c:pt idx="1304">
                  <c:v>8.666666666666667E-2</c:v>
                </c:pt>
                <c:pt idx="1305">
                  <c:v>8.666666666666667E-2</c:v>
                </c:pt>
                <c:pt idx="1306">
                  <c:v>8.666666666666667E-2</c:v>
                </c:pt>
                <c:pt idx="1307">
                  <c:v>8.666666666666667E-2</c:v>
                </c:pt>
                <c:pt idx="1308">
                  <c:v>8.666666666666667E-2</c:v>
                </c:pt>
                <c:pt idx="1309">
                  <c:v>8.6000000000000007E-2</c:v>
                </c:pt>
                <c:pt idx="1310">
                  <c:v>8.6000000000000007E-2</c:v>
                </c:pt>
                <c:pt idx="1311">
                  <c:v>8.6000000000000007E-2</c:v>
                </c:pt>
                <c:pt idx="1312">
                  <c:v>8.6000000000000007E-2</c:v>
                </c:pt>
                <c:pt idx="1313">
                  <c:v>8.6000000000000007E-2</c:v>
                </c:pt>
                <c:pt idx="1314">
                  <c:v>8.6000000000000007E-2</c:v>
                </c:pt>
                <c:pt idx="1315">
                  <c:v>8.6000000000000007E-2</c:v>
                </c:pt>
                <c:pt idx="1316">
                  <c:v>8.6000000000000007E-2</c:v>
                </c:pt>
                <c:pt idx="1317">
                  <c:v>8.6000000000000007E-2</c:v>
                </c:pt>
                <c:pt idx="1318">
                  <c:v>8.6000000000000007E-2</c:v>
                </c:pt>
                <c:pt idx="1319">
                  <c:v>8.6000000000000007E-2</c:v>
                </c:pt>
                <c:pt idx="1320">
                  <c:v>8.6000000000000007E-2</c:v>
                </c:pt>
                <c:pt idx="1321">
                  <c:v>8.6000000000000007E-2</c:v>
                </c:pt>
                <c:pt idx="1322">
                  <c:v>8.6000000000000007E-2</c:v>
                </c:pt>
                <c:pt idx="1323">
                  <c:v>8.6000000000000007E-2</c:v>
                </c:pt>
                <c:pt idx="1324">
                  <c:v>8.6000000000000007E-2</c:v>
                </c:pt>
                <c:pt idx="1325">
                  <c:v>8.6000000000000007E-2</c:v>
                </c:pt>
                <c:pt idx="1326">
                  <c:v>8.533333333333333E-2</c:v>
                </c:pt>
                <c:pt idx="1327">
                  <c:v>8.533333333333333E-2</c:v>
                </c:pt>
                <c:pt idx="1328">
                  <c:v>8.533333333333333E-2</c:v>
                </c:pt>
                <c:pt idx="1329">
                  <c:v>8.533333333333333E-2</c:v>
                </c:pt>
                <c:pt idx="1330">
                  <c:v>8.6000000000000007E-2</c:v>
                </c:pt>
                <c:pt idx="1331">
                  <c:v>8.533333333333333E-2</c:v>
                </c:pt>
                <c:pt idx="1332">
                  <c:v>8.533333333333333E-2</c:v>
                </c:pt>
                <c:pt idx="1333">
                  <c:v>8.533333333333333E-2</c:v>
                </c:pt>
                <c:pt idx="1334">
                  <c:v>8.533333333333333E-2</c:v>
                </c:pt>
                <c:pt idx="1335">
                  <c:v>8.533333333333333E-2</c:v>
                </c:pt>
                <c:pt idx="1336">
                  <c:v>8.533333333333333E-2</c:v>
                </c:pt>
                <c:pt idx="1337">
                  <c:v>8.533333333333333E-2</c:v>
                </c:pt>
                <c:pt idx="1338">
                  <c:v>8.533333333333333E-2</c:v>
                </c:pt>
                <c:pt idx="1339">
                  <c:v>8.533333333333333E-2</c:v>
                </c:pt>
                <c:pt idx="1340">
                  <c:v>8.533333333333333E-2</c:v>
                </c:pt>
                <c:pt idx="1341">
                  <c:v>8.533333333333333E-2</c:v>
                </c:pt>
                <c:pt idx="1342">
                  <c:v>8.533333333333333E-2</c:v>
                </c:pt>
                <c:pt idx="1343">
                  <c:v>8.533333333333333E-2</c:v>
                </c:pt>
                <c:pt idx="1344">
                  <c:v>8.533333333333333E-2</c:v>
                </c:pt>
                <c:pt idx="1345">
                  <c:v>8.533333333333333E-2</c:v>
                </c:pt>
                <c:pt idx="1346">
                  <c:v>8.533333333333333E-2</c:v>
                </c:pt>
                <c:pt idx="1347">
                  <c:v>8.533333333333333E-2</c:v>
                </c:pt>
                <c:pt idx="1348">
                  <c:v>8.533333333333333E-2</c:v>
                </c:pt>
                <c:pt idx="1349">
                  <c:v>8.4666666666666668E-2</c:v>
                </c:pt>
                <c:pt idx="1350">
                  <c:v>8.4666666666666668E-2</c:v>
                </c:pt>
                <c:pt idx="1351">
                  <c:v>8.4666666666666668E-2</c:v>
                </c:pt>
                <c:pt idx="1352">
                  <c:v>8.4666666666666668E-2</c:v>
                </c:pt>
                <c:pt idx="1353">
                  <c:v>8.4666666666666668E-2</c:v>
                </c:pt>
                <c:pt idx="1354">
                  <c:v>8.4666666666666668E-2</c:v>
                </c:pt>
                <c:pt idx="1355">
                  <c:v>8.4666666666666668E-2</c:v>
                </c:pt>
                <c:pt idx="1356">
                  <c:v>8.4666666666666668E-2</c:v>
                </c:pt>
                <c:pt idx="1357">
                  <c:v>8.4666666666666668E-2</c:v>
                </c:pt>
                <c:pt idx="1358">
                  <c:v>8.4666666666666668E-2</c:v>
                </c:pt>
                <c:pt idx="1359">
                  <c:v>8.4666666666666668E-2</c:v>
                </c:pt>
                <c:pt idx="1360">
                  <c:v>8.4666666666666668E-2</c:v>
                </c:pt>
                <c:pt idx="1361">
                  <c:v>8.4000000000000005E-2</c:v>
                </c:pt>
                <c:pt idx="1362">
                  <c:v>8.4666666666666668E-2</c:v>
                </c:pt>
                <c:pt idx="1363">
                  <c:v>8.4666666666666668E-2</c:v>
                </c:pt>
                <c:pt idx="1364">
                  <c:v>8.4666666666666668E-2</c:v>
                </c:pt>
                <c:pt idx="1365">
                  <c:v>8.4666666666666668E-2</c:v>
                </c:pt>
                <c:pt idx="1366">
                  <c:v>8.4666666666666668E-2</c:v>
                </c:pt>
                <c:pt idx="1367">
                  <c:v>8.4666666666666668E-2</c:v>
                </c:pt>
                <c:pt idx="1368">
                  <c:v>8.4666666666666668E-2</c:v>
                </c:pt>
                <c:pt idx="1369">
                  <c:v>8.4666666666666668E-2</c:v>
                </c:pt>
                <c:pt idx="1370">
                  <c:v>8.4666666666666668E-2</c:v>
                </c:pt>
                <c:pt idx="1371">
                  <c:v>8.4666666666666668E-2</c:v>
                </c:pt>
                <c:pt idx="1372">
                  <c:v>8.4666666666666668E-2</c:v>
                </c:pt>
                <c:pt idx="1373">
                  <c:v>8.4666666666666668E-2</c:v>
                </c:pt>
                <c:pt idx="1374">
                  <c:v>8.4666666666666668E-2</c:v>
                </c:pt>
                <c:pt idx="1375">
                  <c:v>8.4666666666666668E-2</c:v>
                </c:pt>
                <c:pt idx="1376">
                  <c:v>8.4000000000000005E-2</c:v>
                </c:pt>
                <c:pt idx="1377">
                  <c:v>8.4000000000000005E-2</c:v>
                </c:pt>
                <c:pt idx="1378">
                  <c:v>8.4000000000000005E-2</c:v>
                </c:pt>
                <c:pt idx="1379">
                  <c:v>8.4000000000000005E-2</c:v>
                </c:pt>
                <c:pt idx="1380">
                  <c:v>8.4000000000000005E-2</c:v>
                </c:pt>
                <c:pt idx="1381">
                  <c:v>8.4000000000000005E-2</c:v>
                </c:pt>
                <c:pt idx="1382">
                  <c:v>8.4000000000000005E-2</c:v>
                </c:pt>
                <c:pt idx="1383">
                  <c:v>8.4000000000000005E-2</c:v>
                </c:pt>
                <c:pt idx="1384">
                  <c:v>8.4000000000000005E-2</c:v>
                </c:pt>
                <c:pt idx="1385">
                  <c:v>8.4000000000000005E-2</c:v>
                </c:pt>
                <c:pt idx="1386">
                  <c:v>8.4000000000000005E-2</c:v>
                </c:pt>
                <c:pt idx="1387">
                  <c:v>8.4000000000000005E-2</c:v>
                </c:pt>
                <c:pt idx="1388">
                  <c:v>8.4000000000000005E-2</c:v>
                </c:pt>
                <c:pt idx="1389">
                  <c:v>8.3333333333333329E-2</c:v>
                </c:pt>
                <c:pt idx="1390">
                  <c:v>8.3333333333333329E-2</c:v>
                </c:pt>
                <c:pt idx="1391">
                  <c:v>8.3333333333333329E-2</c:v>
                </c:pt>
                <c:pt idx="1392">
                  <c:v>8.3333333333333329E-2</c:v>
                </c:pt>
                <c:pt idx="1393">
                  <c:v>8.3333333333333329E-2</c:v>
                </c:pt>
                <c:pt idx="1394">
                  <c:v>8.3333333333333329E-2</c:v>
                </c:pt>
                <c:pt idx="1395">
                  <c:v>8.3333333333333329E-2</c:v>
                </c:pt>
                <c:pt idx="1396">
                  <c:v>8.3333333333333329E-2</c:v>
                </c:pt>
                <c:pt idx="1397">
                  <c:v>8.3333333333333329E-2</c:v>
                </c:pt>
                <c:pt idx="1398">
                  <c:v>8.3333333333333329E-2</c:v>
                </c:pt>
                <c:pt idx="1399">
                  <c:v>8.3333333333333329E-2</c:v>
                </c:pt>
                <c:pt idx="1400">
                  <c:v>8.3333333333333329E-2</c:v>
                </c:pt>
                <c:pt idx="1401">
                  <c:v>8.3333333333333329E-2</c:v>
                </c:pt>
                <c:pt idx="1402">
                  <c:v>8.3333333333333329E-2</c:v>
                </c:pt>
                <c:pt idx="1403">
                  <c:v>8.3333333333333329E-2</c:v>
                </c:pt>
                <c:pt idx="1404">
                  <c:v>8.3333333333333329E-2</c:v>
                </c:pt>
                <c:pt idx="1405">
                  <c:v>8.3333333333333329E-2</c:v>
                </c:pt>
                <c:pt idx="1406">
                  <c:v>8.2666666666666666E-2</c:v>
                </c:pt>
                <c:pt idx="1407">
                  <c:v>8.3333333333333329E-2</c:v>
                </c:pt>
                <c:pt idx="1408">
                  <c:v>8.2666666666666666E-2</c:v>
                </c:pt>
                <c:pt idx="1409">
                  <c:v>8.3333333333333329E-2</c:v>
                </c:pt>
                <c:pt idx="1410">
                  <c:v>8.3333333333333329E-2</c:v>
                </c:pt>
                <c:pt idx="1411">
                  <c:v>8.3333333333333329E-2</c:v>
                </c:pt>
                <c:pt idx="1412">
                  <c:v>8.3333333333333329E-2</c:v>
                </c:pt>
                <c:pt idx="1413">
                  <c:v>8.3333333333333329E-2</c:v>
                </c:pt>
                <c:pt idx="1414">
                  <c:v>8.2666666666666666E-2</c:v>
                </c:pt>
                <c:pt idx="1415">
                  <c:v>8.3333333333333329E-2</c:v>
                </c:pt>
                <c:pt idx="1416">
                  <c:v>8.3333333333333329E-2</c:v>
                </c:pt>
                <c:pt idx="1417">
                  <c:v>8.2666666666666666E-2</c:v>
                </c:pt>
                <c:pt idx="1418">
                  <c:v>8.2666666666666666E-2</c:v>
                </c:pt>
                <c:pt idx="1419">
                  <c:v>8.2666666666666666E-2</c:v>
                </c:pt>
                <c:pt idx="1420">
                  <c:v>8.2666666666666666E-2</c:v>
                </c:pt>
                <c:pt idx="1421">
                  <c:v>8.2666666666666666E-2</c:v>
                </c:pt>
                <c:pt idx="1422">
                  <c:v>8.2666666666666666E-2</c:v>
                </c:pt>
                <c:pt idx="1423">
                  <c:v>8.2666666666666666E-2</c:v>
                </c:pt>
                <c:pt idx="1424">
                  <c:v>8.2666666666666666E-2</c:v>
                </c:pt>
                <c:pt idx="1425">
                  <c:v>8.2666666666666666E-2</c:v>
                </c:pt>
                <c:pt idx="1426">
                  <c:v>8.2666666666666666E-2</c:v>
                </c:pt>
                <c:pt idx="1427">
                  <c:v>8.2666666666666666E-2</c:v>
                </c:pt>
                <c:pt idx="1428">
                  <c:v>8.2666666666666666E-2</c:v>
                </c:pt>
                <c:pt idx="1429">
                  <c:v>8.2666666666666666E-2</c:v>
                </c:pt>
                <c:pt idx="1430">
                  <c:v>8.2666666666666666E-2</c:v>
                </c:pt>
                <c:pt idx="1431">
                  <c:v>8.2000000000000003E-2</c:v>
                </c:pt>
                <c:pt idx="1432">
                  <c:v>8.2000000000000003E-2</c:v>
                </c:pt>
                <c:pt idx="1433">
                  <c:v>8.2000000000000003E-2</c:v>
                </c:pt>
                <c:pt idx="1434">
                  <c:v>8.2000000000000003E-2</c:v>
                </c:pt>
                <c:pt idx="1435">
                  <c:v>8.2000000000000003E-2</c:v>
                </c:pt>
                <c:pt idx="1436">
                  <c:v>8.2000000000000003E-2</c:v>
                </c:pt>
                <c:pt idx="1437">
                  <c:v>8.2000000000000003E-2</c:v>
                </c:pt>
                <c:pt idx="1438">
                  <c:v>8.2000000000000003E-2</c:v>
                </c:pt>
                <c:pt idx="1439">
                  <c:v>8.2000000000000003E-2</c:v>
                </c:pt>
                <c:pt idx="1440">
                  <c:v>8.2000000000000003E-2</c:v>
                </c:pt>
                <c:pt idx="1441">
                  <c:v>8.2000000000000003E-2</c:v>
                </c:pt>
                <c:pt idx="1442">
                  <c:v>8.2000000000000003E-2</c:v>
                </c:pt>
                <c:pt idx="1443">
                  <c:v>8.2000000000000003E-2</c:v>
                </c:pt>
                <c:pt idx="1444">
                  <c:v>8.2000000000000003E-2</c:v>
                </c:pt>
                <c:pt idx="1445">
                  <c:v>8.2000000000000003E-2</c:v>
                </c:pt>
                <c:pt idx="1446">
                  <c:v>8.1333333333333327E-2</c:v>
                </c:pt>
                <c:pt idx="1447">
                  <c:v>8.1333333333333327E-2</c:v>
                </c:pt>
                <c:pt idx="1448">
                  <c:v>8.1333333333333327E-2</c:v>
                </c:pt>
                <c:pt idx="1449">
                  <c:v>8.1333333333333327E-2</c:v>
                </c:pt>
                <c:pt idx="1450">
                  <c:v>8.1333333333333327E-2</c:v>
                </c:pt>
                <c:pt idx="1451">
                  <c:v>8.1333333333333327E-2</c:v>
                </c:pt>
                <c:pt idx="1452">
                  <c:v>8.1333333333333327E-2</c:v>
                </c:pt>
                <c:pt idx="1453">
                  <c:v>8.1333333333333327E-2</c:v>
                </c:pt>
                <c:pt idx="1454">
                  <c:v>8.2000000000000003E-2</c:v>
                </c:pt>
                <c:pt idx="1455">
                  <c:v>8.1333333333333327E-2</c:v>
                </c:pt>
                <c:pt idx="1456">
                  <c:v>8.2000000000000003E-2</c:v>
                </c:pt>
                <c:pt idx="1457">
                  <c:v>8.1333333333333327E-2</c:v>
                </c:pt>
                <c:pt idx="1458">
                  <c:v>8.1333333333333327E-2</c:v>
                </c:pt>
                <c:pt idx="1459">
                  <c:v>8.1333333333333327E-2</c:v>
                </c:pt>
                <c:pt idx="1460">
                  <c:v>8.1333333333333327E-2</c:v>
                </c:pt>
                <c:pt idx="1461">
                  <c:v>8.1333333333333327E-2</c:v>
                </c:pt>
                <c:pt idx="1462">
                  <c:v>8.1333333333333327E-2</c:v>
                </c:pt>
                <c:pt idx="1463">
                  <c:v>8.1333333333333327E-2</c:v>
                </c:pt>
                <c:pt idx="1464">
                  <c:v>8.1333333333333327E-2</c:v>
                </c:pt>
                <c:pt idx="1465">
                  <c:v>8.1333333333333327E-2</c:v>
                </c:pt>
                <c:pt idx="1466">
                  <c:v>8.1333333333333327E-2</c:v>
                </c:pt>
                <c:pt idx="1467">
                  <c:v>8.1333333333333327E-2</c:v>
                </c:pt>
                <c:pt idx="1468">
                  <c:v>8.1333333333333327E-2</c:v>
                </c:pt>
                <c:pt idx="1469">
                  <c:v>8.1333333333333327E-2</c:v>
                </c:pt>
                <c:pt idx="1470">
                  <c:v>8.1333333333333327E-2</c:v>
                </c:pt>
                <c:pt idx="1471">
                  <c:v>8.1333333333333327E-2</c:v>
                </c:pt>
                <c:pt idx="1472">
                  <c:v>8.1333333333333327E-2</c:v>
                </c:pt>
                <c:pt idx="1473">
                  <c:v>8.1333333333333327E-2</c:v>
                </c:pt>
                <c:pt idx="1474">
                  <c:v>8.1333333333333327E-2</c:v>
                </c:pt>
                <c:pt idx="1475">
                  <c:v>8.1333333333333327E-2</c:v>
                </c:pt>
                <c:pt idx="1476">
                  <c:v>8.1333333333333327E-2</c:v>
                </c:pt>
                <c:pt idx="1477">
                  <c:v>8.1333333333333327E-2</c:v>
                </c:pt>
                <c:pt idx="1478">
                  <c:v>8.0666666666666664E-2</c:v>
                </c:pt>
                <c:pt idx="1479">
                  <c:v>8.0666666666666664E-2</c:v>
                </c:pt>
                <c:pt idx="1480">
                  <c:v>8.0666666666666664E-2</c:v>
                </c:pt>
                <c:pt idx="1481">
                  <c:v>8.0666666666666664E-2</c:v>
                </c:pt>
                <c:pt idx="1482">
                  <c:v>8.0666666666666664E-2</c:v>
                </c:pt>
                <c:pt idx="1483">
                  <c:v>8.0666666666666664E-2</c:v>
                </c:pt>
                <c:pt idx="1484">
                  <c:v>8.0666666666666664E-2</c:v>
                </c:pt>
                <c:pt idx="1485">
                  <c:v>8.0666666666666664E-2</c:v>
                </c:pt>
                <c:pt idx="1486">
                  <c:v>8.0666666666666664E-2</c:v>
                </c:pt>
                <c:pt idx="1487">
                  <c:v>8.0666666666666664E-2</c:v>
                </c:pt>
                <c:pt idx="1488">
                  <c:v>8.0666666666666664E-2</c:v>
                </c:pt>
                <c:pt idx="1489">
                  <c:v>8.0666666666666664E-2</c:v>
                </c:pt>
                <c:pt idx="1490">
                  <c:v>8.0666666666666664E-2</c:v>
                </c:pt>
                <c:pt idx="1491">
                  <c:v>8.0666666666666664E-2</c:v>
                </c:pt>
                <c:pt idx="1492">
                  <c:v>8.0666666666666664E-2</c:v>
                </c:pt>
                <c:pt idx="1493">
                  <c:v>8.0666666666666664E-2</c:v>
                </c:pt>
                <c:pt idx="1494">
                  <c:v>8.0666666666666664E-2</c:v>
                </c:pt>
                <c:pt idx="1495">
                  <c:v>8.0666666666666664E-2</c:v>
                </c:pt>
                <c:pt idx="1496">
                  <c:v>8.0666666666666664E-2</c:v>
                </c:pt>
                <c:pt idx="1497">
                  <c:v>8.0666666666666664E-2</c:v>
                </c:pt>
                <c:pt idx="1498">
                  <c:v>8.0666666666666664E-2</c:v>
                </c:pt>
                <c:pt idx="1499">
                  <c:v>8.0666666666666664E-2</c:v>
                </c:pt>
                <c:pt idx="1500">
                  <c:v>8.0666666666666664E-2</c:v>
                </c:pt>
                <c:pt idx="1501">
                  <c:v>8.0666666666666664E-2</c:v>
                </c:pt>
                <c:pt idx="1502">
                  <c:v>8.0666666666666664E-2</c:v>
                </c:pt>
                <c:pt idx="1503">
                  <c:v>8.0666666666666664E-2</c:v>
                </c:pt>
                <c:pt idx="1504">
                  <c:v>0.08</c:v>
                </c:pt>
                <c:pt idx="1505">
                  <c:v>0.08</c:v>
                </c:pt>
                <c:pt idx="1506">
                  <c:v>0.08</c:v>
                </c:pt>
                <c:pt idx="1507">
                  <c:v>0.08</c:v>
                </c:pt>
                <c:pt idx="1508">
                  <c:v>0.08</c:v>
                </c:pt>
                <c:pt idx="1509">
                  <c:v>0.08</c:v>
                </c:pt>
                <c:pt idx="1510">
                  <c:v>0.08</c:v>
                </c:pt>
                <c:pt idx="1511">
                  <c:v>0.08</c:v>
                </c:pt>
                <c:pt idx="1512">
                  <c:v>0.08</c:v>
                </c:pt>
                <c:pt idx="1513">
                  <c:v>0.08</c:v>
                </c:pt>
                <c:pt idx="1514">
                  <c:v>0.08</c:v>
                </c:pt>
                <c:pt idx="1515">
                  <c:v>0.08</c:v>
                </c:pt>
                <c:pt idx="1516">
                  <c:v>0.08</c:v>
                </c:pt>
                <c:pt idx="1517">
                  <c:v>0.08</c:v>
                </c:pt>
                <c:pt idx="1518">
                  <c:v>0.08</c:v>
                </c:pt>
                <c:pt idx="1519">
                  <c:v>0.08</c:v>
                </c:pt>
                <c:pt idx="1520">
                  <c:v>0.08</c:v>
                </c:pt>
                <c:pt idx="1521">
                  <c:v>0.08</c:v>
                </c:pt>
                <c:pt idx="1522">
                  <c:v>0.08</c:v>
                </c:pt>
                <c:pt idx="1523">
                  <c:v>0.08</c:v>
                </c:pt>
                <c:pt idx="1524">
                  <c:v>0.08</c:v>
                </c:pt>
                <c:pt idx="1525">
                  <c:v>0.08</c:v>
                </c:pt>
                <c:pt idx="1526">
                  <c:v>0.08</c:v>
                </c:pt>
                <c:pt idx="1527">
                  <c:v>0.08</c:v>
                </c:pt>
                <c:pt idx="1528">
                  <c:v>0.08</c:v>
                </c:pt>
                <c:pt idx="1529">
                  <c:v>0.08</c:v>
                </c:pt>
                <c:pt idx="1530">
                  <c:v>0.08</c:v>
                </c:pt>
                <c:pt idx="1531">
                  <c:v>0.08</c:v>
                </c:pt>
                <c:pt idx="1532">
                  <c:v>0.08</c:v>
                </c:pt>
                <c:pt idx="1533">
                  <c:v>0.08</c:v>
                </c:pt>
                <c:pt idx="1534">
                  <c:v>0.08</c:v>
                </c:pt>
                <c:pt idx="1535">
                  <c:v>0.08</c:v>
                </c:pt>
                <c:pt idx="1536">
                  <c:v>7.9333333333333325E-2</c:v>
                </c:pt>
                <c:pt idx="1537">
                  <c:v>7.9333333333333325E-2</c:v>
                </c:pt>
                <c:pt idx="1538">
                  <c:v>7.9333333333333325E-2</c:v>
                </c:pt>
                <c:pt idx="1539">
                  <c:v>7.9333333333333325E-2</c:v>
                </c:pt>
                <c:pt idx="1540">
                  <c:v>7.9333333333333325E-2</c:v>
                </c:pt>
                <c:pt idx="1541">
                  <c:v>7.9333333333333325E-2</c:v>
                </c:pt>
                <c:pt idx="1542">
                  <c:v>7.9333333333333325E-2</c:v>
                </c:pt>
                <c:pt idx="1543">
                  <c:v>7.9333333333333325E-2</c:v>
                </c:pt>
                <c:pt idx="1544">
                  <c:v>7.9333333333333325E-2</c:v>
                </c:pt>
                <c:pt idx="1545">
                  <c:v>7.9333333333333325E-2</c:v>
                </c:pt>
                <c:pt idx="1546">
                  <c:v>7.9333333333333325E-2</c:v>
                </c:pt>
                <c:pt idx="1547">
                  <c:v>7.9333333333333325E-2</c:v>
                </c:pt>
                <c:pt idx="1548">
                  <c:v>7.9333333333333325E-2</c:v>
                </c:pt>
                <c:pt idx="1549">
                  <c:v>7.9333333333333325E-2</c:v>
                </c:pt>
                <c:pt idx="1550">
                  <c:v>7.8666666666666663E-2</c:v>
                </c:pt>
                <c:pt idx="1551">
                  <c:v>7.8666666666666663E-2</c:v>
                </c:pt>
                <c:pt idx="1552">
                  <c:v>7.8666666666666663E-2</c:v>
                </c:pt>
                <c:pt idx="1553">
                  <c:v>7.8666666666666663E-2</c:v>
                </c:pt>
                <c:pt idx="1554">
                  <c:v>7.8666666666666663E-2</c:v>
                </c:pt>
                <c:pt idx="1555">
                  <c:v>7.8666666666666663E-2</c:v>
                </c:pt>
                <c:pt idx="1556">
                  <c:v>7.8666666666666663E-2</c:v>
                </c:pt>
                <c:pt idx="1557">
                  <c:v>7.8666666666666663E-2</c:v>
                </c:pt>
                <c:pt idx="1558">
                  <c:v>7.8666666666666663E-2</c:v>
                </c:pt>
                <c:pt idx="1559">
                  <c:v>7.8666666666666663E-2</c:v>
                </c:pt>
                <c:pt idx="1560">
                  <c:v>7.8666666666666663E-2</c:v>
                </c:pt>
                <c:pt idx="1561">
                  <c:v>7.8666666666666663E-2</c:v>
                </c:pt>
                <c:pt idx="1562">
                  <c:v>7.8666666666666663E-2</c:v>
                </c:pt>
                <c:pt idx="1563">
                  <c:v>7.8666666666666663E-2</c:v>
                </c:pt>
                <c:pt idx="1564">
                  <c:v>7.8666666666666663E-2</c:v>
                </c:pt>
                <c:pt idx="1565">
                  <c:v>7.8666666666666663E-2</c:v>
                </c:pt>
                <c:pt idx="1566">
                  <c:v>7.8666666666666663E-2</c:v>
                </c:pt>
                <c:pt idx="1567">
                  <c:v>7.8666666666666663E-2</c:v>
                </c:pt>
                <c:pt idx="1568">
                  <c:v>7.8666666666666663E-2</c:v>
                </c:pt>
                <c:pt idx="1569">
                  <c:v>7.8666666666666663E-2</c:v>
                </c:pt>
                <c:pt idx="1570">
                  <c:v>7.8E-2</c:v>
                </c:pt>
                <c:pt idx="1571">
                  <c:v>7.8E-2</c:v>
                </c:pt>
                <c:pt idx="1572">
                  <c:v>7.8E-2</c:v>
                </c:pt>
                <c:pt idx="1573">
                  <c:v>7.8E-2</c:v>
                </c:pt>
                <c:pt idx="1574">
                  <c:v>7.8E-2</c:v>
                </c:pt>
                <c:pt idx="1575">
                  <c:v>7.8E-2</c:v>
                </c:pt>
                <c:pt idx="1576">
                  <c:v>7.8E-2</c:v>
                </c:pt>
                <c:pt idx="1577">
                  <c:v>7.8E-2</c:v>
                </c:pt>
                <c:pt idx="1578">
                  <c:v>7.8E-2</c:v>
                </c:pt>
                <c:pt idx="1579">
                  <c:v>7.8E-2</c:v>
                </c:pt>
                <c:pt idx="1580">
                  <c:v>7.7333333333333337E-2</c:v>
                </c:pt>
                <c:pt idx="1581">
                  <c:v>7.7333333333333337E-2</c:v>
                </c:pt>
                <c:pt idx="1582">
                  <c:v>7.7333333333333337E-2</c:v>
                </c:pt>
                <c:pt idx="1583">
                  <c:v>7.7333333333333337E-2</c:v>
                </c:pt>
                <c:pt idx="1584">
                  <c:v>7.7333333333333337E-2</c:v>
                </c:pt>
                <c:pt idx="1585">
                  <c:v>7.7333333333333337E-2</c:v>
                </c:pt>
                <c:pt idx="1586">
                  <c:v>7.7333333333333337E-2</c:v>
                </c:pt>
                <c:pt idx="1587">
                  <c:v>7.7333333333333337E-2</c:v>
                </c:pt>
                <c:pt idx="1588">
                  <c:v>7.7333333333333337E-2</c:v>
                </c:pt>
                <c:pt idx="1589">
                  <c:v>7.7333333333333337E-2</c:v>
                </c:pt>
                <c:pt idx="1590">
                  <c:v>7.7333333333333337E-2</c:v>
                </c:pt>
                <c:pt idx="1591">
                  <c:v>7.7333333333333337E-2</c:v>
                </c:pt>
                <c:pt idx="1592">
                  <c:v>7.7333333333333337E-2</c:v>
                </c:pt>
                <c:pt idx="1593">
                  <c:v>7.7333333333333337E-2</c:v>
                </c:pt>
                <c:pt idx="1594">
                  <c:v>7.7333333333333337E-2</c:v>
                </c:pt>
                <c:pt idx="1595">
                  <c:v>7.7333333333333337E-2</c:v>
                </c:pt>
                <c:pt idx="1596">
                  <c:v>7.7333333333333337E-2</c:v>
                </c:pt>
                <c:pt idx="1597">
                  <c:v>7.7333333333333337E-2</c:v>
                </c:pt>
                <c:pt idx="1598">
                  <c:v>7.7333333333333337E-2</c:v>
                </c:pt>
                <c:pt idx="1599">
                  <c:v>7.7333333333333337E-2</c:v>
                </c:pt>
                <c:pt idx="1600">
                  <c:v>7.7333333333333337E-2</c:v>
                </c:pt>
                <c:pt idx="1601">
                  <c:v>7.7333333333333337E-2</c:v>
                </c:pt>
                <c:pt idx="1602">
                  <c:v>7.7333333333333337E-2</c:v>
                </c:pt>
                <c:pt idx="1603">
                  <c:v>7.7333333333333337E-2</c:v>
                </c:pt>
                <c:pt idx="1604">
                  <c:v>7.7333333333333337E-2</c:v>
                </c:pt>
                <c:pt idx="1605">
                  <c:v>7.7333333333333337E-2</c:v>
                </c:pt>
                <c:pt idx="1606">
                  <c:v>7.7333333333333337E-2</c:v>
                </c:pt>
                <c:pt idx="1607">
                  <c:v>7.7333333333333337E-2</c:v>
                </c:pt>
                <c:pt idx="1608">
                  <c:v>7.7333333333333337E-2</c:v>
                </c:pt>
                <c:pt idx="1609">
                  <c:v>7.6666666666666675E-2</c:v>
                </c:pt>
                <c:pt idx="1610">
                  <c:v>7.6666666666666675E-2</c:v>
                </c:pt>
                <c:pt idx="1611">
                  <c:v>7.6666666666666675E-2</c:v>
                </c:pt>
                <c:pt idx="1612">
                  <c:v>7.6666666666666675E-2</c:v>
                </c:pt>
                <c:pt idx="1613">
                  <c:v>7.6666666666666675E-2</c:v>
                </c:pt>
                <c:pt idx="1614">
                  <c:v>7.6666666666666675E-2</c:v>
                </c:pt>
                <c:pt idx="1615">
                  <c:v>7.6666666666666675E-2</c:v>
                </c:pt>
                <c:pt idx="1616">
                  <c:v>7.6666666666666675E-2</c:v>
                </c:pt>
                <c:pt idx="1617">
                  <c:v>7.6666666666666675E-2</c:v>
                </c:pt>
                <c:pt idx="1618">
                  <c:v>7.6666666666666675E-2</c:v>
                </c:pt>
                <c:pt idx="1619">
                  <c:v>7.6666666666666675E-2</c:v>
                </c:pt>
                <c:pt idx="1620">
                  <c:v>7.6666666666666675E-2</c:v>
                </c:pt>
                <c:pt idx="1621">
                  <c:v>7.6666666666666675E-2</c:v>
                </c:pt>
                <c:pt idx="1622">
                  <c:v>7.6666666666666675E-2</c:v>
                </c:pt>
                <c:pt idx="1623">
                  <c:v>7.6666666666666675E-2</c:v>
                </c:pt>
                <c:pt idx="1624">
                  <c:v>7.5999999999999998E-2</c:v>
                </c:pt>
                <c:pt idx="1625">
                  <c:v>7.5999999999999998E-2</c:v>
                </c:pt>
                <c:pt idx="1626">
                  <c:v>7.5999999999999998E-2</c:v>
                </c:pt>
                <c:pt idx="1627">
                  <c:v>7.5999999999999998E-2</c:v>
                </c:pt>
                <c:pt idx="1628">
                  <c:v>7.5999999999999998E-2</c:v>
                </c:pt>
                <c:pt idx="1629">
                  <c:v>7.5999999999999998E-2</c:v>
                </c:pt>
                <c:pt idx="1630">
                  <c:v>7.5999999999999998E-2</c:v>
                </c:pt>
                <c:pt idx="1631">
                  <c:v>7.5999999999999998E-2</c:v>
                </c:pt>
                <c:pt idx="1632">
                  <c:v>7.5999999999999998E-2</c:v>
                </c:pt>
                <c:pt idx="1633">
                  <c:v>7.5999999999999998E-2</c:v>
                </c:pt>
                <c:pt idx="1634">
                  <c:v>7.5999999999999998E-2</c:v>
                </c:pt>
                <c:pt idx="1635">
                  <c:v>7.5999999999999998E-2</c:v>
                </c:pt>
                <c:pt idx="1636">
                  <c:v>7.5999999999999998E-2</c:v>
                </c:pt>
                <c:pt idx="1637">
                  <c:v>7.5999999999999998E-2</c:v>
                </c:pt>
                <c:pt idx="1638">
                  <c:v>7.5999999999999998E-2</c:v>
                </c:pt>
                <c:pt idx="1639">
                  <c:v>7.5999999999999998E-2</c:v>
                </c:pt>
                <c:pt idx="1640">
                  <c:v>7.5999999999999998E-2</c:v>
                </c:pt>
                <c:pt idx="1641">
                  <c:v>7.5999999999999998E-2</c:v>
                </c:pt>
                <c:pt idx="1642">
                  <c:v>7.5999999999999998E-2</c:v>
                </c:pt>
                <c:pt idx="1643">
                  <c:v>7.5999999999999998E-2</c:v>
                </c:pt>
                <c:pt idx="1644">
                  <c:v>7.5999999999999998E-2</c:v>
                </c:pt>
                <c:pt idx="1645">
                  <c:v>7.5999999999999998E-2</c:v>
                </c:pt>
                <c:pt idx="1646">
                  <c:v>7.5999999999999998E-2</c:v>
                </c:pt>
                <c:pt idx="1647">
                  <c:v>7.5999999999999998E-2</c:v>
                </c:pt>
                <c:pt idx="1648">
                  <c:v>7.5999999999999998E-2</c:v>
                </c:pt>
                <c:pt idx="1649">
                  <c:v>7.5999999999999998E-2</c:v>
                </c:pt>
                <c:pt idx="1650">
                  <c:v>7.5333333333333335E-2</c:v>
                </c:pt>
                <c:pt idx="1651">
                  <c:v>7.5333333333333335E-2</c:v>
                </c:pt>
                <c:pt idx="1652">
                  <c:v>7.5333333333333335E-2</c:v>
                </c:pt>
                <c:pt idx="1653">
                  <c:v>7.5333333333333335E-2</c:v>
                </c:pt>
                <c:pt idx="1654">
                  <c:v>7.5333333333333335E-2</c:v>
                </c:pt>
                <c:pt idx="1655">
                  <c:v>7.5333333333333335E-2</c:v>
                </c:pt>
                <c:pt idx="1656">
                  <c:v>7.4666666666666673E-2</c:v>
                </c:pt>
                <c:pt idx="1657">
                  <c:v>7.4666666666666673E-2</c:v>
                </c:pt>
                <c:pt idx="1658">
                  <c:v>7.4666666666666673E-2</c:v>
                </c:pt>
                <c:pt idx="1659">
                  <c:v>7.4666666666666673E-2</c:v>
                </c:pt>
                <c:pt idx="1660">
                  <c:v>7.4666666666666673E-2</c:v>
                </c:pt>
                <c:pt idx="1661">
                  <c:v>7.4666666666666673E-2</c:v>
                </c:pt>
                <c:pt idx="1662">
                  <c:v>7.4666666666666673E-2</c:v>
                </c:pt>
                <c:pt idx="1663">
                  <c:v>7.4666666666666673E-2</c:v>
                </c:pt>
                <c:pt idx="1664">
                  <c:v>7.4666666666666673E-2</c:v>
                </c:pt>
                <c:pt idx="1665">
                  <c:v>7.4666666666666673E-2</c:v>
                </c:pt>
                <c:pt idx="1666">
                  <c:v>7.4666666666666673E-2</c:v>
                </c:pt>
                <c:pt idx="1667">
                  <c:v>7.4666666666666673E-2</c:v>
                </c:pt>
                <c:pt idx="1668">
                  <c:v>7.4666666666666673E-2</c:v>
                </c:pt>
                <c:pt idx="1669">
                  <c:v>7.4666666666666673E-2</c:v>
                </c:pt>
                <c:pt idx="1670">
                  <c:v>7.4666666666666673E-2</c:v>
                </c:pt>
                <c:pt idx="1671">
                  <c:v>7.4666666666666673E-2</c:v>
                </c:pt>
                <c:pt idx="1672">
                  <c:v>7.4666666666666673E-2</c:v>
                </c:pt>
                <c:pt idx="1673">
                  <c:v>7.4666666666666673E-2</c:v>
                </c:pt>
                <c:pt idx="1674">
                  <c:v>7.4666666666666673E-2</c:v>
                </c:pt>
                <c:pt idx="1675">
                  <c:v>7.4666666666666673E-2</c:v>
                </c:pt>
                <c:pt idx="1676">
                  <c:v>7.4666666666666673E-2</c:v>
                </c:pt>
                <c:pt idx="1677">
                  <c:v>7.4666666666666673E-2</c:v>
                </c:pt>
                <c:pt idx="1678">
                  <c:v>7.4666666666666673E-2</c:v>
                </c:pt>
                <c:pt idx="1679">
                  <c:v>7.4666666666666673E-2</c:v>
                </c:pt>
                <c:pt idx="1680">
                  <c:v>7.4666666666666673E-2</c:v>
                </c:pt>
                <c:pt idx="1681">
                  <c:v>7.4666666666666673E-2</c:v>
                </c:pt>
                <c:pt idx="1682">
                  <c:v>7.4666666666666673E-2</c:v>
                </c:pt>
                <c:pt idx="1683">
                  <c:v>7.4666666666666673E-2</c:v>
                </c:pt>
                <c:pt idx="1684">
                  <c:v>7.4666666666666673E-2</c:v>
                </c:pt>
                <c:pt idx="1685">
                  <c:v>7.4666666666666673E-2</c:v>
                </c:pt>
                <c:pt idx="1686">
                  <c:v>7.3999999999999996E-2</c:v>
                </c:pt>
                <c:pt idx="1687">
                  <c:v>7.3999999999999996E-2</c:v>
                </c:pt>
                <c:pt idx="1688">
                  <c:v>7.3999999999999996E-2</c:v>
                </c:pt>
                <c:pt idx="1689">
                  <c:v>7.3999999999999996E-2</c:v>
                </c:pt>
                <c:pt idx="1690">
                  <c:v>7.3999999999999996E-2</c:v>
                </c:pt>
                <c:pt idx="1691">
                  <c:v>7.3999999999999996E-2</c:v>
                </c:pt>
                <c:pt idx="1692">
                  <c:v>7.3999999999999996E-2</c:v>
                </c:pt>
                <c:pt idx="1693">
                  <c:v>7.3999999999999996E-2</c:v>
                </c:pt>
                <c:pt idx="1694">
                  <c:v>7.3999999999999996E-2</c:v>
                </c:pt>
                <c:pt idx="1695">
                  <c:v>7.3999999999999996E-2</c:v>
                </c:pt>
                <c:pt idx="1696">
                  <c:v>7.3999999999999996E-2</c:v>
                </c:pt>
                <c:pt idx="1697">
                  <c:v>7.3999999999999996E-2</c:v>
                </c:pt>
                <c:pt idx="1698">
                  <c:v>7.3999999999999996E-2</c:v>
                </c:pt>
                <c:pt idx="1699">
                  <c:v>7.3333333333333334E-2</c:v>
                </c:pt>
                <c:pt idx="1700">
                  <c:v>7.3333333333333334E-2</c:v>
                </c:pt>
                <c:pt idx="1701">
                  <c:v>7.3333333333333334E-2</c:v>
                </c:pt>
                <c:pt idx="1702">
                  <c:v>7.3333333333333334E-2</c:v>
                </c:pt>
                <c:pt idx="1703">
                  <c:v>7.3333333333333334E-2</c:v>
                </c:pt>
                <c:pt idx="1704">
                  <c:v>7.3333333333333334E-2</c:v>
                </c:pt>
                <c:pt idx="1705">
                  <c:v>7.3333333333333334E-2</c:v>
                </c:pt>
                <c:pt idx="1706">
                  <c:v>7.3333333333333334E-2</c:v>
                </c:pt>
                <c:pt idx="1707">
                  <c:v>7.3333333333333334E-2</c:v>
                </c:pt>
                <c:pt idx="1708">
                  <c:v>7.3333333333333334E-2</c:v>
                </c:pt>
                <c:pt idx="1709">
                  <c:v>7.3333333333333334E-2</c:v>
                </c:pt>
                <c:pt idx="1710">
                  <c:v>7.3333333333333334E-2</c:v>
                </c:pt>
                <c:pt idx="1711">
                  <c:v>7.3333333333333334E-2</c:v>
                </c:pt>
                <c:pt idx="1712">
                  <c:v>7.3333333333333334E-2</c:v>
                </c:pt>
                <c:pt idx="1713">
                  <c:v>7.3333333333333334E-2</c:v>
                </c:pt>
                <c:pt idx="1714">
                  <c:v>7.3333333333333334E-2</c:v>
                </c:pt>
                <c:pt idx="1715">
                  <c:v>7.3333333333333334E-2</c:v>
                </c:pt>
                <c:pt idx="1716">
                  <c:v>7.3333333333333334E-2</c:v>
                </c:pt>
                <c:pt idx="1717">
                  <c:v>7.3333333333333334E-2</c:v>
                </c:pt>
                <c:pt idx="1718">
                  <c:v>7.3333333333333334E-2</c:v>
                </c:pt>
                <c:pt idx="1719">
                  <c:v>7.3333333333333334E-2</c:v>
                </c:pt>
                <c:pt idx="1720">
                  <c:v>7.3333333333333334E-2</c:v>
                </c:pt>
                <c:pt idx="1721">
                  <c:v>7.3333333333333334E-2</c:v>
                </c:pt>
                <c:pt idx="1722">
                  <c:v>7.3333333333333334E-2</c:v>
                </c:pt>
                <c:pt idx="1723">
                  <c:v>7.3333333333333334E-2</c:v>
                </c:pt>
                <c:pt idx="1724">
                  <c:v>7.2666666666666671E-2</c:v>
                </c:pt>
                <c:pt idx="1725">
                  <c:v>7.2666666666666671E-2</c:v>
                </c:pt>
                <c:pt idx="1726">
                  <c:v>7.2666666666666671E-2</c:v>
                </c:pt>
                <c:pt idx="1727">
                  <c:v>7.2666666666666671E-2</c:v>
                </c:pt>
                <c:pt idx="1728">
                  <c:v>7.2666666666666671E-2</c:v>
                </c:pt>
                <c:pt idx="1729">
                  <c:v>7.2666666666666671E-2</c:v>
                </c:pt>
                <c:pt idx="1730">
                  <c:v>7.2666666666666671E-2</c:v>
                </c:pt>
                <c:pt idx="1731">
                  <c:v>7.2666666666666671E-2</c:v>
                </c:pt>
                <c:pt idx="1732">
                  <c:v>7.2666666666666671E-2</c:v>
                </c:pt>
                <c:pt idx="1733">
                  <c:v>7.2666666666666671E-2</c:v>
                </c:pt>
                <c:pt idx="1734">
                  <c:v>7.2666666666666671E-2</c:v>
                </c:pt>
                <c:pt idx="1735">
                  <c:v>7.2666666666666671E-2</c:v>
                </c:pt>
                <c:pt idx="1736">
                  <c:v>7.2666666666666671E-2</c:v>
                </c:pt>
                <c:pt idx="1737">
                  <c:v>7.2666666666666671E-2</c:v>
                </c:pt>
                <c:pt idx="1738">
                  <c:v>7.2666666666666671E-2</c:v>
                </c:pt>
                <c:pt idx="1739">
                  <c:v>7.2666666666666671E-2</c:v>
                </c:pt>
                <c:pt idx="1740">
                  <c:v>7.2666666666666671E-2</c:v>
                </c:pt>
                <c:pt idx="1741">
                  <c:v>7.2666666666666671E-2</c:v>
                </c:pt>
                <c:pt idx="1742">
                  <c:v>7.2666666666666671E-2</c:v>
                </c:pt>
                <c:pt idx="1743">
                  <c:v>7.1999999999999995E-2</c:v>
                </c:pt>
                <c:pt idx="1744">
                  <c:v>7.1999999999999995E-2</c:v>
                </c:pt>
                <c:pt idx="1745">
                  <c:v>7.1999999999999995E-2</c:v>
                </c:pt>
                <c:pt idx="1746">
                  <c:v>7.2666666666666671E-2</c:v>
                </c:pt>
                <c:pt idx="1747">
                  <c:v>7.2666666666666671E-2</c:v>
                </c:pt>
                <c:pt idx="1748">
                  <c:v>7.1999999999999995E-2</c:v>
                </c:pt>
                <c:pt idx="1749">
                  <c:v>7.1999999999999995E-2</c:v>
                </c:pt>
                <c:pt idx="1750">
                  <c:v>7.1999999999999995E-2</c:v>
                </c:pt>
                <c:pt idx="1751">
                  <c:v>7.1999999999999995E-2</c:v>
                </c:pt>
                <c:pt idx="1752">
                  <c:v>7.1999999999999995E-2</c:v>
                </c:pt>
                <c:pt idx="1753">
                  <c:v>7.1999999999999995E-2</c:v>
                </c:pt>
                <c:pt idx="1754">
                  <c:v>7.1999999999999995E-2</c:v>
                </c:pt>
                <c:pt idx="1755">
                  <c:v>7.1999999999999995E-2</c:v>
                </c:pt>
                <c:pt idx="1756">
                  <c:v>7.1999999999999995E-2</c:v>
                </c:pt>
                <c:pt idx="1757">
                  <c:v>7.1999999999999995E-2</c:v>
                </c:pt>
                <c:pt idx="1758">
                  <c:v>7.1999999999999995E-2</c:v>
                </c:pt>
                <c:pt idx="1759">
                  <c:v>7.1999999999999995E-2</c:v>
                </c:pt>
                <c:pt idx="1760">
                  <c:v>7.1999999999999995E-2</c:v>
                </c:pt>
                <c:pt idx="1761">
                  <c:v>7.1999999999999995E-2</c:v>
                </c:pt>
                <c:pt idx="1762">
                  <c:v>7.1999999999999995E-2</c:v>
                </c:pt>
                <c:pt idx="1763">
                  <c:v>7.1999999999999995E-2</c:v>
                </c:pt>
                <c:pt idx="1764">
                  <c:v>7.1999999999999995E-2</c:v>
                </c:pt>
                <c:pt idx="1765">
                  <c:v>7.1999999999999995E-2</c:v>
                </c:pt>
                <c:pt idx="1766">
                  <c:v>7.1999999999999995E-2</c:v>
                </c:pt>
                <c:pt idx="1767">
                  <c:v>7.1333333333333332E-2</c:v>
                </c:pt>
                <c:pt idx="1768">
                  <c:v>7.1333333333333332E-2</c:v>
                </c:pt>
                <c:pt idx="1769">
                  <c:v>7.1333333333333332E-2</c:v>
                </c:pt>
                <c:pt idx="1770">
                  <c:v>7.1333333333333332E-2</c:v>
                </c:pt>
                <c:pt idx="1771">
                  <c:v>7.1333333333333332E-2</c:v>
                </c:pt>
                <c:pt idx="1772">
                  <c:v>7.1333333333333332E-2</c:v>
                </c:pt>
                <c:pt idx="1773">
                  <c:v>7.1333333333333332E-2</c:v>
                </c:pt>
                <c:pt idx="1774">
                  <c:v>7.1333333333333332E-2</c:v>
                </c:pt>
                <c:pt idx="1775">
                  <c:v>7.1333333333333332E-2</c:v>
                </c:pt>
                <c:pt idx="1776">
                  <c:v>7.1333333333333332E-2</c:v>
                </c:pt>
                <c:pt idx="1777">
                  <c:v>7.1333333333333332E-2</c:v>
                </c:pt>
                <c:pt idx="1778">
                  <c:v>7.1333333333333332E-2</c:v>
                </c:pt>
                <c:pt idx="1779">
                  <c:v>7.1333333333333332E-2</c:v>
                </c:pt>
                <c:pt idx="1780">
                  <c:v>7.1333333333333332E-2</c:v>
                </c:pt>
                <c:pt idx="1781">
                  <c:v>7.1333333333333332E-2</c:v>
                </c:pt>
                <c:pt idx="1782">
                  <c:v>7.1333333333333332E-2</c:v>
                </c:pt>
                <c:pt idx="1783">
                  <c:v>7.1333333333333332E-2</c:v>
                </c:pt>
                <c:pt idx="1784">
                  <c:v>7.1333333333333332E-2</c:v>
                </c:pt>
                <c:pt idx="1785">
                  <c:v>7.1333333333333332E-2</c:v>
                </c:pt>
                <c:pt idx="1786">
                  <c:v>7.1333333333333332E-2</c:v>
                </c:pt>
                <c:pt idx="1787">
                  <c:v>7.1333333333333332E-2</c:v>
                </c:pt>
                <c:pt idx="1788">
                  <c:v>7.1333333333333332E-2</c:v>
                </c:pt>
                <c:pt idx="1789">
                  <c:v>7.1333333333333332E-2</c:v>
                </c:pt>
                <c:pt idx="1790">
                  <c:v>7.0666666666666669E-2</c:v>
                </c:pt>
                <c:pt idx="1791">
                  <c:v>7.0666666666666669E-2</c:v>
                </c:pt>
                <c:pt idx="1792">
                  <c:v>7.0666666666666669E-2</c:v>
                </c:pt>
                <c:pt idx="1793">
                  <c:v>7.0666666666666669E-2</c:v>
                </c:pt>
                <c:pt idx="1794">
                  <c:v>7.0666666666666669E-2</c:v>
                </c:pt>
                <c:pt idx="1795">
                  <c:v>7.0666666666666669E-2</c:v>
                </c:pt>
                <c:pt idx="1796">
                  <c:v>7.0666666666666669E-2</c:v>
                </c:pt>
                <c:pt idx="1797">
                  <c:v>7.0666666666666669E-2</c:v>
                </c:pt>
                <c:pt idx="1798">
                  <c:v>7.0666666666666669E-2</c:v>
                </c:pt>
                <c:pt idx="1799">
                  <c:v>7.0666666666666669E-2</c:v>
                </c:pt>
                <c:pt idx="1800">
                  <c:v>6.9999999999999993E-2</c:v>
                </c:pt>
                <c:pt idx="1801">
                  <c:v>6.9999999999999993E-2</c:v>
                </c:pt>
                <c:pt idx="1802">
                  <c:v>6.9999999999999993E-2</c:v>
                </c:pt>
                <c:pt idx="1803">
                  <c:v>6.9999999999999993E-2</c:v>
                </c:pt>
                <c:pt idx="1804">
                  <c:v>6.9999999999999993E-2</c:v>
                </c:pt>
                <c:pt idx="1805">
                  <c:v>6.9999999999999993E-2</c:v>
                </c:pt>
                <c:pt idx="1806">
                  <c:v>6.9999999999999993E-2</c:v>
                </c:pt>
                <c:pt idx="1807">
                  <c:v>6.9999999999999993E-2</c:v>
                </c:pt>
                <c:pt idx="1808">
                  <c:v>6.9999999999999993E-2</c:v>
                </c:pt>
                <c:pt idx="1809">
                  <c:v>6.9999999999999993E-2</c:v>
                </c:pt>
                <c:pt idx="1810">
                  <c:v>6.9999999999999993E-2</c:v>
                </c:pt>
                <c:pt idx="1811">
                  <c:v>6.9999999999999993E-2</c:v>
                </c:pt>
                <c:pt idx="1812">
                  <c:v>6.9999999999999993E-2</c:v>
                </c:pt>
                <c:pt idx="1813">
                  <c:v>6.9999999999999993E-2</c:v>
                </c:pt>
                <c:pt idx="1814">
                  <c:v>6.9999999999999993E-2</c:v>
                </c:pt>
                <c:pt idx="1815">
                  <c:v>6.9999999999999993E-2</c:v>
                </c:pt>
                <c:pt idx="1816">
                  <c:v>6.9999999999999993E-2</c:v>
                </c:pt>
                <c:pt idx="1817">
                  <c:v>6.9999999999999993E-2</c:v>
                </c:pt>
                <c:pt idx="1818">
                  <c:v>6.9999999999999993E-2</c:v>
                </c:pt>
                <c:pt idx="1819">
                  <c:v>6.9999999999999993E-2</c:v>
                </c:pt>
                <c:pt idx="1820">
                  <c:v>6.9999999999999993E-2</c:v>
                </c:pt>
                <c:pt idx="1821">
                  <c:v>6.9999999999999993E-2</c:v>
                </c:pt>
                <c:pt idx="1822">
                  <c:v>6.9999999999999993E-2</c:v>
                </c:pt>
                <c:pt idx="1823">
                  <c:v>6.9999999999999993E-2</c:v>
                </c:pt>
                <c:pt idx="1824">
                  <c:v>6.9999999999999993E-2</c:v>
                </c:pt>
                <c:pt idx="1825">
                  <c:v>6.9999999999999993E-2</c:v>
                </c:pt>
                <c:pt idx="1826">
                  <c:v>6.9999999999999993E-2</c:v>
                </c:pt>
                <c:pt idx="1827">
                  <c:v>6.9999999999999993E-2</c:v>
                </c:pt>
                <c:pt idx="1828">
                  <c:v>6.9999999999999993E-2</c:v>
                </c:pt>
                <c:pt idx="1829">
                  <c:v>6.9999999999999993E-2</c:v>
                </c:pt>
                <c:pt idx="1830">
                  <c:v>6.9999999999999993E-2</c:v>
                </c:pt>
                <c:pt idx="1831">
                  <c:v>6.9999999999999993E-2</c:v>
                </c:pt>
                <c:pt idx="1832">
                  <c:v>6.9999999999999993E-2</c:v>
                </c:pt>
                <c:pt idx="1833">
                  <c:v>6.9999999999999993E-2</c:v>
                </c:pt>
                <c:pt idx="1834">
                  <c:v>6.9999999999999993E-2</c:v>
                </c:pt>
                <c:pt idx="1835">
                  <c:v>6.9999999999999993E-2</c:v>
                </c:pt>
                <c:pt idx="1836">
                  <c:v>6.9999999999999993E-2</c:v>
                </c:pt>
                <c:pt idx="1837">
                  <c:v>6.933333333333333E-2</c:v>
                </c:pt>
                <c:pt idx="1838">
                  <c:v>6.933333333333333E-2</c:v>
                </c:pt>
                <c:pt idx="1839">
                  <c:v>6.933333333333333E-2</c:v>
                </c:pt>
                <c:pt idx="1840">
                  <c:v>6.933333333333333E-2</c:v>
                </c:pt>
                <c:pt idx="1841">
                  <c:v>6.933333333333333E-2</c:v>
                </c:pt>
                <c:pt idx="1842">
                  <c:v>6.933333333333333E-2</c:v>
                </c:pt>
                <c:pt idx="1843">
                  <c:v>6.933333333333333E-2</c:v>
                </c:pt>
                <c:pt idx="1844">
                  <c:v>6.933333333333333E-2</c:v>
                </c:pt>
                <c:pt idx="1845">
                  <c:v>6.933333333333333E-2</c:v>
                </c:pt>
                <c:pt idx="1846">
                  <c:v>6.933333333333333E-2</c:v>
                </c:pt>
                <c:pt idx="1847">
                  <c:v>6.933333333333333E-2</c:v>
                </c:pt>
                <c:pt idx="1848">
                  <c:v>6.933333333333333E-2</c:v>
                </c:pt>
                <c:pt idx="1849">
                  <c:v>6.933333333333333E-2</c:v>
                </c:pt>
                <c:pt idx="1850">
                  <c:v>6.933333333333333E-2</c:v>
                </c:pt>
                <c:pt idx="1851">
                  <c:v>6.933333333333333E-2</c:v>
                </c:pt>
                <c:pt idx="1852">
                  <c:v>6.933333333333333E-2</c:v>
                </c:pt>
                <c:pt idx="1853">
                  <c:v>6.933333333333333E-2</c:v>
                </c:pt>
                <c:pt idx="1854">
                  <c:v>6.933333333333333E-2</c:v>
                </c:pt>
                <c:pt idx="1855">
                  <c:v>6.933333333333333E-2</c:v>
                </c:pt>
                <c:pt idx="1856">
                  <c:v>6.933333333333333E-2</c:v>
                </c:pt>
                <c:pt idx="1857">
                  <c:v>6.933333333333333E-2</c:v>
                </c:pt>
                <c:pt idx="1858">
                  <c:v>6.933333333333333E-2</c:v>
                </c:pt>
                <c:pt idx="1859">
                  <c:v>6.933333333333333E-2</c:v>
                </c:pt>
                <c:pt idx="1860">
                  <c:v>6.933333333333333E-2</c:v>
                </c:pt>
                <c:pt idx="1861">
                  <c:v>6.933333333333333E-2</c:v>
                </c:pt>
                <c:pt idx="1862">
                  <c:v>6.933333333333333E-2</c:v>
                </c:pt>
                <c:pt idx="1863">
                  <c:v>6.8666666666666668E-2</c:v>
                </c:pt>
                <c:pt idx="1864">
                  <c:v>6.8666666666666668E-2</c:v>
                </c:pt>
                <c:pt idx="1865">
                  <c:v>6.8666666666666668E-2</c:v>
                </c:pt>
                <c:pt idx="1866">
                  <c:v>6.8666666666666668E-2</c:v>
                </c:pt>
                <c:pt idx="1867">
                  <c:v>6.8666666666666668E-2</c:v>
                </c:pt>
                <c:pt idx="1868">
                  <c:v>6.8666666666666668E-2</c:v>
                </c:pt>
                <c:pt idx="1869">
                  <c:v>6.8666666666666668E-2</c:v>
                </c:pt>
                <c:pt idx="1870">
                  <c:v>6.8666666666666668E-2</c:v>
                </c:pt>
                <c:pt idx="1871">
                  <c:v>6.8666666666666668E-2</c:v>
                </c:pt>
                <c:pt idx="1872">
                  <c:v>6.8666666666666668E-2</c:v>
                </c:pt>
                <c:pt idx="1873">
                  <c:v>6.8666666666666668E-2</c:v>
                </c:pt>
                <c:pt idx="1874">
                  <c:v>6.8666666666666668E-2</c:v>
                </c:pt>
                <c:pt idx="1875">
                  <c:v>6.8666666666666668E-2</c:v>
                </c:pt>
                <c:pt idx="1876">
                  <c:v>6.8666666666666668E-2</c:v>
                </c:pt>
                <c:pt idx="1877">
                  <c:v>6.8666666666666668E-2</c:v>
                </c:pt>
                <c:pt idx="1878">
                  <c:v>6.8666666666666668E-2</c:v>
                </c:pt>
                <c:pt idx="1879">
                  <c:v>6.8666666666666668E-2</c:v>
                </c:pt>
                <c:pt idx="1880">
                  <c:v>6.933333333333333E-2</c:v>
                </c:pt>
                <c:pt idx="1881">
                  <c:v>6.933333333333333E-2</c:v>
                </c:pt>
                <c:pt idx="1882">
                  <c:v>6.933333333333333E-2</c:v>
                </c:pt>
                <c:pt idx="1883">
                  <c:v>6.933333333333333E-2</c:v>
                </c:pt>
                <c:pt idx="1884">
                  <c:v>6.8666666666666668E-2</c:v>
                </c:pt>
                <c:pt idx="1885">
                  <c:v>6.8666666666666668E-2</c:v>
                </c:pt>
                <c:pt idx="1886">
                  <c:v>6.8666666666666668E-2</c:v>
                </c:pt>
                <c:pt idx="1887">
                  <c:v>6.8666666666666668E-2</c:v>
                </c:pt>
                <c:pt idx="1888">
                  <c:v>6.8666666666666668E-2</c:v>
                </c:pt>
                <c:pt idx="1889">
                  <c:v>6.8666666666666668E-2</c:v>
                </c:pt>
                <c:pt idx="1890">
                  <c:v>6.8666666666666668E-2</c:v>
                </c:pt>
                <c:pt idx="1891">
                  <c:v>6.8666666666666668E-2</c:v>
                </c:pt>
                <c:pt idx="1892">
                  <c:v>6.8666666666666668E-2</c:v>
                </c:pt>
                <c:pt idx="1893">
                  <c:v>6.8666666666666668E-2</c:v>
                </c:pt>
                <c:pt idx="1894">
                  <c:v>6.8666666666666668E-2</c:v>
                </c:pt>
                <c:pt idx="1895">
                  <c:v>6.8666666666666668E-2</c:v>
                </c:pt>
                <c:pt idx="1896">
                  <c:v>6.8666666666666668E-2</c:v>
                </c:pt>
                <c:pt idx="1897">
                  <c:v>6.8666666666666668E-2</c:v>
                </c:pt>
                <c:pt idx="1898">
                  <c:v>6.8666666666666668E-2</c:v>
                </c:pt>
                <c:pt idx="1899">
                  <c:v>6.8666666666666668E-2</c:v>
                </c:pt>
                <c:pt idx="1900">
                  <c:v>6.8666666666666668E-2</c:v>
                </c:pt>
                <c:pt idx="1901">
                  <c:v>6.8666666666666668E-2</c:v>
                </c:pt>
                <c:pt idx="1902">
                  <c:v>6.8666666666666668E-2</c:v>
                </c:pt>
                <c:pt idx="1903">
                  <c:v>6.8666666666666668E-2</c:v>
                </c:pt>
                <c:pt idx="1904">
                  <c:v>6.8666666666666668E-2</c:v>
                </c:pt>
                <c:pt idx="1905">
                  <c:v>6.8666666666666668E-2</c:v>
                </c:pt>
                <c:pt idx="1906">
                  <c:v>6.7999999999999991E-2</c:v>
                </c:pt>
                <c:pt idx="1907">
                  <c:v>6.7999999999999991E-2</c:v>
                </c:pt>
                <c:pt idx="1908">
                  <c:v>6.7999999999999991E-2</c:v>
                </c:pt>
                <c:pt idx="1909">
                  <c:v>6.7999999999999991E-2</c:v>
                </c:pt>
                <c:pt idx="1910">
                  <c:v>6.7999999999999991E-2</c:v>
                </c:pt>
                <c:pt idx="1911">
                  <c:v>6.7999999999999991E-2</c:v>
                </c:pt>
                <c:pt idx="1912">
                  <c:v>6.7999999999999991E-2</c:v>
                </c:pt>
                <c:pt idx="1913">
                  <c:v>6.7999999999999991E-2</c:v>
                </c:pt>
                <c:pt idx="1914">
                  <c:v>6.7999999999999991E-2</c:v>
                </c:pt>
                <c:pt idx="1915">
                  <c:v>6.7999999999999991E-2</c:v>
                </c:pt>
                <c:pt idx="1916">
                  <c:v>6.7999999999999991E-2</c:v>
                </c:pt>
                <c:pt idx="1917">
                  <c:v>6.7999999999999991E-2</c:v>
                </c:pt>
                <c:pt idx="1918">
                  <c:v>6.7999999999999991E-2</c:v>
                </c:pt>
                <c:pt idx="1919">
                  <c:v>6.7999999999999991E-2</c:v>
                </c:pt>
                <c:pt idx="1920">
                  <c:v>6.7999999999999991E-2</c:v>
                </c:pt>
                <c:pt idx="1921">
                  <c:v>6.7999999999999991E-2</c:v>
                </c:pt>
                <c:pt idx="1922">
                  <c:v>6.7999999999999991E-2</c:v>
                </c:pt>
                <c:pt idx="1923">
                  <c:v>6.7999999999999991E-2</c:v>
                </c:pt>
                <c:pt idx="1924">
                  <c:v>6.7999999999999991E-2</c:v>
                </c:pt>
                <c:pt idx="1925">
                  <c:v>6.7999999999999991E-2</c:v>
                </c:pt>
                <c:pt idx="1926">
                  <c:v>6.7999999999999991E-2</c:v>
                </c:pt>
                <c:pt idx="1927">
                  <c:v>6.7999999999999991E-2</c:v>
                </c:pt>
                <c:pt idx="1928">
                  <c:v>6.7333333333333342E-2</c:v>
                </c:pt>
                <c:pt idx="1929">
                  <c:v>6.7333333333333342E-2</c:v>
                </c:pt>
                <c:pt idx="1930">
                  <c:v>6.7333333333333342E-2</c:v>
                </c:pt>
                <c:pt idx="1931">
                  <c:v>6.7333333333333342E-2</c:v>
                </c:pt>
                <c:pt idx="1932">
                  <c:v>6.7333333333333342E-2</c:v>
                </c:pt>
                <c:pt idx="1933">
                  <c:v>6.7333333333333342E-2</c:v>
                </c:pt>
                <c:pt idx="1934">
                  <c:v>6.7333333333333342E-2</c:v>
                </c:pt>
                <c:pt idx="1935">
                  <c:v>6.7333333333333342E-2</c:v>
                </c:pt>
                <c:pt idx="1936">
                  <c:v>6.7999999999999991E-2</c:v>
                </c:pt>
                <c:pt idx="1937">
                  <c:v>6.7999999999999991E-2</c:v>
                </c:pt>
                <c:pt idx="1938">
                  <c:v>6.7999999999999991E-2</c:v>
                </c:pt>
                <c:pt idx="1939">
                  <c:v>6.7999999999999991E-2</c:v>
                </c:pt>
                <c:pt idx="1940">
                  <c:v>6.7999999999999991E-2</c:v>
                </c:pt>
                <c:pt idx="1941">
                  <c:v>6.7999999999999991E-2</c:v>
                </c:pt>
                <c:pt idx="1942">
                  <c:v>6.7999999999999991E-2</c:v>
                </c:pt>
                <c:pt idx="1943">
                  <c:v>6.7999999999999991E-2</c:v>
                </c:pt>
                <c:pt idx="1944">
                  <c:v>6.7333333333333342E-2</c:v>
                </c:pt>
                <c:pt idx="1945">
                  <c:v>6.7333333333333342E-2</c:v>
                </c:pt>
                <c:pt idx="1946">
                  <c:v>6.7333333333333342E-2</c:v>
                </c:pt>
                <c:pt idx="1947">
                  <c:v>6.7333333333333342E-2</c:v>
                </c:pt>
                <c:pt idx="1948">
                  <c:v>6.7333333333333342E-2</c:v>
                </c:pt>
                <c:pt idx="1949">
                  <c:v>6.7333333333333342E-2</c:v>
                </c:pt>
                <c:pt idx="1950">
                  <c:v>6.7333333333333342E-2</c:v>
                </c:pt>
                <c:pt idx="1951">
                  <c:v>6.7333333333333342E-2</c:v>
                </c:pt>
                <c:pt idx="1952">
                  <c:v>6.7333333333333342E-2</c:v>
                </c:pt>
                <c:pt idx="1953">
                  <c:v>6.7333333333333342E-2</c:v>
                </c:pt>
                <c:pt idx="1954">
                  <c:v>6.7333333333333342E-2</c:v>
                </c:pt>
                <c:pt idx="1955">
                  <c:v>6.7333333333333342E-2</c:v>
                </c:pt>
                <c:pt idx="1956">
                  <c:v>6.7333333333333342E-2</c:v>
                </c:pt>
                <c:pt idx="1957">
                  <c:v>6.7333333333333342E-2</c:v>
                </c:pt>
                <c:pt idx="1958">
                  <c:v>6.7333333333333342E-2</c:v>
                </c:pt>
                <c:pt idx="1959">
                  <c:v>6.7333333333333342E-2</c:v>
                </c:pt>
                <c:pt idx="1960">
                  <c:v>6.6666666666666666E-2</c:v>
                </c:pt>
                <c:pt idx="1961">
                  <c:v>6.6666666666666666E-2</c:v>
                </c:pt>
                <c:pt idx="1962">
                  <c:v>6.6666666666666666E-2</c:v>
                </c:pt>
                <c:pt idx="1963">
                  <c:v>6.6666666666666666E-2</c:v>
                </c:pt>
                <c:pt idx="1964">
                  <c:v>6.6666666666666666E-2</c:v>
                </c:pt>
                <c:pt idx="1965">
                  <c:v>6.6666666666666666E-2</c:v>
                </c:pt>
                <c:pt idx="1966">
                  <c:v>6.6666666666666666E-2</c:v>
                </c:pt>
                <c:pt idx="1967">
                  <c:v>6.6666666666666666E-2</c:v>
                </c:pt>
                <c:pt idx="1968">
                  <c:v>6.6666666666666666E-2</c:v>
                </c:pt>
                <c:pt idx="1969">
                  <c:v>6.6666666666666666E-2</c:v>
                </c:pt>
                <c:pt idx="1970">
                  <c:v>6.6666666666666666E-2</c:v>
                </c:pt>
                <c:pt idx="1971">
                  <c:v>6.6666666666666666E-2</c:v>
                </c:pt>
                <c:pt idx="1972">
                  <c:v>6.6666666666666666E-2</c:v>
                </c:pt>
                <c:pt idx="1973">
                  <c:v>6.6666666666666666E-2</c:v>
                </c:pt>
                <c:pt idx="1974">
                  <c:v>6.6000000000000003E-2</c:v>
                </c:pt>
                <c:pt idx="1975">
                  <c:v>6.6000000000000003E-2</c:v>
                </c:pt>
                <c:pt idx="1976">
                  <c:v>6.6000000000000003E-2</c:v>
                </c:pt>
                <c:pt idx="1977">
                  <c:v>6.6666666666666666E-2</c:v>
                </c:pt>
                <c:pt idx="1978">
                  <c:v>6.6666666666666666E-2</c:v>
                </c:pt>
                <c:pt idx="1979">
                  <c:v>6.6666666666666666E-2</c:v>
                </c:pt>
                <c:pt idx="1980">
                  <c:v>6.6666666666666666E-2</c:v>
                </c:pt>
                <c:pt idx="1981">
                  <c:v>6.6666666666666666E-2</c:v>
                </c:pt>
                <c:pt idx="1982">
                  <c:v>6.6666666666666666E-2</c:v>
                </c:pt>
                <c:pt idx="1983">
                  <c:v>6.6666666666666666E-2</c:v>
                </c:pt>
                <c:pt idx="1984">
                  <c:v>6.6666666666666666E-2</c:v>
                </c:pt>
                <c:pt idx="1985">
                  <c:v>6.6666666666666666E-2</c:v>
                </c:pt>
                <c:pt idx="1986">
                  <c:v>6.6666666666666666E-2</c:v>
                </c:pt>
                <c:pt idx="1987">
                  <c:v>6.6666666666666666E-2</c:v>
                </c:pt>
                <c:pt idx="1988">
                  <c:v>6.6666666666666666E-2</c:v>
                </c:pt>
                <c:pt idx="1989">
                  <c:v>6.6000000000000003E-2</c:v>
                </c:pt>
                <c:pt idx="1990">
                  <c:v>6.6000000000000003E-2</c:v>
                </c:pt>
                <c:pt idx="1991">
                  <c:v>6.6000000000000003E-2</c:v>
                </c:pt>
                <c:pt idx="1992">
                  <c:v>6.6000000000000003E-2</c:v>
                </c:pt>
                <c:pt idx="1993">
                  <c:v>6.6000000000000003E-2</c:v>
                </c:pt>
                <c:pt idx="1994">
                  <c:v>6.6000000000000003E-2</c:v>
                </c:pt>
                <c:pt idx="1995">
                  <c:v>6.6000000000000003E-2</c:v>
                </c:pt>
                <c:pt idx="1996">
                  <c:v>6.6000000000000003E-2</c:v>
                </c:pt>
                <c:pt idx="1997">
                  <c:v>6.6000000000000003E-2</c:v>
                </c:pt>
                <c:pt idx="1998">
                  <c:v>6.6000000000000003E-2</c:v>
                </c:pt>
                <c:pt idx="1999">
                  <c:v>6.6000000000000003E-2</c:v>
                </c:pt>
                <c:pt idx="2000">
                  <c:v>6.6000000000000003E-2</c:v>
                </c:pt>
                <c:pt idx="2001">
                  <c:v>6.6000000000000003E-2</c:v>
                </c:pt>
                <c:pt idx="2002">
                  <c:v>6.6000000000000003E-2</c:v>
                </c:pt>
                <c:pt idx="2003">
                  <c:v>6.6000000000000003E-2</c:v>
                </c:pt>
                <c:pt idx="2004">
                  <c:v>6.6000000000000003E-2</c:v>
                </c:pt>
                <c:pt idx="2005">
                  <c:v>6.6000000000000003E-2</c:v>
                </c:pt>
                <c:pt idx="2006">
                  <c:v>6.6000000000000003E-2</c:v>
                </c:pt>
                <c:pt idx="2007">
                  <c:v>6.6000000000000003E-2</c:v>
                </c:pt>
                <c:pt idx="2008">
                  <c:v>6.6000000000000003E-2</c:v>
                </c:pt>
                <c:pt idx="2009">
                  <c:v>6.6000000000000003E-2</c:v>
                </c:pt>
                <c:pt idx="2010">
                  <c:v>6.6000000000000003E-2</c:v>
                </c:pt>
                <c:pt idx="2011">
                  <c:v>6.533333333333334E-2</c:v>
                </c:pt>
                <c:pt idx="2012">
                  <c:v>6.533333333333334E-2</c:v>
                </c:pt>
                <c:pt idx="2013">
                  <c:v>6.533333333333334E-2</c:v>
                </c:pt>
                <c:pt idx="2014">
                  <c:v>6.533333333333334E-2</c:v>
                </c:pt>
                <c:pt idx="2015">
                  <c:v>6.533333333333334E-2</c:v>
                </c:pt>
                <c:pt idx="2016">
                  <c:v>6.533333333333334E-2</c:v>
                </c:pt>
                <c:pt idx="2017">
                  <c:v>6.533333333333334E-2</c:v>
                </c:pt>
                <c:pt idx="2018">
                  <c:v>6.533333333333334E-2</c:v>
                </c:pt>
                <c:pt idx="2019">
                  <c:v>6.533333333333334E-2</c:v>
                </c:pt>
                <c:pt idx="2020">
                  <c:v>6.533333333333334E-2</c:v>
                </c:pt>
                <c:pt idx="2021">
                  <c:v>6.533333333333334E-2</c:v>
                </c:pt>
                <c:pt idx="2022">
                  <c:v>6.533333333333334E-2</c:v>
                </c:pt>
                <c:pt idx="2023">
                  <c:v>6.533333333333334E-2</c:v>
                </c:pt>
                <c:pt idx="2024">
                  <c:v>6.533333333333334E-2</c:v>
                </c:pt>
                <c:pt idx="2025">
                  <c:v>6.533333333333334E-2</c:v>
                </c:pt>
                <c:pt idx="2026">
                  <c:v>6.533333333333334E-2</c:v>
                </c:pt>
                <c:pt idx="2027">
                  <c:v>6.533333333333334E-2</c:v>
                </c:pt>
                <c:pt idx="2028">
                  <c:v>6.533333333333334E-2</c:v>
                </c:pt>
                <c:pt idx="2029">
                  <c:v>6.533333333333334E-2</c:v>
                </c:pt>
                <c:pt idx="2030">
                  <c:v>6.533333333333334E-2</c:v>
                </c:pt>
                <c:pt idx="2031">
                  <c:v>6.533333333333334E-2</c:v>
                </c:pt>
                <c:pt idx="2032">
                  <c:v>6.533333333333334E-2</c:v>
                </c:pt>
                <c:pt idx="2033">
                  <c:v>6.533333333333334E-2</c:v>
                </c:pt>
                <c:pt idx="2034">
                  <c:v>6.533333333333334E-2</c:v>
                </c:pt>
                <c:pt idx="2035">
                  <c:v>6.533333333333334E-2</c:v>
                </c:pt>
                <c:pt idx="2036">
                  <c:v>6.533333333333334E-2</c:v>
                </c:pt>
                <c:pt idx="2037">
                  <c:v>6.533333333333334E-2</c:v>
                </c:pt>
                <c:pt idx="2038">
                  <c:v>6.533333333333334E-2</c:v>
                </c:pt>
                <c:pt idx="2039">
                  <c:v>6.533333333333334E-2</c:v>
                </c:pt>
                <c:pt idx="2040">
                  <c:v>6.533333333333334E-2</c:v>
                </c:pt>
                <c:pt idx="2041">
                  <c:v>6.533333333333334E-2</c:v>
                </c:pt>
                <c:pt idx="2042">
                  <c:v>6.533333333333334E-2</c:v>
                </c:pt>
                <c:pt idx="2043">
                  <c:v>6.533333333333334E-2</c:v>
                </c:pt>
                <c:pt idx="2044">
                  <c:v>6.533333333333334E-2</c:v>
                </c:pt>
                <c:pt idx="2045">
                  <c:v>6.533333333333334E-2</c:v>
                </c:pt>
                <c:pt idx="2046">
                  <c:v>6.6000000000000003E-2</c:v>
                </c:pt>
                <c:pt idx="2047">
                  <c:v>6.6000000000000003E-2</c:v>
                </c:pt>
                <c:pt idx="2048">
                  <c:v>6.533333333333334E-2</c:v>
                </c:pt>
                <c:pt idx="2049">
                  <c:v>6.533333333333334E-2</c:v>
                </c:pt>
                <c:pt idx="2050">
                  <c:v>6.533333333333334E-2</c:v>
                </c:pt>
                <c:pt idx="2051">
                  <c:v>6.533333333333334E-2</c:v>
                </c:pt>
                <c:pt idx="2052">
                  <c:v>6.533333333333334E-2</c:v>
                </c:pt>
                <c:pt idx="2053">
                  <c:v>6.533333333333334E-2</c:v>
                </c:pt>
                <c:pt idx="2054">
                  <c:v>6.533333333333334E-2</c:v>
                </c:pt>
                <c:pt idx="2055">
                  <c:v>6.533333333333334E-2</c:v>
                </c:pt>
                <c:pt idx="2056">
                  <c:v>6.533333333333334E-2</c:v>
                </c:pt>
                <c:pt idx="2057">
                  <c:v>6.533333333333334E-2</c:v>
                </c:pt>
                <c:pt idx="2058">
                  <c:v>6.533333333333334E-2</c:v>
                </c:pt>
                <c:pt idx="2059">
                  <c:v>6.533333333333334E-2</c:v>
                </c:pt>
                <c:pt idx="2060">
                  <c:v>6.533333333333334E-2</c:v>
                </c:pt>
                <c:pt idx="2061">
                  <c:v>6.533333333333334E-2</c:v>
                </c:pt>
                <c:pt idx="2062">
                  <c:v>6.533333333333334E-2</c:v>
                </c:pt>
                <c:pt idx="2063">
                  <c:v>6.533333333333334E-2</c:v>
                </c:pt>
                <c:pt idx="2064">
                  <c:v>6.533333333333334E-2</c:v>
                </c:pt>
                <c:pt idx="2065">
                  <c:v>6.533333333333334E-2</c:v>
                </c:pt>
                <c:pt idx="2066">
                  <c:v>6.533333333333334E-2</c:v>
                </c:pt>
                <c:pt idx="2067">
                  <c:v>6.533333333333334E-2</c:v>
                </c:pt>
                <c:pt idx="2068">
                  <c:v>6.533333333333334E-2</c:v>
                </c:pt>
                <c:pt idx="2069">
                  <c:v>6.533333333333334E-2</c:v>
                </c:pt>
                <c:pt idx="2070">
                  <c:v>6.533333333333334E-2</c:v>
                </c:pt>
                <c:pt idx="2071">
                  <c:v>6.533333333333334E-2</c:v>
                </c:pt>
                <c:pt idx="2072">
                  <c:v>6.533333333333334E-2</c:v>
                </c:pt>
                <c:pt idx="2073">
                  <c:v>6.533333333333334E-2</c:v>
                </c:pt>
                <c:pt idx="2074">
                  <c:v>6.533333333333334E-2</c:v>
                </c:pt>
                <c:pt idx="2075">
                  <c:v>6.533333333333334E-2</c:v>
                </c:pt>
                <c:pt idx="2076">
                  <c:v>6.533333333333334E-2</c:v>
                </c:pt>
                <c:pt idx="2077">
                  <c:v>6.533333333333334E-2</c:v>
                </c:pt>
                <c:pt idx="2078">
                  <c:v>6.533333333333334E-2</c:v>
                </c:pt>
                <c:pt idx="2079">
                  <c:v>6.533333333333334E-2</c:v>
                </c:pt>
                <c:pt idx="2080">
                  <c:v>6.533333333333334E-2</c:v>
                </c:pt>
                <c:pt idx="2081">
                  <c:v>6.533333333333334E-2</c:v>
                </c:pt>
                <c:pt idx="2082">
                  <c:v>6.533333333333334E-2</c:v>
                </c:pt>
                <c:pt idx="2083">
                  <c:v>6.533333333333334E-2</c:v>
                </c:pt>
                <c:pt idx="2084">
                  <c:v>6.533333333333334E-2</c:v>
                </c:pt>
                <c:pt idx="2085">
                  <c:v>6.533333333333334E-2</c:v>
                </c:pt>
                <c:pt idx="2086">
                  <c:v>6.533333333333334E-2</c:v>
                </c:pt>
                <c:pt idx="2087">
                  <c:v>6.533333333333334E-2</c:v>
                </c:pt>
                <c:pt idx="2088">
                  <c:v>6.533333333333334E-2</c:v>
                </c:pt>
                <c:pt idx="2089">
                  <c:v>6.533333333333334E-2</c:v>
                </c:pt>
                <c:pt idx="2090">
                  <c:v>6.533333333333334E-2</c:v>
                </c:pt>
                <c:pt idx="2091">
                  <c:v>6.533333333333334E-2</c:v>
                </c:pt>
                <c:pt idx="2092">
                  <c:v>6.533333333333334E-2</c:v>
                </c:pt>
                <c:pt idx="2093">
                  <c:v>6.533333333333334E-2</c:v>
                </c:pt>
                <c:pt idx="2094">
                  <c:v>6.533333333333334E-2</c:v>
                </c:pt>
                <c:pt idx="2095">
                  <c:v>6.533333333333334E-2</c:v>
                </c:pt>
                <c:pt idx="2096">
                  <c:v>6.533333333333334E-2</c:v>
                </c:pt>
                <c:pt idx="2097">
                  <c:v>6.533333333333334E-2</c:v>
                </c:pt>
                <c:pt idx="2098">
                  <c:v>6.533333333333334E-2</c:v>
                </c:pt>
                <c:pt idx="2099">
                  <c:v>6.533333333333334E-2</c:v>
                </c:pt>
                <c:pt idx="2100">
                  <c:v>6.533333333333334E-2</c:v>
                </c:pt>
                <c:pt idx="2101">
                  <c:v>6.533333333333334E-2</c:v>
                </c:pt>
                <c:pt idx="2102">
                  <c:v>6.533333333333334E-2</c:v>
                </c:pt>
                <c:pt idx="2103">
                  <c:v>6.533333333333334E-2</c:v>
                </c:pt>
                <c:pt idx="2104">
                  <c:v>6.533333333333334E-2</c:v>
                </c:pt>
                <c:pt idx="2105">
                  <c:v>6.533333333333334E-2</c:v>
                </c:pt>
                <c:pt idx="2106">
                  <c:v>6.533333333333334E-2</c:v>
                </c:pt>
                <c:pt idx="2107">
                  <c:v>6.533333333333334E-2</c:v>
                </c:pt>
                <c:pt idx="2108">
                  <c:v>6.533333333333334E-2</c:v>
                </c:pt>
                <c:pt idx="2109">
                  <c:v>6.533333333333334E-2</c:v>
                </c:pt>
                <c:pt idx="2110">
                  <c:v>6.533333333333334E-2</c:v>
                </c:pt>
                <c:pt idx="2111">
                  <c:v>6.533333333333334E-2</c:v>
                </c:pt>
                <c:pt idx="2112">
                  <c:v>6.533333333333334E-2</c:v>
                </c:pt>
                <c:pt idx="2113">
                  <c:v>6.533333333333334E-2</c:v>
                </c:pt>
                <c:pt idx="2114">
                  <c:v>6.533333333333334E-2</c:v>
                </c:pt>
                <c:pt idx="2115">
                  <c:v>6.533333333333334E-2</c:v>
                </c:pt>
                <c:pt idx="2116">
                  <c:v>6.533333333333334E-2</c:v>
                </c:pt>
                <c:pt idx="2117">
                  <c:v>6.533333333333334E-2</c:v>
                </c:pt>
                <c:pt idx="2118">
                  <c:v>6.533333333333334E-2</c:v>
                </c:pt>
                <c:pt idx="2119">
                  <c:v>6.533333333333334E-2</c:v>
                </c:pt>
                <c:pt idx="2120">
                  <c:v>6.533333333333334E-2</c:v>
                </c:pt>
                <c:pt idx="2121">
                  <c:v>6.533333333333334E-2</c:v>
                </c:pt>
                <c:pt idx="2122">
                  <c:v>6.533333333333334E-2</c:v>
                </c:pt>
                <c:pt idx="2123">
                  <c:v>6.533333333333334E-2</c:v>
                </c:pt>
                <c:pt idx="2124">
                  <c:v>6.533333333333334E-2</c:v>
                </c:pt>
                <c:pt idx="2125">
                  <c:v>6.4666666666666664E-2</c:v>
                </c:pt>
                <c:pt idx="2126">
                  <c:v>6.4666666666666664E-2</c:v>
                </c:pt>
                <c:pt idx="2127">
                  <c:v>6.4666666666666664E-2</c:v>
                </c:pt>
                <c:pt idx="2128">
                  <c:v>6.4666666666666664E-2</c:v>
                </c:pt>
                <c:pt idx="2129">
                  <c:v>6.4666666666666664E-2</c:v>
                </c:pt>
                <c:pt idx="2130">
                  <c:v>6.4666666666666664E-2</c:v>
                </c:pt>
                <c:pt idx="2131">
                  <c:v>6.4666666666666664E-2</c:v>
                </c:pt>
                <c:pt idx="2132">
                  <c:v>6.4666666666666664E-2</c:v>
                </c:pt>
                <c:pt idx="2133">
                  <c:v>6.4666666666666664E-2</c:v>
                </c:pt>
                <c:pt idx="2134">
                  <c:v>6.4666666666666664E-2</c:v>
                </c:pt>
                <c:pt idx="2135">
                  <c:v>6.4666666666666664E-2</c:v>
                </c:pt>
                <c:pt idx="2136">
                  <c:v>6.4666666666666664E-2</c:v>
                </c:pt>
                <c:pt idx="2137">
                  <c:v>6.4666666666666664E-2</c:v>
                </c:pt>
                <c:pt idx="2138">
                  <c:v>6.4666666666666664E-2</c:v>
                </c:pt>
                <c:pt idx="2139">
                  <c:v>6.4666666666666664E-2</c:v>
                </c:pt>
                <c:pt idx="2140">
                  <c:v>6.4666666666666664E-2</c:v>
                </c:pt>
                <c:pt idx="2141">
                  <c:v>6.4666666666666664E-2</c:v>
                </c:pt>
                <c:pt idx="2142">
                  <c:v>6.4666666666666664E-2</c:v>
                </c:pt>
                <c:pt idx="2143">
                  <c:v>6.4666666666666664E-2</c:v>
                </c:pt>
                <c:pt idx="2144">
                  <c:v>6.4666666666666664E-2</c:v>
                </c:pt>
                <c:pt idx="2145">
                  <c:v>6.4666666666666664E-2</c:v>
                </c:pt>
                <c:pt idx="2146">
                  <c:v>6.4666666666666664E-2</c:v>
                </c:pt>
                <c:pt idx="2147">
                  <c:v>6.4666666666666664E-2</c:v>
                </c:pt>
                <c:pt idx="2148">
                  <c:v>6.4666666666666664E-2</c:v>
                </c:pt>
                <c:pt idx="2149">
                  <c:v>6.4666666666666664E-2</c:v>
                </c:pt>
                <c:pt idx="2150">
                  <c:v>6.4666666666666664E-2</c:v>
                </c:pt>
                <c:pt idx="2151">
                  <c:v>6.4666666666666664E-2</c:v>
                </c:pt>
                <c:pt idx="2152">
                  <c:v>6.4666666666666664E-2</c:v>
                </c:pt>
                <c:pt idx="2153">
                  <c:v>6.4666666666666664E-2</c:v>
                </c:pt>
                <c:pt idx="2154">
                  <c:v>6.4666666666666664E-2</c:v>
                </c:pt>
                <c:pt idx="2155">
                  <c:v>6.4666666666666664E-2</c:v>
                </c:pt>
                <c:pt idx="2156">
                  <c:v>6.4000000000000001E-2</c:v>
                </c:pt>
                <c:pt idx="2157">
                  <c:v>6.4000000000000001E-2</c:v>
                </c:pt>
                <c:pt idx="2158">
                  <c:v>6.4000000000000001E-2</c:v>
                </c:pt>
                <c:pt idx="2159">
                  <c:v>6.4000000000000001E-2</c:v>
                </c:pt>
                <c:pt idx="2160">
                  <c:v>6.4000000000000001E-2</c:v>
                </c:pt>
                <c:pt idx="2161">
                  <c:v>6.4000000000000001E-2</c:v>
                </c:pt>
                <c:pt idx="2162">
                  <c:v>6.4000000000000001E-2</c:v>
                </c:pt>
                <c:pt idx="2163">
                  <c:v>6.4000000000000001E-2</c:v>
                </c:pt>
                <c:pt idx="2164">
                  <c:v>6.4000000000000001E-2</c:v>
                </c:pt>
                <c:pt idx="2165">
                  <c:v>6.4000000000000001E-2</c:v>
                </c:pt>
                <c:pt idx="2166">
                  <c:v>6.4000000000000001E-2</c:v>
                </c:pt>
                <c:pt idx="2167">
                  <c:v>6.4000000000000001E-2</c:v>
                </c:pt>
                <c:pt idx="2168">
                  <c:v>6.4000000000000001E-2</c:v>
                </c:pt>
                <c:pt idx="2169">
                  <c:v>6.4000000000000001E-2</c:v>
                </c:pt>
                <c:pt idx="2170">
                  <c:v>6.4000000000000001E-2</c:v>
                </c:pt>
                <c:pt idx="2171">
                  <c:v>6.4000000000000001E-2</c:v>
                </c:pt>
                <c:pt idx="2172">
                  <c:v>6.4000000000000001E-2</c:v>
                </c:pt>
                <c:pt idx="2173">
                  <c:v>6.4000000000000001E-2</c:v>
                </c:pt>
                <c:pt idx="2174">
                  <c:v>6.4000000000000001E-2</c:v>
                </c:pt>
                <c:pt idx="2175">
                  <c:v>6.4000000000000001E-2</c:v>
                </c:pt>
                <c:pt idx="2176">
                  <c:v>6.4000000000000001E-2</c:v>
                </c:pt>
                <c:pt idx="2177">
                  <c:v>6.4000000000000001E-2</c:v>
                </c:pt>
                <c:pt idx="2178">
                  <c:v>6.4666666666666664E-2</c:v>
                </c:pt>
                <c:pt idx="2179">
                  <c:v>6.4666666666666664E-2</c:v>
                </c:pt>
                <c:pt idx="2180">
                  <c:v>6.4666666666666664E-2</c:v>
                </c:pt>
                <c:pt idx="2181">
                  <c:v>6.4666666666666664E-2</c:v>
                </c:pt>
                <c:pt idx="2182">
                  <c:v>6.4666666666666664E-2</c:v>
                </c:pt>
                <c:pt idx="2183">
                  <c:v>6.4666666666666664E-2</c:v>
                </c:pt>
                <c:pt idx="2184">
                  <c:v>6.4666666666666664E-2</c:v>
                </c:pt>
                <c:pt idx="2185">
                  <c:v>6.4666666666666664E-2</c:v>
                </c:pt>
                <c:pt idx="2186">
                  <c:v>6.4666666666666664E-2</c:v>
                </c:pt>
                <c:pt idx="2187">
                  <c:v>6.4666666666666664E-2</c:v>
                </c:pt>
                <c:pt idx="2188">
                  <c:v>6.4666666666666664E-2</c:v>
                </c:pt>
                <c:pt idx="2189">
                  <c:v>6.4000000000000001E-2</c:v>
                </c:pt>
                <c:pt idx="2190">
                  <c:v>6.4000000000000001E-2</c:v>
                </c:pt>
                <c:pt idx="2191">
                  <c:v>6.4000000000000001E-2</c:v>
                </c:pt>
                <c:pt idx="2192">
                  <c:v>6.4000000000000001E-2</c:v>
                </c:pt>
                <c:pt idx="2193">
                  <c:v>6.4000000000000001E-2</c:v>
                </c:pt>
                <c:pt idx="2194">
                  <c:v>6.4000000000000001E-2</c:v>
                </c:pt>
                <c:pt idx="2195">
                  <c:v>6.4000000000000001E-2</c:v>
                </c:pt>
                <c:pt idx="2196">
                  <c:v>6.4000000000000001E-2</c:v>
                </c:pt>
                <c:pt idx="2197">
                  <c:v>6.4000000000000001E-2</c:v>
                </c:pt>
                <c:pt idx="2198">
                  <c:v>6.4000000000000001E-2</c:v>
                </c:pt>
                <c:pt idx="2199">
                  <c:v>6.4000000000000001E-2</c:v>
                </c:pt>
                <c:pt idx="2200">
                  <c:v>6.4000000000000001E-2</c:v>
                </c:pt>
                <c:pt idx="2201">
                  <c:v>6.4000000000000001E-2</c:v>
                </c:pt>
                <c:pt idx="2202">
                  <c:v>6.4000000000000001E-2</c:v>
                </c:pt>
                <c:pt idx="2203">
                  <c:v>6.4000000000000001E-2</c:v>
                </c:pt>
                <c:pt idx="2204">
                  <c:v>6.4000000000000001E-2</c:v>
                </c:pt>
                <c:pt idx="2205">
                  <c:v>6.4000000000000001E-2</c:v>
                </c:pt>
                <c:pt idx="2206">
                  <c:v>6.4000000000000001E-2</c:v>
                </c:pt>
                <c:pt idx="2207">
                  <c:v>6.4000000000000001E-2</c:v>
                </c:pt>
                <c:pt idx="2208">
                  <c:v>6.4000000000000001E-2</c:v>
                </c:pt>
                <c:pt idx="2209">
                  <c:v>6.3333333333333339E-2</c:v>
                </c:pt>
                <c:pt idx="2210">
                  <c:v>6.3333333333333339E-2</c:v>
                </c:pt>
                <c:pt idx="2211">
                  <c:v>6.3333333333333339E-2</c:v>
                </c:pt>
                <c:pt idx="2212">
                  <c:v>6.3333333333333339E-2</c:v>
                </c:pt>
                <c:pt idx="2213">
                  <c:v>6.3333333333333339E-2</c:v>
                </c:pt>
                <c:pt idx="2214">
                  <c:v>6.3333333333333339E-2</c:v>
                </c:pt>
                <c:pt idx="2215">
                  <c:v>6.3333333333333339E-2</c:v>
                </c:pt>
                <c:pt idx="2216">
                  <c:v>6.3333333333333339E-2</c:v>
                </c:pt>
                <c:pt idx="2217">
                  <c:v>6.3333333333333339E-2</c:v>
                </c:pt>
                <c:pt idx="2218">
                  <c:v>6.3333333333333339E-2</c:v>
                </c:pt>
                <c:pt idx="2219">
                  <c:v>6.3333333333333339E-2</c:v>
                </c:pt>
                <c:pt idx="2220">
                  <c:v>6.3333333333333339E-2</c:v>
                </c:pt>
                <c:pt idx="2221">
                  <c:v>6.3333333333333339E-2</c:v>
                </c:pt>
                <c:pt idx="2222">
                  <c:v>6.3333333333333339E-2</c:v>
                </c:pt>
                <c:pt idx="2223">
                  <c:v>6.3333333333333339E-2</c:v>
                </c:pt>
                <c:pt idx="2224">
                  <c:v>6.2666666666666662E-2</c:v>
                </c:pt>
                <c:pt idx="2225">
                  <c:v>6.2666666666666662E-2</c:v>
                </c:pt>
                <c:pt idx="2226">
                  <c:v>6.2666666666666662E-2</c:v>
                </c:pt>
                <c:pt idx="2227">
                  <c:v>6.2666666666666662E-2</c:v>
                </c:pt>
                <c:pt idx="2228">
                  <c:v>6.3333333333333339E-2</c:v>
                </c:pt>
                <c:pt idx="2229">
                  <c:v>6.3333333333333339E-2</c:v>
                </c:pt>
                <c:pt idx="2230">
                  <c:v>6.3333333333333339E-2</c:v>
                </c:pt>
                <c:pt idx="2231">
                  <c:v>6.3333333333333339E-2</c:v>
                </c:pt>
                <c:pt idx="2232">
                  <c:v>6.3333333333333339E-2</c:v>
                </c:pt>
                <c:pt idx="2233">
                  <c:v>6.3333333333333339E-2</c:v>
                </c:pt>
                <c:pt idx="2234">
                  <c:v>6.2666666666666662E-2</c:v>
                </c:pt>
                <c:pt idx="2235">
                  <c:v>6.2666666666666662E-2</c:v>
                </c:pt>
                <c:pt idx="2236">
                  <c:v>6.2666666666666662E-2</c:v>
                </c:pt>
                <c:pt idx="2237">
                  <c:v>6.2666666666666662E-2</c:v>
                </c:pt>
                <c:pt idx="2238">
                  <c:v>6.2666666666666662E-2</c:v>
                </c:pt>
                <c:pt idx="2239">
                  <c:v>6.2666666666666662E-2</c:v>
                </c:pt>
                <c:pt idx="2240">
                  <c:v>6.2666666666666662E-2</c:v>
                </c:pt>
                <c:pt idx="2241">
                  <c:v>6.2666666666666662E-2</c:v>
                </c:pt>
                <c:pt idx="2242">
                  <c:v>6.2666666666666662E-2</c:v>
                </c:pt>
                <c:pt idx="2243">
                  <c:v>6.2666666666666662E-2</c:v>
                </c:pt>
                <c:pt idx="2244">
                  <c:v>6.2666666666666662E-2</c:v>
                </c:pt>
                <c:pt idx="2245">
                  <c:v>6.2666666666666662E-2</c:v>
                </c:pt>
                <c:pt idx="2246">
                  <c:v>6.2666666666666662E-2</c:v>
                </c:pt>
                <c:pt idx="2247">
                  <c:v>6.2E-2</c:v>
                </c:pt>
                <c:pt idx="2248">
                  <c:v>6.2E-2</c:v>
                </c:pt>
                <c:pt idx="2249">
                  <c:v>6.2E-2</c:v>
                </c:pt>
                <c:pt idx="2250">
                  <c:v>6.2E-2</c:v>
                </c:pt>
                <c:pt idx="2251">
                  <c:v>6.2E-2</c:v>
                </c:pt>
                <c:pt idx="2252">
                  <c:v>6.2E-2</c:v>
                </c:pt>
                <c:pt idx="2253">
                  <c:v>6.2E-2</c:v>
                </c:pt>
                <c:pt idx="2254">
                  <c:v>6.2E-2</c:v>
                </c:pt>
                <c:pt idx="2255">
                  <c:v>6.2E-2</c:v>
                </c:pt>
                <c:pt idx="2256">
                  <c:v>6.2E-2</c:v>
                </c:pt>
                <c:pt idx="2257">
                  <c:v>6.2E-2</c:v>
                </c:pt>
                <c:pt idx="2258">
                  <c:v>6.2E-2</c:v>
                </c:pt>
                <c:pt idx="2259">
                  <c:v>6.2E-2</c:v>
                </c:pt>
                <c:pt idx="2260">
                  <c:v>6.2E-2</c:v>
                </c:pt>
                <c:pt idx="2261">
                  <c:v>6.2E-2</c:v>
                </c:pt>
                <c:pt idx="2262">
                  <c:v>6.2E-2</c:v>
                </c:pt>
                <c:pt idx="2263">
                  <c:v>6.2E-2</c:v>
                </c:pt>
                <c:pt idx="2264">
                  <c:v>6.2E-2</c:v>
                </c:pt>
                <c:pt idx="2265">
                  <c:v>6.2E-2</c:v>
                </c:pt>
                <c:pt idx="2266">
                  <c:v>6.2E-2</c:v>
                </c:pt>
                <c:pt idx="2267">
                  <c:v>6.2E-2</c:v>
                </c:pt>
                <c:pt idx="2268">
                  <c:v>6.2E-2</c:v>
                </c:pt>
                <c:pt idx="2269">
                  <c:v>6.2E-2</c:v>
                </c:pt>
                <c:pt idx="2270">
                  <c:v>6.2E-2</c:v>
                </c:pt>
                <c:pt idx="2271">
                  <c:v>6.2E-2</c:v>
                </c:pt>
                <c:pt idx="2272">
                  <c:v>6.2E-2</c:v>
                </c:pt>
                <c:pt idx="2273">
                  <c:v>6.133333333333333E-2</c:v>
                </c:pt>
                <c:pt idx="2274">
                  <c:v>6.133333333333333E-2</c:v>
                </c:pt>
                <c:pt idx="2275">
                  <c:v>6.133333333333333E-2</c:v>
                </c:pt>
                <c:pt idx="2276">
                  <c:v>6.133333333333333E-2</c:v>
                </c:pt>
                <c:pt idx="2277">
                  <c:v>6.133333333333333E-2</c:v>
                </c:pt>
                <c:pt idx="2278">
                  <c:v>6.133333333333333E-2</c:v>
                </c:pt>
                <c:pt idx="2279">
                  <c:v>6.133333333333333E-2</c:v>
                </c:pt>
                <c:pt idx="2280">
                  <c:v>6.133333333333333E-2</c:v>
                </c:pt>
                <c:pt idx="2281">
                  <c:v>6.133333333333333E-2</c:v>
                </c:pt>
                <c:pt idx="2282">
                  <c:v>6.133333333333333E-2</c:v>
                </c:pt>
                <c:pt idx="2283">
                  <c:v>6.133333333333333E-2</c:v>
                </c:pt>
                <c:pt idx="2284">
                  <c:v>6.133333333333333E-2</c:v>
                </c:pt>
                <c:pt idx="2285">
                  <c:v>6.133333333333333E-2</c:v>
                </c:pt>
                <c:pt idx="2286">
                  <c:v>6.133333333333333E-2</c:v>
                </c:pt>
                <c:pt idx="2287">
                  <c:v>6.133333333333333E-2</c:v>
                </c:pt>
                <c:pt idx="2288">
                  <c:v>6.133333333333333E-2</c:v>
                </c:pt>
                <c:pt idx="2289">
                  <c:v>6.133333333333333E-2</c:v>
                </c:pt>
                <c:pt idx="2290">
                  <c:v>6.133333333333333E-2</c:v>
                </c:pt>
                <c:pt idx="2291">
                  <c:v>6.0666666666666667E-2</c:v>
                </c:pt>
                <c:pt idx="2292">
                  <c:v>6.0666666666666667E-2</c:v>
                </c:pt>
                <c:pt idx="2293">
                  <c:v>6.0666666666666667E-2</c:v>
                </c:pt>
                <c:pt idx="2294">
                  <c:v>6.0666666666666667E-2</c:v>
                </c:pt>
                <c:pt idx="2295">
                  <c:v>6.0666666666666667E-2</c:v>
                </c:pt>
                <c:pt idx="2296">
                  <c:v>6.0666666666666667E-2</c:v>
                </c:pt>
                <c:pt idx="2297">
                  <c:v>6.0666666666666667E-2</c:v>
                </c:pt>
                <c:pt idx="2298">
                  <c:v>6.0666666666666667E-2</c:v>
                </c:pt>
                <c:pt idx="2299">
                  <c:v>6.0666666666666667E-2</c:v>
                </c:pt>
                <c:pt idx="2300">
                  <c:v>6.0666666666666667E-2</c:v>
                </c:pt>
                <c:pt idx="2301">
                  <c:v>6.0666666666666667E-2</c:v>
                </c:pt>
                <c:pt idx="2302">
                  <c:v>6.0666666666666667E-2</c:v>
                </c:pt>
                <c:pt idx="2303">
                  <c:v>6.0666666666666667E-2</c:v>
                </c:pt>
                <c:pt idx="2304">
                  <c:v>6.0666666666666667E-2</c:v>
                </c:pt>
                <c:pt idx="2305">
                  <c:v>6.0666666666666667E-2</c:v>
                </c:pt>
                <c:pt idx="2306">
                  <c:v>6.0666666666666667E-2</c:v>
                </c:pt>
                <c:pt idx="2307">
                  <c:v>6.0666666666666667E-2</c:v>
                </c:pt>
                <c:pt idx="2308">
                  <c:v>6.0666666666666667E-2</c:v>
                </c:pt>
                <c:pt idx="2309">
                  <c:v>6.0666666666666667E-2</c:v>
                </c:pt>
                <c:pt idx="2310">
                  <c:v>6.0666666666666667E-2</c:v>
                </c:pt>
                <c:pt idx="2311">
                  <c:v>6.0666666666666667E-2</c:v>
                </c:pt>
                <c:pt idx="2312">
                  <c:v>6.0666666666666667E-2</c:v>
                </c:pt>
                <c:pt idx="2313">
                  <c:v>6.0666666666666667E-2</c:v>
                </c:pt>
                <c:pt idx="2314">
                  <c:v>6.0666666666666667E-2</c:v>
                </c:pt>
                <c:pt idx="2315">
                  <c:v>6.0666666666666667E-2</c:v>
                </c:pt>
                <c:pt idx="2316">
                  <c:v>6.0666666666666667E-2</c:v>
                </c:pt>
                <c:pt idx="2317">
                  <c:v>6.133333333333333E-2</c:v>
                </c:pt>
                <c:pt idx="2318">
                  <c:v>6.133333333333333E-2</c:v>
                </c:pt>
                <c:pt idx="2319">
                  <c:v>6.133333333333333E-2</c:v>
                </c:pt>
                <c:pt idx="2320">
                  <c:v>6.133333333333333E-2</c:v>
                </c:pt>
                <c:pt idx="2321">
                  <c:v>6.133333333333333E-2</c:v>
                </c:pt>
                <c:pt idx="2322">
                  <c:v>6.133333333333333E-2</c:v>
                </c:pt>
                <c:pt idx="2323">
                  <c:v>6.133333333333333E-2</c:v>
                </c:pt>
                <c:pt idx="2324">
                  <c:v>6.133333333333333E-2</c:v>
                </c:pt>
                <c:pt idx="2325">
                  <c:v>6.133333333333333E-2</c:v>
                </c:pt>
                <c:pt idx="2326">
                  <c:v>6.133333333333333E-2</c:v>
                </c:pt>
                <c:pt idx="2327">
                  <c:v>6.133333333333333E-2</c:v>
                </c:pt>
                <c:pt idx="2328">
                  <c:v>6.0666666666666667E-2</c:v>
                </c:pt>
                <c:pt idx="2329">
                  <c:v>6.133333333333333E-2</c:v>
                </c:pt>
                <c:pt idx="2330">
                  <c:v>6.133333333333333E-2</c:v>
                </c:pt>
                <c:pt idx="2331">
                  <c:v>6.133333333333333E-2</c:v>
                </c:pt>
                <c:pt idx="2332">
                  <c:v>6.133333333333333E-2</c:v>
                </c:pt>
                <c:pt idx="2333">
                  <c:v>6.133333333333333E-2</c:v>
                </c:pt>
                <c:pt idx="2334">
                  <c:v>6.133333333333333E-2</c:v>
                </c:pt>
                <c:pt idx="2335">
                  <c:v>6.133333333333333E-2</c:v>
                </c:pt>
                <c:pt idx="2336">
                  <c:v>6.133333333333333E-2</c:v>
                </c:pt>
                <c:pt idx="2337">
                  <c:v>6.0666666666666667E-2</c:v>
                </c:pt>
                <c:pt idx="2338">
                  <c:v>6.0666666666666667E-2</c:v>
                </c:pt>
                <c:pt idx="2339">
                  <c:v>6.0666666666666667E-2</c:v>
                </c:pt>
                <c:pt idx="2340">
                  <c:v>6.0666666666666667E-2</c:v>
                </c:pt>
                <c:pt idx="2341">
                  <c:v>6.0666666666666667E-2</c:v>
                </c:pt>
                <c:pt idx="2342">
                  <c:v>6.0666666666666667E-2</c:v>
                </c:pt>
                <c:pt idx="2343">
                  <c:v>6.0666666666666667E-2</c:v>
                </c:pt>
                <c:pt idx="2344">
                  <c:v>6.0666666666666667E-2</c:v>
                </c:pt>
                <c:pt idx="2345">
                  <c:v>6.0666666666666667E-2</c:v>
                </c:pt>
                <c:pt idx="2346">
                  <c:v>6.0666666666666667E-2</c:v>
                </c:pt>
                <c:pt idx="2347">
                  <c:v>6.0666666666666667E-2</c:v>
                </c:pt>
                <c:pt idx="2348">
                  <c:v>6.0666666666666667E-2</c:v>
                </c:pt>
                <c:pt idx="2349">
                  <c:v>6.0666666666666667E-2</c:v>
                </c:pt>
                <c:pt idx="2350">
                  <c:v>6.0666666666666667E-2</c:v>
                </c:pt>
                <c:pt idx="2351">
                  <c:v>6.0666666666666667E-2</c:v>
                </c:pt>
                <c:pt idx="2352">
                  <c:v>6.0666666666666667E-2</c:v>
                </c:pt>
                <c:pt idx="2353">
                  <c:v>6.0666666666666667E-2</c:v>
                </c:pt>
                <c:pt idx="2354">
                  <c:v>6.0666666666666667E-2</c:v>
                </c:pt>
                <c:pt idx="2355">
                  <c:v>6.0666666666666667E-2</c:v>
                </c:pt>
                <c:pt idx="2356">
                  <c:v>6.0666666666666667E-2</c:v>
                </c:pt>
                <c:pt idx="2357">
                  <c:v>6.0666666666666667E-2</c:v>
                </c:pt>
                <c:pt idx="2358">
                  <c:v>6.0666666666666667E-2</c:v>
                </c:pt>
                <c:pt idx="2359">
                  <c:v>6.0666666666666667E-2</c:v>
                </c:pt>
                <c:pt idx="2360">
                  <c:v>6.0666666666666667E-2</c:v>
                </c:pt>
                <c:pt idx="2361">
                  <c:v>6.0666666666666667E-2</c:v>
                </c:pt>
                <c:pt idx="2362">
                  <c:v>6.0666666666666667E-2</c:v>
                </c:pt>
                <c:pt idx="2363">
                  <c:v>6.0666666666666667E-2</c:v>
                </c:pt>
                <c:pt idx="2364">
                  <c:v>6.0666666666666667E-2</c:v>
                </c:pt>
                <c:pt idx="2365">
                  <c:v>6.0666666666666667E-2</c:v>
                </c:pt>
                <c:pt idx="2366">
                  <c:v>6.0666666666666667E-2</c:v>
                </c:pt>
                <c:pt idx="2367">
                  <c:v>6.0666666666666667E-2</c:v>
                </c:pt>
                <c:pt idx="2368">
                  <c:v>6.0666666666666667E-2</c:v>
                </c:pt>
                <c:pt idx="2369">
                  <c:v>6.0666666666666667E-2</c:v>
                </c:pt>
                <c:pt idx="2370">
                  <c:v>6.0666666666666667E-2</c:v>
                </c:pt>
                <c:pt idx="2371">
                  <c:v>6.0666666666666667E-2</c:v>
                </c:pt>
                <c:pt idx="2372">
                  <c:v>6.0666666666666667E-2</c:v>
                </c:pt>
                <c:pt idx="2373">
                  <c:v>6.0666666666666667E-2</c:v>
                </c:pt>
                <c:pt idx="2374">
                  <c:v>6.0666666666666667E-2</c:v>
                </c:pt>
                <c:pt idx="2375">
                  <c:v>6.0666666666666667E-2</c:v>
                </c:pt>
                <c:pt idx="2376">
                  <c:v>6.0666666666666667E-2</c:v>
                </c:pt>
                <c:pt idx="2377">
                  <c:v>6.0666666666666667E-2</c:v>
                </c:pt>
                <c:pt idx="2378">
                  <c:v>6.0666666666666667E-2</c:v>
                </c:pt>
                <c:pt idx="2379">
                  <c:v>6.0666666666666667E-2</c:v>
                </c:pt>
                <c:pt idx="2380">
                  <c:v>6.0666666666666667E-2</c:v>
                </c:pt>
                <c:pt idx="2381">
                  <c:v>6.0666666666666667E-2</c:v>
                </c:pt>
                <c:pt idx="2382">
                  <c:v>6.0666666666666667E-2</c:v>
                </c:pt>
                <c:pt idx="2383">
                  <c:v>6.0666666666666667E-2</c:v>
                </c:pt>
                <c:pt idx="2384">
                  <c:v>6.0666666666666667E-2</c:v>
                </c:pt>
                <c:pt idx="2385">
                  <c:v>6.0666666666666667E-2</c:v>
                </c:pt>
                <c:pt idx="2386">
                  <c:v>6.0666666666666667E-2</c:v>
                </c:pt>
                <c:pt idx="2387">
                  <c:v>6.0666666666666667E-2</c:v>
                </c:pt>
                <c:pt idx="2388">
                  <c:v>6.0666666666666667E-2</c:v>
                </c:pt>
                <c:pt idx="2389">
                  <c:v>6.0666666666666667E-2</c:v>
                </c:pt>
                <c:pt idx="2390">
                  <c:v>6.0666666666666667E-2</c:v>
                </c:pt>
                <c:pt idx="2391">
                  <c:v>0.06</c:v>
                </c:pt>
                <c:pt idx="2392">
                  <c:v>0.06</c:v>
                </c:pt>
                <c:pt idx="2393">
                  <c:v>0.06</c:v>
                </c:pt>
                <c:pt idx="2394">
                  <c:v>6.0666666666666667E-2</c:v>
                </c:pt>
                <c:pt idx="2395">
                  <c:v>6.0666666666666667E-2</c:v>
                </c:pt>
                <c:pt idx="2396">
                  <c:v>0.06</c:v>
                </c:pt>
                <c:pt idx="2397">
                  <c:v>0.06</c:v>
                </c:pt>
                <c:pt idx="2398">
                  <c:v>0.06</c:v>
                </c:pt>
                <c:pt idx="2399">
                  <c:v>0.06</c:v>
                </c:pt>
                <c:pt idx="2400">
                  <c:v>6.0666666666666667E-2</c:v>
                </c:pt>
                <c:pt idx="2401">
                  <c:v>6.0666666666666667E-2</c:v>
                </c:pt>
                <c:pt idx="2402">
                  <c:v>0.06</c:v>
                </c:pt>
                <c:pt idx="2403">
                  <c:v>0.06</c:v>
                </c:pt>
                <c:pt idx="2404">
                  <c:v>0.06</c:v>
                </c:pt>
                <c:pt idx="2405">
                  <c:v>0.06</c:v>
                </c:pt>
                <c:pt idx="2406">
                  <c:v>0.06</c:v>
                </c:pt>
                <c:pt idx="2407">
                  <c:v>0.06</c:v>
                </c:pt>
                <c:pt idx="2408">
                  <c:v>0.06</c:v>
                </c:pt>
                <c:pt idx="2409">
                  <c:v>0.06</c:v>
                </c:pt>
                <c:pt idx="2410">
                  <c:v>0.06</c:v>
                </c:pt>
                <c:pt idx="2411">
                  <c:v>0.06</c:v>
                </c:pt>
                <c:pt idx="2412">
                  <c:v>0.06</c:v>
                </c:pt>
                <c:pt idx="2413">
                  <c:v>0.06</c:v>
                </c:pt>
                <c:pt idx="2414">
                  <c:v>0.06</c:v>
                </c:pt>
                <c:pt idx="2415">
                  <c:v>0.06</c:v>
                </c:pt>
                <c:pt idx="2416">
                  <c:v>0.06</c:v>
                </c:pt>
                <c:pt idx="2417">
                  <c:v>0.06</c:v>
                </c:pt>
                <c:pt idx="2418">
                  <c:v>0.06</c:v>
                </c:pt>
                <c:pt idx="2419">
                  <c:v>0.06</c:v>
                </c:pt>
                <c:pt idx="2420">
                  <c:v>0.06</c:v>
                </c:pt>
                <c:pt idx="2421">
                  <c:v>0.06</c:v>
                </c:pt>
                <c:pt idx="2422">
                  <c:v>0.06</c:v>
                </c:pt>
                <c:pt idx="2423">
                  <c:v>0.06</c:v>
                </c:pt>
                <c:pt idx="2424">
                  <c:v>0.06</c:v>
                </c:pt>
                <c:pt idx="2425">
                  <c:v>0.06</c:v>
                </c:pt>
                <c:pt idx="2426">
                  <c:v>0.06</c:v>
                </c:pt>
                <c:pt idx="2427">
                  <c:v>0.06</c:v>
                </c:pt>
                <c:pt idx="2428">
                  <c:v>0.06</c:v>
                </c:pt>
                <c:pt idx="2429">
                  <c:v>0.06</c:v>
                </c:pt>
                <c:pt idx="2430">
                  <c:v>0.06</c:v>
                </c:pt>
                <c:pt idx="2431">
                  <c:v>0.06</c:v>
                </c:pt>
                <c:pt idx="2432">
                  <c:v>0.06</c:v>
                </c:pt>
                <c:pt idx="2433">
                  <c:v>0.06</c:v>
                </c:pt>
                <c:pt idx="2434">
                  <c:v>0.06</c:v>
                </c:pt>
                <c:pt idx="2435">
                  <c:v>0.06</c:v>
                </c:pt>
                <c:pt idx="2436">
                  <c:v>0.06</c:v>
                </c:pt>
                <c:pt idx="2437">
                  <c:v>0.06</c:v>
                </c:pt>
                <c:pt idx="2438">
                  <c:v>0.06</c:v>
                </c:pt>
                <c:pt idx="2439">
                  <c:v>5.9333333333333328E-2</c:v>
                </c:pt>
                <c:pt idx="2440">
                  <c:v>5.9333333333333328E-2</c:v>
                </c:pt>
                <c:pt idx="2441">
                  <c:v>5.9333333333333328E-2</c:v>
                </c:pt>
                <c:pt idx="2442">
                  <c:v>5.9333333333333328E-2</c:v>
                </c:pt>
                <c:pt idx="2443">
                  <c:v>5.9333333333333328E-2</c:v>
                </c:pt>
                <c:pt idx="2444">
                  <c:v>5.9333333333333328E-2</c:v>
                </c:pt>
                <c:pt idx="2445">
                  <c:v>5.9333333333333328E-2</c:v>
                </c:pt>
                <c:pt idx="2446">
                  <c:v>5.9333333333333328E-2</c:v>
                </c:pt>
                <c:pt idx="2447">
                  <c:v>5.9333333333333328E-2</c:v>
                </c:pt>
                <c:pt idx="2448">
                  <c:v>5.9333333333333328E-2</c:v>
                </c:pt>
                <c:pt idx="2449">
                  <c:v>5.9333333333333328E-2</c:v>
                </c:pt>
                <c:pt idx="2450">
                  <c:v>5.9333333333333328E-2</c:v>
                </c:pt>
                <c:pt idx="2451">
                  <c:v>5.9333333333333328E-2</c:v>
                </c:pt>
                <c:pt idx="2452">
                  <c:v>5.9333333333333328E-2</c:v>
                </c:pt>
                <c:pt idx="2453">
                  <c:v>5.9333333333333328E-2</c:v>
                </c:pt>
                <c:pt idx="2454">
                  <c:v>5.9333333333333328E-2</c:v>
                </c:pt>
                <c:pt idx="2455">
                  <c:v>5.9333333333333328E-2</c:v>
                </c:pt>
                <c:pt idx="2456">
                  <c:v>5.9333333333333328E-2</c:v>
                </c:pt>
                <c:pt idx="2457">
                  <c:v>5.9333333333333328E-2</c:v>
                </c:pt>
                <c:pt idx="2458">
                  <c:v>5.9333333333333328E-2</c:v>
                </c:pt>
                <c:pt idx="2459">
                  <c:v>5.9333333333333328E-2</c:v>
                </c:pt>
                <c:pt idx="2460">
                  <c:v>5.9333333333333328E-2</c:v>
                </c:pt>
                <c:pt idx="2461">
                  <c:v>0.06</c:v>
                </c:pt>
                <c:pt idx="2462">
                  <c:v>0.06</c:v>
                </c:pt>
                <c:pt idx="2463">
                  <c:v>0.06</c:v>
                </c:pt>
                <c:pt idx="2464">
                  <c:v>0.06</c:v>
                </c:pt>
                <c:pt idx="2465">
                  <c:v>0.06</c:v>
                </c:pt>
                <c:pt idx="2466">
                  <c:v>0.06</c:v>
                </c:pt>
                <c:pt idx="2467">
                  <c:v>0.06</c:v>
                </c:pt>
                <c:pt idx="2468">
                  <c:v>0.06</c:v>
                </c:pt>
                <c:pt idx="2469">
                  <c:v>0.06</c:v>
                </c:pt>
                <c:pt idx="2470">
                  <c:v>0.06</c:v>
                </c:pt>
                <c:pt idx="2471">
                  <c:v>0.06</c:v>
                </c:pt>
                <c:pt idx="2472">
                  <c:v>0.06</c:v>
                </c:pt>
                <c:pt idx="2473">
                  <c:v>0.06</c:v>
                </c:pt>
                <c:pt idx="2474">
                  <c:v>0.06</c:v>
                </c:pt>
                <c:pt idx="2475">
                  <c:v>0.06</c:v>
                </c:pt>
                <c:pt idx="2476">
                  <c:v>0.06</c:v>
                </c:pt>
                <c:pt idx="2477">
                  <c:v>0.06</c:v>
                </c:pt>
                <c:pt idx="2478">
                  <c:v>0.06</c:v>
                </c:pt>
                <c:pt idx="2479">
                  <c:v>0.06</c:v>
                </c:pt>
                <c:pt idx="2480">
                  <c:v>0.06</c:v>
                </c:pt>
                <c:pt idx="2481">
                  <c:v>0.06</c:v>
                </c:pt>
                <c:pt idx="2482">
                  <c:v>0.06</c:v>
                </c:pt>
                <c:pt idx="2483">
                  <c:v>0.06</c:v>
                </c:pt>
                <c:pt idx="2484">
                  <c:v>5.9333333333333328E-2</c:v>
                </c:pt>
                <c:pt idx="2485">
                  <c:v>5.9333333333333328E-2</c:v>
                </c:pt>
                <c:pt idx="2486">
                  <c:v>5.9333333333333328E-2</c:v>
                </c:pt>
                <c:pt idx="2487">
                  <c:v>5.9333333333333328E-2</c:v>
                </c:pt>
                <c:pt idx="2488">
                  <c:v>5.9333333333333328E-2</c:v>
                </c:pt>
                <c:pt idx="2489">
                  <c:v>5.9333333333333328E-2</c:v>
                </c:pt>
                <c:pt idx="2490">
                  <c:v>5.9333333333333328E-2</c:v>
                </c:pt>
                <c:pt idx="2491">
                  <c:v>5.9333333333333328E-2</c:v>
                </c:pt>
                <c:pt idx="2492">
                  <c:v>5.8666666666666666E-2</c:v>
                </c:pt>
                <c:pt idx="2493">
                  <c:v>5.8666666666666666E-2</c:v>
                </c:pt>
                <c:pt idx="2494">
                  <c:v>5.8666666666666666E-2</c:v>
                </c:pt>
                <c:pt idx="2495">
                  <c:v>5.8666666666666666E-2</c:v>
                </c:pt>
                <c:pt idx="2496">
                  <c:v>5.8666666666666666E-2</c:v>
                </c:pt>
                <c:pt idx="2497">
                  <c:v>5.8666666666666666E-2</c:v>
                </c:pt>
                <c:pt idx="2498">
                  <c:v>5.8666666666666666E-2</c:v>
                </c:pt>
                <c:pt idx="2499">
                  <c:v>5.8666666666666666E-2</c:v>
                </c:pt>
                <c:pt idx="2500">
                  <c:v>5.8666666666666666E-2</c:v>
                </c:pt>
                <c:pt idx="2501">
                  <c:v>5.8666666666666666E-2</c:v>
                </c:pt>
                <c:pt idx="2502">
                  <c:v>5.8666666666666666E-2</c:v>
                </c:pt>
                <c:pt idx="2503">
                  <c:v>5.8666666666666666E-2</c:v>
                </c:pt>
                <c:pt idx="2504">
                  <c:v>5.8666666666666666E-2</c:v>
                </c:pt>
                <c:pt idx="2505">
                  <c:v>5.8666666666666666E-2</c:v>
                </c:pt>
                <c:pt idx="2506">
                  <c:v>5.8666666666666666E-2</c:v>
                </c:pt>
                <c:pt idx="2507">
                  <c:v>5.8666666666666666E-2</c:v>
                </c:pt>
                <c:pt idx="2508">
                  <c:v>5.8666666666666666E-2</c:v>
                </c:pt>
                <c:pt idx="2509">
                  <c:v>5.8666666666666666E-2</c:v>
                </c:pt>
                <c:pt idx="2510">
                  <c:v>5.8666666666666666E-2</c:v>
                </c:pt>
                <c:pt idx="2511">
                  <c:v>5.8666666666666666E-2</c:v>
                </c:pt>
                <c:pt idx="2512">
                  <c:v>5.8666666666666666E-2</c:v>
                </c:pt>
                <c:pt idx="2513">
                  <c:v>5.8666666666666666E-2</c:v>
                </c:pt>
                <c:pt idx="2514">
                  <c:v>5.8666666666666666E-2</c:v>
                </c:pt>
                <c:pt idx="2515">
                  <c:v>5.8666666666666666E-2</c:v>
                </c:pt>
                <c:pt idx="2516">
                  <c:v>5.8666666666666666E-2</c:v>
                </c:pt>
                <c:pt idx="2517">
                  <c:v>5.8666666666666666E-2</c:v>
                </c:pt>
                <c:pt idx="2518">
                  <c:v>5.8666666666666666E-2</c:v>
                </c:pt>
                <c:pt idx="2519">
                  <c:v>5.8666666666666666E-2</c:v>
                </c:pt>
                <c:pt idx="2520">
                  <c:v>5.8666666666666666E-2</c:v>
                </c:pt>
                <c:pt idx="2521">
                  <c:v>5.8666666666666666E-2</c:v>
                </c:pt>
                <c:pt idx="2522">
                  <c:v>5.8666666666666666E-2</c:v>
                </c:pt>
                <c:pt idx="2523">
                  <c:v>5.8666666666666666E-2</c:v>
                </c:pt>
                <c:pt idx="2524">
                  <c:v>5.8666666666666666E-2</c:v>
                </c:pt>
                <c:pt idx="2525">
                  <c:v>5.8666666666666666E-2</c:v>
                </c:pt>
                <c:pt idx="2526">
                  <c:v>5.8666666666666666E-2</c:v>
                </c:pt>
                <c:pt idx="2527">
                  <c:v>5.8666666666666666E-2</c:v>
                </c:pt>
                <c:pt idx="2528">
                  <c:v>5.8666666666666666E-2</c:v>
                </c:pt>
                <c:pt idx="2529">
                  <c:v>5.8666666666666666E-2</c:v>
                </c:pt>
                <c:pt idx="2530">
                  <c:v>5.8666666666666666E-2</c:v>
                </c:pt>
                <c:pt idx="2531">
                  <c:v>5.8666666666666666E-2</c:v>
                </c:pt>
                <c:pt idx="2532">
                  <c:v>5.8666666666666666E-2</c:v>
                </c:pt>
                <c:pt idx="2533">
                  <c:v>5.8666666666666666E-2</c:v>
                </c:pt>
                <c:pt idx="2534">
                  <c:v>5.8666666666666666E-2</c:v>
                </c:pt>
                <c:pt idx="2535">
                  <c:v>5.8666666666666666E-2</c:v>
                </c:pt>
                <c:pt idx="2536">
                  <c:v>5.8666666666666666E-2</c:v>
                </c:pt>
                <c:pt idx="2537">
                  <c:v>5.8666666666666666E-2</c:v>
                </c:pt>
                <c:pt idx="2538">
                  <c:v>5.8666666666666666E-2</c:v>
                </c:pt>
                <c:pt idx="2539">
                  <c:v>5.8666666666666666E-2</c:v>
                </c:pt>
                <c:pt idx="2540">
                  <c:v>5.8666666666666666E-2</c:v>
                </c:pt>
                <c:pt idx="2541">
                  <c:v>5.8666666666666666E-2</c:v>
                </c:pt>
                <c:pt idx="2542">
                  <c:v>5.8666666666666666E-2</c:v>
                </c:pt>
                <c:pt idx="2543">
                  <c:v>5.8666666666666666E-2</c:v>
                </c:pt>
                <c:pt idx="2544">
                  <c:v>5.8666666666666666E-2</c:v>
                </c:pt>
                <c:pt idx="2545">
                  <c:v>5.8666666666666666E-2</c:v>
                </c:pt>
                <c:pt idx="2546">
                  <c:v>5.8666666666666666E-2</c:v>
                </c:pt>
                <c:pt idx="2547">
                  <c:v>5.8666666666666666E-2</c:v>
                </c:pt>
                <c:pt idx="2548">
                  <c:v>5.8666666666666666E-2</c:v>
                </c:pt>
                <c:pt idx="2549">
                  <c:v>5.8666666666666666E-2</c:v>
                </c:pt>
                <c:pt idx="2550">
                  <c:v>5.8666666666666666E-2</c:v>
                </c:pt>
                <c:pt idx="2551">
                  <c:v>5.8666666666666666E-2</c:v>
                </c:pt>
                <c:pt idx="2552">
                  <c:v>5.8666666666666666E-2</c:v>
                </c:pt>
                <c:pt idx="2553">
                  <c:v>5.8666666666666666E-2</c:v>
                </c:pt>
                <c:pt idx="2554">
                  <c:v>5.7999999999999996E-2</c:v>
                </c:pt>
                <c:pt idx="2555">
                  <c:v>5.7999999999999996E-2</c:v>
                </c:pt>
                <c:pt idx="2556">
                  <c:v>5.7999999999999996E-2</c:v>
                </c:pt>
                <c:pt idx="2557">
                  <c:v>5.7999999999999996E-2</c:v>
                </c:pt>
                <c:pt idx="2558">
                  <c:v>5.7999999999999996E-2</c:v>
                </c:pt>
                <c:pt idx="2559">
                  <c:v>5.7999999999999996E-2</c:v>
                </c:pt>
                <c:pt idx="2560">
                  <c:v>5.7999999999999996E-2</c:v>
                </c:pt>
                <c:pt idx="2561">
                  <c:v>5.7999999999999996E-2</c:v>
                </c:pt>
                <c:pt idx="2562">
                  <c:v>5.7999999999999996E-2</c:v>
                </c:pt>
                <c:pt idx="2563">
                  <c:v>5.7999999999999996E-2</c:v>
                </c:pt>
                <c:pt idx="2564">
                  <c:v>5.7999999999999996E-2</c:v>
                </c:pt>
                <c:pt idx="2565">
                  <c:v>5.7999999999999996E-2</c:v>
                </c:pt>
                <c:pt idx="2566">
                  <c:v>5.7999999999999996E-2</c:v>
                </c:pt>
                <c:pt idx="2567">
                  <c:v>5.7999999999999996E-2</c:v>
                </c:pt>
                <c:pt idx="2568">
                  <c:v>5.7999999999999996E-2</c:v>
                </c:pt>
                <c:pt idx="2569">
                  <c:v>5.7999999999999996E-2</c:v>
                </c:pt>
                <c:pt idx="2570">
                  <c:v>5.7999999999999996E-2</c:v>
                </c:pt>
                <c:pt idx="2571">
                  <c:v>5.7999999999999996E-2</c:v>
                </c:pt>
                <c:pt idx="2572">
                  <c:v>5.7999999999999996E-2</c:v>
                </c:pt>
                <c:pt idx="2573">
                  <c:v>5.7999999999999996E-2</c:v>
                </c:pt>
                <c:pt idx="2574">
                  <c:v>5.7999999999999996E-2</c:v>
                </c:pt>
                <c:pt idx="2575">
                  <c:v>5.7999999999999996E-2</c:v>
                </c:pt>
                <c:pt idx="2576">
                  <c:v>5.7999999999999996E-2</c:v>
                </c:pt>
                <c:pt idx="2577">
                  <c:v>5.7999999999999996E-2</c:v>
                </c:pt>
                <c:pt idx="2578">
                  <c:v>5.7999999999999996E-2</c:v>
                </c:pt>
                <c:pt idx="2579">
                  <c:v>5.7999999999999996E-2</c:v>
                </c:pt>
                <c:pt idx="2580">
                  <c:v>5.7999999999999996E-2</c:v>
                </c:pt>
                <c:pt idx="2581">
                  <c:v>5.7999999999999996E-2</c:v>
                </c:pt>
                <c:pt idx="2582">
                  <c:v>5.7999999999999996E-2</c:v>
                </c:pt>
                <c:pt idx="2583">
                  <c:v>5.7999999999999996E-2</c:v>
                </c:pt>
                <c:pt idx="2584">
                  <c:v>5.7999999999999996E-2</c:v>
                </c:pt>
                <c:pt idx="2585">
                  <c:v>5.7999999999999996E-2</c:v>
                </c:pt>
                <c:pt idx="2586">
                  <c:v>5.7999999999999996E-2</c:v>
                </c:pt>
                <c:pt idx="2587">
                  <c:v>5.7999999999999996E-2</c:v>
                </c:pt>
                <c:pt idx="2588">
                  <c:v>5.7333333333333326E-2</c:v>
                </c:pt>
                <c:pt idx="2589">
                  <c:v>5.7333333333333326E-2</c:v>
                </c:pt>
                <c:pt idx="2590">
                  <c:v>5.7333333333333326E-2</c:v>
                </c:pt>
                <c:pt idx="2591">
                  <c:v>5.7333333333333326E-2</c:v>
                </c:pt>
                <c:pt idx="2592">
                  <c:v>5.7333333333333326E-2</c:v>
                </c:pt>
                <c:pt idx="2593">
                  <c:v>5.7333333333333326E-2</c:v>
                </c:pt>
                <c:pt idx="2594">
                  <c:v>5.7333333333333326E-2</c:v>
                </c:pt>
                <c:pt idx="2595">
                  <c:v>5.7333333333333326E-2</c:v>
                </c:pt>
                <c:pt idx="2596">
                  <c:v>5.7333333333333326E-2</c:v>
                </c:pt>
                <c:pt idx="2597">
                  <c:v>5.7333333333333326E-2</c:v>
                </c:pt>
                <c:pt idx="2598">
                  <c:v>5.7333333333333326E-2</c:v>
                </c:pt>
                <c:pt idx="2599">
                  <c:v>5.7333333333333326E-2</c:v>
                </c:pt>
                <c:pt idx="2600">
                  <c:v>5.7333333333333326E-2</c:v>
                </c:pt>
                <c:pt idx="2601">
                  <c:v>5.7333333333333326E-2</c:v>
                </c:pt>
                <c:pt idx="2602">
                  <c:v>5.7333333333333326E-2</c:v>
                </c:pt>
                <c:pt idx="2603">
                  <c:v>5.7333333333333326E-2</c:v>
                </c:pt>
                <c:pt idx="2604">
                  <c:v>5.7333333333333326E-2</c:v>
                </c:pt>
                <c:pt idx="2605">
                  <c:v>5.7333333333333326E-2</c:v>
                </c:pt>
                <c:pt idx="2606">
                  <c:v>5.7333333333333326E-2</c:v>
                </c:pt>
                <c:pt idx="2607">
                  <c:v>5.7333333333333326E-2</c:v>
                </c:pt>
                <c:pt idx="2608">
                  <c:v>5.7333333333333326E-2</c:v>
                </c:pt>
                <c:pt idx="2609">
                  <c:v>5.7333333333333326E-2</c:v>
                </c:pt>
                <c:pt idx="2610">
                  <c:v>5.7333333333333326E-2</c:v>
                </c:pt>
                <c:pt idx="2611">
                  <c:v>5.7333333333333326E-2</c:v>
                </c:pt>
                <c:pt idx="2612">
                  <c:v>5.7333333333333326E-2</c:v>
                </c:pt>
                <c:pt idx="2613">
                  <c:v>5.7333333333333326E-2</c:v>
                </c:pt>
                <c:pt idx="2614">
                  <c:v>5.7333333333333326E-2</c:v>
                </c:pt>
                <c:pt idx="2615">
                  <c:v>5.7333333333333326E-2</c:v>
                </c:pt>
                <c:pt idx="2616">
                  <c:v>5.7333333333333326E-2</c:v>
                </c:pt>
                <c:pt idx="2617">
                  <c:v>5.7333333333333326E-2</c:v>
                </c:pt>
                <c:pt idx="2618">
                  <c:v>5.7333333333333326E-2</c:v>
                </c:pt>
                <c:pt idx="2619">
                  <c:v>5.7333333333333326E-2</c:v>
                </c:pt>
                <c:pt idx="2620">
                  <c:v>5.7333333333333326E-2</c:v>
                </c:pt>
                <c:pt idx="2621">
                  <c:v>5.7333333333333326E-2</c:v>
                </c:pt>
                <c:pt idx="2622">
                  <c:v>5.7333333333333326E-2</c:v>
                </c:pt>
                <c:pt idx="2623">
                  <c:v>5.7333333333333326E-2</c:v>
                </c:pt>
                <c:pt idx="2624">
                  <c:v>5.7333333333333326E-2</c:v>
                </c:pt>
                <c:pt idx="2625">
                  <c:v>5.7333333333333326E-2</c:v>
                </c:pt>
                <c:pt idx="2626">
                  <c:v>5.7333333333333326E-2</c:v>
                </c:pt>
                <c:pt idx="2627">
                  <c:v>5.7333333333333326E-2</c:v>
                </c:pt>
                <c:pt idx="2628">
                  <c:v>5.7333333333333326E-2</c:v>
                </c:pt>
                <c:pt idx="2629">
                  <c:v>5.7333333333333326E-2</c:v>
                </c:pt>
                <c:pt idx="2630">
                  <c:v>5.7333333333333326E-2</c:v>
                </c:pt>
                <c:pt idx="2631">
                  <c:v>5.7333333333333326E-2</c:v>
                </c:pt>
                <c:pt idx="2632">
                  <c:v>5.7333333333333326E-2</c:v>
                </c:pt>
                <c:pt idx="2633">
                  <c:v>5.7333333333333326E-2</c:v>
                </c:pt>
                <c:pt idx="2634">
                  <c:v>5.7333333333333326E-2</c:v>
                </c:pt>
                <c:pt idx="2635">
                  <c:v>5.7333333333333326E-2</c:v>
                </c:pt>
                <c:pt idx="2636">
                  <c:v>5.7333333333333326E-2</c:v>
                </c:pt>
                <c:pt idx="2637">
                  <c:v>5.7333333333333326E-2</c:v>
                </c:pt>
                <c:pt idx="2638">
                  <c:v>5.7333333333333326E-2</c:v>
                </c:pt>
                <c:pt idx="2639">
                  <c:v>5.7333333333333326E-2</c:v>
                </c:pt>
                <c:pt idx="2640">
                  <c:v>5.7333333333333326E-2</c:v>
                </c:pt>
                <c:pt idx="2641">
                  <c:v>5.6666666666666671E-2</c:v>
                </c:pt>
                <c:pt idx="2642">
                  <c:v>5.6666666666666671E-2</c:v>
                </c:pt>
                <c:pt idx="2643">
                  <c:v>5.6666666666666671E-2</c:v>
                </c:pt>
                <c:pt idx="2644">
                  <c:v>5.6666666666666671E-2</c:v>
                </c:pt>
                <c:pt idx="2645">
                  <c:v>5.6666666666666671E-2</c:v>
                </c:pt>
                <c:pt idx="2646">
                  <c:v>5.6666666666666671E-2</c:v>
                </c:pt>
                <c:pt idx="2647">
                  <c:v>5.6666666666666671E-2</c:v>
                </c:pt>
                <c:pt idx="2648">
                  <c:v>5.6666666666666671E-2</c:v>
                </c:pt>
                <c:pt idx="2649">
                  <c:v>5.6666666666666671E-2</c:v>
                </c:pt>
                <c:pt idx="2650">
                  <c:v>5.6666666666666671E-2</c:v>
                </c:pt>
                <c:pt idx="2651">
                  <c:v>5.6666666666666671E-2</c:v>
                </c:pt>
                <c:pt idx="2652">
                  <c:v>5.6666666666666671E-2</c:v>
                </c:pt>
                <c:pt idx="2653">
                  <c:v>5.6666666666666671E-2</c:v>
                </c:pt>
                <c:pt idx="2654">
                  <c:v>5.6666666666666671E-2</c:v>
                </c:pt>
                <c:pt idx="2655">
                  <c:v>5.6000000000000001E-2</c:v>
                </c:pt>
                <c:pt idx="2656">
                  <c:v>5.6000000000000001E-2</c:v>
                </c:pt>
                <c:pt idx="2657">
                  <c:v>5.6000000000000001E-2</c:v>
                </c:pt>
                <c:pt idx="2658">
                  <c:v>5.6000000000000001E-2</c:v>
                </c:pt>
                <c:pt idx="2659">
                  <c:v>5.6000000000000001E-2</c:v>
                </c:pt>
                <c:pt idx="2660">
                  <c:v>5.6000000000000001E-2</c:v>
                </c:pt>
                <c:pt idx="2661">
                  <c:v>5.6000000000000001E-2</c:v>
                </c:pt>
                <c:pt idx="2662">
                  <c:v>5.6000000000000001E-2</c:v>
                </c:pt>
                <c:pt idx="2663">
                  <c:v>5.6000000000000001E-2</c:v>
                </c:pt>
                <c:pt idx="2664">
                  <c:v>5.6000000000000001E-2</c:v>
                </c:pt>
                <c:pt idx="2665">
                  <c:v>5.6000000000000001E-2</c:v>
                </c:pt>
                <c:pt idx="2666">
                  <c:v>5.6000000000000001E-2</c:v>
                </c:pt>
                <c:pt idx="2667">
                  <c:v>5.6000000000000001E-2</c:v>
                </c:pt>
                <c:pt idx="2668">
                  <c:v>5.6000000000000001E-2</c:v>
                </c:pt>
                <c:pt idx="2669">
                  <c:v>5.6000000000000001E-2</c:v>
                </c:pt>
                <c:pt idx="2670">
                  <c:v>5.6000000000000001E-2</c:v>
                </c:pt>
                <c:pt idx="2671">
                  <c:v>5.6000000000000001E-2</c:v>
                </c:pt>
                <c:pt idx="2672">
                  <c:v>5.6000000000000001E-2</c:v>
                </c:pt>
                <c:pt idx="2673">
                  <c:v>5.6000000000000001E-2</c:v>
                </c:pt>
                <c:pt idx="2674">
                  <c:v>5.6000000000000001E-2</c:v>
                </c:pt>
                <c:pt idx="2675">
                  <c:v>5.6000000000000001E-2</c:v>
                </c:pt>
                <c:pt idx="2676">
                  <c:v>5.6000000000000001E-2</c:v>
                </c:pt>
                <c:pt idx="2677">
                  <c:v>5.6000000000000001E-2</c:v>
                </c:pt>
                <c:pt idx="2678">
                  <c:v>5.6000000000000001E-2</c:v>
                </c:pt>
                <c:pt idx="2679">
                  <c:v>5.6000000000000001E-2</c:v>
                </c:pt>
                <c:pt idx="2680">
                  <c:v>5.6000000000000001E-2</c:v>
                </c:pt>
                <c:pt idx="2681">
                  <c:v>5.6000000000000001E-2</c:v>
                </c:pt>
                <c:pt idx="2682">
                  <c:v>5.6000000000000001E-2</c:v>
                </c:pt>
                <c:pt idx="2683">
                  <c:v>5.6000000000000001E-2</c:v>
                </c:pt>
                <c:pt idx="2684">
                  <c:v>5.6000000000000001E-2</c:v>
                </c:pt>
                <c:pt idx="2685">
                  <c:v>5.6000000000000001E-2</c:v>
                </c:pt>
                <c:pt idx="2686">
                  <c:v>5.6000000000000001E-2</c:v>
                </c:pt>
                <c:pt idx="2687">
                  <c:v>5.6000000000000001E-2</c:v>
                </c:pt>
                <c:pt idx="2688">
                  <c:v>5.6000000000000001E-2</c:v>
                </c:pt>
                <c:pt idx="2689">
                  <c:v>5.6000000000000001E-2</c:v>
                </c:pt>
                <c:pt idx="2690">
                  <c:v>5.6000000000000001E-2</c:v>
                </c:pt>
                <c:pt idx="2691">
                  <c:v>5.6000000000000001E-2</c:v>
                </c:pt>
                <c:pt idx="2692">
                  <c:v>5.6000000000000001E-2</c:v>
                </c:pt>
                <c:pt idx="2693">
                  <c:v>5.6000000000000001E-2</c:v>
                </c:pt>
                <c:pt idx="2694">
                  <c:v>5.6000000000000001E-2</c:v>
                </c:pt>
                <c:pt idx="2695">
                  <c:v>5.6000000000000001E-2</c:v>
                </c:pt>
                <c:pt idx="2696">
                  <c:v>5.6000000000000001E-2</c:v>
                </c:pt>
                <c:pt idx="2697">
                  <c:v>5.6000000000000001E-2</c:v>
                </c:pt>
                <c:pt idx="2698">
                  <c:v>5.6000000000000001E-2</c:v>
                </c:pt>
                <c:pt idx="2699">
                  <c:v>5.6000000000000001E-2</c:v>
                </c:pt>
                <c:pt idx="2700">
                  <c:v>5.6000000000000001E-2</c:v>
                </c:pt>
                <c:pt idx="2701">
                  <c:v>5.6000000000000001E-2</c:v>
                </c:pt>
                <c:pt idx="2702">
                  <c:v>5.6000000000000001E-2</c:v>
                </c:pt>
                <c:pt idx="2703">
                  <c:v>5.6000000000000001E-2</c:v>
                </c:pt>
                <c:pt idx="2704">
                  <c:v>5.6000000000000001E-2</c:v>
                </c:pt>
                <c:pt idx="2705">
                  <c:v>5.6000000000000001E-2</c:v>
                </c:pt>
                <c:pt idx="2706">
                  <c:v>5.6000000000000001E-2</c:v>
                </c:pt>
                <c:pt idx="2707">
                  <c:v>5.6000000000000001E-2</c:v>
                </c:pt>
                <c:pt idx="2708">
                  <c:v>5.6000000000000001E-2</c:v>
                </c:pt>
                <c:pt idx="2709">
                  <c:v>5.6000000000000001E-2</c:v>
                </c:pt>
                <c:pt idx="2710">
                  <c:v>5.6000000000000001E-2</c:v>
                </c:pt>
                <c:pt idx="2711">
                  <c:v>5.6000000000000001E-2</c:v>
                </c:pt>
                <c:pt idx="2712">
                  <c:v>5.6000000000000001E-2</c:v>
                </c:pt>
                <c:pt idx="2713">
                  <c:v>5.6000000000000001E-2</c:v>
                </c:pt>
                <c:pt idx="2714">
                  <c:v>5.6000000000000001E-2</c:v>
                </c:pt>
                <c:pt idx="2715">
                  <c:v>5.6000000000000001E-2</c:v>
                </c:pt>
                <c:pt idx="2716">
                  <c:v>5.6000000000000001E-2</c:v>
                </c:pt>
                <c:pt idx="2717">
                  <c:v>5.6000000000000001E-2</c:v>
                </c:pt>
                <c:pt idx="2718">
                  <c:v>5.6000000000000001E-2</c:v>
                </c:pt>
                <c:pt idx="2719">
                  <c:v>5.6000000000000001E-2</c:v>
                </c:pt>
                <c:pt idx="2720">
                  <c:v>5.6000000000000001E-2</c:v>
                </c:pt>
                <c:pt idx="2721">
                  <c:v>5.6000000000000001E-2</c:v>
                </c:pt>
                <c:pt idx="2722">
                  <c:v>5.6000000000000001E-2</c:v>
                </c:pt>
                <c:pt idx="2723">
                  <c:v>5.6000000000000001E-2</c:v>
                </c:pt>
                <c:pt idx="2724">
                  <c:v>5.6000000000000001E-2</c:v>
                </c:pt>
                <c:pt idx="2725">
                  <c:v>5.6000000000000001E-2</c:v>
                </c:pt>
                <c:pt idx="2726">
                  <c:v>5.6000000000000001E-2</c:v>
                </c:pt>
                <c:pt idx="2727">
                  <c:v>5.6000000000000001E-2</c:v>
                </c:pt>
                <c:pt idx="2728">
                  <c:v>5.6000000000000001E-2</c:v>
                </c:pt>
                <c:pt idx="2729">
                  <c:v>5.6000000000000001E-2</c:v>
                </c:pt>
                <c:pt idx="2730">
                  <c:v>5.6000000000000001E-2</c:v>
                </c:pt>
                <c:pt idx="2731">
                  <c:v>5.6000000000000001E-2</c:v>
                </c:pt>
                <c:pt idx="2732">
                  <c:v>5.6000000000000001E-2</c:v>
                </c:pt>
                <c:pt idx="2733">
                  <c:v>5.6000000000000001E-2</c:v>
                </c:pt>
                <c:pt idx="2734">
                  <c:v>5.6000000000000001E-2</c:v>
                </c:pt>
                <c:pt idx="2735">
                  <c:v>5.6000000000000001E-2</c:v>
                </c:pt>
                <c:pt idx="2736">
                  <c:v>5.6000000000000001E-2</c:v>
                </c:pt>
                <c:pt idx="2737">
                  <c:v>5.6000000000000001E-2</c:v>
                </c:pt>
                <c:pt idx="2738">
                  <c:v>5.6000000000000001E-2</c:v>
                </c:pt>
                <c:pt idx="2739">
                  <c:v>5.6000000000000001E-2</c:v>
                </c:pt>
                <c:pt idx="2740">
                  <c:v>5.6000000000000001E-2</c:v>
                </c:pt>
                <c:pt idx="2741">
                  <c:v>5.6000000000000001E-2</c:v>
                </c:pt>
                <c:pt idx="2742">
                  <c:v>5.6000000000000001E-2</c:v>
                </c:pt>
                <c:pt idx="2743">
                  <c:v>5.6000000000000001E-2</c:v>
                </c:pt>
                <c:pt idx="2744">
                  <c:v>5.6000000000000001E-2</c:v>
                </c:pt>
                <c:pt idx="2745">
                  <c:v>5.6000000000000001E-2</c:v>
                </c:pt>
                <c:pt idx="2746">
                  <c:v>5.6000000000000001E-2</c:v>
                </c:pt>
                <c:pt idx="2747">
                  <c:v>5.6000000000000001E-2</c:v>
                </c:pt>
                <c:pt idx="2748">
                  <c:v>5.6000000000000001E-2</c:v>
                </c:pt>
                <c:pt idx="2749">
                  <c:v>5.6000000000000001E-2</c:v>
                </c:pt>
                <c:pt idx="2750">
                  <c:v>5.6000000000000001E-2</c:v>
                </c:pt>
                <c:pt idx="2751">
                  <c:v>5.6000000000000001E-2</c:v>
                </c:pt>
                <c:pt idx="2752">
                  <c:v>5.6000000000000001E-2</c:v>
                </c:pt>
                <c:pt idx="2753">
                  <c:v>5.6000000000000001E-2</c:v>
                </c:pt>
                <c:pt idx="2754">
                  <c:v>5.6000000000000001E-2</c:v>
                </c:pt>
                <c:pt idx="2755">
                  <c:v>5.5333333333333339E-2</c:v>
                </c:pt>
                <c:pt idx="2756">
                  <c:v>5.5333333333333339E-2</c:v>
                </c:pt>
                <c:pt idx="2757">
                  <c:v>5.5333333333333339E-2</c:v>
                </c:pt>
                <c:pt idx="2758">
                  <c:v>5.6000000000000001E-2</c:v>
                </c:pt>
                <c:pt idx="2759">
                  <c:v>5.5333333333333339E-2</c:v>
                </c:pt>
                <c:pt idx="2760">
                  <c:v>5.5333333333333339E-2</c:v>
                </c:pt>
                <c:pt idx="2761">
                  <c:v>5.5333333333333339E-2</c:v>
                </c:pt>
                <c:pt idx="2762">
                  <c:v>5.5333333333333339E-2</c:v>
                </c:pt>
                <c:pt idx="2763">
                  <c:v>5.5333333333333339E-2</c:v>
                </c:pt>
                <c:pt idx="2764">
                  <c:v>5.5333333333333339E-2</c:v>
                </c:pt>
                <c:pt idx="2765">
                  <c:v>5.5333333333333339E-2</c:v>
                </c:pt>
                <c:pt idx="2766">
                  <c:v>5.5333333333333339E-2</c:v>
                </c:pt>
                <c:pt idx="2767">
                  <c:v>5.5333333333333339E-2</c:v>
                </c:pt>
                <c:pt idx="2768">
                  <c:v>5.5333333333333339E-2</c:v>
                </c:pt>
                <c:pt idx="2769">
                  <c:v>5.5333333333333339E-2</c:v>
                </c:pt>
                <c:pt idx="2770">
                  <c:v>5.5333333333333339E-2</c:v>
                </c:pt>
                <c:pt idx="2771">
                  <c:v>5.5333333333333339E-2</c:v>
                </c:pt>
                <c:pt idx="2772">
                  <c:v>5.5333333333333339E-2</c:v>
                </c:pt>
                <c:pt idx="2773">
                  <c:v>5.5333333333333339E-2</c:v>
                </c:pt>
                <c:pt idx="2774">
                  <c:v>5.5333333333333339E-2</c:v>
                </c:pt>
                <c:pt idx="2775">
                  <c:v>5.5333333333333339E-2</c:v>
                </c:pt>
                <c:pt idx="2776">
                  <c:v>5.5333333333333339E-2</c:v>
                </c:pt>
                <c:pt idx="2777">
                  <c:v>5.5333333333333339E-2</c:v>
                </c:pt>
                <c:pt idx="2778">
                  <c:v>5.5333333333333339E-2</c:v>
                </c:pt>
                <c:pt idx="2779">
                  <c:v>5.5333333333333339E-2</c:v>
                </c:pt>
                <c:pt idx="2780">
                  <c:v>5.5333333333333339E-2</c:v>
                </c:pt>
                <c:pt idx="2781">
                  <c:v>5.5333333333333339E-2</c:v>
                </c:pt>
                <c:pt idx="2782">
                  <c:v>5.5333333333333339E-2</c:v>
                </c:pt>
                <c:pt idx="2783">
                  <c:v>5.5333333333333339E-2</c:v>
                </c:pt>
                <c:pt idx="2784">
                  <c:v>5.5333333333333339E-2</c:v>
                </c:pt>
                <c:pt idx="2785">
                  <c:v>5.5333333333333339E-2</c:v>
                </c:pt>
                <c:pt idx="2786">
                  <c:v>5.5333333333333339E-2</c:v>
                </c:pt>
                <c:pt idx="2787">
                  <c:v>5.5333333333333339E-2</c:v>
                </c:pt>
                <c:pt idx="2788">
                  <c:v>5.5333333333333339E-2</c:v>
                </c:pt>
                <c:pt idx="2789">
                  <c:v>5.5333333333333339E-2</c:v>
                </c:pt>
                <c:pt idx="2790">
                  <c:v>5.5333333333333339E-2</c:v>
                </c:pt>
                <c:pt idx="2791">
                  <c:v>5.5333333333333339E-2</c:v>
                </c:pt>
                <c:pt idx="2792">
                  <c:v>5.5333333333333339E-2</c:v>
                </c:pt>
                <c:pt idx="2793">
                  <c:v>5.5333333333333339E-2</c:v>
                </c:pt>
                <c:pt idx="2794">
                  <c:v>5.5333333333333339E-2</c:v>
                </c:pt>
                <c:pt idx="2795">
                  <c:v>5.5333333333333339E-2</c:v>
                </c:pt>
                <c:pt idx="2796">
                  <c:v>5.5333333333333339E-2</c:v>
                </c:pt>
                <c:pt idx="2797">
                  <c:v>5.5333333333333339E-2</c:v>
                </c:pt>
                <c:pt idx="2798">
                  <c:v>5.5333333333333339E-2</c:v>
                </c:pt>
                <c:pt idx="2799">
                  <c:v>5.5333333333333339E-2</c:v>
                </c:pt>
                <c:pt idx="2800">
                  <c:v>5.5333333333333339E-2</c:v>
                </c:pt>
                <c:pt idx="2801">
                  <c:v>5.5333333333333339E-2</c:v>
                </c:pt>
                <c:pt idx="2802">
                  <c:v>5.5333333333333339E-2</c:v>
                </c:pt>
                <c:pt idx="2803">
                  <c:v>5.5333333333333339E-2</c:v>
                </c:pt>
                <c:pt idx="2804">
                  <c:v>5.5333333333333339E-2</c:v>
                </c:pt>
                <c:pt idx="2805">
                  <c:v>5.5333333333333339E-2</c:v>
                </c:pt>
                <c:pt idx="2806">
                  <c:v>5.5333333333333339E-2</c:v>
                </c:pt>
                <c:pt idx="2807">
                  <c:v>5.5333333333333339E-2</c:v>
                </c:pt>
                <c:pt idx="2808">
                  <c:v>5.5333333333333339E-2</c:v>
                </c:pt>
                <c:pt idx="2809">
                  <c:v>5.5333333333333339E-2</c:v>
                </c:pt>
                <c:pt idx="2810">
                  <c:v>5.5333333333333339E-2</c:v>
                </c:pt>
                <c:pt idx="2811">
                  <c:v>5.5333333333333339E-2</c:v>
                </c:pt>
                <c:pt idx="2812">
                  <c:v>5.5333333333333339E-2</c:v>
                </c:pt>
                <c:pt idx="2813">
                  <c:v>5.5333333333333339E-2</c:v>
                </c:pt>
                <c:pt idx="2814">
                  <c:v>5.5333333333333339E-2</c:v>
                </c:pt>
                <c:pt idx="2815">
                  <c:v>5.5333333333333339E-2</c:v>
                </c:pt>
                <c:pt idx="2816">
                  <c:v>5.5333333333333339E-2</c:v>
                </c:pt>
                <c:pt idx="2817">
                  <c:v>5.5333333333333339E-2</c:v>
                </c:pt>
                <c:pt idx="2818">
                  <c:v>5.5333333333333339E-2</c:v>
                </c:pt>
                <c:pt idx="2819">
                  <c:v>5.5333333333333339E-2</c:v>
                </c:pt>
                <c:pt idx="2820">
                  <c:v>5.5333333333333339E-2</c:v>
                </c:pt>
                <c:pt idx="2821">
                  <c:v>5.5333333333333339E-2</c:v>
                </c:pt>
                <c:pt idx="2822">
                  <c:v>5.5333333333333339E-2</c:v>
                </c:pt>
                <c:pt idx="2823">
                  <c:v>5.5333333333333339E-2</c:v>
                </c:pt>
                <c:pt idx="2824">
                  <c:v>5.5333333333333339E-2</c:v>
                </c:pt>
                <c:pt idx="2825">
                  <c:v>5.5333333333333339E-2</c:v>
                </c:pt>
                <c:pt idx="2826">
                  <c:v>5.5333333333333339E-2</c:v>
                </c:pt>
                <c:pt idx="2827">
                  <c:v>5.5333333333333339E-2</c:v>
                </c:pt>
                <c:pt idx="2828">
                  <c:v>5.5333333333333339E-2</c:v>
                </c:pt>
                <c:pt idx="2829">
                  <c:v>5.5333333333333339E-2</c:v>
                </c:pt>
                <c:pt idx="2830">
                  <c:v>5.5333333333333339E-2</c:v>
                </c:pt>
                <c:pt idx="2831">
                  <c:v>5.5333333333333339E-2</c:v>
                </c:pt>
                <c:pt idx="2832">
                  <c:v>5.5333333333333339E-2</c:v>
                </c:pt>
                <c:pt idx="2833">
                  <c:v>5.5333333333333339E-2</c:v>
                </c:pt>
                <c:pt idx="2834">
                  <c:v>5.5333333333333339E-2</c:v>
                </c:pt>
                <c:pt idx="2835">
                  <c:v>5.5333333333333339E-2</c:v>
                </c:pt>
                <c:pt idx="2836">
                  <c:v>5.5333333333333339E-2</c:v>
                </c:pt>
                <c:pt idx="2837">
                  <c:v>5.5333333333333339E-2</c:v>
                </c:pt>
                <c:pt idx="2838">
                  <c:v>5.5333333333333339E-2</c:v>
                </c:pt>
                <c:pt idx="2839">
                  <c:v>5.5333333333333339E-2</c:v>
                </c:pt>
                <c:pt idx="2840">
                  <c:v>5.5333333333333339E-2</c:v>
                </c:pt>
                <c:pt idx="2841">
                  <c:v>5.5333333333333339E-2</c:v>
                </c:pt>
                <c:pt idx="2842">
                  <c:v>5.5333333333333339E-2</c:v>
                </c:pt>
                <c:pt idx="2843">
                  <c:v>5.5333333333333339E-2</c:v>
                </c:pt>
                <c:pt idx="2844">
                  <c:v>5.5333333333333339E-2</c:v>
                </c:pt>
                <c:pt idx="2845">
                  <c:v>5.5333333333333339E-2</c:v>
                </c:pt>
                <c:pt idx="2846">
                  <c:v>5.5333333333333339E-2</c:v>
                </c:pt>
                <c:pt idx="2847">
                  <c:v>5.5333333333333339E-2</c:v>
                </c:pt>
                <c:pt idx="2848">
                  <c:v>5.5333333333333339E-2</c:v>
                </c:pt>
                <c:pt idx="2849">
                  <c:v>5.5333333333333339E-2</c:v>
                </c:pt>
                <c:pt idx="2850">
                  <c:v>5.5333333333333339E-2</c:v>
                </c:pt>
                <c:pt idx="2851">
                  <c:v>5.5333333333333339E-2</c:v>
                </c:pt>
                <c:pt idx="2852">
                  <c:v>5.5333333333333339E-2</c:v>
                </c:pt>
                <c:pt idx="2853">
                  <c:v>5.5333333333333339E-2</c:v>
                </c:pt>
                <c:pt idx="2854">
                  <c:v>5.4666666666666669E-2</c:v>
                </c:pt>
                <c:pt idx="2855">
                  <c:v>5.5333333333333339E-2</c:v>
                </c:pt>
                <c:pt idx="2856">
                  <c:v>5.5333333333333339E-2</c:v>
                </c:pt>
                <c:pt idx="2857">
                  <c:v>5.5333333333333339E-2</c:v>
                </c:pt>
                <c:pt idx="2858">
                  <c:v>5.5333333333333339E-2</c:v>
                </c:pt>
                <c:pt idx="2859">
                  <c:v>5.5333333333333339E-2</c:v>
                </c:pt>
                <c:pt idx="2860">
                  <c:v>5.5333333333333339E-2</c:v>
                </c:pt>
                <c:pt idx="2861">
                  <c:v>5.5333333333333339E-2</c:v>
                </c:pt>
                <c:pt idx="2862">
                  <c:v>5.5333333333333339E-2</c:v>
                </c:pt>
                <c:pt idx="2863">
                  <c:v>5.5333333333333339E-2</c:v>
                </c:pt>
                <c:pt idx="2864">
                  <c:v>5.5333333333333339E-2</c:v>
                </c:pt>
                <c:pt idx="2865">
                  <c:v>5.5333333333333339E-2</c:v>
                </c:pt>
                <c:pt idx="2866">
                  <c:v>5.5333333333333339E-2</c:v>
                </c:pt>
                <c:pt idx="2867">
                  <c:v>5.5333333333333339E-2</c:v>
                </c:pt>
                <c:pt idx="2868">
                  <c:v>5.4666666666666669E-2</c:v>
                </c:pt>
                <c:pt idx="2869">
                  <c:v>5.4666666666666669E-2</c:v>
                </c:pt>
                <c:pt idx="2870">
                  <c:v>5.4666666666666669E-2</c:v>
                </c:pt>
                <c:pt idx="2871">
                  <c:v>5.4666666666666669E-2</c:v>
                </c:pt>
                <c:pt idx="2872">
                  <c:v>5.5333333333333339E-2</c:v>
                </c:pt>
                <c:pt idx="2873">
                  <c:v>5.4666666666666669E-2</c:v>
                </c:pt>
                <c:pt idx="2874">
                  <c:v>5.5333333333333339E-2</c:v>
                </c:pt>
                <c:pt idx="2875">
                  <c:v>5.4666666666666669E-2</c:v>
                </c:pt>
                <c:pt idx="2876">
                  <c:v>5.4666666666666669E-2</c:v>
                </c:pt>
                <c:pt idx="2877">
                  <c:v>5.5333333333333339E-2</c:v>
                </c:pt>
                <c:pt idx="2878">
                  <c:v>5.4666666666666669E-2</c:v>
                </c:pt>
                <c:pt idx="2879">
                  <c:v>5.5333333333333339E-2</c:v>
                </c:pt>
                <c:pt idx="2880">
                  <c:v>5.5333333333333339E-2</c:v>
                </c:pt>
                <c:pt idx="2881">
                  <c:v>5.5333333333333339E-2</c:v>
                </c:pt>
                <c:pt idx="2882">
                  <c:v>5.5333333333333339E-2</c:v>
                </c:pt>
                <c:pt idx="2883">
                  <c:v>5.5333333333333339E-2</c:v>
                </c:pt>
                <c:pt idx="2884">
                  <c:v>5.5333333333333339E-2</c:v>
                </c:pt>
                <c:pt idx="2885">
                  <c:v>5.5333333333333339E-2</c:v>
                </c:pt>
                <c:pt idx="2886">
                  <c:v>5.4666666666666669E-2</c:v>
                </c:pt>
                <c:pt idx="2887">
                  <c:v>5.4666666666666669E-2</c:v>
                </c:pt>
                <c:pt idx="2888">
                  <c:v>5.4666666666666669E-2</c:v>
                </c:pt>
                <c:pt idx="2889">
                  <c:v>5.4666666666666669E-2</c:v>
                </c:pt>
                <c:pt idx="2890">
                  <c:v>5.4666666666666669E-2</c:v>
                </c:pt>
                <c:pt idx="2891">
                  <c:v>5.4666666666666669E-2</c:v>
                </c:pt>
                <c:pt idx="2892">
                  <c:v>5.4666666666666669E-2</c:v>
                </c:pt>
                <c:pt idx="2893">
                  <c:v>5.5333333333333339E-2</c:v>
                </c:pt>
                <c:pt idx="2894">
                  <c:v>5.5333333333333339E-2</c:v>
                </c:pt>
                <c:pt idx="2895">
                  <c:v>5.4666666666666669E-2</c:v>
                </c:pt>
                <c:pt idx="2896">
                  <c:v>5.5333333333333339E-2</c:v>
                </c:pt>
                <c:pt idx="2897">
                  <c:v>5.5333333333333339E-2</c:v>
                </c:pt>
                <c:pt idx="2898">
                  <c:v>5.5333333333333339E-2</c:v>
                </c:pt>
                <c:pt idx="2899">
                  <c:v>5.5333333333333339E-2</c:v>
                </c:pt>
                <c:pt idx="2900">
                  <c:v>5.5333333333333339E-2</c:v>
                </c:pt>
                <c:pt idx="2901">
                  <c:v>5.5333333333333339E-2</c:v>
                </c:pt>
                <c:pt idx="2902">
                  <c:v>5.5333333333333339E-2</c:v>
                </c:pt>
                <c:pt idx="2903">
                  <c:v>5.4666666666666669E-2</c:v>
                </c:pt>
                <c:pt idx="2904">
                  <c:v>5.4666666666666669E-2</c:v>
                </c:pt>
                <c:pt idx="2905">
                  <c:v>5.5333333333333339E-2</c:v>
                </c:pt>
                <c:pt idx="2906">
                  <c:v>5.4666666666666669E-2</c:v>
                </c:pt>
                <c:pt idx="2907">
                  <c:v>5.5333333333333339E-2</c:v>
                </c:pt>
                <c:pt idx="2908">
                  <c:v>5.4666666666666669E-2</c:v>
                </c:pt>
                <c:pt idx="2909">
                  <c:v>5.5333333333333339E-2</c:v>
                </c:pt>
                <c:pt idx="2910">
                  <c:v>5.5333333333333339E-2</c:v>
                </c:pt>
                <c:pt idx="2911">
                  <c:v>5.5333333333333339E-2</c:v>
                </c:pt>
                <c:pt idx="2912">
                  <c:v>5.5333333333333339E-2</c:v>
                </c:pt>
                <c:pt idx="2913">
                  <c:v>5.5333333333333339E-2</c:v>
                </c:pt>
                <c:pt idx="2914">
                  <c:v>5.5333333333333339E-2</c:v>
                </c:pt>
                <c:pt idx="2915">
                  <c:v>5.4666666666666669E-2</c:v>
                </c:pt>
                <c:pt idx="2916">
                  <c:v>5.4666666666666669E-2</c:v>
                </c:pt>
                <c:pt idx="2917">
                  <c:v>5.4666666666666669E-2</c:v>
                </c:pt>
                <c:pt idx="2918">
                  <c:v>5.4666666666666669E-2</c:v>
                </c:pt>
                <c:pt idx="2919">
                  <c:v>5.4666666666666669E-2</c:v>
                </c:pt>
                <c:pt idx="2920">
                  <c:v>5.4666666666666669E-2</c:v>
                </c:pt>
                <c:pt idx="2921">
                  <c:v>5.4666666666666669E-2</c:v>
                </c:pt>
                <c:pt idx="2922">
                  <c:v>5.4666666666666669E-2</c:v>
                </c:pt>
                <c:pt idx="2923">
                  <c:v>5.4666666666666669E-2</c:v>
                </c:pt>
                <c:pt idx="2924">
                  <c:v>5.4666666666666669E-2</c:v>
                </c:pt>
                <c:pt idx="2925">
                  <c:v>5.4666666666666669E-2</c:v>
                </c:pt>
                <c:pt idx="2926">
                  <c:v>5.4666666666666669E-2</c:v>
                </c:pt>
                <c:pt idx="2927">
                  <c:v>5.4666666666666669E-2</c:v>
                </c:pt>
                <c:pt idx="2928">
                  <c:v>5.4666666666666669E-2</c:v>
                </c:pt>
                <c:pt idx="2929">
                  <c:v>5.4666666666666669E-2</c:v>
                </c:pt>
                <c:pt idx="2930">
                  <c:v>5.4666666666666669E-2</c:v>
                </c:pt>
                <c:pt idx="2931">
                  <c:v>5.4666666666666669E-2</c:v>
                </c:pt>
                <c:pt idx="2932">
                  <c:v>5.4666666666666669E-2</c:v>
                </c:pt>
                <c:pt idx="2933">
                  <c:v>5.4666666666666669E-2</c:v>
                </c:pt>
                <c:pt idx="2934">
                  <c:v>5.4666666666666669E-2</c:v>
                </c:pt>
                <c:pt idx="2935">
                  <c:v>5.4666666666666669E-2</c:v>
                </c:pt>
                <c:pt idx="2936">
                  <c:v>5.4666666666666669E-2</c:v>
                </c:pt>
                <c:pt idx="2937">
                  <c:v>5.4666666666666669E-2</c:v>
                </c:pt>
                <c:pt idx="2938">
                  <c:v>5.4666666666666669E-2</c:v>
                </c:pt>
                <c:pt idx="2939">
                  <c:v>5.4666666666666669E-2</c:v>
                </c:pt>
                <c:pt idx="2940">
                  <c:v>5.4666666666666669E-2</c:v>
                </c:pt>
                <c:pt idx="2941">
                  <c:v>5.4666666666666669E-2</c:v>
                </c:pt>
                <c:pt idx="2942">
                  <c:v>5.4666666666666669E-2</c:v>
                </c:pt>
                <c:pt idx="2943">
                  <c:v>5.4666666666666669E-2</c:v>
                </c:pt>
                <c:pt idx="2944">
                  <c:v>5.4666666666666669E-2</c:v>
                </c:pt>
                <c:pt idx="2945">
                  <c:v>5.4666666666666669E-2</c:v>
                </c:pt>
                <c:pt idx="2946">
                  <c:v>5.4666666666666669E-2</c:v>
                </c:pt>
                <c:pt idx="2947">
                  <c:v>5.4666666666666669E-2</c:v>
                </c:pt>
                <c:pt idx="2948">
                  <c:v>5.4666666666666669E-2</c:v>
                </c:pt>
                <c:pt idx="2949">
                  <c:v>5.4666666666666669E-2</c:v>
                </c:pt>
                <c:pt idx="2950">
                  <c:v>5.4666666666666669E-2</c:v>
                </c:pt>
                <c:pt idx="2951">
                  <c:v>5.3999999999999999E-2</c:v>
                </c:pt>
                <c:pt idx="2952">
                  <c:v>5.3999999999999999E-2</c:v>
                </c:pt>
                <c:pt idx="2953">
                  <c:v>5.3999999999999999E-2</c:v>
                </c:pt>
                <c:pt idx="2954">
                  <c:v>5.3999999999999999E-2</c:v>
                </c:pt>
                <c:pt idx="2955">
                  <c:v>5.3999999999999999E-2</c:v>
                </c:pt>
                <c:pt idx="2956">
                  <c:v>5.3999999999999999E-2</c:v>
                </c:pt>
                <c:pt idx="2957">
                  <c:v>5.3999999999999999E-2</c:v>
                </c:pt>
                <c:pt idx="2958">
                  <c:v>5.3999999999999999E-2</c:v>
                </c:pt>
                <c:pt idx="2959">
                  <c:v>5.3999999999999999E-2</c:v>
                </c:pt>
                <c:pt idx="2960">
                  <c:v>5.3999999999999999E-2</c:v>
                </c:pt>
                <c:pt idx="2961">
                  <c:v>5.3999999999999999E-2</c:v>
                </c:pt>
                <c:pt idx="2962">
                  <c:v>5.3999999999999999E-2</c:v>
                </c:pt>
                <c:pt idx="2963">
                  <c:v>5.3999999999999999E-2</c:v>
                </c:pt>
                <c:pt idx="2964">
                  <c:v>5.3999999999999999E-2</c:v>
                </c:pt>
                <c:pt idx="2965">
                  <c:v>5.3999999999999999E-2</c:v>
                </c:pt>
                <c:pt idx="2966">
                  <c:v>5.3999999999999999E-2</c:v>
                </c:pt>
                <c:pt idx="2967">
                  <c:v>5.3999999999999999E-2</c:v>
                </c:pt>
                <c:pt idx="2968">
                  <c:v>5.3999999999999999E-2</c:v>
                </c:pt>
                <c:pt idx="2969">
                  <c:v>5.3999999999999999E-2</c:v>
                </c:pt>
                <c:pt idx="2970">
                  <c:v>5.3999999999999999E-2</c:v>
                </c:pt>
                <c:pt idx="2971">
                  <c:v>5.3999999999999999E-2</c:v>
                </c:pt>
                <c:pt idx="2972">
                  <c:v>5.3999999999999999E-2</c:v>
                </c:pt>
                <c:pt idx="2973">
                  <c:v>5.3999999999999999E-2</c:v>
                </c:pt>
                <c:pt idx="2974">
                  <c:v>5.3999999999999999E-2</c:v>
                </c:pt>
                <c:pt idx="2975">
                  <c:v>5.3999999999999999E-2</c:v>
                </c:pt>
                <c:pt idx="2976">
                  <c:v>5.3999999999999999E-2</c:v>
                </c:pt>
                <c:pt idx="2977">
                  <c:v>5.3999999999999999E-2</c:v>
                </c:pt>
                <c:pt idx="2978">
                  <c:v>5.3999999999999999E-2</c:v>
                </c:pt>
                <c:pt idx="2979">
                  <c:v>5.3999999999999999E-2</c:v>
                </c:pt>
                <c:pt idx="2980">
                  <c:v>5.3999999999999999E-2</c:v>
                </c:pt>
                <c:pt idx="2981">
                  <c:v>5.3999999999999999E-2</c:v>
                </c:pt>
                <c:pt idx="2982">
                  <c:v>5.3999999999999999E-2</c:v>
                </c:pt>
                <c:pt idx="2983">
                  <c:v>5.3999999999999999E-2</c:v>
                </c:pt>
                <c:pt idx="2984">
                  <c:v>5.3999999999999999E-2</c:v>
                </c:pt>
                <c:pt idx="2985">
                  <c:v>5.3999999999999999E-2</c:v>
                </c:pt>
                <c:pt idx="2986">
                  <c:v>5.3999999999999999E-2</c:v>
                </c:pt>
                <c:pt idx="2987">
                  <c:v>5.3999999999999999E-2</c:v>
                </c:pt>
                <c:pt idx="2988">
                  <c:v>5.3999999999999999E-2</c:v>
                </c:pt>
                <c:pt idx="2989">
                  <c:v>5.3999999999999999E-2</c:v>
                </c:pt>
                <c:pt idx="2990">
                  <c:v>5.3999999999999999E-2</c:v>
                </c:pt>
                <c:pt idx="2991">
                  <c:v>5.3999999999999999E-2</c:v>
                </c:pt>
                <c:pt idx="2992">
                  <c:v>5.3999999999999999E-2</c:v>
                </c:pt>
                <c:pt idx="2993">
                  <c:v>5.3999999999999999E-2</c:v>
                </c:pt>
                <c:pt idx="2994">
                  <c:v>5.3999999999999999E-2</c:v>
                </c:pt>
                <c:pt idx="2995">
                  <c:v>5.3999999999999999E-2</c:v>
                </c:pt>
                <c:pt idx="2996">
                  <c:v>5.3999999999999999E-2</c:v>
                </c:pt>
                <c:pt idx="2997">
                  <c:v>5.3999999999999999E-2</c:v>
                </c:pt>
                <c:pt idx="2998">
                  <c:v>5.3999999999999999E-2</c:v>
                </c:pt>
                <c:pt idx="2999">
                  <c:v>5.3999999999999999E-2</c:v>
                </c:pt>
                <c:pt idx="3000">
                  <c:v>5.3999999999999999E-2</c:v>
                </c:pt>
                <c:pt idx="3001">
                  <c:v>5.3999999999999999E-2</c:v>
                </c:pt>
                <c:pt idx="3002">
                  <c:v>5.3999999999999999E-2</c:v>
                </c:pt>
                <c:pt idx="3003">
                  <c:v>5.3999999999999999E-2</c:v>
                </c:pt>
                <c:pt idx="3004">
                  <c:v>5.3999999999999999E-2</c:v>
                </c:pt>
                <c:pt idx="3005">
                  <c:v>5.3999999999999999E-2</c:v>
                </c:pt>
                <c:pt idx="3006">
                  <c:v>5.3999999999999999E-2</c:v>
                </c:pt>
                <c:pt idx="3007">
                  <c:v>5.3999999999999999E-2</c:v>
                </c:pt>
                <c:pt idx="3008">
                  <c:v>5.3999999999999999E-2</c:v>
                </c:pt>
                <c:pt idx="3009">
                  <c:v>5.3999999999999999E-2</c:v>
                </c:pt>
                <c:pt idx="3010">
                  <c:v>5.3999999999999999E-2</c:v>
                </c:pt>
                <c:pt idx="3011">
                  <c:v>5.3999999999999999E-2</c:v>
                </c:pt>
                <c:pt idx="3012">
                  <c:v>5.3999999999999999E-2</c:v>
                </c:pt>
                <c:pt idx="3013">
                  <c:v>5.3999999999999999E-2</c:v>
                </c:pt>
                <c:pt idx="3014">
                  <c:v>5.3999999999999999E-2</c:v>
                </c:pt>
                <c:pt idx="3015">
                  <c:v>5.3999999999999999E-2</c:v>
                </c:pt>
                <c:pt idx="3016">
                  <c:v>5.3999999999999999E-2</c:v>
                </c:pt>
                <c:pt idx="3017">
                  <c:v>5.3999999999999999E-2</c:v>
                </c:pt>
                <c:pt idx="3018">
                  <c:v>5.3999999999999999E-2</c:v>
                </c:pt>
                <c:pt idx="3019">
                  <c:v>5.3999999999999999E-2</c:v>
                </c:pt>
                <c:pt idx="3020">
                  <c:v>5.3999999999999999E-2</c:v>
                </c:pt>
                <c:pt idx="3021">
                  <c:v>5.3999999999999999E-2</c:v>
                </c:pt>
                <c:pt idx="3022">
                  <c:v>5.3999999999999999E-2</c:v>
                </c:pt>
                <c:pt idx="3023">
                  <c:v>5.3999999999999999E-2</c:v>
                </c:pt>
                <c:pt idx="3024">
                  <c:v>5.3999999999999999E-2</c:v>
                </c:pt>
                <c:pt idx="3025">
                  <c:v>5.3999999999999999E-2</c:v>
                </c:pt>
                <c:pt idx="3026">
                  <c:v>5.3999999999999999E-2</c:v>
                </c:pt>
                <c:pt idx="3027">
                  <c:v>5.3999999999999999E-2</c:v>
                </c:pt>
                <c:pt idx="3028">
                  <c:v>5.3999999999999999E-2</c:v>
                </c:pt>
                <c:pt idx="3029">
                  <c:v>5.3999999999999999E-2</c:v>
                </c:pt>
                <c:pt idx="3030">
                  <c:v>5.3999999999999999E-2</c:v>
                </c:pt>
                <c:pt idx="3031">
                  <c:v>5.3999999999999999E-2</c:v>
                </c:pt>
                <c:pt idx="3032">
                  <c:v>5.3999999999999999E-2</c:v>
                </c:pt>
                <c:pt idx="3033">
                  <c:v>5.3999999999999999E-2</c:v>
                </c:pt>
                <c:pt idx="3034">
                  <c:v>5.3999999999999999E-2</c:v>
                </c:pt>
                <c:pt idx="3035">
                  <c:v>5.3999999999999999E-2</c:v>
                </c:pt>
                <c:pt idx="3036">
                  <c:v>5.3999999999999999E-2</c:v>
                </c:pt>
                <c:pt idx="3037">
                  <c:v>5.3999999999999999E-2</c:v>
                </c:pt>
                <c:pt idx="3038">
                  <c:v>5.3999999999999999E-2</c:v>
                </c:pt>
                <c:pt idx="3039">
                  <c:v>5.3999999999999999E-2</c:v>
                </c:pt>
                <c:pt idx="3040">
                  <c:v>5.3999999999999999E-2</c:v>
                </c:pt>
                <c:pt idx="3041">
                  <c:v>5.3999999999999999E-2</c:v>
                </c:pt>
                <c:pt idx="3042">
                  <c:v>5.3999999999999999E-2</c:v>
                </c:pt>
                <c:pt idx="3043">
                  <c:v>5.3999999999999999E-2</c:v>
                </c:pt>
                <c:pt idx="3044">
                  <c:v>5.3999999999999999E-2</c:v>
                </c:pt>
                <c:pt idx="3045">
                  <c:v>5.3999999999999999E-2</c:v>
                </c:pt>
                <c:pt idx="3046">
                  <c:v>5.3999999999999999E-2</c:v>
                </c:pt>
                <c:pt idx="3047">
                  <c:v>5.3999999999999999E-2</c:v>
                </c:pt>
                <c:pt idx="3048">
                  <c:v>5.3999999999999999E-2</c:v>
                </c:pt>
                <c:pt idx="3049">
                  <c:v>5.3999999999999999E-2</c:v>
                </c:pt>
                <c:pt idx="3050">
                  <c:v>5.3999999999999999E-2</c:v>
                </c:pt>
                <c:pt idx="3051">
                  <c:v>5.3999999999999999E-2</c:v>
                </c:pt>
                <c:pt idx="3052">
                  <c:v>5.3999999999999999E-2</c:v>
                </c:pt>
                <c:pt idx="3053">
                  <c:v>5.3999999999999999E-2</c:v>
                </c:pt>
                <c:pt idx="3054">
                  <c:v>5.3999999999999999E-2</c:v>
                </c:pt>
                <c:pt idx="3055">
                  <c:v>5.3999999999999999E-2</c:v>
                </c:pt>
                <c:pt idx="3056">
                  <c:v>5.3999999999999999E-2</c:v>
                </c:pt>
                <c:pt idx="3057">
                  <c:v>5.3999999999999999E-2</c:v>
                </c:pt>
                <c:pt idx="3058">
                  <c:v>5.3333333333333337E-2</c:v>
                </c:pt>
                <c:pt idx="3059">
                  <c:v>5.3333333333333337E-2</c:v>
                </c:pt>
                <c:pt idx="3060">
                  <c:v>5.3333333333333337E-2</c:v>
                </c:pt>
                <c:pt idx="3061">
                  <c:v>5.3333333333333337E-2</c:v>
                </c:pt>
                <c:pt idx="3062">
                  <c:v>5.3333333333333337E-2</c:v>
                </c:pt>
                <c:pt idx="3063">
                  <c:v>5.3333333333333337E-2</c:v>
                </c:pt>
                <c:pt idx="3064">
                  <c:v>5.3333333333333337E-2</c:v>
                </c:pt>
                <c:pt idx="3065">
                  <c:v>5.3333333333333337E-2</c:v>
                </c:pt>
                <c:pt idx="3066">
                  <c:v>5.3333333333333337E-2</c:v>
                </c:pt>
                <c:pt idx="3067">
                  <c:v>5.3333333333333337E-2</c:v>
                </c:pt>
                <c:pt idx="3068">
                  <c:v>5.3333333333333337E-2</c:v>
                </c:pt>
                <c:pt idx="3069">
                  <c:v>5.3333333333333337E-2</c:v>
                </c:pt>
                <c:pt idx="3070">
                  <c:v>5.3333333333333337E-2</c:v>
                </c:pt>
                <c:pt idx="3071">
                  <c:v>5.3333333333333337E-2</c:v>
                </c:pt>
                <c:pt idx="3072">
                  <c:v>5.3333333333333337E-2</c:v>
                </c:pt>
                <c:pt idx="3073">
                  <c:v>5.3333333333333337E-2</c:v>
                </c:pt>
                <c:pt idx="3074">
                  <c:v>5.3333333333333337E-2</c:v>
                </c:pt>
                <c:pt idx="3075">
                  <c:v>5.3333333333333337E-2</c:v>
                </c:pt>
                <c:pt idx="3076">
                  <c:v>5.3333333333333337E-2</c:v>
                </c:pt>
                <c:pt idx="3077">
                  <c:v>5.3333333333333337E-2</c:v>
                </c:pt>
                <c:pt idx="3078">
                  <c:v>5.3333333333333337E-2</c:v>
                </c:pt>
                <c:pt idx="3079">
                  <c:v>5.3333333333333337E-2</c:v>
                </c:pt>
                <c:pt idx="3080">
                  <c:v>5.3333333333333337E-2</c:v>
                </c:pt>
                <c:pt idx="3081">
                  <c:v>5.3333333333333337E-2</c:v>
                </c:pt>
                <c:pt idx="3082">
                  <c:v>5.3333333333333337E-2</c:v>
                </c:pt>
                <c:pt idx="3083">
                  <c:v>5.3333333333333337E-2</c:v>
                </c:pt>
                <c:pt idx="3084">
                  <c:v>5.3333333333333337E-2</c:v>
                </c:pt>
                <c:pt idx="3085">
                  <c:v>5.3333333333333337E-2</c:v>
                </c:pt>
                <c:pt idx="3086">
                  <c:v>5.3333333333333337E-2</c:v>
                </c:pt>
                <c:pt idx="3087">
                  <c:v>5.3333333333333337E-2</c:v>
                </c:pt>
                <c:pt idx="3088">
                  <c:v>5.3333333333333337E-2</c:v>
                </c:pt>
                <c:pt idx="3089">
                  <c:v>5.3333333333333337E-2</c:v>
                </c:pt>
                <c:pt idx="3090">
                  <c:v>5.3333333333333337E-2</c:v>
                </c:pt>
                <c:pt idx="3091">
                  <c:v>5.3333333333333337E-2</c:v>
                </c:pt>
                <c:pt idx="3092">
                  <c:v>5.3333333333333337E-2</c:v>
                </c:pt>
                <c:pt idx="3093">
                  <c:v>5.3333333333333337E-2</c:v>
                </c:pt>
                <c:pt idx="3094">
                  <c:v>5.3333333333333337E-2</c:v>
                </c:pt>
                <c:pt idx="3095">
                  <c:v>5.3333333333333337E-2</c:v>
                </c:pt>
                <c:pt idx="3096">
                  <c:v>5.3333333333333337E-2</c:v>
                </c:pt>
                <c:pt idx="3097">
                  <c:v>5.3333333333333337E-2</c:v>
                </c:pt>
                <c:pt idx="3098">
                  <c:v>5.3333333333333337E-2</c:v>
                </c:pt>
                <c:pt idx="3099">
                  <c:v>5.3333333333333337E-2</c:v>
                </c:pt>
                <c:pt idx="3100">
                  <c:v>5.3333333333333337E-2</c:v>
                </c:pt>
                <c:pt idx="3101">
                  <c:v>5.3333333333333337E-2</c:v>
                </c:pt>
                <c:pt idx="3102">
                  <c:v>5.3333333333333337E-2</c:v>
                </c:pt>
                <c:pt idx="3103">
                  <c:v>5.3333333333333337E-2</c:v>
                </c:pt>
                <c:pt idx="3104">
                  <c:v>5.3333333333333337E-2</c:v>
                </c:pt>
                <c:pt idx="3105">
                  <c:v>5.3333333333333337E-2</c:v>
                </c:pt>
                <c:pt idx="3106">
                  <c:v>5.3333333333333337E-2</c:v>
                </c:pt>
                <c:pt idx="3107">
                  <c:v>5.3333333333333337E-2</c:v>
                </c:pt>
                <c:pt idx="3108">
                  <c:v>5.3333333333333337E-2</c:v>
                </c:pt>
                <c:pt idx="3109">
                  <c:v>5.3333333333333337E-2</c:v>
                </c:pt>
                <c:pt idx="3110">
                  <c:v>5.3333333333333337E-2</c:v>
                </c:pt>
                <c:pt idx="3111">
                  <c:v>5.3333333333333337E-2</c:v>
                </c:pt>
                <c:pt idx="3112">
                  <c:v>5.3333333333333337E-2</c:v>
                </c:pt>
                <c:pt idx="3113">
                  <c:v>5.3333333333333337E-2</c:v>
                </c:pt>
                <c:pt idx="3114">
                  <c:v>5.3333333333333337E-2</c:v>
                </c:pt>
                <c:pt idx="3115">
                  <c:v>5.3333333333333337E-2</c:v>
                </c:pt>
                <c:pt idx="3116">
                  <c:v>5.3333333333333337E-2</c:v>
                </c:pt>
                <c:pt idx="3117">
                  <c:v>5.3333333333333337E-2</c:v>
                </c:pt>
                <c:pt idx="3118">
                  <c:v>5.3333333333333337E-2</c:v>
                </c:pt>
                <c:pt idx="3119">
                  <c:v>5.3333333333333337E-2</c:v>
                </c:pt>
                <c:pt idx="3120">
                  <c:v>5.3333333333333337E-2</c:v>
                </c:pt>
                <c:pt idx="3121">
                  <c:v>5.3333333333333337E-2</c:v>
                </c:pt>
                <c:pt idx="3122">
                  <c:v>5.3333333333333337E-2</c:v>
                </c:pt>
                <c:pt idx="3123">
                  <c:v>5.3333333333333337E-2</c:v>
                </c:pt>
                <c:pt idx="3124">
                  <c:v>5.3999999999999999E-2</c:v>
                </c:pt>
                <c:pt idx="3125">
                  <c:v>5.3999999999999999E-2</c:v>
                </c:pt>
                <c:pt idx="3126">
                  <c:v>5.3999999999999999E-2</c:v>
                </c:pt>
                <c:pt idx="3127">
                  <c:v>5.3999999999999999E-2</c:v>
                </c:pt>
                <c:pt idx="3128">
                  <c:v>5.3999999999999999E-2</c:v>
                </c:pt>
                <c:pt idx="3129">
                  <c:v>5.3999999999999999E-2</c:v>
                </c:pt>
                <c:pt idx="3130">
                  <c:v>5.3999999999999999E-2</c:v>
                </c:pt>
                <c:pt idx="3131">
                  <c:v>5.3333333333333337E-2</c:v>
                </c:pt>
                <c:pt idx="3132">
                  <c:v>5.3333333333333337E-2</c:v>
                </c:pt>
                <c:pt idx="3133">
                  <c:v>5.3333333333333337E-2</c:v>
                </c:pt>
                <c:pt idx="3134">
                  <c:v>5.3333333333333337E-2</c:v>
                </c:pt>
                <c:pt idx="3135">
                  <c:v>5.3333333333333337E-2</c:v>
                </c:pt>
                <c:pt idx="3136">
                  <c:v>5.3333333333333337E-2</c:v>
                </c:pt>
                <c:pt idx="3137">
                  <c:v>5.3333333333333337E-2</c:v>
                </c:pt>
                <c:pt idx="3138">
                  <c:v>5.3333333333333337E-2</c:v>
                </c:pt>
                <c:pt idx="3139">
                  <c:v>5.3333333333333337E-2</c:v>
                </c:pt>
                <c:pt idx="3140">
                  <c:v>5.3333333333333337E-2</c:v>
                </c:pt>
                <c:pt idx="3141">
                  <c:v>5.3333333333333337E-2</c:v>
                </c:pt>
                <c:pt idx="3142">
                  <c:v>5.3333333333333337E-2</c:v>
                </c:pt>
                <c:pt idx="3143">
                  <c:v>5.3333333333333337E-2</c:v>
                </c:pt>
                <c:pt idx="3144">
                  <c:v>5.3333333333333337E-2</c:v>
                </c:pt>
                <c:pt idx="3145">
                  <c:v>5.3999999999999999E-2</c:v>
                </c:pt>
                <c:pt idx="3146">
                  <c:v>5.3999999999999999E-2</c:v>
                </c:pt>
                <c:pt idx="3147">
                  <c:v>5.3999999999999999E-2</c:v>
                </c:pt>
                <c:pt idx="3148">
                  <c:v>5.3999999999999999E-2</c:v>
                </c:pt>
                <c:pt idx="3149">
                  <c:v>5.3999999999999999E-2</c:v>
                </c:pt>
                <c:pt idx="3150">
                  <c:v>5.3999999999999999E-2</c:v>
                </c:pt>
                <c:pt idx="3151">
                  <c:v>5.3999999999999999E-2</c:v>
                </c:pt>
                <c:pt idx="3152">
                  <c:v>5.3999999999999999E-2</c:v>
                </c:pt>
                <c:pt idx="3153">
                  <c:v>5.3999999999999999E-2</c:v>
                </c:pt>
                <c:pt idx="3154">
                  <c:v>5.3999999999999999E-2</c:v>
                </c:pt>
                <c:pt idx="3155">
                  <c:v>5.3333333333333337E-2</c:v>
                </c:pt>
                <c:pt idx="3156">
                  <c:v>5.3333333333333337E-2</c:v>
                </c:pt>
                <c:pt idx="3157">
                  <c:v>5.3333333333333337E-2</c:v>
                </c:pt>
                <c:pt idx="3158">
                  <c:v>5.3333333333333337E-2</c:v>
                </c:pt>
                <c:pt idx="3159">
                  <c:v>5.3333333333333337E-2</c:v>
                </c:pt>
                <c:pt idx="3160">
                  <c:v>5.3333333333333337E-2</c:v>
                </c:pt>
                <c:pt idx="3161">
                  <c:v>5.3333333333333337E-2</c:v>
                </c:pt>
                <c:pt idx="3162">
                  <c:v>5.3333333333333337E-2</c:v>
                </c:pt>
                <c:pt idx="3163">
                  <c:v>5.3333333333333337E-2</c:v>
                </c:pt>
                <c:pt idx="3164">
                  <c:v>5.3333333333333337E-2</c:v>
                </c:pt>
                <c:pt idx="3165">
                  <c:v>5.3333333333333337E-2</c:v>
                </c:pt>
                <c:pt idx="3166">
                  <c:v>5.3333333333333337E-2</c:v>
                </c:pt>
                <c:pt idx="3167">
                  <c:v>5.3333333333333337E-2</c:v>
                </c:pt>
                <c:pt idx="3168">
                  <c:v>5.3999999999999999E-2</c:v>
                </c:pt>
                <c:pt idx="3169">
                  <c:v>5.3999999999999999E-2</c:v>
                </c:pt>
                <c:pt idx="3170">
                  <c:v>5.3999999999999999E-2</c:v>
                </c:pt>
                <c:pt idx="3171">
                  <c:v>5.3999999999999999E-2</c:v>
                </c:pt>
                <c:pt idx="3172">
                  <c:v>5.3999999999999999E-2</c:v>
                </c:pt>
                <c:pt idx="3173">
                  <c:v>5.3999999999999999E-2</c:v>
                </c:pt>
                <c:pt idx="3174">
                  <c:v>5.3999999999999999E-2</c:v>
                </c:pt>
                <c:pt idx="3175">
                  <c:v>5.3999999999999999E-2</c:v>
                </c:pt>
                <c:pt idx="3176">
                  <c:v>5.3999999999999999E-2</c:v>
                </c:pt>
                <c:pt idx="3177">
                  <c:v>5.3999999999999999E-2</c:v>
                </c:pt>
                <c:pt idx="3178">
                  <c:v>5.3999999999999999E-2</c:v>
                </c:pt>
                <c:pt idx="3179">
                  <c:v>5.3333333333333337E-2</c:v>
                </c:pt>
                <c:pt idx="3180">
                  <c:v>5.3333333333333337E-2</c:v>
                </c:pt>
                <c:pt idx="3181">
                  <c:v>5.3333333333333337E-2</c:v>
                </c:pt>
                <c:pt idx="3182">
                  <c:v>5.3333333333333337E-2</c:v>
                </c:pt>
                <c:pt idx="3183">
                  <c:v>5.3333333333333337E-2</c:v>
                </c:pt>
                <c:pt idx="3184">
                  <c:v>5.3333333333333337E-2</c:v>
                </c:pt>
                <c:pt idx="3185">
                  <c:v>5.3333333333333337E-2</c:v>
                </c:pt>
                <c:pt idx="3186">
                  <c:v>5.3333333333333337E-2</c:v>
                </c:pt>
                <c:pt idx="3187">
                  <c:v>5.3333333333333337E-2</c:v>
                </c:pt>
                <c:pt idx="3188">
                  <c:v>5.3333333333333337E-2</c:v>
                </c:pt>
                <c:pt idx="3189">
                  <c:v>5.3333333333333337E-2</c:v>
                </c:pt>
                <c:pt idx="3190">
                  <c:v>5.3333333333333337E-2</c:v>
                </c:pt>
                <c:pt idx="3191">
                  <c:v>5.3333333333333337E-2</c:v>
                </c:pt>
                <c:pt idx="3192">
                  <c:v>5.3333333333333337E-2</c:v>
                </c:pt>
                <c:pt idx="3193">
                  <c:v>5.3999999999999999E-2</c:v>
                </c:pt>
                <c:pt idx="3194">
                  <c:v>5.3999999999999999E-2</c:v>
                </c:pt>
                <c:pt idx="3195">
                  <c:v>5.3999999999999999E-2</c:v>
                </c:pt>
                <c:pt idx="3196">
                  <c:v>5.3999999999999999E-2</c:v>
                </c:pt>
                <c:pt idx="3197">
                  <c:v>5.3999999999999999E-2</c:v>
                </c:pt>
                <c:pt idx="3198">
                  <c:v>5.3999999999999999E-2</c:v>
                </c:pt>
                <c:pt idx="3199">
                  <c:v>5.3999999999999999E-2</c:v>
                </c:pt>
                <c:pt idx="3200">
                  <c:v>5.3999999999999999E-2</c:v>
                </c:pt>
                <c:pt idx="3201">
                  <c:v>5.3333333333333337E-2</c:v>
                </c:pt>
                <c:pt idx="3202">
                  <c:v>5.3333333333333337E-2</c:v>
                </c:pt>
                <c:pt idx="3203">
                  <c:v>5.3333333333333337E-2</c:v>
                </c:pt>
                <c:pt idx="3204">
                  <c:v>5.3333333333333337E-2</c:v>
                </c:pt>
                <c:pt idx="3205">
                  <c:v>5.3333333333333337E-2</c:v>
                </c:pt>
                <c:pt idx="3206">
                  <c:v>5.3333333333333337E-2</c:v>
                </c:pt>
                <c:pt idx="3207">
                  <c:v>5.3333333333333337E-2</c:v>
                </c:pt>
                <c:pt idx="3208">
                  <c:v>5.3333333333333337E-2</c:v>
                </c:pt>
                <c:pt idx="3209">
                  <c:v>5.3333333333333337E-2</c:v>
                </c:pt>
                <c:pt idx="3210">
                  <c:v>5.3333333333333337E-2</c:v>
                </c:pt>
                <c:pt idx="3211">
                  <c:v>5.3333333333333337E-2</c:v>
                </c:pt>
                <c:pt idx="3212">
                  <c:v>5.3333333333333337E-2</c:v>
                </c:pt>
                <c:pt idx="3213">
                  <c:v>5.3333333333333337E-2</c:v>
                </c:pt>
                <c:pt idx="3214">
                  <c:v>5.3333333333333337E-2</c:v>
                </c:pt>
                <c:pt idx="3215">
                  <c:v>5.3333333333333337E-2</c:v>
                </c:pt>
                <c:pt idx="3216">
                  <c:v>5.3333333333333337E-2</c:v>
                </c:pt>
                <c:pt idx="3217">
                  <c:v>5.3333333333333337E-2</c:v>
                </c:pt>
                <c:pt idx="3218">
                  <c:v>5.3333333333333337E-2</c:v>
                </c:pt>
                <c:pt idx="3219">
                  <c:v>5.3333333333333337E-2</c:v>
                </c:pt>
                <c:pt idx="3220">
                  <c:v>5.3333333333333337E-2</c:v>
                </c:pt>
                <c:pt idx="3221">
                  <c:v>5.3333333333333337E-2</c:v>
                </c:pt>
                <c:pt idx="3222">
                  <c:v>5.3333333333333337E-2</c:v>
                </c:pt>
                <c:pt idx="3223">
                  <c:v>5.3333333333333337E-2</c:v>
                </c:pt>
                <c:pt idx="3224">
                  <c:v>5.3333333333333337E-2</c:v>
                </c:pt>
                <c:pt idx="3225">
                  <c:v>5.3333333333333337E-2</c:v>
                </c:pt>
                <c:pt idx="3226">
                  <c:v>5.3333333333333337E-2</c:v>
                </c:pt>
                <c:pt idx="3227">
                  <c:v>5.3333333333333337E-2</c:v>
                </c:pt>
                <c:pt idx="3228">
                  <c:v>5.3333333333333337E-2</c:v>
                </c:pt>
                <c:pt idx="3229">
                  <c:v>5.2666666666666667E-2</c:v>
                </c:pt>
                <c:pt idx="3230">
                  <c:v>5.2666666666666667E-2</c:v>
                </c:pt>
                <c:pt idx="3231">
                  <c:v>5.2666666666666667E-2</c:v>
                </c:pt>
                <c:pt idx="3232">
                  <c:v>5.2666666666666667E-2</c:v>
                </c:pt>
                <c:pt idx="3233">
                  <c:v>5.2666666666666667E-2</c:v>
                </c:pt>
                <c:pt idx="3234">
                  <c:v>5.2666666666666667E-2</c:v>
                </c:pt>
                <c:pt idx="3235">
                  <c:v>5.2666666666666667E-2</c:v>
                </c:pt>
                <c:pt idx="3236">
                  <c:v>5.2666666666666667E-2</c:v>
                </c:pt>
                <c:pt idx="3237">
                  <c:v>5.2666666666666667E-2</c:v>
                </c:pt>
                <c:pt idx="3238">
                  <c:v>5.2666666666666667E-2</c:v>
                </c:pt>
                <c:pt idx="3239">
                  <c:v>5.2666666666666667E-2</c:v>
                </c:pt>
                <c:pt idx="3240">
                  <c:v>5.2666666666666667E-2</c:v>
                </c:pt>
                <c:pt idx="3241">
                  <c:v>5.2666666666666667E-2</c:v>
                </c:pt>
                <c:pt idx="3242">
                  <c:v>5.2666666666666667E-2</c:v>
                </c:pt>
                <c:pt idx="3243">
                  <c:v>5.2666666666666667E-2</c:v>
                </c:pt>
                <c:pt idx="3244">
                  <c:v>5.2666666666666667E-2</c:v>
                </c:pt>
                <c:pt idx="3245">
                  <c:v>5.2666666666666667E-2</c:v>
                </c:pt>
                <c:pt idx="3246">
                  <c:v>5.2666666666666667E-2</c:v>
                </c:pt>
                <c:pt idx="3247">
                  <c:v>5.2666666666666667E-2</c:v>
                </c:pt>
                <c:pt idx="3248">
                  <c:v>5.2666666666666667E-2</c:v>
                </c:pt>
                <c:pt idx="3249">
                  <c:v>5.2666666666666667E-2</c:v>
                </c:pt>
                <c:pt idx="3250">
                  <c:v>5.2666666666666667E-2</c:v>
                </c:pt>
                <c:pt idx="3251">
                  <c:v>5.2666666666666667E-2</c:v>
                </c:pt>
                <c:pt idx="3252">
                  <c:v>5.2666666666666667E-2</c:v>
                </c:pt>
                <c:pt idx="3253">
                  <c:v>5.2666666666666667E-2</c:v>
                </c:pt>
                <c:pt idx="3254">
                  <c:v>5.2666666666666667E-2</c:v>
                </c:pt>
                <c:pt idx="3255">
                  <c:v>5.2666666666666667E-2</c:v>
                </c:pt>
                <c:pt idx="3256">
                  <c:v>5.2666666666666667E-2</c:v>
                </c:pt>
                <c:pt idx="3257">
                  <c:v>5.2666666666666667E-2</c:v>
                </c:pt>
                <c:pt idx="3258">
                  <c:v>5.2666666666666667E-2</c:v>
                </c:pt>
                <c:pt idx="3259">
                  <c:v>5.2666666666666667E-2</c:v>
                </c:pt>
                <c:pt idx="3260">
                  <c:v>5.2666666666666667E-2</c:v>
                </c:pt>
                <c:pt idx="3261">
                  <c:v>5.2666666666666667E-2</c:v>
                </c:pt>
                <c:pt idx="3262">
                  <c:v>5.2666666666666667E-2</c:v>
                </c:pt>
                <c:pt idx="3263">
                  <c:v>5.2666666666666667E-2</c:v>
                </c:pt>
                <c:pt idx="3264">
                  <c:v>5.2666666666666667E-2</c:v>
                </c:pt>
                <c:pt idx="3265">
                  <c:v>5.2666666666666667E-2</c:v>
                </c:pt>
                <c:pt idx="3266">
                  <c:v>5.2666666666666667E-2</c:v>
                </c:pt>
                <c:pt idx="3267">
                  <c:v>5.2666666666666667E-2</c:v>
                </c:pt>
                <c:pt idx="3268">
                  <c:v>5.2666666666666667E-2</c:v>
                </c:pt>
                <c:pt idx="3269">
                  <c:v>5.2666666666666667E-2</c:v>
                </c:pt>
                <c:pt idx="3270">
                  <c:v>5.2666666666666667E-2</c:v>
                </c:pt>
                <c:pt idx="3271">
                  <c:v>5.2666666666666667E-2</c:v>
                </c:pt>
                <c:pt idx="3272">
                  <c:v>5.2666666666666667E-2</c:v>
                </c:pt>
                <c:pt idx="3273">
                  <c:v>5.2666666666666667E-2</c:v>
                </c:pt>
                <c:pt idx="3274">
                  <c:v>5.2666666666666667E-2</c:v>
                </c:pt>
                <c:pt idx="3275">
                  <c:v>5.2666666666666667E-2</c:v>
                </c:pt>
                <c:pt idx="3276">
                  <c:v>5.2666666666666667E-2</c:v>
                </c:pt>
                <c:pt idx="3277">
                  <c:v>5.2666666666666667E-2</c:v>
                </c:pt>
                <c:pt idx="3278">
                  <c:v>5.2666666666666667E-2</c:v>
                </c:pt>
                <c:pt idx="3279">
                  <c:v>5.2666666666666667E-2</c:v>
                </c:pt>
                <c:pt idx="3280">
                  <c:v>5.2666666666666667E-2</c:v>
                </c:pt>
                <c:pt idx="3281">
                  <c:v>5.2666666666666667E-2</c:v>
                </c:pt>
                <c:pt idx="3282">
                  <c:v>5.2666666666666667E-2</c:v>
                </c:pt>
                <c:pt idx="3283">
                  <c:v>5.2666666666666667E-2</c:v>
                </c:pt>
                <c:pt idx="3284">
                  <c:v>5.2666666666666667E-2</c:v>
                </c:pt>
                <c:pt idx="3285">
                  <c:v>5.2666666666666667E-2</c:v>
                </c:pt>
                <c:pt idx="3286">
                  <c:v>5.2666666666666667E-2</c:v>
                </c:pt>
                <c:pt idx="3287">
                  <c:v>5.2666666666666667E-2</c:v>
                </c:pt>
                <c:pt idx="3288">
                  <c:v>5.2666666666666667E-2</c:v>
                </c:pt>
                <c:pt idx="3289">
                  <c:v>5.2666666666666667E-2</c:v>
                </c:pt>
                <c:pt idx="3290">
                  <c:v>5.2666666666666667E-2</c:v>
                </c:pt>
                <c:pt idx="3291">
                  <c:v>5.2666666666666667E-2</c:v>
                </c:pt>
                <c:pt idx="3292">
                  <c:v>5.2666666666666667E-2</c:v>
                </c:pt>
                <c:pt idx="3293">
                  <c:v>5.2666666666666667E-2</c:v>
                </c:pt>
                <c:pt idx="3294">
                  <c:v>5.2666666666666667E-2</c:v>
                </c:pt>
                <c:pt idx="3295">
                  <c:v>5.2666666666666667E-2</c:v>
                </c:pt>
                <c:pt idx="3296">
                  <c:v>5.2666666666666667E-2</c:v>
                </c:pt>
                <c:pt idx="3297">
                  <c:v>5.2666666666666667E-2</c:v>
                </c:pt>
                <c:pt idx="3298">
                  <c:v>5.2666666666666667E-2</c:v>
                </c:pt>
                <c:pt idx="3299">
                  <c:v>5.2666666666666667E-2</c:v>
                </c:pt>
                <c:pt idx="3300">
                  <c:v>5.2666666666666667E-2</c:v>
                </c:pt>
                <c:pt idx="3301">
                  <c:v>5.2666666666666667E-2</c:v>
                </c:pt>
                <c:pt idx="3302">
                  <c:v>5.2666666666666667E-2</c:v>
                </c:pt>
                <c:pt idx="3303">
                  <c:v>5.2666666666666667E-2</c:v>
                </c:pt>
                <c:pt idx="3304">
                  <c:v>5.2666666666666667E-2</c:v>
                </c:pt>
                <c:pt idx="3305">
                  <c:v>5.2666666666666667E-2</c:v>
                </c:pt>
                <c:pt idx="3306">
                  <c:v>5.2666666666666667E-2</c:v>
                </c:pt>
                <c:pt idx="3307">
                  <c:v>5.2666666666666667E-2</c:v>
                </c:pt>
                <c:pt idx="3308">
                  <c:v>5.2666666666666667E-2</c:v>
                </c:pt>
                <c:pt idx="3309">
                  <c:v>5.2666666666666667E-2</c:v>
                </c:pt>
                <c:pt idx="3310">
                  <c:v>5.2666666666666667E-2</c:v>
                </c:pt>
                <c:pt idx="3311">
                  <c:v>5.2666666666666667E-2</c:v>
                </c:pt>
                <c:pt idx="3312">
                  <c:v>5.2666666666666667E-2</c:v>
                </c:pt>
                <c:pt idx="3313">
                  <c:v>5.2666666666666667E-2</c:v>
                </c:pt>
                <c:pt idx="3314">
                  <c:v>5.2666666666666667E-2</c:v>
                </c:pt>
                <c:pt idx="3315">
                  <c:v>5.2666666666666667E-2</c:v>
                </c:pt>
                <c:pt idx="3316">
                  <c:v>5.2666666666666667E-2</c:v>
                </c:pt>
                <c:pt idx="3317">
                  <c:v>5.2666666666666667E-2</c:v>
                </c:pt>
                <c:pt idx="3318">
                  <c:v>5.2666666666666667E-2</c:v>
                </c:pt>
                <c:pt idx="3319">
                  <c:v>5.2666666666666667E-2</c:v>
                </c:pt>
                <c:pt idx="3320">
                  <c:v>5.2666666666666667E-2</c:v>
                </c:pt>
                <c:pt idx="3321">
                  <c:v>5.2666666666666667E-2</c:v>
                </c:pt>
                <c:pt idx="3322">
                  <c:v>5.2666666666666667E-2</c:v>
                </c:pt>
                <c:pt idx="3323">
                  <c:v>5.2666666666666667E-2</c:v>
                </c:pt>
                <c:pt idx="3324">
                  <c:v>5.2666666666666667E-2</c:v>
                </c:pt>
                <c:pt idx="3325">
                  <c:v>5.2666666666666667E-2</c:v>
                </c:pt>
                <c:pt idx="3326">
                  <c:v>5.2666666666666667E-2</c:v>
                </c:pt>
                <c:pt idx="3327">
                  <c:v>5.2666666666666667E-2</c:v>
                </c:pt>
                <c:pt idx="3328">
                  <c:v>5.2666666666666667E-2</c:v>
                </c:pt>
                <c:pt idx="3329">
                  <c:v>5.2666666666666667E-2</c:v>
                </c:pt>
                <c:pt idx="3330">
                  <c:v>5.2666666666666667E-2</c:v>
                </c:pt>
                <c:pt idx="3331">
                  <c:v>5.2666666666666667E-2</c:v>
                </c:pt>
                <c:pt idx="3332">
                  <c:v>5.2666666666666667E-2</c:v>
                </c:pt>
                <c:pt idx="3333">
                  <c:v>5.2666666666666667E-2</c:v>
                </c:pt>
                <c:pt idx="3334">
                  <c:v>5.2666666666666667E-2</c:v>
                </c:pt>
                <c:pt idx="3335">
                  <c:v>5.2666666666666667E-2</c:v>
                </c:pt>
                <c:pt idx="3336">
                  <c:v>5.2666666666666667E-2</c:v>
                </c:pt>
                <c:pt idx="3337">
                  <c:v>5.2666666666666667E-2</c:v>
                </c:pt>
                <c:pt idx="3338">
                  <c:v>5.2666666666666667E-2</c:v>
                </c:pt>
                <c:pt idx="3339">
                  <c:v>5.2666666666666667E-2</c:v>
                </c:pt>
                <c:pt idx="3340">
                  <c:v>5.2666666666666667E-2</c:v>
                </c:pt>
                <c:pt idx="3341">
                  <c:v>5.2666666666666667E-2</c:v>
                </c:pt>
                <c:pt idx="3342">
                  <c:v>5.2666666666666667E-2</c:v>
                </c:pt>
                <c:pt idx="3343">
                  <c:v>5.2666666666666667E-2</c:v>
                </c:pt>
                <c:pt idx="3344">
                  <c:v>5.2666666666666667E-2</c:v>
                </c:pt>
                <c:pt idx="3345">
                  <c:v>5.2666666666666667E-2</c:v>
                </c:pt>
                <c:pt idx="3346">
                  <c:v>5.2666666666666667E-2</c:v>
                </c:pt>
                <c:pt idx="3347">
                  <c:v>5.2666666666666667E-2</c:v>
                </c:pt>
                <c:pt idx="3348">
                  <c:v>5.2666666666666667E-2</c:v>
                </c:pt>
                <c:pt idx="3349">
                  <c:v>5.2666666666666667E-2</c:v>
                </c:pt>
                <c:pt idx="3350">
                  <c:v>5.2666666666666667E-2</c:v>
                </c:pt>
                <c:pt idx="3351">
                  <c:v>5.2666666666666667E-2</c:v>
                </c:pt>
                <c:pt idx="3352">
                  <c:v>5.2666666666666667E-2</c:v>
                </c:pt>
                <c:pt idx="3353">
                  <c:v>5.2666666666666667E-2</c:v>
                </c:pt>
                <c:pt idx="3354">
                  <c:v>5.2666666666666667E-2</c:v>
                </c:pt>
                <c:pt idx="3355">
                  <c:v>5.2666666666666667E-2</c:v>
                </c:pt>
                <c:pt idx="3356">
                  <c:v>5.2666666666666667E-2</c:v>
                </c:pt>
                <c:pt idx="3357">
                  <c:v>5.2666666666666667E-2</c:v>
                </c:pt>
                <c:pt idx="3358">
                  <c:v>5.2666666666666667E-2</c:v>
                </c:pt>
                <c:pt idx="3359">
                  <c:v>5.2666666666666667E-2</c:v>
                </c:pt>
                <c:pt idx="3360">
                  <c:v>5.2666666666666667E-2</c:v>
                </c:pt>
                <c:pt idx="3361">
                  <c:v>5.2666666666666667E-2</c:v>
                </c:pt>
                <c:pt idx="3362">
                  <c:v>5.2666666666666667E-2</c:v>
                </c:pt>
                <c:pt idx="3363">
                  <c:v>5.2666666666666667E-2</c:v>
                </c:pt>
                <c:pt idx="3364">
                  <c:v>5.2666666666666667E-2</c:v>
                </c:pt>
                <c:pt idx="3365">
                  <c:v>5.2666666666666667E-2</c:v>
                </c:pt>
                <c:pt idx="3366">
                  <c:v>5.2666666666666667E-2</c:v>
                </c:pt>
                <c:pt idx="3367">
                  <c:v>5.2666666666666667E-2</c:v>
                </c:pt>
                <c:pt idx="3368">
                  <c:v>5.2666666666666667E-2</c:v>
                </c:pt>
                <c:pt idx="3369">
                  <c:v>5.2666666666666667E-2</c:v>
                </c:pt>
                <c:pt idx="3370">
                  <c:v>5.2666666666666667E-2</c:v>
                </c:pt>
                <c:pt idx="3371">
                  <c:v>5.2666666666666667E-2</c:v>
                </c:pt>
                <c:pt idx="3372">
                  <c:v>5.2666666666666667E-2</c:v>
                </c:pt>
                <c:pt idx="3373">
                  <c:v>5.2666666666666667E-2</c:v>
                </c:pt>
                <c:pt idx="3374">
                  <c:v>5.2666666666666667E-2</c:v>
                </c:pt>
                <c:pt idx="3375">
                  <c:v>5.2666666666666667E-2</c:v>
                </c:pt>
                <c:pt idx="3376">
                  <c:v>5.2666666666666667E-2</c:v>
                </c:pt>
                <c:pt idx="3377">
                  <c:v>5.2666666666666667E-2</c:v>
                </c:pt>
                <c:pt idx="3378">
                  <c:v>5.2666666666666667E-2</c:v>
                </c:pt>
                <c:pt idx="3379">
                  <c:v>5.2666666666666667E-2</c:v>
                </c:pt>
                <c:pt idx="3380">
                  <c:v>5.2666666666666667E-2</c:v>
                </c:pt>
                <c:pt idx="3381">
                  <c:v>5.2666666666666667E-2</c:v>
                </c:pt>
                <c:pt idx="3382">
                  <c:v>5.2666666666666667E-2</c:v>
                </c:pt>
                <c:pt idx="3383">
                  <c:v>5.2666666666666667E-2</c:v>
                </c:pt>
                <c:pt idx="3384">
                  <c:v>5.2666666666666667E-2</c:v>
                </c:pt>
                <c:pt idx="3385">
                  <c:v>5.2666666666666667E-2</c:v>
                </c:pt>
                <c:pt idx="3386">
                  <c:v>5.2666666666666667E-2</c:v>
                </c:pt>
                <c:pt idx="3387">
                  <c:v>5.2666666666666667E-2</c:v>
                </c:pt>
                <c:pt idx="3388">
                  <c:v>5.2666666666666667E-2</c:v>
                </c:pt>
                <c:pt idx="3389">
                  <c:v>5.2666666666666667E-2</c:v>
                </c:pt>
                <c:pt idx="3390">
                  <c:v>5.2666666666666667E-2</c:v>
                </c:pt>
                <c:pt idx="3391">
                  <c:v>5.2666666666666667E-2</c:v>
                </c:pt>
                <c:pt idx="3392">
                  <c:v>5.2666666666666667E-2</c:v>
                </c:pt>
                <c:pt idx="3393">
                  <c:v>5.2666666666666667E-2</c:v>
                </c:pt>
                <c:pt idx="3394">
                  <c:v>5.2666666666666667E-2</c:v>
                </c:pt>
                <c:pt idx="3395">
                  <c:v>5.2666666666666667E-2</c:v>
                </c:pt>
                <c:pt idx="3396">
                  <c:v>5.2666666666666667E-2</c:v>
                </c:pt>
                <c:pt idx="3397">
                  <c:v>5.2666666666666667E-2</c:v>
                </c:pt>
                <c:pt idx="3398">
                  <c:v>5.2666666666666667E-2</c:v>
                </c:pt>
                <c:pt idx="3399">
                  <c:v>5.1999999999999998E-2</c:v>
                </c:pt>
                <c:pt idx="3400">
                  <c:v>5.1999999999999998E-2</c:v>
                </c:pt>
                <c:pt idx="3401">
                  <c:v>5.1999999999999998E-2</c:v>
                </c:pt>
                <c:pt idx="3402">
                  <c:v>5.2666666666666667E-2</c:v>
                </c:pt>
                <c:pt idx="3403">
                  <c:v>5.2666666666666667E-2</c:v>
                </c:pt>
                <c:pt idx="3404">
                  <c:v>5.2666666666666667E-2</c:v>
                </c:pt>
                <c:pt idx="3405">
                  <c:v>5.2666666666666667E-2</c:v>
                </c:pt>
                <c:pt idx="3406">
                  <c:v>5.2666666666666667E-2</c:v>
                </c:pt>
                <c:pt idx="3407">
                  <c:v>5.2666666666666667E-2</c:v>
                </c:pt>
                <c:pt idx="3408">
                  <c:v>5.2666666666666667E-2</c:v>
                </c:pt>
                <c:pt idx="3409">
                  <c:v>5.2666666666666667E-2</c:v>
                </c:pt>
                <c:pt idx="3410">
                  <c:v>5.2666666666666667E-2</c:v>
                </c:pt>
                <c:pt idx="3411">
                  <c:v>5.2666666666666667E-2</c:v>
                </c:pt>
                <c:pt idx="3412">
                  <c:v>5.2666666666666667E-2</c:v>
                </c:pt>
                <c:pt idx="3413">
                  <c:v>5.2666666666666667E-2</c:v>
                </c:pt>
                <c:pt idx="3414">
                  <c:v>5.2666666666666667E-2</c:v>
                </c:pt>
                <c:pt idx="3415">
                  <c:v>5.2666666666666667E-2</c:v>
                </c:pt>
                <c:pt idx="3416">
                  <c:v>5.2666666666666667E-2</c:v>
                </c:pt>
                <c:pt idx="3417">
                  <c:v>5.2666666666666667E-2</c:v>
                </c:pt>
                <c:pt idx="3418">
                  <c:v>5.2666666666666667E-2</c:v>
                </c:pt>
                <c:pt idx="3419">
                  <c:v>5.1999999999999998E-2</c:v>
                </c:pt>
                <c:pt idx="3420">
                  <c:v>5.1999999999999998E-2</c:v>
                </c:pt>
                <c:pt idx="3421">
                  <c:v>5.1999999999999998E-2</c:v>
                </c:pt>
                <c:pt idx="3422">
                  <c:v>5.1999999999999998E-2</c:v>
                </c:pt>
                <c:pt idx="3423">
                  <c:v>5.1999999999999998E-2</c:v>
                </c:pt>
                <c:pt idx="3424">
                  <c:v>5.1999999999999998E-2</c:v>
                </c:pt>
                <c:pt idx="3425">
                  <c:v>5.1999999999999998E-2</c:v>
                </c:pt>
                <c:pt idx="3426">
                  <c:v>5.1999999999999998E-2</c:v>
                </c:pt>
                <c:pt idx="3427">
                  <c:v>5.1999999999999998E-2</c:v>
                </c:pt>
                <c:pt idx="3428">
                  <c:v>5.1999999999999998E-2</c:v>
                </c:pt>
                <c:pt idx="3429">
                  <c:v>5.1999999999999998E-2</c:v>
                </c:pt>
                <c:pt idx="3430">
                  <c:v>5.1999999999999998E-2</c:v>
                </c:pt>
                <c:pt idx="3431">
                  <c:v>5.1999999999999998E-2</c:v>
                </c:pt>
                <c:pt idx="3432">
                  <c:v>5.1999999999999998E-2</c:v>
                </c:pt>
                <c:pt idx="3433">
                  <c:v>5.1999999999999998E-2</c:v>
                </c:pt>
                <c:pt idx="3434">
                  <c:v>5.1999999999999998E-2</c:v>
                </c:pt>
                <c:pt idx="3435">
                  <c:v>5.1999999999999998E-2</c:v>
                </c:pt>
                <c:pt idx="3436">
                  <c:v>5.1999999999999998E-2</c:v>
                </c:pt>
                <c:pt idx="3437">
                  <c:v>5.1999999999999998E-2</c:v>
                </c:pt>
                <c:pt idx="3438">
                  <c:v>5.1999999999999998E-2</c:v>
                </c:pt>
                <c:pt idx="3439">
                  <c:v>5.1999999999999998E-2</c:v>
                </c:pt>
                <c:pt idx="3440">
                  <c:v>5.1999999999999998E-2</c:v>
                </c:pt>
                <c:pt idx="3441">
                  <c:v>5.1999999999999998E-2</c:v>
                </c:pt>
                <c:pt idx="3442">
                  <c:v>5.1999999999999998E-2</c:v>
                </c:pt>
                <c:pt idx="3443">
                  <c:v>5.1999999999999998E-2</c:v>
                </c:pt>
                <c:pt idx="3444">
                  <c:v>5.1999999999999998E-2</c:v>
                </c:pt>
                <c:pt idx="3445">
                  <c:v>5.1999999999999998E-2</c:v>
                </c:pt>
                <c:pt idx="3446">
                  <c:v>5.1999999999999998E-2</c:v>
                </c:pt>
                <c:pt idx="3447">
                  <c:v>5.1333333333333335E-2</c:v>
                </c:pt>
                <c:pt idx="3448">
                  <c:v>5.1333333333333335E-2</c:v>
                </c:pt>
                <c:pt idx="3449">
                  <c:v>5.1333333333333335E-2</c:v>
                </c:pt>
                <c:pt idx="3450">
                  <c:v>5.1333333333333335E-2</c:v>
                </c:pt>
                <c:pt idx="3451">
                  <c:v>5.1333333333333335E-2</c:v>
                </c:pt>
                <c:pt idx="3452">
                  <c:v>5.1333333333333335E-2</c:v>
                </c:pt>
                <c:pt idx="3453">
                  <c:v>5.1333333333333335E-2</c:v>
                </c:pt>
                <c:pt idx="3454">
                  <c:v>5.1333333333333335E-2</c:v>
                </c:pt>
                <c:pt idx="3455">
                  <c:v>5.1333333333333335E-2</c:v>
                </c:pt>
                <c:pt idx="3456">
                  <c:v>5.1333333333333335E-2</c:v>
                </c:pt>
                <c:pt idx="3457">
                  <c:v>5.1333333333333335E-2</c:v>
                </c:pt>
                <c:pt idx="3458">
                  <c:v>5.1999999999999998E-2</c:v>
                </c:pt>
                <c:pt idx="3459">
                  <c:v>5.1999999999999998E-2</c:v>
                </c:pt>
                <c:pt idx="3460">
                  <c:v>5.1999999999999998E-2</c:v>
                </c:pt>
                <c:pt idx="3461">
                  <c:v>5.1999999999999998E-2</c:v>
                </c:pt>
                <c:pt idx="3462">
                  <c:v>5.1999999999999998E-2</c:v>
                </c:pt>
                <c:pt idx="3463">
                  <c:v>5.1999999999999998E-2</c:v>
                </c:pt>
                <c:pt idx="3464">
                  <c:v>5.1999999999999998E-2</c:v>
                </c:pt>
                <c:pt idx="3465">
                  <c:v>5.1999999999999998E-2</c:v>
                </c:pt>
                <c:pt idx="3466">
                  <c:v>5.1333333333333335E-2</c:v>
                </c:pt>
                <c:pt idx="3467">
                  <c:v>5.1333333333333335E-2</c:v>
                </c:pt>
                <c:pt idx="3468">
                  <c:v>5.1333333333333335E-2</c:v>
                </c:pt>
                <c:pt idx="3469">
                  <c:v>5.1333333333333335E-2</c:v>
                </c:pt>
                <c:pt idx="3470">
                  <c:v>5.1333333333333335E-2</c:v>
                </c:pt>
                <c:pt idx="3471">
                  <c:v>5.1333333333333335E-2</c:v>
                </c:pt>
                <c:pt idx="3472">
                  <c:v>5.1333333333333335E-2</c:v>
                </c:pt>
                <c:pt idx="3473">
                  <c:v>5.1333333333333335E-2</c:v>
                </c:pt>
                <c:pt idx="3474">
                  <c:v>5.1333333333333335E-2</c:v>
                </c:pt>
                <c:pt idx="3475">
                  <c:v>5.1333333333333335E-2</c:v>
                </c:pt>
                <c:pt idx="3476">
                  <c:v>5.1333333333333335E-2</c:v>
                </c:pt>
                <c:pt idx="3477">
                  <c:v>5.1333333333333335E-2</c:v>
                </c:pt>
                <c:pt idx="3478">
                  <c:v>5.1333333333333335E-2</c:v>
                </c:pt>
                <c:pt idx="3479">
                  <c:v>5.1333333333333335E-2</c:v>
                </c:pt>
                <c:pt idx="3480">
                  <c:v>5.1333333333333335E-2</c:v>
                </c:pt>
                <c:pt idx="3481">
                  <c:v>5.1333333333333335E-2</c:v>
                </c:pt>
                <c:pt idx="3482">
                  <c:v>5.1333333333333335E-2</c:v>
                </c:pt>
                <c:pt idx="3483">
                  <c:v>5.1333333333333335E-2</c:v>
                </c:pt>
                <c:pt idx="3484">
                  <c:v>5.1333333333333335E-2</c:v>
                </c:pt>
                <c:pt idx="3485">
                  <c:v>5.1333333333333335E-2</c:v>
                </c:pt>
                <c:pt idx="3486">
                  <c:v>5.1333333333333335E-2</c:v>
                </c:pt>
                <c:pt idx="3487">
                  <c:v>5.1333333333333335E-2</c:v>
                </c:pt>
                <c:pt idx="3488">
                  <c:v>5.1333333333333335E-2</c:v>
                </c:pt>
                <c:pt idx="3489">
                  <c:v>5.1333333333333335E-2</c:v>
                </c:pt>
                <c:pt idx="3490">
                  <c:v>5.1333333333333335E-2</c:v>
                </c:pt>
                <c:pt idx="3491">
                  <c:v>5.1333333333333335E-2</c:v>
                </c:pt>
                <c:pt idx="3492">
                  <c:v>5.1333333333333335E-2</c:v>
                </c:pt>
                <c:pt idx="3493">
                  <c:v>5.1333333333333335E-2</c:v>
                </c:pt>
                <c:pt idx="3494">
                  <c:v>5.1333333333333335E-2</c:v>
                </c:pt>
                <c:pt idx="3495">
                  <c:v>5.1333333333333335E-2</c:v>
                </c:pt>
                <c:pt idx="3496">
                  <c:v>5.1333333333333335E-2</c:v>
                </c:pt>
                <c:pt idx="3497">
                  <c:v>5.1333333333333335E-2</c:v>
                </c:pt>
                <c:pt idx="3498">
                  <c:v>5.1333333333333335E-2</c:v>
                </c:pt>
                <c:pt idx="3499">
                  <c:v>5.1333333333333335E-2</c:v>
                </c:pt>
                <c:pt idx="3500">
                  <c:v>5.1333333333333335E-2</c:v>
                </c:pt>
                <c:pt idx="3501">
                  <c:v>5.1333333333333335E-2</c:v>
                </c:pt>
                <c:pt idx="3502">
                  <c:v>5.1333333333333335E-2</c:v>
                </c:pt>
                <c:pt idx="3503">
                  <c:v>5.1333333333333335E-2</c:v>
                </c:pt>
                <c:pt idx="3504">
                  <c:v>5.1333333333333335E-2</c:v>
                </c:pt>
                <c:pt idx="3505">
                  <c:v>5.1333333333333335E-2</c:v>
                </c:pt>
                <c:pt idx="3506">
                  <c:v>5.1333333333333335E-2</c:v>
                </c:pt>
                <c:pt idx="3507">
                  <c:v>5.1333333333333335E-2</c:v>
                </c:pt>
                <c:pt idx="3508">
                  <c:v>5.1333333333333335E-2</c:v>
                </c:pt>
                <c:pt idx="3509">
                  <c:v>5.1333333333333335E-2</c:v>
                </c:pt>
                <c:pt idx="3510">
                  <c:v>5.1333333333333335E-2</c:v>
                </c:pt>
                <c:pt idx="3511">
                  <c:v>5.1333333333333335E-2</c:v>
                </c:pt>
                <c:pt idx="3512">
                  <c:v>5.1333333333333335E-2</c:v>
                </c:pt>
                <c:pt idx="3513">
                  <c:v>5.1333333333333335E-2</c:v>
                </c:pt>
                <c:pt idx="3514">
                  <c:v>5.1333333333333335E-2</c:v>
                </c:pt>
                <c:pt idx="3515">
                  <c:v>5.1333333333333335E-2</c:v>
                </c:pt>
                <c:pt idx="3516">
                  <c:v>5.1333333333333335E-2</c:v>
                </c:pt>
                <c:pt idx="3517">
                  <c:v>5.1333333333333335E-2</c:v>
                </c:pt>
                <c:pt idx="3518">
                  <c:v>5.1333333333333335E-2</c:v>
                </c:pt>
                <c:pt idx="3519">
                  <c:v>5.1333333333333335E-2</c:v>
                </c:pt>
                <c:pt idx="3520">
                  <c:v>5.1333333333333335E-2</c:v>
                </c:pt>
                <c:pt idx="3521">
                  <c:v>5.1333333333333335E-2</c:v>
                </c:pt>
                <c:pt idx="3522">
                  <c:v>5.1333333333333335E-2</c:v>
                </c:pt>
                <c:pt idx="3523">
                  <c:v>5.1333333333333335E-2</c:v>
                </c:pt>
                <c:pt idx="3524">
                  <c:v>5.1333333333333335E-2</c:v>
                </c:pt>
                <c:pt idx="3525">
                  <c:v>5.1333333333333335E-2</c:v>
                </c:pt>
                <c:pt idx="3526">
                  <c:v>5.1333333333333335E-2</c:v>
                </c:pt>
                <c:pt idx="3527">
                  <c:v>5.1333333333333335E-2</c:v>
                </c:pt>
                <c:pt idx="3528">
                  <c:v>5.1333333333333335E-2</c:v>
                </c:pt>
                <c:pt idx="3529">
                  <c:v>5.1333333333333335E-2</c:v>
                </c:pt>
                <c:pt idx="3530">
                  <c:v>5.1333333333333335E-2</c:v>
                </c:pt>
                <c:pt idx="3531">
                  <c:v>5.1333333333333335E-2</c:v>
                </c:pt>
                <c:pt idx="3532">
                  <c:v>5.1333333333333335E-2</c:v>
                </c:pt>
                <c:pt idx="3533">
                  <c:v>5.1333333333333335E-2</c:v>
                </c:pt>
                <c:pt idx="3534">
                  <c:v>5.1333333333333335E-2</c:v>
                </c:pt>
                <c:pt idx="3535">
                  <c:v>5.1333333333333335E-2</c:v>
                </c:pt>
                <c:pt idx="3536">
                  <c:v>5.1333333333333335E-2</c:v>
                </c:pt>
                <c:pt idx="3537">
                  <c:v>5.1333333333333335E-2</c:v>
                </c:pt>
                <c:pt idx="3538">
                  <c:v>5.1333333333333335E-2</c:v>
                </c:pt>
                <c:pt idx="3539">
                  <c:v>5.1333333333333335E-2</c:v>
                </c:pt>
                <c:pt idx="3540">
                  <c:v>5.1333333333333335E-2</c:v>
                </c:pt>
                <c:pt idx="3541">
                  <c:v>5.1333333333333335E-2</c:v>
                </c:pt>
                <c:pt idx="3542">
                  <c:v>5.1333333333333335E-2</c:v>
                </c:pt>
                <c:pt idx="3543">
                  <c:v>5.1333333333333335E-2</c:v>
                </c:pt>
                <c:pt idx="3544">
                  <c:v>5.1333333333333335E-2</c:v>
                </c:pt>
                <c:pt idx="3545">
                  <c:v>5.1333333333333335E-2</c:v>
                </c:pt>
                <c:pt idx="3546">
                  <c:v>5.1333333333333335E-2</c:v>
                </c:pt>
                <c:pt idx="3547">
                  <c:v>5.1333333333333335E-2</c:v>
                </c:pt>
                <c:pt idx="3548">
                  <c:v>5.1333333333333335E-2</c:v>
                </c:pt>
                <c:pt idx="3549">
                  <c:v>5.1333333333333335E-2</c:v>
                </c:pt>
                <c:pt idx="3550">
                  <c:v>5.1333333333333335E-2</c:v>
                </c:pt>
                <c:pt idx="3551">
                  <c:v>5.1333333333333335E-2</c:v>
                </c:pt>
                <c:pt idx="3552">
                  <c:v>5.1333333333333335E-2</c:v>
                </c:pt>
                <c:pt idx="3553">
                  <c:v>5.1333333333333335E-2</c:v>
                </c:pt>
                <c:pt idx="3554">
                  <c:v>5.1333333333333335E-2</c:v>
                </c:pt>
                <c:pt idx="3555">
                  <c:v>5.1333333333333335E-2</c:v>
                </c:pt>
                <c:pt idx="3556">
                  <c:v>5.1333333333333335E-2</c:v>
                </c:pt>
                <c:pt idx="3557">
                  <c:v>5.1333333333333335E-2</c:v>
                </c:pt>
                <c:pt idx="3558">
                  <c:v>5.1333333333333335E-2</c:v>
                </c:pt>
                <c:pt idx="3559">
                  <c:v>5.1333333333333335E-2</c:v>
                </c:pt>
                <c:pt idx="3560">
                  <c:v>5.1333333333333335E-2</c:v>
                </c:pt>
                <c:pt idx="3561">
                  <c:v>5.1333333333333335E-2</c:v>
                </c:pt>
                <c:pt idx="3562">
                  <c:v>5.1333333333333335E-2</c:v>
                </c:pt>
                <c:pt idx="3563">
                  <c:v>5.1333333333333335E-2</c:v>
                </c:pt>
                <c:pt idx="3564">
                  <c:v>5.1333333333333335E-2</c:v>
                </c:pt>
                <c:pt idx="3565">
                  <c:v>5.1333333333333335E-2</c:v>
                </c:pt>
                <c:pt idx="3566">
                  <c:v>5.1333333333333335E-2</c:v>
                </c:pt>
                <c:pt idx="3567">
                  <c:v>5.1333333333333335E-2</c:v>
                </c:pt>
                <c:pt idx="3568">
                  <c:v>5.1333333333333335E-2</c:v>
                </c:pt>
                <c:pt idx="3569">
                  <c:v>5.1333333333333335E-2</c:v>
                </c:pt>
                <c:pt idx="3570">
                  <c:v>5.1333333333333335E-2</c:v>
                </c:pt>
                <c:pt idx="3571">
                  <c:v>5.1333333333333335E-2</c:v>
                </c:pt>
                <c:pt idx="3572">
                  <c:v>5.1333333333333335E-2</c:v>
                </c:pt>
                <c:pt idx="3573">
                  <c:v>5.1333333333333335E-2</c:v>
                </c:pt>
                <c:pt idx="3574">
                  <c:v>5.1333333333333335E-2</c:v>
                </c:pt>
                <c:pt idx="3575">
                  <c:v>5.1333333333333335E-2</c:v>
                </c:pt>
                <c:pt idx="3576">
                  <c:v>5.1333333333333335E-2</c:v>
                </c:pt>
                <c:pt idx="3577">
                  <c:v>5.1333333333333335E-2</c:v>
                </c:pt>
                <c:pt idx="3578">
                  <c:v>5.1333333333333335E-2</c:v>
                </c:pt>
                <c:pt idx="3579">
                  <c:v>5.1333333333333335E-2</c:v>
                </c:pt>
                <c:pt idx="3580">
                  <c:v>5.1333333333333335E-2</c:v>
                </c:pt>
                <c:pt idx="3581">
                  <c:v>5.1333333333333335E-2</c:v>
                </c:pt>
                <c:pt idx="3582">
                  <c:v>5.1333333333333335E-2</c:v>
                </c:pt>
                <c:pt idx="3583">
                  <c:v>5.1333333333333335E-2</c:v>
                </c:pt>
                <c:pt idx="3584">
                  <c:v>5.1333333333333335E-2</c:v>
                </c:pt>
                <c:pt idx="3585">
                  <c:v>5.1333333333333335E-2</c:v>
                </c:pt>
                <c:pt idx="3586">
                  <c:v>5.1333333333333335E-2</c:v>
                </c:pt>
                <c:pt idx="3587">
                  <c:v>5.1333333333333335E-2</c:v>
                </c:pt>
                <c:pt idx="3588">
                  <c:v>5.1333333333333335E-2</c:v>
                </c:pt>
                <c:pt idx="3589">
                  <c:v>5.1333333333333335E-2</c:v>
                </c:pt>
                <c:pt idx="3590">
                  <c:v>5.1333333333333335E-2</c:v>
                </c:pt>
                <c:pt idx="3591">
                  <c:v>5.1333333333333335E-2</c:v>
                </c:pt>
                <c:pt idx="3592">
                  <c:v>5.1333333333333335E-2</c:v>
                </c:pt>
                <c:pt idx="3593">
                  <c:v>5.1333333333333335E-2</c:v>
                </c:pt>
                <c:pt idx="3594">
                  <c:v>5.1333333333333335E-2</c:v>
                </c:pt>
                <c:pt idx="3595">
                  <c:v>5.1333333333333335E-2</c:v>
                </c:pt>
                <c:pt idx="3596">
                  <c:v>5.1333333333333335E-2</c:v>
                </c:pt>
                <c:pt idx="3597">
                  <c:v>5.1333333333333335E-2</c:v>
                </c:pt>
                <c:pt idx="3598">
                  <c:v>5.1333333333333335E-2</c:v>
                </c:pt>
                <c:pt idx="3599">
                  <c:v>5.1333333333333335E-2</c:v>
                </c:pt>
                <c:pt idx="3600">
                  <c:v>5.1333333333333335E-2</c:v>
                </c:pt>
                <c:pt idx="3601">
                  <c:v>5.1333333333333335E-2</c:v>
                </c:pt>
                <c:pt idx="3602">
                  <c:v>5.1333333333333335E-2</c:v>
                </c:pt>
                <c:pt idx="3603">
                  <c:v>5.1333333333333335E-2</c:v>
                </c:pt>
                <c:pt idx="3604">
                  <c:v>5.1333333333333335E-2</c:v>
                </c:pt>
                <c:pt idx="3605">
                  <c:v>5.1333333333333335E-2</c:v>
                </c:pt>
                <c:pt idx="3606">
                  <c:v>5.1333333333333335E-2</c:v>
                </c:pt>
                <c:pt idx="3607">
                  <c:v>5.1333333333333335E-2</c:v>
                </c:pt>
                <c:pt idx="3608">
                  <c:v>5.1333333333333335E-2</c:v>
                </c:pt>
                <c:pt idx="3609">
                  <c:v>5.1333333333333335E-2</c:v>
                </c:pt>
                <c:pt idx="3610">
                  <c:v>5.1333333333333335E-2</c:v>
                </c:pt>
                <c:pt idx="3611">
                  <c:v>5.1333333333333335E-2</c:v>
                </c:pt>
                <c:pt idx="3612">
                  <c:v>5.1333333333333335E-2</c:v>
                </c:pt>
                <c:pt idx="3613">
                  <c:v>5.0666666666666665E-2</c:v>
                </c:pt>
                <c:pt idx="3614">
                  <c:v>5.0666666666666665E-2</c:v>
                </c:pt>
                <c:pt idx="3615">
                  <c:v>5.0666666666666665E-2</c:v>
                </c:pt>
                <c:pt idx="3616">
                  <c:v>5.0666666666666665E-2</c:v>
                </c:pt>
                <c:pt idx="3617">
                  <c:v>5.0666666666666665E-2</c:v>
                </c:pt>
                <c:pt idx="3618">
                  <c:v>5.0666666666666665E-2</c:v>
                </c:pt>
                <c:pt idx="3619">
                  <c:v>5.0666666666666665E-2</c:v>
                </c:pt>
                <c:pt idx="3620">
                  <c:v>5.1333333333333335E-2</c:v>
                </c:pt>
                <c:pt idx="3621">
                  <c:v>5.0666666666666665E-2</c:v>
                </c:pt>
                <c:pt idx="3622">
                  <c:v>0</c:v>
                </c:pt>
                <c:pt idx="3623">
                  <c:v>0</c:v>
                </c:pt>
                <c:pt idx="3624">
                  <c:v>0</c:v>
                </c:pt>
                <c:pt idx="3625">
                  <c:v>0</c:v>
                </c:pt>
                <c:pt idx="3626">
                  <c:v>0</c:v>
                </c:pt>
                <c:pt idx="3627">
                  <c:v>0</c:v>
                </c:pt>
                <c:pt idx="3628">
                  <c:v>0</c:v>
                </c:pt>
                <c:pt idx="3629">
                  <c:v>0</c:v>
                </c:pt>
                <c:pt idx="3630">
                  <c:v>0</c:v>
                </c:pt>
                <c:pt idx="3631">
                  <c:v>0</c:v>
                </c:pt>
                <c:pt idx="3632">
                  <c:v>0</c:v>
                </c:pt>
                <c:pt idx="3633">
                  <c:v>0</c:v>
                </c:pt>
                <c:pt idx="3634">
                  <c:v>0</c:v>
                </c:pt>
                <c:pt idx="3635">
                  <c:v>0</c:v>
                </c:pt>
                <c:pt idx="3636">
                  <c:v>0</c:v>
                </c:pt>
                <c:pt idx="3637">
                  <c:v>0</c:v>
                </c:pt>
                <c:pt idx="3638">
                  <c:v>0</c:v>
                </c:pt>
                <c:pt idx="3639">
                  <c:v>0</c:v>
                </c:pt>
                <c:pt idx="3640">
                  <c:v>0</c:v>
                </c:pt>
                <c:pt idx="3641">
                  <c:v>0</c:v>
                </c:pt>
                <c:pt idx="3642">
                  <c:v>0</c:v>
                </c:pt>
                <c:pt idx="3643">
                  <c:v>0</c:v>
                </c:pt>
                <c:pt idx="3644">
                  <c:v>0</c:v>
                </c:pt>
                <c:pt idx="3645">
                  <c:v>0</c:v>
                </c:pt>
                <c:pt idx="3646">
                  <c:v>0</c:v>
                </c:pt>
                <c:pt idx="3647">
                  <c:v>0</c:v>
                </c:pt>
                <c:pt idx="3648">
                  <c:v>0</c:v>
                </c:pt>
                <c:pt idx="3649">
                  <c:v>0</c:v>
                </c:pt>
                <c:pt idx="3650">
                  <c:v>0</c:v>
                </c:pt>
                <c:pt idx="3651">
                  <c:v>0</c:v>
                </c:pt>
                <c:pt idx="3652">
                  <c:v>0</c:v>
                </c:pt>
                <c:pt idx="3653">
                  <c:v>0</c:v>
                </c:pt>
                <c:pt idx="3654">
                  <c:v>0</c:v>
                </c:pt>
                <c:pt idx="3655">
                  <c:v>0</c:v>
                </c:pt>
                <c:pt idx="3656">
                  <c:v>0</c:v>
                </c:pt>
                <c:pt idx="3657">
                  <c:v>0</c:v>
                </c:pt>
                <c:pt idx="3658">
                  <c:v>0</c:v>
                </c:pt>
                <c:pt idx="3659">
                  <c:v>0</c:v>
                </c:pt>
                <c:pt idx="3660">
                  <c:v>0</c:v>
                </c:pt>
                <c:pt idx="3661">
                  <c:v>0</c:v>
                </c:pt>
                <c:pt idx="3662">
                  <c:v>0</c:v>
                </c:pt>
                <c:pt idx="3663">
                  <c:v>0</c:v>
                </c:pt>
                <c:pt idx="3664">
                  <c:v>0</c:v>
                </c:pt>
                <c:pt idx="3665">
                  <c:v>0</c:v>
                </c:pt>
                <c:pt idx="3666">
                  <c:v>0</c:v>
                </c:pt>
              </c:numCache>
            </c:numRef>
          </c:yVal>
          <c:smooth val="0"/>
          <c:extLst>
            <c:ext xmlns:c16="http://schemas.microsoft.com/office/drawing/2014/chart" uri="{C3380CC4-5D6E-409C-BE32-E72D297353CC}">
              <c16:uniqueId val="{00000000-40DF-4CF6-BB42-276EC5C53D10}"/>
            </c:ext>
          </c:extLst>
        </c:ser>
        <c:ser>
          <c:idx val="4"/>
          <c:order val="1"/>
          <c:tx>
            <c:strRef>
              <c:f>TDR!$AC$1:$AC$4</c:f>
              <c:strCache>
                <c:ptCount val="4"/>
                <c:pt idx="1">
                  <c:v>VWC_5_Avg</c:v>
                </c:pt>
                <c:pt idx="2">
                  <c:v>m^3/m^3</c:v>
                </c:pt>
                <c:pt idx="3">
                  <c:v>Avg</c:v>
                </c:pt>
              </c:strCache>
            </c:strRef>
          </c:tx>
          <c:spPr>
            <a:ln w="19050" cap="rnd">
              <a:solidFill>
                <a:schemeClr val="accent2"/>
              </a:solidFill>
              <a:round/>
            </a:ln>
            <a:effectLst/>
          </c:spPr>
          <c:marker>
            <c:symbol val="none"/>
          </c:marker>
          <c:xVal>
            <c:numRef>
              <c:f>TDR!$B$5:$B$3671</c:f>
              <c:numCache>
                <c:formatCode>0.00</c:formatCode>
                <c:ptCount val="3667"/>
                <c:pt idx="0">
                  <c:v>0.10966435184673173</c:v>
                </c:pt>
                <c:pt idx="1">
                  <c:v>0.15133101851824904</c:v>
                </c:pt>
                <c:pt idx="2">
                  <c:v>0.19299768518249039</c:v>
                </c:pt>
                <c:pt idx="3">
                  <c:v>0.23466435184673173</c:v>
                </c:pt>
                <c:pt idx="4">
                  <c:v>0.27633101851824904</c:v>
                </c:pt>
                <c:pt idx="5">
                  <c:v>0.31799768518249039</c:v>
                </c:pt>
                <c:pt idx="6">
                  <c:v>0.35966435184673173</c:v>
                </c:pt>
                <c:pt idx="7">
                  <c:v>0.40133101851824904</c:v>
                </c:pt>
                <c:pt idx="8">
                  <c:v>0.44299768518249039</c:v>
                </c:pt>
                <c:pt idx="9">
                  <c:v>0.48466435184673173</c:v>
                </c:pt>
                <c:pt idx="10">
                  <c:v>0.52633101851824904</c:v>
                </c:pt>
                <c:pt idx="11">
                  <c:v>0.56799768518249039</c:v>
                </c:pt>
                <c:pt idx="12">
                  <c:v>0.60966435184673173</c:v>
                </c:pt>
                <c:pt idx="13">
                  <c:v>0.65133101851824904</c:v>
                </c:pt>
                <c:pt idx="14">
                  <c:v>0.69299768518249039</c:v>
                </c:pt>
                <c:pt idx="15">
                  <c:v>0.73466435184673173</c:v>
                </c:pt>
                <c:pt idx="16">
                  <c:v>0.77633101851824904</c:v>
                </c:pt>
                <c:pt idx="17">
                  <c:v>0.81799768518249039</c:v>
                </c:pt>
                <c:pt idx="18">
                  <c:v>0.85966435184673173</c:v>
                </c:pt>
                <c:pt idx="19">
                  <c:v>0.90133101851824904</c:v>
                </c:pt>
                <c:pt idx="20">
                  <c:v>0.94299768518249039</c:v>
                </c:pt>
                <c:pt idx="21">
                  <c:v>0.98466435184673173</c:v>
                </c:pt>
                <c:pt idx="22">
                  <c:v>1.026331018518249</c:v>
                </c:pt>
                <c:pt idx="23">
                  <c:v>1.0679976851824904</c:v>
                </c:pt>
                <c:pt idx="24">
                  <c:v>1.1096643518467317</c:v>
                </c:pt>
                <c:pt idx="25">
                  <c:v>1.151331018518249</c:v>
                </c:pt>
                <c:pt idx="26">
                  <c:v>1.1929976851824904</c:v>
                </c:pt>
                <c:pt idx="27">
                  <c:v>1.2346643518467317</c:v>
                </c:pt>
                <c:pt idx="28">
                  <c:v>1.276331018518249</c:v>
                </c:pt>
                <c:pt idx="29">
                  <c:v>1.3179976851824904</c:v>
                </c:pt>
                <c:pt idx="30">
                  <c:v>1.3596643518467317</c:v>
                </c:pt>
                <c:pt idx="31">
                  <c:v>1.401331018518249</c:v>
                </c:pt>
                <c:pt idx="32">
                  <c:v>1.4429976851824904</c:v>
                </c:pt>
                <c:pt idx="33">
                  <c:v>1.4846643518467317</c:v>
                </c:pt>
                <c:pt idx="34">
                  <c:v>1.526331018518249</c:v>
                </c:pt>
                <c:pt idx="35">
                  <c:v>1.5679976851824904</c:v>
                </c:pt>
                <c:pt idx="36">
                  <c:v>1.6096643518467317</c:v>
                </c:pt>
                <c:pt idx="37">
                  <c:v>1.651331018518249</c:v>
                </c:pt>
                <c:pt idx="38">
                  <c:v>1.6929976851824904</c:v>
                </c:pt>
                <c:pt idx="39">
                  <c:v>1.7346643518467317</c:v>
                </c:pt>
                <c:pt idx="40">
                  <c:v>1.776331018518249</c:v>
                </c:pt>
                <c:pt idx="41">
                  <c:v>1.8179976851824904</c:v>
                </c:pt>
                <c:pt idx="42">
                  <c:v>1.8596643518467317</c:v>
                </c:pt>
                <c:pt idx="43">
                  <c:v>1.901331018518249</c:v>
                </c:pt>
                <c:pt idx="44">
                  <c:v>1.9429976851824904</c:v>
                </c:pt>
                <c:pt idx="45">
                  <c:v>1.9846643518467317</c:v>
                </c:pt>
                <c:pt idx="46">
                  <c:v>2.026331018518249</c:v>
                </c:pt>
                <c:pt idx="47">
                  <c:v>2.0679976851824904</c:v>
                </c:pt>
                <c:pt idx="48">
                  <c:v>2.1096643518467317</c:v>
                </c:pt>
                <c:pt idx="49">
                  <c:v>2.151331018518249</c:v>
                </c:pt>
                <c:pt idx="50">
                  <c:v>2.1929976851824904</c:v>
                </c:pt>
                <c:pt idx="51">
                  <c:v>2.2346643518467317</c:v>
                </c:pt>
                <c:pt idx="52">
                  <c:v>2.276331018518249</c:v>
                </c:pt>
                <c:pt idx="53">
                  <c:v>2.3179976851824904</c:v>
                </c:pt>
                <c:pt idx="54">
                  <c:v>2.3596643518467317</c:v>
                </c:pt>
                <c:pt idx="55">
                  <c:v>2.401331018518249</c:v>
                </c:pt>
                <c:pt idx="56">
                  <c:v>2.4429976851824904</c:v>
                </c:pt>
                <c:pt idx="57">
                  <c:v>2.4846643518467317</c:v>
                </c:pt>
                <c:pt idx="58">
                  <c:v>2.526331018518249</c:v>
                </c:pt>
                <c:pt idx="59">
                  <c:v>2.5679976851824904</c:v>
                </c:pt>
                <c:pt idx="60">
                  <c:v>2.6096643518467317</c:v>
                </c:pt>
                <c:pt idx="61">
                  <c:v>2.651331018518249</c:v>
                </c:pt>
                <c:pt idx="62">
                  <c:v>2.6929976851824904</c:v>
                </c:pt>
                <c:pt idx="63">
                  <c:v>2.7346643518467317</c:v>
                </c:pt>
                <c:pt idx="64">
                  <c:v>2.776331018518249</c:v>
                </c:pt>
                <c:pt idx="65">
                  <c:v>2.8179976851824904</c:v>
                </c:pt>
                <c:pt idx="66">
                  <c:v>2.8596643518467317</c:v>
                </c:pt>
                <c:pt idx="67">
                  <c:v>2.901331018518249</c:v>
                </c:pt>
                <c:pt idx="68">
                  <c:v>2.9429976851824904</c:v>
                </c:pt>
                <c:pt idx="69">
                  <c:v>2.9846643518467317</c:v>
                </c:pt>
                <c:pt idx="70">
                  <c:v>3.026331018518249</c:v>
                </c:pt>
                <c:pt idx="71">
                  <c:v>3.0679976851824904</c:v>
                </c:pt>
                <c:pt idx="72">
                  <c:v>3.1096643518467317</c:v>
                </c:pt>
                <c:pt idx="73">
                  <c:v>3.151331018518249</c:v>
                </c:pt>
                <c:pt idx="74">
                  <c:v>3.1929976851824904</c:v>
                </c:pt>
                <c:pt idx="75">
                  <c:v>3.2346643518467317</c:v>
                </c:pt>
                <c:pt idx="76">
                  <c:v>3.276331018518249</c:v>
                </c:pt>
                <c:pt idx="77">
                  <c:v>3.3179976851824904</c:v>
                </c:pt>
                <c:pt idx="78">
                  <c:v>3.3596643518467317</c:v>
                </c:pt>
                <c:pt idx="79">
                  <c:v>3.401331018518249</c:v>
                </c:pt>
                <c:pt idx="80">
                  <c:v>3.4429976851824904</c:v>
                </c:pt>
                <c:pt idx="81">
                  <c:v>3.4846643518467317</c:v>
                </c:pt>
                <c:pt idx="82">
                  <c:v>3.526331018518249</c:v>
                </c:pt>
                <c:pt idx="83">
                  <c:v>3.5679976851824904</c:v>
                </c:pt>
                <c:pt idx="84">
                  <c:v>3.6096643518467317</c:v>
                </c:pt>
                <c:pt idx="85">
                  <c:v>3.651331018518249</c:v>
                </c:pt>
                <c:pt idx="86">
                  <c:v>3.6929976851824904</c:v>
                </c:pt>
                <c:pt idx="87">
                  <c:v>3.7346643518467317</c:v>
                </c:pt>
                <c:pt idx="88">
                  <c:v>3.776331018518249</c:v>
                </c:pt>
                <c:pt idx="89">
                  <c:v>3.8179976851824904</c:v>
                </c:pt>
                <c:pt idx="90">
                  <c:v>3.8596643518467317</c:v>
                </c:pt>
                <c:pt idx="91">
                  <c:v>3.901331018518249</c:v>
                </c:pt>
                <c:pt idx="92">
                  <c:v>3.9429976851824904</c:v>
                </c:pt>
                <c:pt idx="93">
                  <c:v>3.9846643518467317</c:v>
                </c:pt>
                <c:pt idx="94">
                  <c:v>4.026331018518249</c:v>
                </c:pt>
                <c:pt idx="95">
                  <c:v>4.0679976851824904</c:v>
                </c:pt>
                <c:pt idx="96">
                  <c:v>4.1096643518467317</c:v>
                </c:pt>
                <c:pt idx="97">
                  <c:v>4.151331018518249</c:v>
                </c:pt>
                <c:pt idx="98">
                  <c:v>4.1929976851824904</c:v>
                </c:pt>
                <c:pt idx="99">
                  <c:v>4.2346643518467317</c:v>
                </c:pt>
                <c:pt idx="100">
                  <c:v>4.276331018518249</c:v>
                </c:pt>
                <c:pt idx="101">
                  <c:v>4.3179976851824904</c:v>
                </c:pt>
                <c:pt idx="102">
                  <c:v>4.3596643518467317</c:v>
                </c:pt>
                <c:pt idx="103">
                  <c:v>4.401331018518249</c:v>
                </c:pt>
                <c:pt idx="104">
                  <c:v>4.4429976851824904</c:v>
                </c:pt>
                <c:pt idx="105">
                  <c:v>4.4846643518467317</c:v>
                </c:pt>
                <c:pt idx="106">
                  <c:v>4.526331018518249</c:v>
                </c:pt>
                <c:pt idx="107">
                  <c:v>4.5679976851824904</c:v>
                </c:pt>
                <c:pt idx="108">
                  <c:v>4.6096643518467317</c:v>
                </c:pt>
                <c:pt idx="109">
                  <c:v>4.651331018518249</c:v>
                </c:pt>
                <c:pt idx="110">
                  <c:v>4.6929976851824904</c:v>
                </c:pt>
                <c:pt idx="111">
                  <c:v>4.7346643518467317</c:v>
                </c:pt>
                <c:pt idx="112">
                  <c:v>4.776331018518249</c:v>
                </c:pt>
                <c:pt idx="113">
                  <c:v>4.8179976851824904</c:v>
                </c:pt>
                <c:pt idx="114">
                  <c:v>4.8596643518467317</c:v>
                </c:pt>
                <c:pt idx="115">
                  <c:v>4.901331018518249</c:v>
                </c:pt>
                <c:pt idx="116">
                  <c:v>4.9429976851824904</c:v>
                </c:pt>
                <c:pt idx="117">
                  <c:v>4.9846643518467317</c:v>
                </c:pt>
                <c:pt idx="118">
                  <c:v>5.026331018518249</c:v>
                </c:pt>
                <c:pt idx="119">
                  <c:v>5.0679976851824904</c:v>
                </c:pt>
                <c:pt idx="120">
                  <c:v>5.1096643518467317</c:v>
                </c:pt>
                <c:pt idx="121">
                  <c:v>5.151331018518249</c:v>
                </c:pt>
                <c:pt idx="122">
                  <c:v>5.1929976851824904</c:v>
                </c:pt>
                <c:pt idx="123">
                  <c:v>5.2346643518467317</c:v>
                </c:pt>
                <c:pt idx="124">
                  <c:v>5.276331018518249</c:v>
                </c:pt>
                <c:pt idx="125">
                  <c:v>5.3179976851824904</c:v>
                </c:pt>
                <c:pt idx="126">
                  <c:v>5.3596643518467317</c:v>
                </c:pt>
                <c:pt idx="127">
                  <c:v>5.401331018518249</c:v>
                </c:pt>
                <c:pt idx="128">
                  <c:v>5.4429976851824904</c:v>
                </c:pt>
                <c:pt idx="129">
                  <c:v>5.4846643518467317</c:v>
                </c:pt>
                <c:pt idx="130">
                  <c:v>5.526331018518249</c:v>
                </c:pt>
                <c:pt idx="131">
                  <c:v>5.5679976851824904</c:v>
                </c:pt>
                <c:pt idx="132">
                  <c:v>5.6096643518467317</c:v>
                </c:pt>
                <c:pt idx="133">
                  <c:v>5.651331018518249</c:v>
                </c:pt>
                <c:pt idx="134">
                  <c:v>5.6929976851824904</c:v>
                </c:pt>
                <c:pt idx="135">
                  <c:v>5.7346643518467317</c:v>
                </c:pt>
                <c:pt idx="136">
                  <c:v>5.776331018518249</c:v>
                </c:pt>
                <c:pt idx="137">
                  <c:v>5.8179976851824904</c:v>
                </c:pt>
                <c:pt idx="138">
                  <c:v>5.8596643518467317</c:v>
                </c:pt>
                <c:pt idx="139">
                  <c:v>5.901331018518249</c:v>
                </c:pt>
                <c:pt idx="140">
                  <c:v>5.9429976851824904</c:v>
                </c:pt>
                <c:pt idx="141">
                  <c:v>5.9846643518467317</c:v>
                </c:pt>
                <c:pt idx="142">
                  <c:v>6.026331018518249</c:v>
                </c:pt>
                <c:pt idx="143">
                  <c:v>6.0679976851824904</c:v>
                </c:pt>
                <c:pt idx="144">
                  <c:v>6.1096643518467317</c:v>
                </c:pt>
                <c:pt idx="145">
                  <c:v>6.151331018518249</c:v>
                </c:pt>
                <c:pt idx="146">
                  <c:v>6.1929976851824904</c:v>
                </c:pt>
                <c:pt idx="147">
                  <c:v>6.2346643518467317</c:v>
                </c:pt>
                <c:pt idx="148">
                  <c:v>6.276331018518249</c:v>
                </c:pt>
                <c:pt idx="149">
                  <c:v>6.3179976851824904</c:v>
                </c:pt>
                <c:pt idx="150">
                  <c:v>6.3596643518467317</c:v>
                </c:pt>
                <c:pt idx="151">
                  <c:v>6.401331018518249</c:v>
                </c:pt>
                <c:pt idx="152">
                  <c:v>6.4429976851824904</c:v>
                </c:pt>
                <c:pt idx="153">
                  <c:v>6.4846643518467317</c:v>
                </c:pt>
                <c:pt idx="154">
                  <c:v>6.526331018518249</c:v>
                </c:pt>
                <c:pt idx="155">
                  <c:v>6.5679976851824904</c:v>
                </c:pt>
                <c:pt idx="156">
                  <c:v>6.6096643518467317</c:v>
                </c:pt>
                <c:pt idx="157">
                  <c:v>6.651331018518249</c:v>
                </c:pt>
                <c:pt idx="158">
                  <c:v>6.6929976851824904</c:v>
                </c:pt>
                <c:pt idx="159">
                  <c:v>6.7346643518467317</c:v>
                </c:pt>
                <c:pt idx="160">
                  <c:v>6.776331018518249</c:v>
                </c:pt>
                <c:pt idx="161">
                  <c:v>6.8179976851824904</c:v>
                </c:pt>
                <c:pt idx="162">
                  <c:v>6.8596643518467317</c:v>
                </c:pt>
                <c:pt idx="163">
                  <c:v>6.901331018518249</c:v>
                </c:pt>
                <c:pt idx="164">
                  <c:v>6.9429976851824904</c:v>
                </c:pt>
                <c:pt idx="165">
                  <c:v>6.9846643518467317</c:v>
                </c:pt>
                <c:pt idx="166">
                  <c:v>7.026331018518249</c:v>
                </c:pt>
                <c:pt idx="167">
                  <c:v>7.0679976851824904</c:v>
                </c:pt>
                <c:pt idx="168">
                  <c:v>7.1096643518467317</c:v>
                </c:pt>
                <c:pt idx="169">
                  <c:v>7.151331018518249</c:v>
                </c:pt>
                <c:pt idx="170">
                  <c:v>7.1929976851824904</c:v>
                </c:pt>
                <c:pt idx="171">
                  <c:v>7.2346643518467317</c:v>
                </c:pt>
                <c:pt idx="172">
                  <c:v>7.276331018518249</c:v>
                </c:pt>
                <c:pt idx="173">
                  <c:v>7.3179976851824904</c:v>
                </c:pt>
                <c:pt idx="174">
                  <c:v>7.3596643518467317</c:v>
                </c:pt>
                <c:pt idx="175">
                  <c:v>7.401331018518249</c:v>
                </c:pt>
                <c:pt idx="176">
                  <c:v>7.4429976851824904</c:v>
                </c:pt>
                <c:pt idx="177">
                  <c:v>7.4846643518467317</c:v>
                </c:pt>
                <c:pt idx="178">
                  <c:v>7.526331018518249</c:v>
                </c:pt>
                <c:pt idx="179">
                  <c:v>7.5679976851824904</c:v>
                </c:pt>
                <c:pt idx="180">
                  <c:v>7.6096643518467317</c:v>
                </c:pt>
                <c:pt idx="181">
                  <c:v>7.651331018518249</c:v>
                </c:pt>
                <c:pt idx="182">
                  <c:v>7.6929976851824904</c:v>
                </c:pt>
                <c:pt idx="183">
                  <c:v>7.7346643518467317</c:v>
                </c:pt>
                <c:pt idx="184">
                  <c:v>7.776331018518249</c:v>
                </c:pt>
                <c:pt idx="185">
                  <c:v>7.8179976851824904</c:v>
                </c:pt>
                <c:pt idx="186">
                  <c:v>7.8596643518467317</c:v>
                </c:pt>
                <c:pt idx="187">
                  <c:v>7.901331018518249</c:v>
                </c:pt>
                <c:pt idx="188">
                  <c:v>7.9429976851824904</c:v>
                </c:pt>
                <c:pt idx="189">
                  <c:v>7.9846643518467317</c:v>
                </c:pt>
                <c:pt idx="190">
                  <c:v>8.026331018518249</c:v>
                </c:pt>
                <c:pt idx="191">
                  <c:v>8.0679976851824904</c:v>
                </c:pt>
                <c:pt idx="192">
                  <c:v>8.1096643518467317</c:v>
                </c:pt>
                <c:pt idx="193">
                  <c:v>8.151331018518249</c:v>
                </c:pt>
                <c:pt idx="194">
                  <c:v>8.1929976851824904</c:v>
                </c:pt>
                <c:pt idx="195">
                  <c:v>8.2346643518467317</c:v>
                </c:pt>
                <c:pt idx="196">
                  <c:v>8.276331018518249</c:v>
                </c:pt>
                <c:pt idx="197">
                  <c:v>8.3179976851824904</c:v>
                </c:pt>
                <c:pt idx="198">
                  <c:v>8.3596643518467317</c:v>
                </c:pt>
                <c:pt idx="199">
                  <c:v>8.401331018518249</c:v>
                </c:pt>
                <c:pt idx="200">
                  <c:v>8.4429976851824904</c:v>
                </c:pt>
                <c:pt idx="201">
                  <c:v>8.4846643518467317</c:v>
                </c:pt>
                <c:pt idx="202">
                  <c:v>8.526331018518249</c:v>
                </c:pt>
                <c:pt idx="203">
                  <c:v>8.5679976851824904</c:v>
                </c:pt>
                <c:pt idx="204">
                  <c:v>8.6096643518467317</c:v>
                </c:pt>
                <c:pt idx="205">
                  <c:v>8.651331018518249</c:v>
                </c:pt>
                <c:pt idx="206">
                  <c:v>8.6929976851824904</c:v>
                </c:pt>
                <c:pt idx="207">
                  <c:v>8.7346643518467317</c:v>
                </c:pt>
                <c:pt idx="208">
                  <c:v>8.776331018518249</c:v>
                </c:pt>
                <c:pt idx="209">
                  <c:v>8.8179976851824904</c:v>
                </c:pt>
                <c:pt idx="210">
                  <c:v>8.8596643518467317</c:v>
                </c:pt>
                <c:pt idx="211">
                  <c:v>8.901331018518249</c:v>
                </c:pt>
                <c:pt idx="212">
                  <c:v>8.9429976851824904</c:v>
                </c:pt>
                <c:pt idx="213">
                  <c:v>8.9846643518467317</c:v>
                </c:pt>
                <c:pt idx="214">
                  <c:v>9.026331018518249</c:v>
                </c:pt>
                <c:pt idx="215">
                  <c:v>9.0679976851824904</c:v>
                </c:pt>
                <c:pt idx="216">
                  <c:v>9.1096643518467317</c:v>
                </c:pt>
                <c:pt idx="217">
                  <c:v>9.151331018518249</c:v>
                </c:pt>
                <c:pt idx="218">
                  <c:v>9.1929976851824904</c:v>
                </c:pt>
                <c:pt idx="219">
                  <c:v>9.2346643518467317</c:v>
                </c:pt>
                <c:pt idx="220">
                  <c:v>9.276331018518249</c:v>
                </c:pt>
                <c:pt idx="221">
                  <c:v>9.3179976851824904</c:v>
                </c:pt>
                <c:pt idx="222">
                  <c:v>9.3596643518467317</c:v>
                </c:pt>
                <c:pt idx="223">
                  <c:v>9.401331018518249</c:v>
                </c:pt>
                <c:pt idx="224">
                  <c:v>9.4429976851824904</c:v>
                </c:pt>
                <c:pt idx="225">
                  <c:v>9.4846643518467317</c:v>
                </c:pt>
                <c:pt idx="226">
                  <c:v>9.526331018518249</c:v>
                </c:pt>
                <c:pt idx="227">
                  <c:v>9.5679976851824904</c:v>
                </c:pt>
                <c:pt idx="228">
                  <c:v>9.6096643518467317</c:v>
                </c:pt>
                <c:pt idx="229">
                  <c:v>9.651331018518249</c:v>
                </c:pt>
                <c:pt idx="230">
                  <c:v>9.6929976851824904</c:v>
                </c:pt>
                <c:pt idx="231">
                  <c:v>9.7346643518467317</c:v>
                </c:pt>
                <c:pt idx="232">
                  <c:v>9.776331018518249</c:v>
                </c:pt>
                <c:pt idx="233">
                  <c:v>9.8179976851824904</c:v>
                </c:pt>
                <c:pt idx="234">
                  <c:v>9.8596643518467317</c:v>
                </c:pt>
                <c:pt idx="235">
                  <c:v>9.901331018518249</c:v>
                </c:pt>
                <c:pt idx="236">
                  <c:v>9.9429976851824904</c:v>
                </c:pt>
                <c:pt idx="237">
                  <c:v>9.9846643518467317</c:v>
                </c:pt>
                <c:pt idx="238">
                  <c:v>10.026331018518249</c:v>
                </c:pt>
                <c:pt idx="239">
                  <c:v>10.06799768518249</c:v>
                </c:pt>
                <c:pt idx="240">
                  <c:v>10.109664351846732</c:v>
                </c:pt>
                <c:pt idx="241">
                  <c:v>10.151331018518249</c:v>
                </c:pt>
                <c:pt idx="242">
                  <c:v>10.19299768518249</c:v>
                </c:pt>
                <c:pt idx="243">
                  <c:v>10.234664351846732</c:v>
                </c:pt>
                <c:pt idx="244">
                  <c:v>10.276331018518249</c:v>
                </c:pt>
                <c:pt idx="245">
                  <c:v>10.31799768518249</c:v>
                </c:pt>
                <c:pt idx="246">
                  <c:v>10.359664351846732</c:v>
                </c:pt>
                <c:pt idx="247">
                  <c:v>10.401331018518249</c:v>
                </c:pt>
                <c:pt idx="248">
                  <c:v>10.44299768518249</c:v>
                </c:pt>
                <c:pt idx="249">
                  <c:v>10.484664351846732</c:v>
                </c:pt>
                <c:pt idx="250">
                  <c:v>10.526331018518249</c:v>
                </c:pt>
                <c:pt idx="251">
                  <c:v>10.56799768518249</c:v>
                </c:pt>
                <c:pt idx="252">
                  <c:v>10.609664351846732</c:v>
                </c:pt>
                <c:pt idx="253">
                  <c:v>10.651331018518249</c:v>
                </c:pt>
                <c:pt idx="254">
                  <c:v>10.69299768518249</c:v>
                </c:pt>
                <c:pt idx="255">
                  <c:v>10.734664351846732</c:v>
                </c:pt>
                <c:pt idx="256">
                  <c:v>10.776331018518249</c:v>
                </c:pt>
                <c:pt idx="257">
                  <c:v>10.81799768518249</c:v>
                </c:pt>
                <c:pt idx="258">
                  <c:v>10.859664351846732</c:v>
                </c:pt>
                <c:pt idx="259">
                  <c:v>10.901331018518249</c:v>
                </c:pt>
                <c:pt idx="260">
                  <c:v>10.94299768518249</c:v>
                </c:pt>
                <c:pt idx="261">
                  <c:v>10.984664351846732</c:v>
                </c:pt>
                <c:pt idx="262">
                  <c:v>11.026331018518249</c:v>
                </c:pt>
                <c:pt idx="263">
                  <c:v>11.06799768518249</c:v>
                </c:pt>
                <c:pt idx="264">
                  <c:v>11.109664351846732</c:v>
                </c:pt>
                <c:pt idx="265">
                  <c:v>11.151331018518249</c:v>
                </c:pt>
                <c:pt idx="266">
                  <c:v>11.19299768518249</c:v>
                </c:pt>
                <c:pt idx="267">
                  <c:v>11.234664351846732</c:v>
                </c:pt>
                <c:pt idx="268">
                  <c:v>11.276331018518249</c:v>
                </c:pt>
                <c:pt idx="269">
                  <c:v>11.31799768518249</c:v>
                </c:pt>
                <c:pt idx="270">
                  <c:v>11.359664351846732</c:v>
                </c:pt>
                <c:pt idx="271">
                  <c:v>11.401331018518249</c:v>
                </c:pt>
                <c:pt idx="272">
                  <c:v>11.44299768518249</c:v>
                </c:pt>
                <c:pt idx="273">
                  <c:v>11.484664351846732</c:v>
                </c:pt>
                <c:pt idx="274">
                  <c:v>11.526331018518249</c:v>
                </c:pt>
                <c:pt idx="275">
                  <c:v>11.56799768518249</c:v>
                </c:pt>
                <c:pt idx="276">
                  <c:v>11.609664351846732</c:v>
                </c:pt>
                <c:pt idx="277">
                  <c:v>11.651331018518249</c:v>
                </c:pt>
                <c:pt idx="278">
                  <c:v>11.69299768518249</c:v>
                </c:pt>
                <c:pt idx="279">
                  <c:v>11.734664351846732</c:v>
                </c:pt>
                <c:pt idx="280">
                  <c:v>11.776331018518249</c:v>
                </c:pt>
                <c:pt idx="281">
                  <c:v>11.81799768518249</c:v>
                </c:pt>
                <c:pt idx="282">
                  <c:v>11.859664351846732</c:v>
                </c:pt>
                <c:pt idx="283">
                  <c:v>11.901331018518249</c:v>
                </c:pt>
                <c:pt idx="284">
                  <c:v>11.94299768518249</c:v>
                </c:pt>
                <c:pt idx="285">
                  <c:v>11.984664351846732</c:v>
                </c:pt>
                <c:pt idx="286">
                  <c:v>12.026331018518249</c:v>
                </c:pt>
                <c:pt idx="287">
                  <c:v>12.06799768518249</c:v>
                </c:pt>
                <c:pt idx="288">
                  <c:v>12.109664351846732</c:v>
                </c:pt>
                <c:pt idx="289">
                  <c:v>12.151331018518249</c:v>
                </c:pt>
                <c:pt idx="290">
                  <c:v>12.19299768518249</c:v>
                </c:pt>
                <c:pt idx="291">
                  <c:v>12.234664351846732</c:v>
                </c:pt>
                <c:pt idx="292">
                  <c:v>12.276331018518249</c:v>
                </c:pt>
                <c:pt idx="293">
                  <c:v>12.31799768518249</c:v>
                </c:pt>
                <c:pt idx="294">
                  <c:v>12.359664351846732</c:v>
                </c:pt>
                <c:pt idx="295">
                  <c:v>12.401331018518249</c:v>
                </c:pt>
                <c:pt idx="296">
                  <c:v>12.44299768518249</c:v>
                </c:pt>
                <c:pt idx="297">
                  <c:v>12.484664351846732</c:v>
                </c:pt>
                <c:pt idx="298">
                  <c:v>12.526331018518249</c:v>
                </c:pt>
                <c:pt idx="299">
                  <c:v>12.56799768518249</c:v>
                </c:pt>
                <c:pt idx="300">
                  <c:v>12.609664351846732</c:v>
                </c:pt>
                <c:pt idx="301">
                  <c:v>12.651331018518249</c:v>
                </c:pt>
                <c:pt idx="302">
                  <c:v>12.69299768518249</c:v>
                </c:pt>
                <c:pt idx="303">
                  <c:v>12.734664351846732</c:v>
                </c:pt>
                <c:pt idx="304">
                  <c:v>12.776331018518249</c:v>
                </c:pt>
                <c:pt idx="305">
                  <c:v>12.81799768518249</c:v>
                </c:pt>
                <c:pt idx="306">
                  <c:v>12.859664351846732</c:v>
                </c:pt>
                <c:pt idx="307">
                  <c:v>12.901331018518249</c:v>
                </c:pt>
                <c:pt idx="308">
                  <c:v>12.94299768518249</c:v>
                </c:pt>
                <c:pt idx="309">
                  <c:v>12.984664351846732</c:v>
                </c:pt>
                <c:pt idx="310">
                  <c:v>13.026331018518249</c:v>
                </c:pt>
                <c:pt idx="311">
                  <c:v>13.06799768518249</c:v>
                </c:pt>
                <c:pt idx="312">
                  <c:v>13.109664351846732</c:v>
                </c:pt>
                <c:pt idx="313">
                  <c:v>13.151331018518249</c:v>
                </c:pt>
                <c:pt idx="314">
                  <c:v>13.19299768518249</c:v>
                </c:pt>
                <c:pt idx="315">
                  <c:v>13.234664351846732</c:v>
                </c:pt>
                <c:pt idx="316">
                  <c:v>13.276331018518249</c:v>
                </c:pt>
                <c:pt idx="317">
                  <c:v>13.31799768518249</c:v>
                </c:pt>
                <c:pt idx="318">
                  <c:v>13.359664351846732</c:v>
                </c:pt>
                <c:pt idx="319">
                  <c:v>13.401331018518249</c:v>
                </c:pt>
                <c:pt idx="320">
                  <c:v>13.44299768518249</c:v>
                </c:pt>
                <c:pt idx="321">
                  <c:v>13.484664351846732</c:v>
                </c:pt>
                <c:pt idx="322">
                  <c:v>13.526331018518249</c:v>
                </c:pt>
                <c:pt idx="323">
                  <c:v>13.56799768518249</c:v>
                </c:pt>
                <c:pt idx="324">
                  <c:v>13.609664351846732</c:v>
                </c:pt>
                <c:pt idx="325">
                  <c:v>13.651331018518249</c:v>
                </c:pt>
                <c:pt idx="326">
                  <c:v>13.69299768518249</c:v>
                </c:pt>
                <c:pt idx="327">
                  <c:v>13.734664351846732</c:v>
                </c:pt>
                <c:pt idx="328">
                  <c:v>13.776331018518249</c:v>
                </c:pt>
                <c:pt idx="329">
                  <c:v>13.81799768518249</c:v>
                </c:pt>
                <c:pt idx="330">
                  <c:v>13.859664351846732</c:v>
                </c:pt>
                <c:pt idx="331">
                  <c:v>13.901331018518249</c:v>
                </c:pt>
                <c:pt idx="332">
                  <c:v>13.94299768518249</c:v>
                </c:pt>
                <c:pt idx="333">
                  <c:v>13.984664351846732</c:v>
                </c:pt>
                <c:pt idx="334">
                  <c:v>14.026331018518249</c:v>
                </c:pt>
                <c:pt idx="335">
                  <c:v>14.06799768518249</c:v>
                </c:pt>
                <c:pt idx="336">
                  <c:v>14.109664351846732</c:v>
                </c:pt>
                <c:pt idx="337">
                  <c:v>14.151331018518249</c:v>
                </c:pt>
                <c:pt idx="338">
                  <c:v>14.19299768518249</c:v>
                </c:pt>
                <c:pt idx="339">
                  <c:v>14.234664351846732</c:v>
                </c:pt>
                <c:pt idx="340">
                  <c:v>14.276331018518249</c:v>
                </c:pt>
                <c:pt idx="341">
                  <c:v>14.31799768518249</c:v>
                </c:pt>
                <c:pt idx="342">
                  <c:v>14.359664351846732</c:v>
                </c:pt>
                <c:pt idx="343">
                  <c:v>14.401331018518249</c:v>
                </c:pt>
                <c:pt idx="344">
                  <c:v>14.44299768518249</c:v>
                </c:pt>
                <c:pt idx="345">
                  <c:v>14.484664351846732</c:v>
                </c:pt>
                <c:pt idx="346">
                  <c:v>14.526331018518249</c:v>
                </c:pt>
                <c:pt idx="347">
                  <c:v>14.56799768518249</c:v>
                </c:pt>
                <c:pt idx="348">
                  <c:v>14.609664351846732</c:v>
                </c:pt>
                <c:pt idx="349">
                  <c:v>14.651331018518249</c:v>
                </c:pt>
                <c:pt idx="350">
                  <c:v>14.69299768518249</c:v>
                </c:pt>
                <c:pt idx="351">
                  <c:v>14.734664351846732</c:v>
                </c:pt>
                <c:pt idx="352">
                  <c:v>14.776331018518249</c:v>
                </c:pt>
                <c:pt idx="353">
                  <c:v>14.81799768518249</c:v>
                </c:pt>
                <c:pt idx="354">
                  <c:v>14.859664351846732</c:v>
                </c:pt>
                <c:pt idx="355">
                  <c:v>14.901331018518249</c:v>
                </c:pt>
                <c:pt idx="356">
                  <c:v>14.94299768518249</c:v>
                </c:pt>
                <c:pt idx="357">
                  <c:v>14.984664351846732</c:v>
                </c:pt>
                <c:pt idx="358">
                  <c:v>15.026331018518249</c:v>
                </c:pt>
                <c:pt idx="359">
                  <c:v>15.06799768518249</c:v>
                </c:pt>
                <c:pt idx="360">
                  <c:v>15.109664351846732</c:v>
                </c:pt>
                <c:pt idx="361">
                  <c:v>15.151331018518249</c:v>
                </c:pt>
                <c:pt idx="362">
                  <c:v>15.19299768518249</c:v>
                </c:pt>
                <c:pt idx="363">
                  <c:v>15.234664351846732</c:v>
                </c:pt>
                <c:pt idx="364">
                  <c:v>15.276331018518249</c:v>
                </c:pt>
                <c:pt idx="365">
                  <c:v>15.31799768518249</c:v>
                </c:pt>
                <c:pt idx="366">
                  <c:v>15.359664351846732</c:v>
                </c:pt>
                <c:pt idx="367">
                  <c:v>15.401331018518249</c:v>
                </c:pt>
                <c:pt idx="368">
                  <c:v>15.44299768518249</c:v>
                </c:pt>
                <c:pt idx="369">
                  <c:v>15.484664351846732</c:v>
                </c:pt>
                <c:pt idx="370">
                  <c:v>15.526331018518249</c:v>
                </c:pt>
                <c:pt idx="371">
                  <c:v>15.56799768518249</c:v>
                </c:pt>
                <c:pt idx="372">
                  <c:v>15.609664351846732</c:v>
                </c:pt>
                <c:pt idx="373">
                  <c:v>15.651331018518249</c:v>
                </c:pt>
                <c:pt idx="374">
                  <c:v>15.69299768518249</c:v>
                </c:pt>
                <c:pt idx="375">
                  <c:v>15.734664351846732</c:v>
                </c:pt>
                <c:pt idx="376">
                  <c:v>15.776331018518249</c:v>
                </c:pt>
                <c:pt idx="377">
                  <c:v>15.81799768518249</c:v>
                </c:pt>
                <c:pt idx="378">
                  <c:v>15.859664351846732</c:v>
                </c:pt>
                <c:pt idx="379">
                  <c:v>15.901331018518249</c:v>
                </c:pt>
                <c:pt idx="380">
                  <c:v>15.94299768518249</c:v>
                </c:pt>
                <c:pt idx="381">
                  <c:v>15.984664351846732</c:v>
                </c:pt>
                <c:pt idx="382">
                  <c:v>16.026331018518249</c:v>
                </c:pt>
                <c:pt idx="383">
                  <c:v>16.06799768518249</c:v>
                </c:pt>
                <c:pt idx="384">
                  <c:v>16.109664351846732</c:v>
                </c:pt>
                <c:pt idx="385">
                  <c:v>16.151331018518249</c:v>
                </c:pt>
                <c:pt idx="386">
                  <c:v>16.19299768518249</c:v>
                </c:pt>
                <c:pt idx="387">
                  <c:v>16.234664351846732</c:v>
                </c:pt>
                <c:pt idx="388">
                  <c:v>16.276331018518249</c:v>
                </c:pt>
                <c:pt idx="389">
                  <c:v>16.31799768518249</c:v>
                </c:pt>
                <c:pt idx="390">
                  <c:v>16.359664351846732</c:v>
                </c:pt>
                <c:pt idx="391">
                  <c:v>16.401331018518249</c:v>
                </c:pt>
                <c:pt idx="392">
                  <c:v>16.44299768518249</c:v>
                </c:pt>
                <c:pt idx="393">
                  <c:v>16.484664351846732</c:v>
                </c:pt>
                <c:pt idx="394">
                  <c:v>16.526331018518249</c:v>
                </c:pt>
                <c:pt idx="395">
                  <c:v>16.56799768518249</c:v>
                </c:pt>
                <c:pt idx="396">
                  <c:v>16.609664351846732</c:v>
                </c:pt>
                <c:pt idx="397">
                  <c:v>16.651331018518249</c:v>
                </c:pt>
                <c:pt idx="398">
                  <c:v>16.69299768518249</c:v>
                </c:pt>
                <c:pt idx="399">
                  <c:v>16.734664351846732</c:v>
                </c:pt>
                <c:pt idx="400">
                  <c:v>16.776331018518249</c:v>
                </c:pt>
                <c:pt idx="401">
                  <c:v>16.81799768518249</c:v>
                </c:pt>
                <c:pt idx="402">
                  <c:v>16.859664351846732</c:v>
                </c:pt>
                <c:pt idx="403">
                  <c:v>16.901331018518249</c:v>
                </c:pt>
                <c:pt idx="404">
                  <c:v>16.94299768518249</c:v>
                </c:pt>
                <c:pt idx="405">
                  <c:v>16.984664351846732</c:v>
                </c:pt>
                <c:pt idx="406">
                  <c:v>17.026331018518249</c:v>
                </c:pt>
                <c:pt idx="407">
                  <c:v>17.06799768518249</c:v>
                </c:pt>
                <c:pt idx="408">
                  <c:v>17.109664351846732</c:v>
                </c:pt>
                <c:pt idx="409">
                  <c:v>17.151331018518249</c:v>
                </c:pt>
                <c:pt idx="410">
                  <c:v>17.19299768518249</c:v>
                </c:pt>
                <c:pt idx="411">
                  <c:v>17.234664351846732</c:v>
                </c:pt>
                <c:pt idx="412">
                  <c:v>17.276331018518249</c:v>
                </c:pt>
                <c:pt idx="413">
                  <c:v>17.31799768518249</c:v>
                </c:pt>
                <c:pt idx="414">
                  <c:v>17.359664351846732</c:v>
                </c:pt>
                <c:pt idx="415">
                  <c:v>17.401331018518249</c:v>
                </c:pt>
                <c:pt idx="416">
                  <c:v>17.44299768518249</c:v>
                </c:pt>
                <c:pt idx="417">
                  <c:v>17.484664351846732</c:v>
                </c:pt>
                <c:pt idx="418">
                  <c:v>17.526331018518249</c:v>
                </c:pt>
                <c:pt idx="419">
                  <c:v>17.56799768518249</c:v>
                </c:pt>
                <c:pt idx="420">
                  <c:v>17.609664351846732</c:v>
                </c:pt>
                <c:pt idx="421">
                  <c:v>17.651331018518249</c:v>
                </c:pt>
                <c:pt idx="422">
                  <c:v>17.69299768518249</c:v>
                </c:pt>
                <c:pt idx="423">
                  <c:v>17.734664351846732</c:v>
                </c:pt>
                <c:pt idx="424">
                  <c:v>17.776331018518249</c:v>
                </c:pt>
                <c:pt idx="425">
                  <c:v>17.81799768518249</c:v>
                </c:pt>
                <c:pt idx="426">
                  <c:v>17.859664351846732</c:v>
                </c:pt>
                <c:pt idx="427">
                  <c:v>17.901331018518249</c:v>
                </c:pt>
                <c:pt idx="428">
                  <c:v>17.94299768518249</c:v>
                </c:pt>
                <c:pt idx="429">
                  <c:v>17.984664351846732</c:v>
                </c:pt>
                <c:pt idx="430">
                  <c:v>18.026331018518249</c:v>
                </c:pt>
                <c:pt idx="431">
                  <c:v>18.06799768518249</c:v>
                </c:pt>
                <c:pt idx="432">
                  <c:v>18.109664351846732</c:v>
                </c:pt>
                <c:pt idx="433">
                  <c:v>18.151331018518249</c:v>
                </c:pt>
                <c:pt idx="434">
                  <c:v>18.19299768518249</c:v>
                </c:pt>
                <c:pt idx="435">
                  <c:v>18.234664351846732</c:v>
                </c:pt>
                <c:pt idx="436">
                  <c:v>18.276331018518249</c:v>
                </c:pt>
                <c:pt idx="437">
                  <c:v>18.31799768518249</c:v>
                </c:pt>
                <c:pt idx="438">
                  <c:v>18.359664351846732</c:v>
                </c:pt>
                <c:pt idx="439">
                  <c:v>18.401331018518249</c:v>
                </c:pt>
                <c:pt idx="440">
                  <c:v>18.44299768518249</c:v>
                </c:pt>
                <c:pt idx="441">
                  <c:v>18.484664351846732</c:v>
                </c:pt>
                <c:pt idx="442">
                  <c:v>18.526331018518249</c:v>
                </c:pt>
                <c:pt idx="443">
                  <c:v>18.56799768518249</c:v>
                </c:pt>
                <c:pt idx="444">
                  <c:v>18.609664351846732</c:v>
                </c:pt>
                <c:pt idx="445">
                  <c:v>18.651331018518249</c:v>
                </c:pt>
                <c:pt idx="446">
                  <c:v>18.69299768518249</c:v>
                </c:pt>
                <c:pt idx="447">
                  <c:v>18.734664351846732</c:v>
                </c:pt>
                <c:pt idx="448">
                  <c:v>18.776331018518249</c:v>
                </c:pt>
                <c:pt idx="449">
                  <c:v>18.81799768518249</c:v>
                </c:pt>
                <c:pt idx="450">
                  <c:v>18.859664351846732</c:v>
                </c:pt>
                <c:pt idx="451">
                  <c:v>18.901331018518249</c:v>
                </c:pt>
                <c:pt idx="452">
                  <c:v>18.94299768518249</c:v>
                </c:pt>
                <c:pt idx="453">
                  <c:v>18.984664351846732</c:v>
                </c:pt>
                <c:pt idx="454">
                  <c:v>19.026331018518249</c:v>
                </c:pt>
                <c:pt idx="455">
                  <c:v>19.06799768518249</c:v>
                </c:pt>
                <c:pt idx="456">
                  <c:v>19.109664351846732</c:v>
                </c:pt>
                <c:pt idx="457">
                  <c:v>19.151331018518249</c:v>
                </c:pt>
                <c:pt idx="458">
                  <c:v>19.19299768518249</c:v>
                </c:pt>
                <c:pt idx="459">
                  <c:v>19.234664351846732</c:v>
                </c:pt>
                <c:pt idx="460">
                  <c:v>19.276331018518249</c:v>
                </c:pt>
                <c:pt idx="461">
                  <c:v>19.31799768518249</c:v>
                </c:pt>
                <c:pt idx="462">
                  <c:v>19.359664351846732</c:v>
                </c:pt>
                <c:pt idx="463">
                  <c:v>19.401331018518249</c:v>
                </c:pt>
                <c:pt idx="464">
                  <c:v>19.44299768518249</c:v>
                </c:pt>
                <c:pt idx="465">
                  <c:v>19.484664351846732</c:v>
                </c:pt>
                <c:pt idx="466">
                  <c:v>19.526331018518249</c:v>
                </c:pt>
                <c:pt idx="467">
                  <c:v>19.56799768518249</c:v>
                </c:pt>
                <c:pt idx="468">
                  <c:v>19.609664351846732</c:v>
                </c:pt>
                <c:pt idx="469">
                  <c:v>19.651331018518249</c:v>
                </c:pt>
                <c:pt idx="470">
                  <c:v>19.69299768518249</c:v>
                </c:pt>
                <c:pt idx="471">
                  <c:v>19.734664351846732</c:v>
                </c:pt>
                <c:pt idx="472">
                  <c:v>19.776331018518249</c:v>
                </c:pt>
                <c:pt idx="473">
                  <c:v>19.81799768518249</c:v>
                </c:pt>
                <c:pt idx="474">
                  <c:v>19.859664351846732</c:v>
                </c:pt>
                <c:pt idx="475">
                  <c:v>19.901331018518249</c:v>
                </c:pt>
                <c:pt idx="476">
                  <c:v>19.94299768518249</c:v>
                </c:pt>
                <c:pt idx="477">
                  <c:v>19.984664351846732</c:v>
                </c:pt>
                <c:pt idx="478">
                  <c:v>20.026331018518249</c:v>
                </c:pt>
                <c:pt idx="479">
                  <c:v>20.06799768518249</c:v>
                </c:pt>
                <c:pt idx="480">
                  <c:v>20.109664351846732</c:v>
                </c:pt>
                <c:pt idx="481">
                  <c:v>20.151331018518249</c:v>
                </c:pt>
                <c:pt idx="482">
                  <c:v>20.19299768518249</c:v>
                </c:pt>
                <c:pt idx="483">
                  <c:v>20.234664351846732</c:v>
                </c:pt>
                <c:pt idx="484">
                  <c:v>20.276331018518249</c:v>
                </c:pt>
                <c:pt idx="485">
                  <c:v>20.31799768518249</c:v>
                </c:pt>
                <c:pt idx="486">
                  <c:v>20.359664351846732</c:v>
                </c:pt>
                <c:pt idx="487">
                  <c:v>20.401331018518249</c:v>
                </c:pt>
                <c:pt idx="488">
                  <c:v>20.44299768518249</c:v>
                </c:pt>
                <c:pt idx="489">
                  <c:v>20.484664351846732</c:v>
                </c:pt>
                <c:pt idx="490">
                  <c:v>20.526331018518249</c:v>
                </c:pt>
                <c:pt idx="491">
                  <c:v>20.56799768518249</c:v>
                </c:pt>
                <c:pt idx="492">
                  <c:v>20.609664351846732</c:v>
                </c:pt>
                <c:pt idx="493">
                  <c:v>20.651331018518249</c:v>
                </c:pt>
                <c:pt idx="494">
                  <c:v>20.69299768518249</c:v>
                </c:pt>
                <c:pt idx="495">
                  <c:v>20.734664351846732</c:v>
                </c:pt>
                <c:pt idx="496">
                  <c:v>20.776331018518249</c:v>
                </c:pt>
                <c:pt idx="497">
                  <c:v>20.81799768518249</c:v>
                </c:pt>
                <c:pt idx="498">
                  <c:v>20.859664351846732</c:v>
                </c:pt>
                <c:pt idx="499">
                  <c:v>20.901331018518249</c:v>
                </c:pt>
                <c:pt idx="500">
                  <c:v>20.94299768518249</c:v>
                </c:pt>
                <c:pt idx="501">
                  <c:v>20.984664351846732</c:v>
                </c:pt>
                <c:pt idx="502">
                  <c:v>21.026331018518249</c:v>
                </c:pt>
                <c:pt idx="503">
                  <c:v>21.06799768518249</c:v>
                </c:pt>
                <c:pt idx="504">
                  <c:v>21.109664351846732</c:v>
                </c:pt>
                <c:pt idx="505">
                  <c:v>21.151331018518249</c:v>
                </c:pt>
                <c:pt idx="506">
                  <c:v>21.19299768518249</c:v>
                </c:pt>
                <c:pt idx="507">
                  <c:v>21.234664351846732</c:v>
                </c:pt>
                <c:pt idx="508">
                  <c:v>21.276331018518249</c:v>
                </c:pt>
                <c:pt idx="509">
                  <c:v>21.31799768518249</c:v>
                </c:pt>
                <c:pt idx="510">
                  <c:v>21.359664351846732</c:v>
                </c:pt>
                <c:pt idx="511">
                  <c:v>21.401331018518249</c:v>
                </c:pt>
                <c:pt idx="512">
                  <c:v>21.44299768518249</c:v>
                </c:pt>
                <c:pt idx="513">
                  <c:v>21.484664351846732</c:v>
                </c:pt>
                <c:pt idx="514">
                  <c:v>21.526331018518249</c:v>
                </c:pt>
                <c:pt idx="515">
                  <c:v>21.56799768518249</c:v>
                </c:pt>
                <c:pt idx="516">
                  <c:v>21.609664351846732</c:v>
                </c:pt>
                <c:pt idx="517">
                  <c:v>21.651331018518249</c:v>
                </c:pt>
                <c:pt idx="518">
                  <c:v>21.69299768518249</c:v>
                </c:pt>
                <c:pt idx="519">
                  <c:v>21.734664351846732</c:v>
                </c:pt>
                <c:pt idx="520">
                  <c:v>21.776331018518249</c:v>
                </c:pt>
                <c:pt idx="521">
                  <c:v>21.81799768518249</c:v>
                </c:pt>
                <c:pt idx="522">
                  <c:v>21.859664351846732</c:v>
                </c:pt>
                <c:pt idx="523">
                  <c:v>21.901331018518249</c:v>
                </c:pt>
                <c:pt idx="524">
                  <c:v>21.94299768518249</c:v>
                </c:pt>
                <c:pt idx="525">
                  <c:v>21.984664351846732</c:v>
                </c:pt>
                <c:pt idx="526">
                  <c:v>22.026331018518249</c:v>
                </c:pt>
                <c:pt idx="527">
                  <c:v>22.06799768518249</c:v>
                </c:pt>
                <c:pt idx="528">
                  <c:v>22.109664351846732</c:v>
                </c:pt>
                <c:pt idx="529">
                  <c:v>22.151331018518249</c:v>
                </c:pt>
                <c:pt idx="530">
                  <c:v>22.19299768518249</c:v>
                </c:pt>
                <c:pt idx="531">
                  <c:v>22.234664351846732</c:v>
                </c:pt>
                <c:pt idx="532">
                  <c:v>22.276331018518249</c:v>
                </c:pt>
                <c:pt idx="533">
                  <c:v>22.31799768518249</c:v>
                </c:pt>
                <c:pt idx="534">
                  <c:v>22.359664351846732</c:v>
                </c:pt>
                <c:pt idx="535">
                  <c:v>22.401331018518249</c:v>
                </c:pt>
                <c:pt idx="536">
                  <c:v>22.44299768518249</c:v>
                </c:pt>
                <c:pt idx="537">
                  <c:v>22.484664351846732</c:v>
                </c:pt>
                <c:pt idx="538">
                  <c:v>22.526331018518249</c:v>
                </c:pt>
                <c:pt idx="539">
                  <c:v>22.56799768518249</c:v>
                </c:pt>
                <c:pt idx="540">
                  <c:v>22.609664351846732</c:v>
                </c:pt>
                <c:pt idx="541">
                  <c:v>22.651331018518249</c:v>
                </c:pt>
                <c:pt idx="542">
                  <c:v>22.69299768518249</c:v>
                </c:pt>
                <c:pt idx="543">
                  <c:v>22.734664351846732</c:v>
                </c:pt>
                <c:pt idx="544">
                  <c:v>22.776331018518249</c:v>
                </c:pt>
                <c:pt idx="545">
                  <c:v>22.81799768518249</c:v>
                </c:pt>
                <c:pt idx="546">
                  <c:v>22.859664351846732</c:v>
                </c:pt>
                <c:pt idx="547">
                  <c:v>22.901331018518249</c:v>
                </c:pt>
                <c:pt idx="548">
                  <c:v>22.94299768518249</c:v>
                </c:pt>
                <c:pt idx="549">
                  <c:v>22.984664351846732</c:v>
                </c:pt>
                <c:pt idx="550">
                  <c:v>23.026331018518249</c:v>
                </c:pt>
                <c:pt idx="551">
                  <c:v>23.06799768518249</c:v>
                </c:pt>
                <c:pt idx="552">
                  <c:v>23.109664351846732</c:v>
                </c:pt>
                <c:pt idx="553">
                  <c:v>23.151331018518249</c:v>
                </c:pt>
                <c:pt idx="554">
                  <c:v>23.19299768518249</c:v>
                </c:pt>
                <c:pt idx="555">
                  <c:v>23.234664351846732</c:v>
                </c:pt>
                <c:pt idx="556">
                  <c:v>23.276331018518249</c:v>
                </c:pt>
                <c:pt idx="557">
                  <c:v>23.31799768518249</c:v>
                </c:pt>
                <c:pt idx="558">
                  <c:v>23.359664351846732</c:v>
                </c:pt>
                <c:pt idx="559">
                  <c:v>23.401331018518249</c:v>
                </c:pt>
                <c:pt idx="560">
                  <c:v>23.44299768518249</c:v>
                </c:pt>
                <c:pt idx="561">
                  <c:v>23.484664351846732</c:v>
                </c:pt>
                <c:pt idx="562">
                  <c:v>23.526331018518249</c:v>
                </c:pt>
                <c:pt idx="563">
                  <c:v>23.56799768518249</c:v>
                </c:pt>
                <c:pt idx="564">
                  <c:v>23.609664351846732</c:v>
                </c:pt>
                <c:pt idx="565">
                  <c:v>23.651331018518249</c:v>
                </c:pt>
                <c:pt idx="566">
                  <c:v>23.69299768518249</c:v>
                </c:pt>
                <c:pt idx="567">
                  <c:v>23.734664351846732</c:v>
                </c:pt>
                <c:pt idx="568">
                  <c:v>23.776331018518249</c:v>
                </c:pt>
                <c:pt idx="569">
                  <c:v>23.81799768518249</c:v>
                </c:pt>
                <c:pt idx="570">
                  <c:v>23.859664351846732</c:v>
                </c:pt>
                <c:pt idx="571">
                  <c:v>23.901331018518249</c:v>
                </c:pt>
                <c:pt idx="572">
                  <c:v>23.94299768518249</c:v>
                </c:pt>
                <c:pt idx="573">
                  <c:v>23.984664351846732</c:v>
                </c:pt>
                <c:pt idx="574">
                  <c:v>24.026331018518249</c:v>
                </c:pt>
                <c:pt idx="575">
                  <c:v>24.06799768518249</c:v>
                </c:pt>
                <c:pt idx="576">
                  <c:v>24.109664351846732</c:v>
                </c:pt>
                <c:pt idx="577">
                  <c:v>24.151331018518249</c:v>
                </c:pt>
                <c:pt idx="578">
                  <c:v>24.19299768518249</c:v>
                </c:pt>
                <c:pt idx="579">
                  <c:v>24.234664351846732</c:v>
                </c:pt>
                <c:pt idx="580">
                  <c:v>24.276331018518249</c:v>
                </c:pt>
                <c:pt idx="581">
                  <c:v>24.31799768518249</c:v>
                </c:pt>
                <c:pt idx="582">
                  <c:v>24.359664351846732</c:v>
                </c:pt>
                <c:pt idx="583">
                  <c:v>24.401331018518249</c:v>
                </c:pt>
                <c:pt idx="584">
                  <c:v>24.44299768518249</c:v>
                </c:pt>
                <c:pt idx="585">
                  <c:v>24.484664351846732</c:v>
                </c:pt>
                <c:pt idx="586">
                  <c:v>24.526331018518249</c:v>
                </c:pt>
                <c:pt idx="587">
                  <c:v>24.56799768518249</c:v>
                </c:pt>
                <c:pt idx="588">
                  <c:v>24.609664351846732</c:v>
                </c:pt>
                <c:pt idx="589">
                  <c:v>24.651331018518249</c:v>
                </c:pt>
                <c:pt idx="590">
                  <c:v>24.69299768518249</c:v>
                </c:pt>
                <c:pt idx="591">
                  <c:v>24.734664351846732</c:v>
                </c:pt>
                <c:pt idx="592">
                  <c:v>24.776331018518249</c:v>
                </c:pt>
                <c:pt idx="593">
                  <c:v>24.81799768518249</c:v>
                </c:pt>
                <c:pt idx="594">
                  <c:v>24.859664351846732</c:v>
                </c:pt>
                <c:pt idx="595">
                  <c:v>24.901331018518249</c:v>
                </c:pt>
                <c:pt idx="596">
                  <c:v>24.94299768518249</c:v>
                </c:pt>
                <c:pt idx="597">
                  <c:v>24.984664351846732</c:v>
                </c:pt>
                <c:pt idx="598">
                  <c:v>25.026331018518249</c:v>
                </c:pt>
                <c:pt idx="599">
                  <c:v>25.06799768518249</c:v>
                </c:pt>
                <c:pt idx="600">
                  <c:v>25.109664351846732</c:v>
                </c:pt>
                <c:pt idx="601">
                  <c:v>25.151331018518249</c:v>
                </c:pt>
                <c:pt idx="602">
                  <c:v>25.19299768518249</c:v>
                </c:pt>
                <c:pt idx="603">
                  <c:v>25.234664351846732</c:v>
                </c:pt>
                <c:pt idx="604">
                  <c:v>25.276331018518249</c:v>
                </c:pt>
                <c:pt idx="605">
                  <c:v>25.31799768518249</c:v>
                </c:pt>
                <c:pt idx="606">
                  <c:v>25.359664351846732</c:v>
                </c:pt>
                <c:pt idx="607">
                  <c:v>25.401331018518249</c:v>
                </c:pt>
                <c:pt idx="608">
                  <c:v>25.44299768518249</c:v>
                </c:pt>
                <c:pt idx="609">
                  <c:v>25.484664351846732</c:v>
                </c:pt>
                <c:pt idx="610">
                  <c:v>25.526331018518249</c:v>
                </c:pt>
                <c:pt idx="611">
                  <c:v>25.56799768518249</c:v>
                </c:pt>
                <c:pt idx="612">
                  <c:v>25.609664351846732</c:v>
                </c:pt>
                <c:pt idx="613">
                  <c:v>25.651331018518249</c:v>
                </c:pt>
                <c:pt idx="614">
                  <c:v>25.69299768518249</c:v>
                </c:pt>
                <c:pt idx="615">
                  <c:v>25.734664351846732</c:v>
                </c:pt>
                <c:pt idx="616">
                  <c:v>25.776331018518249</c:v>
                </c:pt>
                <c:pt idx="617">
                  <c:v>25.81799768518249</c:v>
                </c:pt>
                <c:pt idx="618">
                  <c:v>25.859664351846732</c:v>
                </c:pt>
                <c:pt idx="619">
                  <c:v>25.901331018518249</c:v>
                </c:pt>
                <c:pt idx="620">
                  <c:v>25.94299768518249</c:v>
                </c:pt>
                <c:pt idx="621">
                  <c:v>25.984664351846732</c:v>
                </c:pt>
                <c:pt idx="622">
                  <c:v>26.026331018518249</c:v>
                </c:pt>
                <c:pt idx="623">
                  <c:v>26.06799768518249</c:v>
                </c:pt>
                <c:pt idx="624">
                  <c:v>26.109664351846732</c:v>
                </c:pt>
                <c:pt idx="625">
                  <c:v>26.151331018518249</c:v>
                </c:pt>
                <c:pt idx="626">
                  <c:v>26.19299768518249</c:v>
                </c:pt>
                <c:pt idx="627">
                  <c:v>26.234664351846732</c:v>
                </c:pt>
                <c:pt idx="628">
                  <c:v>26.276331018518249</c:v>
                </c:pt>
                <c:pt idx="629">
                  <c:v>26.31799768518249</c:v>
                </c:pt>
                <c:pt idx="630">
                  <c:v>26.359664351846732</c:v>
                </c:pt>
                <c:pt idx="631">
                  <c:v>26.401331018518249</c:v>
                </c:pt>
                <c:pt idx="632">
                  <c:v>26.44299768518249</c:v>
                </c:pt>
                <c:pt idx="633">
                  <c:v>26.484664351846732</c:v>
                </c:pt>
                <c:pt idx="634">
                  <c:v>26.526331018518249</c:v>
                </c:pt>
                <c:pt idx="635">
                  <c:v>26.56799768518249</c:v>
                </c:pt>
                <c:pt idx="636">
                  <c:v>26.609664351846732</c:v>
                </c:pt>
                <c:pt idx="637">
                  <c:v>26.651331018518249</c:v>
                </c:pt>
                <c:pt idx="638">
                  <c:v>26.69299768518249</c:v>
                </c:pt>
                <c:pt idx="639">
                  <c:v>26.734664351846732</c:v>
                </c:pt>
                <c:pt idx="640">
                  <c:v>26.776331018518249</c:v>
                </c:pt>
                <c:pt idx="641">
                  <c:v>26.81799768518249</c:v>
                </c:pt>
                <c:pt idx="642">
                  <c:v>26.859664351846732</c:v>
                </c:pt>
                <c:pt idx="643">
                  <c:v>26.901331018518249</c:v>
                </c:pt>
                <c:pt idx="644">
                  <c:v>26.94299768518249</c:v>
                </c:pt>
                <c:pt idx="645">
                  <c:v>26.984664351846732</c:v>
                </c:pt>
                <c:pt idx="646">
                  <c:v>27.026331018518249</c:v>
                </c:pt>
                <c:pt idx="647">
                  <c:v>27.06799768518249</c:v>
                </c:pt>
                <c:pt idx="648">
                  <c:v>27.109664351846732</c:v>
                </c:pt>
                <c:pt idx="649">
                  <c:v>27.151331018518249</c:v>
                </c:pt>
                <c:pt idx="650">
                  <c:v>27.19299768518249</c:v>
                </c:pt>
                <c:pt idx="651">
                  <c:v>27.234664351846732</c:v>
                </c:pt>
                <c:pt idx="652">
                  <c:v>27.276331018518249</c:v>
                </c:pt>
                <c:pt idx="653">
                  <c:v>27.31799768518249</c:v>
                </c:pt>
                <c:pt idx="654">
                  <c:v>27.359664351846732</c:v>
                </c:pt>
                <c:pt idx="655">
                  <c:v>27.401331018518249</c:v>
                </c:pt>
                <c:pt idx="656">
                  <c:v>27.44299768518249</c:v>
                </c:pt>
                <c:pt idx="657">
                  <c:v>27.484664351846732</c:v>
                </c:pt>
                <c:pt idx="658">
                  <c:v>27.526331018518249</c:v>
                </c:pt>
                <c:pt idx="659">
                  <c:v>27.56799768518249</c:v>
                </c:pt>
                <c:pt idx="660">
                  <c:v>27.609664351846732</c:v>
                </c:pt>
                <c:pt idx="661">
                  <c:v>27.651331018518249</c:v>
                </c:pt>
                <c:pt idx="662">
                  <c:v>27.69299768518249</c:v>
                </c:pt>
                <c:pt idx="663">
                  <c:v>27.734664351846732</c:v>
                </c:pt>
                <c:pt idx="664">
                  <c:v>27.776331018518249</c:v>
                </c:pt>
                <c:pt idx="665">
                  <c:v>27.81799768518249</c:v>
                </c:pt>
                <c:pt idx="666">
                  <c:v>27.859664351846732</c:v>
                </c:pt>
                <c:pt idx="667">
                  <c:v>27.901331018518249</c:v>
                </c:pt>
                <c:pt idx="668">
                  <c:v>27.94299768518249</c:v>
                </c:pt>
                <c:pt idx="669">
                  <c:v>27.984664351846732</c:v>
                </c:pt>
                <c:pt idx="670">
                  <c:v>28.026331018518249</c:v>
                </c:pt>
                <c:pt idx="671">
                  <c:v>28.06799768518249</c:v>
                </c:pt>
                <c:pt idx="672">
                  <c:v>28.109664351846732</c:v>
                </c:pt>
                <c:pt idx="673">
                  <c:v>28.151331018518249</c:v>
                </c:pt>
                <c:pt idx="674">
                  <c:v>28.19299768518249</c:v>
                </c:pt>
                <c:pt idx="675">
                  <c:v>28.234664351846732</c:v>
                </c:pt>
                <c:pt idx="676">
                  <c:v>28.276331018518249</c:v>
                </c:pt>
                <c:pt idx="677">
                  <c:v>28.31799768518249</c:v>
                </c:pt>
                <c:pt idx="678">
                  <c:v>28.359664351846732</c:v>
                </c:pt>
                <c:pt idx="679">
                  <c:v>28.401331018518249</c:v>
                </c:pt>
                <c:pt idx="680">
                  <c:v>28.44299768518249</c:v>
                </c:pt>
                <c:pt idx="681">
                  <c:v>28.484664351846732</c:v>
                </c:pt>
                <c:pt idx="682">
                  <c:v>28.526331018518249</c:v>
                </c:pt>
                <c:pt idx="683">
                  <c:v>28.56799768518249</c:v>
                </c:pt>
                <c:pt idx="684">
                  <c:v>28.609664351846732</c:v>
                </c:pt>
                <c:pt idx="685">
                  <c:v>28.651331018518249</c:v>
                </c:pt>
                <c:pt idx="686">
                  <c:v>28.69299768518249</c:v>
                </c:pt>
                <c:pt idx="687">
                  <c:v>28.734664351846732</c:v>
                </c:pt>
                <c:pt idx="688">
                  <c:v>28.776331018518249</c:v>
                </c:pt>
                <c:pt idx="689">
                  <c:v>28.81799768518249</c:v>
                </c:pt>
                <c:pt idx="690">
                  <c:v>28.859664351846732</c:v>
                </c:pt>
                <c:pt idx="691">
                  <c:v>28.901331018518249</c:v>
                </c:pt>
                <c:pt idx="692">
                  <c:v>28.94299768518249</c:v>
                </c:pt>
                <c:pt idx="693">
                  <c:v>28.984664351846732</c:v>
                </c:pt>
                <c:pt idx="694">
                  <c:v>29.026331018518249</c:v>
                </c:pt>
                <c:pt idx="695">
                  <c:v>29.06799768518249</c:v>
                </c:pt>
                <c:pt idx="696">
                  <c:v>29.109664351846732</c:v>
                </c:pt>
                <c:pt idx="697">
                  <c:v>29.151331018518249</c:v>
                </c:pt>
                <c:pt idx="698">
                  <c:v>29.19299768518249</c:v>
                </c:pt>
                <c:pt idx="699">
                  <c:v>29.234664351846732</c:v>
                </c:pt>
                <c:pt idx="700">
                  <c:v>29.276331018518249</c:v>
                </c:pt>
                <c:pt idx="701">
                  <c:v>29.31799768518249</c:v>
                </c:pt>
                <c:pt idx="702">
                  <c:v>29.359664351846732</c:v>
                </c:pt>
                <c:pt idx="703">
                  <c:v>29.401331018518249</c:v>
                </c:pt>
                <c:pt idx="704">
                  <c:v>29.44299768518249</c:v>
                </c:pt>
                <c:pt idx="705">
                  <c:v>29.484664351846732</c:v>
                </c:pt>
                <c:pt idx="706">
                  <c:v>29.526331018518249</c:v>
                </c:pt>
                <c:pt idx="707">
                  <c:v>29.56799768518249</c:v>
                </c:pt>
                <c:pt idx="708">
                  <c:v>29.609664351846732</c:v>
                </c:pt>
                <c:pt idx="709">
                  <c:v>29.651331018518249</c:v>
                </c:pt>
                <c:pt idx="710">
                  <c:v>29.69299768518249</c:v>
                </c:pt>
                <c:pt idx="711">
                  <c:v>29.734664351846732</c:v>
                </c:pt>
                <c:pt idx="712">
                  <c:v>29.776331018518249</c:v>
                </c:pt>
                <c:pt idx="713">
                  <c:v>29.81799768518249</c:v>
                </c:pt>
                <c:pt idx="714">
                  <c:v>29.859664351846732</c:v>
                </c:pt>
                <c:pt idx="715">
                  <c:v>29.901331018518249</c:v>
                </c:pt>
                <c:pt idx="716">
                  <c:v>29.94299768518249</c:v>
                </c:pt>
                <c:pt idx="717">
                  <c:v>29.984664351846732</c:v>
                </c:pt>
                <c:pt idx="718">
                  <c:v>30.026331018518249</c:v>
                </c:pt>
                <c:pt idx="719">
                  <c:v>30.06799768518249</c:v>
                </c:pt>
                <c:pt idx="720">
                  <c:v>30.109664351846732</c:v>
                </c:pt>
                <c:pt idx="721">
                  <c:v>30.151331018518249</c:v>
                </c:pt>
                <c:pt idx="722">
                  <c:v>30.19299768518249</c:v>
                </c:pt>
                <c:pt idx="723">
                  <c:v>30.234664351846732</c:v>
                </c:pt>
                <c:pt idx="724">
                  <c:v>30.276331018518249</c:v>
                </c:pt>
                <c:pt idx="725">
                  <c:v>30.31799768518249</c:v>
                </c:pt>
                <c:pt idx="726">
                  <c:v>30.359664351846732</c:v>
                </c:pt>
                <c:pt idx="727">
                  <c:v>30.401331018518249</c:v>
                </c:pt>
                <c:pt idx="728">
                  <c:v>30.44299768518249</c:v>
                </c:pt>
                <c:pt idx="729">
                  <c:v>30.484664351846732</c:v>
                </c:pt>
                <c:pt idx="730">
                  <c:v>30.526331018518249</c:v>
                </c:pt>
                <c:pt idx="731">
                  <c:v>30.56799768518249</c:v>
                </c:pt>
                <c:pt idx="732">
                  <c:v>30.609664351846732</c:v>
                </c:pt>
                <c:pt idx="733">
                  <c:v>30.651331018518249</c:v>
                </c:pt>
                <c:pt idx="734">
                  <c:v>30.69299768518249</c:v>
                </c:pt>
                <c:pt idx="735">
                  <c:v>30.734664351846732</c:v>
                </c:pt>
                <c:pt idx="736">
                  <c:v>30.776331018518249</c:v>
                </c:pt>
                <c:pt idx="737">
                  <c:v>30.81799768518249</c:v>
                </c:pt>
                <c:pt idx="738">
                  <c:v>30.859664351846732</c:v>
                </c:pt>
                <c:pt idx="739">
                  <c:v>30.901331018518249</c:v>
                </c:pt>
                <c:pt idx="740">
                  <c:v>30.94299768518249</c:v>
                </c:pt>
                <c:pt idx="741">
                  <c:v>30.984664351846732</c:v>
                </c:pt>
                <c:pt idx="742">
                  <c:v>31.026331018518249</c:v>
                </c:pt>
                <c:pt idx="743">
                  <c:v>31.06799768518249</c:v>
                </c:pt>
                <c:pt idx="744">
                  <c:v>31.109664351846732</c:v>
                </c:pt>
                <c:pt idx="745">
                  <c:v>31.151331018518249</c:v>
                </c:pt>
                <c:pt idx="746">
                  <c:v>31.19299768518249</c:v>
                </c:pt>
                <c:pt idx="747">
                  <c:v>31.234664351846732</c:v>
                </c:pt>
                <c:pt idx="748">
                  <c:v>31.276331018518249</c:v>
                </c:pt>
                <c:pt idx="749">
                  <c:v>31.31799768518249</c:v>
                </c:pt>
                <c:pt idx="750">
                  <c:v>31.359664351846732</c:v>
                </c:pt>
                <c:pt idx="751">
                  <c:v>31.401331018518249</c:v>
                </c:pt>
                <c:pt idx="752">
                  <c:v>31.44299768518249</c:v>
                </c:pt>
                <c:pt idx="753">
                  <c:v>31.484664351846732</c:v>
                </c:pt>
                <c:pt idx="754">
                  <c:v>31.526331018518249</c:v>
                </c:pt>
                <c:pt idx="755">
                  <c:v>31.56799768518249</c:v>
                </c:pt>
                <c:pt idx="756">
                  <c:v>31.609664351846732</c:v>
                </c:pt>
                <c:pt idx="757">
                  <c:v>31.651331018518249</c:v>
                </c:pt>
                <c:pt idx="758">
                  <c:v>31.69299768518249</c:v>
                </c:pt>
                <c:pt idx="759">
                  <c:v>31.734664351846732</c:v>
                </c:pt>
                <c:pt idx="760">
                  <c:v>31.776331018518249</c:v>
                </c:pt>
                <c:pt idx="761">
                  <c:v>31.81799768518249</c:v>
                </c:pt>
                <c:pt idx="762">
                  <c:v>31.859664351846732</c:v>
                </c:pt>
                <c:pt idx="763">
                  <c:v>31.901331018518249</c:v>
                </c:pt>
                <c:pt idx="764">
                  <c:v>31.94299768518249</c:v>
                </c:pt>
                <c:pt idx="765">
                  <c:v>31.984664351846732</c:v>
                </c:pt>
                <c:pt idx="766">
                  <c:v>32.026331018518249</c:v>
                </c:pt>
                <c:pt idx="767">
                  <c:v>32.06799768518249</c:v>
                </c:pt>
                <c:pt idx="768">
                  <c:v>32.109664351846732</c:v>
                </c:pt>
                <c:pt idx="769">
                  <c:v>32.151331018518249</c:v>
                </c:pt>
                <c:pt idx="770">
                  <c:v>32.19299768518249</c:v>
                </c:pt>
                <c:pt idx="771">
                  <c:v>32.234664351846732</c:v>
                </c:pt>
                <c:pt idx="772">
                  <c:v>32.276331018518249</c:v>
                </c:pt>
                <c:pt idx="773">
                  <c:v>32.31799768518249</c:v>
                </c:pt>
                <c:pt idx="774">
                  <c:v>32.359664351846732</c:v>
                </c:pt>
                <c:pt idx="775">
                  <c:v>32.401331018518249</c:v>
                </c:pt>
                <c:pt idx="776">
                  <c:v>32.44299768518249</c:v>
                </c:pt>
                <c:pt idx="777">
                  <c:v>32.484664351846732</c:v>
                </c:pt>
                <c:pt idx="778">
                  <c:v>32.526331018518249</c:v>
                </c:pt>
                <c:pt idx="779">
                  <c:v>32.56799768518249</c:v>
                </c:pt>
                <c:pt idx="780">
                  <c:v>32.609664351846732</c:v>
                </c:pt>
                <c:pt idx="781">
                  <c:v>32.651331018518249</c:v>
                </c:pt>
                <c:pt idx="782">
                  <c:v>32.69299768518249</c:v>
                </c:pt>
                <c:pt idx="783">
                  <c:v>32.734664351846732</c:v>
                </c:pt>
                <c:pt idx="784">
                  <c:v>32.776331018518249</c:v>
                </c:pt>
                <c:pt idx="785">
                  <c:v>32.81799768518249</c:v>
                </c:pt>
                <c:pt idx="786">
                  <c:v>32.859664351846732</c:v>
                </c:pt>
                <c:pt idx="787">
                  <c:v>32.901331018518249</c:v>
                </c:pt>
                <c:pt idx="788">
                  <c:v>32.94299768518249</c:v>
                </c:pt>
                <c:pt idx="789">
                  <c:v>32.984664351846732</c:v>
                </c:pt>
                <c:pt idx="790">
                  <c:v>33.026331018518249</c:v>
                </c:pt>
                <c:pt idx="791">
                  <c:v>33.06799768518249</c:v>
                </c:pt>
                <c:pt idx="792">
                  <c:v>33.109664351846732</c:v>
                </c:pt>
                <c:pt idx="793">
                  <c:v>33.151331018518249</c:v>
                </c:pt>
                <c:pt idx="794">
                  <c:v>33.19299768518249</c:v>
                </c:pt>
                <c:pt idx="795">
                  <c:v>33.234664351846732</c:v>
                </c:pt>
                <c:pt idx="796">
                  <c:v>33.276331018518249</c:v>
                </c:pt>
                <c:pt idx="797">
                  <c:v>33.31799768518249</c:v>
                </c:pt>
                <c:pt idx="798">
                  <c:v>33.359664351846732</c:v>
                </c:pt>
                <c:pt idx="799">
                  <c:v>33.401331018518249</c:v>
                </c:pt>
                <c:pt idx="800">
                  <c:v>33.44299768518249</c:v>
                </c:pt>
                <c:pt idx="801">
                  <c:v>33.484664351846732</c:v>
                </c:pt>
                <c:pt idx="802">
                  <c:v>33.526331018518249</c:v>
                </c:pt>
                <c:pt idx="803">
                  <c:v>33.56799768518249</c:v>
                </c:pt>
                <c:pt idx="804">
                  <c:v>33.609664351846732</c:v>
                </c:pt>
                <c:pt idx="805">
                  <c:v>33.651331018518249</c:v>
                </c:pt>
                <c:pt idx="806">
                  <c:v>33.69299768518249</c:v>
                </c:pt>
                <c:pt idx="807">
                  <c:v>33.734664351846732</c:v>
                </c:pt>
                <c:pt idx="808">
                  <c:v>33.776331018518249</c:v>
                </c:pt>
                <c:pt idx="809">
                  <c:v>33.81799768518249</c:v>
                </c:pt>
                <c:pt idx="810">
                  <c:v>33.859664351846732</c:v>
                </c:pt>
                <c:pt idx="811">
                  <c:v>33.901331018518249</c:v>
                </c:pt>
                <c:pt idx="812">
                  <c:v>33.94299768518249</c:v>
                </c:pt>
                <c:pt idx="813">
                  <c:v>33.984664351846732</c:v>
                </c:pt>
                <c:pt idx="814">
                  <c:v>34.026331018518249</c:v>
                </c:pt>
                <c:pt idx="815">
                  <c:v>34.06799768518249</c:v>
                </c:pt>
                <c:pt idx="816">
                  <c:v>34.109664351846732</c:v>
                </c:pt>
                <c:pt idx="817">
                  <c:v>34.151331018518249</c:v>
                </c:pt>
                <c:pt idx="818">
                  <c:v>34.19299768518249</c:v>
                </c:pt>
                <c:pt idx="819">
                  <c:v>34.234664351846732</c:v>
                </c:pt>
                <c:pt idx="820">
                  <c:v>34.276331018518249</c:v>
                </c:pt>
                <c:pt idx="821">
                  <c:v>34.31799768518249</c:v>
                </c:pt>
                <c:pt idx="822">
                  <c:v>34.359664351846732</c:v>
                </c:pt>
                <c:pt idx="823">
                  <c:v>34.401331018518249</c:v>
                </c:pt>
                <c:pt idx="824">
                  <c:v>34.44299768518249</c:v>
                </c:pt>
                <c:pt idx="825">
                  <c:v>34.484664351846732</c:v>
                </c:pt>
                <c:pt idx="826">
                  <c:v>34.526331018518249</c:v>
                </c:pt>
                <c:pt idx="827">
                  <c:v>34.56799768518249</c:v>
                </c:pt>
                <c:pt idx="828">
                  <c:v>34.609664351846732</c:v>
                </c:pt>
                <c:pt idx="829">
                  <c:v>34.651331018518249</c:v>
                </c:pt>
                <c:pt idx="830">
                  <c:v>34.69299768518249</c:v>
                </c:pt>
                <c:pt idx="831">
                  <c:v>34.734664351846732</c:v>
                </c:pt>
                <c:pt idx="832">
                  <c:v>34.776331018518249</c:v>
                </c:pt>
                <c:pt idx="833">
                  <c:v>34.81799768518249</c:v>
                </c:pt>
                <c:pt idx="834">
                  <c:v>34.859664351846732</c:v>
                </c:pt>
                <c:pt idx="835">
                  <c:v>34.901331018518249</c:v>
                </c:pt>
                <c:pt idx="836">
                  <c:v>34.94299768518249</c:v>
                </c:pt>
                <c:pt idx="837">
                  <c:v>34.984664351846732</c:v>
                </c:pt>
                <c:pt idx="838">
                  <c:v>35.026331018518249</c:v>
                </c:pt>
                <c:pt idx="839">
                  <c:v>35.06799768518249</c:v>
                </c:pt>
                <c:pt idx="840">
                  <c:v>35.109664351846732</c:v>
                </c:pt>
                <c:pt idx="841">
                  <c:v>35.151331018518249</c:v>
                </c:pt>
                <c:pt idx="842">
                  <c:v>35.19299768518249</c:v>
                </c:pt>
                <c:pt idx="843">
                  <c:v>35.234664351846732</c:v>
                </c:pt>
                <c:pt idx="844">
                  <c:v>35.276331018518249</c:v>
                </c:pt>
                <c:pt idx="845">
                  <c:v>35.31799768518249</c:v>
                </c:pt>
                <c:pt idx="846">
                  <c:v>35.359664351846732</c:v>
                </c:pt>
                <c:pt idx="847">
                  <c:v>35.401331018518249</c:v>
                </c:pt>
                <c:pt idx="848">
                  <c:v>35.44299768518249</c:v>
                </c:pt>
                <c:pt idx="849">
                  <c:v>35.484664351846732</c:v>
                </c:pt>
                <c:pt idx="850">
                  <c:v>35.526331018518249</c:v>
                </c:pt>
                <c:pt idx="851">
                  <c:v>35.56799768518249</c:v>
                </c:pt>
                <c:pt idx="852">
                  <c:v>35.609664351846732</c:v>
                </c:pt>
                <c:pt idx="853">
                  <c:v>35.651331018518249</c:v>
                </c:pt>
                <c:pt idx="854">
                  <c:v>35.69299768518249</c:v>
                </c:pt>
                <c:pt idx="855">
                  <c:v>35.734664351846732</c:v>
                </c:pt>
                <c:pt idx="856">
                  <c:v>35.776331018518249</c:v>
                </c:pt>
                <c:pt idx="857">
                  <c:v>35.81799768518249</c:v>
                </c:pt>
                <c:pt idx="858">
                  <c:v>35.859664351846732</c:v>
                </c:pt>
                <c:pt idx="859">
                  <c:v>35.901331018518249</c:v>
                </c:pt>
                <c:pt idx="860">
                  <c:v>35.94299768518249</c:v>
                </c:pt>
                <c:pt idx="861">
                  <c:v>35.984664351846732</c:v>
                </c:pt>
                <c:pt idx="862">
                  <c:v>36.026331018518249</c:v>
                </c:pt>
                <c:pt idx="863">
                  <c:v>36.06799768518249</c:v>
                </c:pt>
                <c:pt idx="864">
                  <c:v>36.109664351846732</c:v>
                </c:pt>
                <c:pt idx="865">
                  <c:v>36.151331018518249</c:v>
                </c:pt>
                <c:pt idx="866">
                  <c:v>36.19299768518249</c:v>
                </c:pt>
                <c:pt idx="867">
                  <c:v>36.234664351846732</c:v>
                </c:pt>
                <c:pt idx="868">
                  <c:v>36.276331018518249</c:v>
                </c:pt>
                <c:pt idx="869">
                  <c:v>36.31799768518249</c:v>
                </c:pt>
                <c:pt idx="870">
                  <c:v>36.359664351846732</c:v>
                </c:pt>
                <c:pt idx="871">
                  <c:v>36.401331018518249</c:v>
                </c:pt>
                <c:pt idx="872">
                  <c:v>36.44299768518249</c:v>
                </c:pt>
                <c:pt idx="873">
                  <c:v>36.484664351846732</c:v>
                </c:pt>
                <c:pt idx="874">
                  <c:v>36.526331018518249</c:v>
                </c:pt>
                <c:pt idx="875">
                  <c:v>36.56799768518249</c:v>
                </c:pt>
                <c:pt idx="876">
                  <c:v>36.609664351846732</c:v>
                </c:pt>
                <c:pt idx="877">
                  <c:v>36.651331018518249</c:v>
                </c:pt>
                <c:pt idx="878">
                  <c:v>36.69299768518249</c:v>
                </c:pt>
                <c:pt idx="879">
                  <c:v>36.734664351846732</c:v>
                </c:pt>
                <c:pt idx="880">
                  <c:v>36.776331018518249</c:v>
                </c:pt>
                <c:pt idx="881">
                  <c:v>36.81799768518249</c:v>
                </c:pt>
                <c:pt idx="882">
                  <c:v>36.859664351846732</c:v>
                </c:pt>
                <c:pt idx="883">
                  <c:v>36.901331018518249</c:v>
                </c:pt>
                <c:pt idx="884">
                  <c:v>36.94299768518249</c:v>
                </c:pt>
                <c:pt idx="885">
                  <c:v>36.984664351846732</c:v>
                </c:pt>
                <c:pt idx="886">
                  <c:v>37.026331018518249</c:v>
                </c:pt>
                <c:pt idx="887">
                  <c:v>37.06799768518249</c:v>
                </c:pt>
                <c:pt idx="888">
                  <c:v>37.109664351846732</c:v>
                </c:pt>
                <c:pt idx="889">
                  <c:v>37.151331018518249</c:v>
                </c:pt>
                <c:pt idx="890">
                  <c:v>37.19299768518249</c:v>
                </c:pt>
                <c:pt idx="891">
                  <c:v>37.234664351846732</c:v>
                </c:pt>
                <c:pt idx="892">
                  <c:v>37.276331018518249</c:v>
                </c:pt>
                <c:pt idx="893">
                  <c:v>37.31799768518249</c:v>
                </c:pt>
                <c:pt idx="894">
                  <c:v>37.359664351846732</c:v>
                </c:pt>
                <c:pt idx="895">
                  <c:v>37.401331018518249</c:v>
                </c:pt>
                <c:pt idx="896">
                  <c:v>37.44299768518249</c:v>
                </c:pt>
                <c:pt idx="897">
                  <c:v>37.484664351846732</c:v>
                </c:pt>
                <c:pt idx="898">
                  <c:v>37.526331018518249</c:v>
                </c:pt>
                <c:pt idx="899">
                  <c:v>37.56799768518249</c:v>
                </c:pt>
                <c:pt idx="900">
                  <c:v>37.609664351846732</c:v>
                </c:pt>
                <c:pt idx="901">
                  <c:v>37.651331018518249</c:v>
                </c:pt>
                <c:pt idx="902">
                  <c:v>37.69299768518249</c:v>
                </c:pt>
                <c:pt idx="903">
                  <c:v>37.734664351846732</c:v>
                </c:pt>
                <c:pt idx="904">
                  <c:v>37.776331018518249</c:v>
                </c:pt>
                <c:pt idx="905">
                  <c:v>37.81799768518249</c:v>
                </c:pt>
                <c:pt idx="906">
                  <c:v>37.859664351846732</c:v>
                </c:pt>
                <c:pt idx="907">
                  <c:v>37.901331018518249</c:v>
                </c:pt>
                <c:pt idx="908">
                  <c:v>37.94299768518249</c:v>
                </c:pt>
                <c:pt idx="909">
                  <c:v>37.984664351846732</c:v>
                </c:pt>
                <c:pt idx="910">
                  <c:v>38.026331018518249</c:v>
                </c:pt>
                <c:pt idx="911">
                  <c:v>38.06799768518249</c:v>
                </c:pt>
                <c:pt idx="912">
                  <c:v>38.109664351846732</c:v>
                </c:pt>
                <c:pt idx="913">
                  <c:v>38.151331018518249</c:v>
                </c:pt>
                <c:pt idx="914">
                  <c:v>38.19299768518249</c:v>
                </c:pt>
                <c:pt idx="915">
                  <c:v>38.234664351846732</c:v>
                </c:pt>
                <c:pt idx="916">
                  <c:v>38.276331018518249</c:v>
                </c:pt>
                <c:pt idx="917">
                  <c:v>38.31799768518249</c:v>
                </c:pt>
                <c:pt idx="918">
                  <c:v>38.359664351846732</c:v>
                </c:pt>
                <c:pt idx="919">
                  <c:v>38.401331018518249</c:v>
                </c:pt>
                <c:pt idx="920">
                  <c:v>38.44299768518249</c:v>
                </c:pt>
                <c:pt idx="921">
                  <c:v>38.484664351846732</c:v>
                </c:pt>
                <c:pt idx="922">
                  <c:v>38.526331018518249</c:v>
                </c:pt>
                <c:pt idx="923">
                  <c:v>38.56799768518249</c:v>
                </c:pt>
                <c:pt idx="924">
                  <c:v>38.609664351846732</c:v>
                </c:pt>
                <c:pt idx="925">
                  <c:v>38.651331018518249</c:v>
                </c:pt>
                <c:pt idx="926">
                  <c:v>38.69299768518249</c:v>
                </c:pt>
                <c:pt idx="927">
                  <c:v>38.734664351846732</c:v>
                </c:pt>
                <c:pt idx="928">
                  <c:v>38.776331018518249</c:v>
                </c:pt>
                <c:pt idx="929">
                  <c:v>38.81799768518249</c:v>
                </c:pt>
                <c:pt idx="930">
                  <c:v>38.859664351846732</c:v>
                </c:pt>
                <c:pt idx="931">
                  <c:v>38.901331018518249</c:v>
                </c:pt>
                <c:pt idx="932">
                  <c:v>38.94299768518249</c:v>
                </c:pt>
                <c:pt idx="933">
                  <c:v>38.984664351846732</c:v>
                </c:pt>
                <c:pt idx="934">
                  <c:v>39.026331018518249</c:v>
                </c:pt>
                <c:pt idx="935">
                  <c:v>39.06799768518249</c:v>
                </c:pt>
                <c:pt idx="936">
                  <c:v>39.109664351846732</c:v>
                </c:pt>
                <c:pt idx="937">
                  <c:v>39.151331018518249</c:v>
                </c:pt>
                <c:pt idx="938">
                  <c:v>39.19299768518249</c:v>
                </c:pt>
                <c:pt idx="939">
                  <c:v>39.234664351846732</c:v>
                </c:pt>
                <c:pt idx="940">
                  <c:v>39.276331018518249</c:v>
                </c:pt>
                <c:pt idx="941">
                  <c:v>39.31799768518249</c:v>
                </c:pt>
                <c:pt idx="942">
                  <c:v>39.359664351846732</c:v>
                </c:pt>
                <c:pt idx="943">
                  <c:v>39.401331018518249</c:v>
                </c:pt>
                <c:pt idx="944">
                  <c:v>39.44299768518249</c:v>
                </c:pt>
                <c:pt idx="945">
                  <c:v>39.484664351846732</c:v>
                </c:pt>
                <c:pt idx="946">
                  <c:v>39.526331018518249</c:v>
                </c:pt>
                <c:pt idx="947">
                  <c:v>39.56799768518249</c:v>
                </c:pt>
                <c:pt idx="948">
                  <c:v>39.609664351846732</c:v>
                </c:pt>
                <c:pt idx="949">
                  <c:v>39.651331018518249</c:v>
                </c:pt>
                <c:pt idx="950">
                  <c:v>39.69299768518249</c:v>
                </c:pt>
                <c:pt idx="951">
                  <c:v>39.734664351846732</c:v>
                </c:pt>
                <c:pt idx="952">
                  <c:v>39.776331018518249</c:v>
                </c:pt>
                <c:pt idx="953">
                  <c:v>39.81799768518249</c:v>
                </c:pt>
                <c:pt idx="954">
                  <c:v>39.859664351846732</c:v>
                </c:pt>
                <c:pt idx="955">
                  <c:v>39.901331018518249</c:v>
                </c:pt>
                <c:pt idx="956">
                  <c:v>39.94299768518249</c:v>
                </c:pt>
                <c:pt idx="957">
                  <c:v>39.984664351846732</c:v>
                </c:pt>
                <c:pt idx="958">
                  <c:v>40.026331018518249</c:v>
                </c:pt>
                <c:pt idx="959">
                  <c:v>40.06799768518249</c:v>
                </c:pt>
                <c:pt idx="960">
                  <c:v>40.109664351846732</c:v>
                </c:pt>
                <c:pt idx="961">
                  <c:v>40.151331018518249</c:v>
                </c:pt>
                <c:pt idx="962">
                  <c:v>40.19299768518249</c:v>
                </c:pt>
                <c:pt idx="963">
                  <c:v>40.234664351846732</c:v>
                </c:pt>
                <c:pt idx="964">
                  <c:v>40.276331018518249</c:v>
                </c:pt>
                <c:pt idx="965">
                  <c:v>40.31799768518249</c:v>
                </c:pt>
                <c:pt idx="966">
                  <c:v>40.359664351846732</c:v>
                </c:pt>
                <c:pt idx="967">
                  <c:v>40.401331018518249</c:v>
                </c:pt>
                <c:pt idx="968">
                  <c:v>40.44299768518249</c:v>
                </c:pt>
                <c:pt idx="969">
                  <c:v>40.484664351846732</c:v>
                </c:pt>
                <c:pt idx="970">
                  <c:v>40.526331018518249</c:v>
                </c:pt>
                <c:pt idx="971">
                  <c:v>40.56799768518249</c:v>
                </c:pt>
                <c:pt idx="972">
                  <c:v>40.609664351846732</c:v>
                </c:pt>
                <c:pt idx="973">
                  <c:v>40.651331018518249</c:v>
                </c:pt>
                <c:pt idx="974">
                  <c:v>40.69299768518249</c:v>
                </c:pt>
                <c:pt idx="975">
                  <c:v>40.734664351846732</c:v>
                </c:pt>
                <c:pt idx="976">
                  <c:v>40.776331018518249</c:v>
                </c:pt>
                <c:pt idx="977">
                  <c:v>40.81799768518249</c:v>
                </c:pt>
                <c:pt idx="978">
                  <c:v>40.859664351846732</c:v>
                </c:pt>
                <c:pt idx="979">
                  <c:v>40.901331018518249</c:v>
                </c:pt>
                <c:pt idx="980">
                  <c:v>40.94299768518249</c:v>
                </c:pt>
                <c:pt idx="981">
                  <c:v>40.984664351846732</c:v>
                </c:pt>
                <c:pt idx="982">
                  <c:v>41.026331018518249</c:v>
                </c:pt>
                <c:pt idx="983">
                  <c:v>41.06799768518249</c:v>
                </c:pt>
                <c:pt idx="984">
                  <c:v>41.109664351846732</c:v>
                </c:pt>
                <c:pt idx="985">
                  <c:v>41.151331018518249</c:v>
                </c:pt>
                <c:pt idx="986">
                  <c:v>41.19299768518249</c:v>
                </c:pt>
                <c:pt idx="987">
                  <c:v>41.234664351846732</c:v>
                </c:pt>
                <c:pt idx="988">
                  <c:v>41.276331018518249</c:v>
                </c:pt>
                <c:pt idx="989">
                  <c:v>41.31799768518249</c:v>
                </c:pt>
                <c:pt idx="990">
                  <c:v>41.359664351846732</c:v>
                </c:pt>
                <c:pt idx="991">
                  <c:v>41.401331018518249</c:v>
                </c:pt>
                <c:pt idx="992">
                  <c:v>41.44299768518249</c:v>
                </c:pt>
                <c:pt idx="993">
                  <c:v>41.484664351846732</c:v>
                </c:pt>
                <c:pt idx="994">
                  <c:v>41.526331018518249</c:v>
                </c:pt>
                <c:pt idx="995">
                  <c:v>41.56799768518249</c:v>
                </c:pt>
                <c:pt idx="996">
                  <c:v>41.609664351846732</c:v>
                </c:pt>
                <c:pt idx="997">
                  <c:v>41.651331018518249</c:v>
                </c:pt>
                <c:pt idx="998">
                  <c:v>41.69299768518249</c:v>
                </c:pt>
                <c:pt idx="999">
                  <c:v>41.734664351846732</c:v>
                </c:pt>
                <c:pt idx="1000">
                  <c:v>41.776331018518249</c:v>
                </c:pt>
                <c:pt idx="1001">
                  <c:v>41.81799768518249</c:v>
                </c:pt>
                <c:pt idx="1002">
                  <c:v>41.859664351846732</c:v>
                </c:pt>
                <c:pt idx="1003">
                  <c:v>41.901331018518249</c:v>
                </c:pt>
                <c:pt idx="1004">
                  <c:v>41.94299768518249</c:v>
                </c:pt>
                <c:pt idx="1005">
                  <c:v>41.984664351846732</c:v>
                </c:pt>
                <c:pt idx="1006">
                  <c:v>42.026331018518249</c:v>
                </c:pt>
                <c:pt idx="1007">
                  <c:v>42.06799768518249</c:v>
                </c:pt>
                <c:pt idx="1008">
                  <c:v>42.109664351846732</c:v>
                </c:pt>
                <c:pt idx="1009">
                  <c:v>42.151331018518249</c:v>
                </c:pt>
                <c:pt idx="1010">
                  <c:v>42.19299768518249</c:v>
                </c:pt>
                <c:pt idx="1011">
                  <c:v>42.234664351846732</c:v>
                </c:pt>
                <c:pt idx="1012">
                  <c:v>42.276331018518249</c:v>
                </c:pt>
                <c:pt idx="1013">
                  <c:v>42.31799768518249</c:v>
                </c:pt>
                <c:pt idx="1014">
                  <c:v>42.359664351846732</c:v>
                </c:pt>
                <c:pt idx="1015">
                  <c:v>42.401331018518249</c:v>
                </c:pt>
                <c:pt idx="1016">
                  <c:v>42.44299768518249</c:v>
                </c:pt>
                <c:pt idx="1017">
                  <c:v>42.484664351846732</c:v>
                </c:pt>
                <c:pt idx="1018">
                  <c:v>42.526331018518249</c:v>
                </c:pt>
                <c:pt idx="1019">
                  <c:v>42.56799768518249</c:v>
                </c:pt>
                <c:pt idx="1020">
                  <c:v>42.609664351846732</c:v>
                </c:pt>
                <c:pt idx="1021">
                  <c:v>42.651331018518249</c:v>
                </c:pt>
                <c:pt idx="1022">
                  <c:v>42.69299768518249</c:v>
                </c:pt>
                <c:pt idx="1023">
                  <c:v>42.734664351846732</c:v>
                </c:pt>
                <c:pt idx="1024">
                  <c:v>42.776331018518249</c:v>
                </c:pt>
                <c:pt idx="1025">
                  <c:v>42.81799768518249</c:v>
                </c:pt>
                <c:pt idx="1026">
                  <c:v>42.859664351846732</c:v>
                </c:pt>
                <c:pt idx="1027">
                  <c:v>42.901331018518249</c:v>
                </c:pt>
                <c:pt idx="1028">
                  <c:v>42.94299768518249</c:v>
                </c:pt>
                <c:pt idx="1029">
                  <c:v>42.984664351846732</c:v>
                </c:pt>
                <c:pt idx="1030">
                  <c:v>43.026331018518249</c:v>
                </c:pt>
                <c:pt idx="1031">
                  <c:v>43.06799768518249</c:v>
                </c:pt>
                <c:pt idx="1032">
                  <c:v>43.109664351846732</c:v>
                </c:pt>
                <c:pt idx="1033">
                  <c:v>43.151331018518249</c:v>
                </c:pt>
                <c:pt idx="1034">
                  <c:v>43.19299768518249</c:v>
                </c:pt>
                <c:pt idx="1035">
                  <c:v>43.234664351846732</c:v>
                </c:pt>
                <c:pt idx="1036">
                  <c:v>43.276331018518249</c:v>
                </c:pt>
                <c:pt idx="1037">
                  <c:v>43.31799768518249</c:v>
                </c:pt>
                <c:pt idx="1038">
                  <c:v>43.359664351846732</c:v>
                </c:pt>
                <c:pt idx="1039">
                  <c:v>43.401331018518249</c:v>
                </c:pt>
                <c:pt idx="1040">
                  <c:v>43.44299768518249</c:v>
                </c:pt>
                <c:pt idx="1041">
                  <c:v>43.484664351846732</c:v>
                </c:pt>
                <c:pt idx="1042">
                  <c:v>43.526331018518249</c:v>
                </c:pt>
                <c:pt idx="1043">
                  <c:v>43.56799768518249</c:v>
                </c:pt>
                <c:pt idx="1044">
                  <c:v>43.609664351846732</c:v>
                </c:pt>
                <c:pt idx="1045">
                  <c:v>43.651331018518249</c:v>
                </c:pt>
                <c:pt idx="1046">
                  <c:v>43.69299768518249</c:v>
                </c:pt>
                <c:pt idx="1047">
                  <c:v>43.734664351846732</c:v>
                </c:pt>
                <c:pt idx="1048">
                  <c:v>43.776331018518249</c:v>
                </c:pt>
                <c:pt idx="1049">
                  <c:v>43.81799768518249</c:v>
                </c:pt>
                <c:pt idx="1050">
                  <c:v>43.859664351846732</c:v>
                </c:pt>
                <c:pt idx="1051">
                  <c:v>43.901331018518249</c:v>
                </c:pt>
                <c:pt idx="1052">
                  <c:v>43.94299768518249</c:v>
                </c:pt>
                <c:pt idx="1053">
                  <c:v>43.984664351846732</c:v>
                </c:pt>
                <c:pt idx="1054">
                  <c:v>44.026331018518249</c:v>
                </c:pt>
                <c:pt idx="1055">
                  <c:v>44.06799768518249</c:v>
                </c:pt>
                <c:pt idx="1056">
                  <c:v>44.109664351846732</c:v>
                </c:pt>
                <c:pt idx="1057">
                  <c:v>44.151331018518249</c:v>
                </c:pt>
                <c:pt idx="1058">
                  <c:v>44.19299768518249</c:v>
                </c:pt>
                <c:pt idx="1059">
                  <c:v>44.234664351846732</c:v>
                </c:pt>
                <c:pt idx="1060">
                  <c:v>44.276331018518249</c:v>
                </c:pt>
                <c:pt idx="1061">
                  <c:v>44.31799768518249</c:v>
                </c:pt>
                <c:pt idx="1062">
                  <c:v>44.359664351846732</c:v>
                </c:pt>
                <c:pt idx="1063">
                  <c:v>44.401331018518249</c:v>
                </c:pt>
                <c:pt idx="1064">
                  <c:v>44.44299768518249</c:v>
                </c:pt>
                <c:pt idx="1065">
                  <c:v>44.484664351846732</c:v>
                </c:pt>
                <c:pt idx="1066">
                  <c:v>44.526331018518249</c:v>
                </c:pt>
                <c:pt idx="1067">
                  <c:v>44.56799768518249</c:v>
                </c:pt>
                <c:pt idx="1068">
                  <c:v>44.609664351846732</c:v>
                </c:pt>
                <c:pt idx="1069">
                  <c:v>44.651331018518249</c:v>
                </c:pt>
                <c:pt idx="1070">
                  <c:v>44.69299768518249</c:v>
                </c:pt>
                <c:pt idx="1071">
                  <c:v>44.734664351846732</c:v>
                </c:pt>
                <c:pt idx="1072">
                  <c:v>44.776331018518249</c:v>
                </c:pt>
                <c:pt idx="1073">
                  <c:v>44.81799768518249</c:v>
                </c:pt>
                <c:pt idx="1074">
                  <c:v>44.859664351846732</c:v>
                </c:pt>
                <c:pt idx="1075">
                  <c:v>44.901331018518249</c:v>
                </c:pt>
                <c:pt idx="1076">
                  <c:v>44.94299768518249</c:v>
                </c:pt>
                <c:pt idx="1077">
                  <c:v>44.984664351846732</c:v>
                </c:pt>
                <c:pt idx="1078">
                  <c:v>45.026331018518249</c:v>
                </c:pt>
                <c:pt idx="1079">
                  <c:v>45.06799768518249</c:v>
                </c:pt>
                <c:pt idx="1080">
                  <c:v>45.109664351846732</c:v>
                </c:pt>
                <c:pt idx="1081">
                  <c:v>45.151331018518249</c:v>
                </c:pt>
                <c:pt idx="1082">
                  <c:v>45.19299768518249</c:v>
                </c:pt>
                <c:pt idx="1083">
                  <c:v>45.234664351846732</c:v>
                </c:pt>
                <c:pt idx="1084">
                  <c:v>45.276331018518249</c:v>
                </c:pt>
                <c:pt idx="1085">
                  <c:v>45.31799768518249</c:v>
                </c:pt>
                <c:pt idx="1086">
                  <c:v>45.359664351846732</c:v>
                </c:pt>
                <c:pt idx="1087">
                  <c:v>45.401331018518249</c:v>
                </c:pt>
                <c:pt idx="1088">
                  <c:v>45.44299768518249</c:v>
                </c:pt>
                <c:pt idx="1089">
                  <c:v>45.484664351846732</c:v>
                </c:pt>
                <c:pt idx="1090">
                  <c:v>45.526331018518249</c:v>
                </c:pt>
                <c:pt idx="1091">
                  <c:v>45.56799768518249</c:v>
                </c:pt>
                <c:pt idx="1092">
                  <c:v>45.609664351846732</c:v>
                </c:pt>
                <c:pt idx="1093">
                  <c:v>45.651331018518249</c:v>
                </c:pt>
                <c:pt idx="1094">
                  <c:v>45.69299768518249</c:v>
                </c:pt>
                <c:pt idx="1095">
                  <c:v>45.734664351846732</c:v>
                </c:pt>
                <c:pt idx="1096">
                  <c:v>45.776331018518249</c:v>
                </c:pt>
                <c:pt idx="1097">
                  <c:v>45.81799768518249</c:v>
                </c:pt>
                <c:pt idx="1098">
                  <c:v>45.859664351846732</c:v>
                </c:pt>
                <c:pt idx="1099">
                  <c:v>45.901331018518249</c:v>
                </c:pt>
                <c:pt idx="1100">
                  <c:v>45.94299768518249</c:v>
                </c:pt>
                <c:pt idx="1101">
                  <c:v>45.984664351846732</c:v>
                </c:pt>
                <c:pt idx="1102">
                  <c:v>46.026331018518249</c:v>
                </c:pt>
                <c:pt idx="1103">
                  <c:v>46.06799768518249</c:v>
                </c:pt>
                <c:pt idx="1104">
                  <c:v>46.109664351846732</c:v>
                </c:pt>
                <c:pt idx="1105">
                  <c:v>46.151331018518249</c:v>
                </c:pt>
                <c:pt idx="1106">
                  <c:v>46.19299768518249</c:v>
                </c:pt>
                <c:pt idx="1107">
                  <c:v>46.234664351846732</c:v>
                </c:pt>
                <c:pt idx="1108">
                  <c:v>46.276331018518249</c:v>
                </c:pt>
                <c:pt idx="1109">
                  <c:v>46.31799768518249</c:v>
                </c:pt>
                <c:pt idx="1110">
                  <c:v>46.359664351846732</c:v>
                </c:pt>
                <c:pt idx="1111">
                  <c:v>46.401331018518249</c:v>
                </c:pt>
                <c:pt idx="1112">
                  <c:v>46.44299768518249</c:v>
                </c:pt>
                <c:pt idx="1113">
                  <c:v>46.484664351846732</c:v>
                </c:pt>
                <c:pt idx="1114">
                  <c:v>46.526331018518249</c:v>
                </c:pt>
                <c:pt idx="1115">
                  <c:v>46.56799768518249</c:v>
                </c:pt>
                <c:pt idx="1116">
                  <c:v>46.609664351846732</c:v>
                </c:pt>
                <c:pt idx="1117">
                  <c:v>46.651331018518249</c:v>
                </c:pt>
                <c:pt idx="1118">
                  <c:v>46.69299768518249</c:v>
                </c:pt>
                <c:pt idx="1119">
                  <c:v>46.734664351846732</c:v>
                </c:pt>
                <c:pt idx="1120">
                  <c:v>46.776331018518249</c:v>
                </c:pt>
                <c:pt idx="1121">
                  <c:v>46.81799768518249</c:v>
                </c:pt>
                <c:pt idx="1122">
                  <c:v>46.859664351846732</c:v>
                </c:pt>
                <c:pt idx="1123">
                  <c:v>46.901331018518249</c:v>
                </c:pt>
                <c:pt idx="1124">
                  <c:v>46.94299768518249</c:v>
                </c:pt>
                <c:pt idx="1125">
                  <c:v>46.984664351846732</c:v>
                </c:pt>
                <c:pt idx="1126">
                  <c:v>47.026331018518249</c:v>
                </c:pt>
                <c:pt idx="1127">
                  <c:v>47.06799768518249</c:v>
                </c:pt>
                <c:pt idx="1128">
                  <c:v>47.109664351846732</c:v>
                </c:pt>
                <c:pt idx="1129">
                  <c:v>47.151331018518249</c:v>
                </c:pt>
                <c:pt idx="1130">
                  <c:v>47.19299768518249</c:v>
                </c:pt>
                <c:pt idx="1131">
                  <c:v>47.234664351846732</c:v>
                </c:pt>
                <c:pt idx="1132">
                  <c:v>47.276331018518249</c:v>
                </c:pt>
                <c:pt idx="1133">
                  <c:v>47.31799768518249</c:v>
                </c:pt>
                <c:pt idx="1134">
                  <c:v>47.359664351846732</c:v>
                </c:pt>
                <c:pt idx="1135">
                  <c:v>47.401331018518249</c:v>
                </c:pt>
                <c:pt idx="1136">
                  <c:v>47.44299768518249</c:v>
                </c:pt>
                <c:pt idx="1137">
                  <c:v>47.484664351846732</c:v>
                </c:pt>
                <c:pt idx="1138">
                  <c:v>47.526331018518249</c:v>
                </c:pt>
                <c:pt idx="1139">
                  <c:v>47.56799768518249</c:v>
                </c:pt>
                <c:pt idx="1140">
                  <c:v>47.609664351846732</c:v>
                </c:pt>
                <c:pt idx="1141">
                  <c:v>47.651331018518249</c:v>
                </c:pt>
                <c:pt idx="1142">
                  <c:v>47.69299768518249</c:v>
                </c:pt>
                <c:pt idx="1143">
                  <c:v>47.734664351846732</c:v>
                </c:pt>
                <c:pt idx="1144">
                  <c:v>47.776331018518249</c:v>
                </c:pt>
                <c:pt idx="1145">
                  <c:v>47.81799768518249</c:v>
                </c:pt>
                <c:pt idx="1146">
                  <c:v>47.859664351846732</c:v>
                </c:pt>
                <c:pt idx="1147">
                  <c:v>47.901331018518249</c:v>
                </c:pt>
                <c:pt idx="1148">
                  <c:v>47.94299768518249</c:v>
                </c:pt>
                <c:pt idx="1149">
                  <c:v>47.984664351846732</c:v>
                </c:pt>
                <c:pt idx="1150">
                  <c:v>48.026331018518249</c:v>
                </c:pt>
                <c:pt idx="1151">
                  <c:v>48.06799768518249</c:v>
                </c:pt>
                <c:pt idx="1152">
                  <c:v>48.109664351846732</c:v>
                </c:pt>
                <c:pt idx="1153">
                  <c:v>48.151331018518249</c:v>
                </c:pt>
                <c:pt idx="1154">
                  <c:v>48.19299768518249</c:v>
                </c:pt>
                <c:pt idx="1155">
                  <c:v>48.234664351846732</c:v>
                </c:pt>
                <c:pt idx="1156">
                  <c:v>48.276331018518249</c:v>
                </c:pt>
                <c:pt idx="1157">
                  <c:v>48.31799768518249</c:v>
                </c:pt>
                <c:pt idx="1158">
                  <c:v>48.359664351846732</c:v>
                </c:pt>
                <c:pt idx="1159">
                  <c:v>48.401331018518249</c:v>
                </c:pt>
                <c:pt idx="1160">
                  <c:v>48.44299768518249</c:v>
                </c:pt>
                <c:pt idx="1161">
                  <c:v>48.484664351846732</c:v>
                </c:pt>
                <c:pt idx="1162">
                  <c:v>48.526331018518249</c:v>
                </c:pt>
                <c:pt idx="1163">
                  <c:v>48.56799768518249</c:v>
                </c:pt>
                <c:pt idx="1164">
                  <c:v>48.609664351846732</c:v>
                </c:pt>
                <c:pt idx="1165">
                  <c:v>48.651331018518249</c:v>
                </c:pt>
                <c:pt idx="1166">
                  <c:v>48.69299768518249</c:v>
                </c:pt>
                <c:pt idx="1167">
                  <c:v>48.734664351846732</c:v>
                </c:pt>
                <c:pt idx="1168">
                  <c:v>48.776331018518249</c:v>
                </c:pt>
                <c:pt idx="1169">
                  <c:v>48.81799768518249</c:v>
                </c:pt>
                <c:pt idx="1170">
                  <c:v>48.859664351846732</c:v>
                </c:pt>
                <c:pt idx="1171">
                  <c:v>48.901331018518249</c:v>
                </c:pt>
                <c:pt idx="1172">
                  <c:v>48.94299768518249</c:v>
                </c:pt>
                <c:pt idx="1173">
                  <c:v>48.984664351846732</c:v>
                </c:pt>
                <c:pt idx="1174">
                  <c:v>49.026331018518249</c:v>
                </c:pt>
                <c:pt idx="1175">
                  <c:v>49.06799768518249</c:v>
                </c:pt>
                <c:pt idx="1176">
                  <c:v>49.109664351846732</c:v>
                </c:pt>
                <c:pt idx="1177">
                  <c:v>49.151331018518249</c:v>
                </c:pt>
                <c:pt idx="1178">
                  <c:v>49.19299768518249</c:v>
                </c:pt>
                <c:pt idx="1179">
                  <c:v>49.234664351846732</c:v>
                </c:pt>
                <c:pt idx="1180">
                  <c:v>49.276331018518249</c:v>
                </c:pt>
                <c:pt idx="1181">
                  <c:v>49.31799768518249</c:v>
                </c:pt>
                <c:pt idx="1182">
                  <c:v>49.359664351846732</c:v>
                </c:pt>
                <c:pt idx="1183">
                  <c:v>49.401331018518249</c:v>
                </c:pt>
                <c:pt idx="1184">
                  <c:v>49.44299768518249</c:v>
                </c:pt>
                <c:pt idx="1185">
                  <c:v>49.484664351846732</c:v>
                </c:pt>
                <c:pt idx="1186">
                  <c:v>49.526331018518249</c:v>
                </c:pt>
                <c:pt idx="1187">
                  <c:v>49.56799768518249</c:v>
                </c:pt>
                <c:pt idx="1188">
                  <c:v>49.609664351846732</c:v>
                </c:pt>
                <c:pt idx="1189">
                  <c:v>49.651331018518249</c:v>
                </c:pt>
                <c:pt idx="1190">
                  <c:v>49.69299768518249</c:v>
                </c:pt>
                <c:pt idx="1191">
                  <c:v>49.734664351846732</c:v>
                </c:pt>
                <c:pt idx="1192">
                  <c:v>49.776331018518249</c:v>
                </c:pt>
                <c:pt idx="1193">
                  <c:v>49.81799768518249</c:v>
                </c:pt>
                <c:pt idx="1194">
                  <c:v>49.859664351846732</c:v>
                </c:pt>
                <c:pt idx="1195">
                  <c:v>49.901331018518249</c:v>
                </c:pt>
                <c:pt idx="1196">
                  <c:v>49.94299768518249</c:v>
                </c:pt>
                <c:pt idx="1197">
                  <c:v>49.984664351846732</c:v>
                </c:pt>
                <c:pt idx="1198">
                  <c:v>50.026331018518249</c:v>
                </c:pt>
                <c:pt idx="1199">
                  <c:v>50.06799768518249</c:v>
                </c:pt>
                <c:pt idx="1200">
                  <c:v>50.109664351846732</c:v>
                </c:pt>
                <c:pt idx="1201">
                  <c:v>50.151331018518249</c:v>
                </c:pt>
                <c:pt idx="1202">
                  <c:v>50.19299768518249</c:v>
                </c:pt>
                <c:pt idx="1203">
                  <c:v>50.234664351846732</c:v>
                </c:pt>
                <c:pt idx="1204">
                  <c:v>50.276331018518249</c:v>
                </c:pt>
                <c:pt idx="1205">
                  <c:v>50.31799768518249</c:v>
                </c:pt>
                <c:pt idx="1206">
                  <c:v>50.359664351846732</c:v>
                </c:pt>
                <c:pt idx="1207">
                  <c:v>50.401331018518249</c:v>
                </c:pt>
                <c:pt idx="1208">
                  <c:v>50.44299768518249</c:v>
                </c:pt>
                <c:pt idx="1209">
                  <c:v>50.484664351846732</c:v>
                </c:pt>
                <c:pt idx="1210">
                  <c:v>50.526331018518249</c:v>
                </c:pt>
                <c:pt idx="1211">
                  <c:v>50.56799768518249</c:v>
                </c:pt>
                <c:pt idx="1212">
                  <c:v>50.609664351846732</c:v>
                </c:pt>
                <c:pt idx="1213">
                  <c:v>50.651331018518249</c:v>
                </c:pt>
                <c:pt idx="1214">
                  <c:v>50.69299768518249</c:v>
                </c:pt>
                <c:pt idx="1215">
                  <c:v>50.734664351846732</c:v>
                </c:pt>
                <c:pt idx="1216">
                  <c:v>50.776331018518249</c:v>
                </c:pt>
                <c:pt idx="1217">
                  <c:v>50.81799768518249</c:v>
                </c:pt>
                <c:pt idx="1218">
                  <c:v>50.859664351846732</c:v>
                </c:pt>
                <c:pt idx="1219">
                  <c:v>50.901331018518249</c:v>
                </c:pt>
                <c:pt idx="1220">
                  <c:v>50.94299768518249</c:v>
                </c:pt>
                <c:pt idx="1221">
                  <c:v>50.984664351846732</c:v>
                </c:pt>
                <c:pt idx="1222">
                  <c:v>51.026331018518249</c:v>
                </c:pt>
                <c:pt idx="1223">
                  <c:v>51.06799768518249</c:v>
                </c:pt>
                <c:pt idx="1224">
                  <c:v>51.109664351846732</c:v>
                </c:pt>
                <c:pt idx="1225">
                  <c:v>51.151331018518249</c:v>
                </c:pt>
                <c:pt idx="1226">
                  <c:v>51.19299768518249</c:v>
                </c:pt>
                <c:pt idx="1227">
                  <c:v>51.234664351846732</c:v>
                </c:pt>
                <c:pt idx="1228">
                  <c:v>51.276331018518249</c:v>
                </c:pt>
                <c:pt idx="1229">
                  <c:v>51.31799768518249</c:v>
                </c:pt>
                <c:pt idx="1230">
                  <c:v>51.359664351846732</c:v>
                </c:pt>
                <c:pt idx="1231">
                  <c:v>51.401331018518249</c:v>
                </c:pt>
                <c:pt idx="1232">
                  <c:v>51.44299768518249</c:v>
                </c:pt>
                <c:pt idx="1233">
                  <c:v>51.484664351846732</c:v>
                </c:pt>
                <c:pt idx="1234">
                  <c:v>51.526331018518249</c:v>
                </c:pt>
                <c:pt idx="1235">
                  <c:v>51.56799768518249</c:v>
                </c:pt>
                <c:pt idx="1236">
                  <c:v>51.609664351846732</c:v>
                </c:pt>
                <c:pt idx="1237">
                  <c:v>51.651331018518249</c:v>
                </c:pt>
                <c:pt idx="1238">
                  <c:v>51.69299768518249</c:v>
                </c:pt>
                <c:pt idx="1239">
                  <c:v>51.734664351846732</c:v>
                </c:pt>
                <c:pt idx="1240">
                  <c:v>51.776331018518249</c:v>
                </c:pt>
                <c:pt idx="1241">
                  <c:v>51.81799768518249</c:v>
                </c:pt>
                <c:pt idx="1242">
                  <c:v>51.859664351846732</c:v>
                </c:pt>
                <c:pt idx="1243">
                  <c:v>51.901331018518249</c:v>
                </c:pt>
                <c:pt idx="1244">
                  <c:v>51.94299768518249</c:v>
                </c:pt>
                <c:pt idx="1245">
                  <c:v>51.984664351846732</c:v>
                </c:pt>
                <c:pt idx="1246">
                  <c:v>52.026331018518249</c:v>
                </c:pt>
                <c:pt idx="1247">
                  <c:v>52.06799768518249</c:v>
                </c:pt>
                <c:pt idx="1248">
                  <c:v>52.109664351846732</c:v>
                </c:pt>
                <c:pt idx="1249">
                  <c:v>52.151331018518249</c:v>
                </c:pt>
                <c:pt idx="1250">
                  <c:v>52.19299768518249</c:v>
                </c:pt>
                <c:pt idx="1251">
                  <c:v>52.234664351846732</c:v>
                </c:pt>
                <c:pt idx="1252">
                  <c:v>52.276331018518249</c:v>
                </c:pt>
                <c:pt idx="1253">
                  <c:v>52.31799768518249</c:v>
                </c:pt>
                <c:pt idx="1254">
                  <c:v>52.359664351846732</c:v>
                </c:pt>
                <c:pt idx="1255">
                  <c:v>52.401331018518249</c:v>
                </c:pt>
                <c:pt idx="1256">
                  <c:v>52.44299768518249</c:v>
                </c:pt>
                <c:pt idx="1257">
                  <c:v>52.484664351846732</c:v>
                </c:pt>
                <c:pt idx="1258">
                  <c:v>52.526331018518249</c:v>
                </c:pt>
                <c:pt idx="1259">
                  <c:v>52.56799768518249</c:v>
                </c:pt>
                <c:pt idx="1260">
                  <c:v>52.609664351846732</c:v>
                </c:pt>
                <c:pt idx="1261">
                  <c:v>52.651331018518249</c:v>
                </c:pt>
                <c:pt idx="1262">
                  <c:v>52.69299768518249</c:v>
                </c:pt>
                <c:pt idx="1263">
                  <c:v>52.734664351846732</c:v>
                </c:pt>
                <c:pt idx="1264">
                  <c:v>52.776331018518249</c:v>
                </c:pt>
                <c:pt idx="1265">
                  <c:v>52.81799768518249</c:v>
                </c:pt>
                <c:pt idx="1266">
                  <c:v>52.859664351846732</c:v>
                </c:pt>
                <c:pt idx="1267">
                  <c:v>52.901331018518249</c:v>
                </c:pt>
                <c:pt idx="1268">
                  <c:v>52.94299768518249</c:v>
                </c:pt>
                <c:pt idx="1269">
                  <c:v>52.984664351846732</c:v>
                </c:pt>
                <c:pt idx="1270">
                  <c:v>53.026331018518249</c:v>
                </c:pt>
                <c:pt idx="1271">
                  <c:v>53.06799768518249</c:v>
                </c:pt>
                <c:pt idx="1272">
                  <c:v>53.109664351846732</c:v>
                </c:pt>
                <c:pt idx="1273">
                  <c:v>53.151331018518249</c:v>
                </c:pt>
                <c:pt idx="1274">
                  <c:v>53.19299768518249</c:v>
                </c:pt>
                <c:pt idx="1275">
                  <c:v>53.234664351846732</c:v>
                </c:pt>
                <c:pt idx="1276">
                  <c:v>53.276331018518249</c:v>
                </c:pt>
                <c:pt idx="1277">
                  <c:v>53.31799768518249</c:v>
                </c:pt>
                <c:pt idx="1278">
                  <c:v>53.359664351846732</c:v>
                </c:pt>
                <c:pt idx="1279">
                  <c:v>53.401331018518249</c:v>
                </c:pt>
                <c:pt idx="1280">
                  <c:v>53.44299768518249</c:v>
                </c:pt>
                <c:pt idx="1281">
                  <c:v>53.484664351846732</c:v>
                </c:pt>
                <c:pt idx="1282">
                  <c:v>53.526331018518249</c:v>
                </c:pt>
                <c:pt idx="1283">
                  <c:v>53.56799768518249</c:v>
                </c:pt>
                <c:pt idx="1284">
                  <c:v>53.609664351846732</c:v>
                </c:pt>
                <c:pt idx="1285">
                  <c:v>53.651331018518249</c:v>
                </c:pt>
                <c:pt idx="1286">
                  <c:v>53.69299768518249</c:v>
                </c:pt>
                <c:pt idx="1287">
                  <c:v>53.734664351846732</c:v>
                </c:pt>
                <c:pt idx="1288">
                  <c:v>53.776331018518249</c:v>
                </c:pt>
                <c:pt idx="1289">
                  <c:v>53.81799768518249</c:v>
                </c:pt>
                <c:pt idx="1290">
                  <c:v>53.859664351846732</c:v>
                </c:pt>
                <c:pt idx="1291">
                  <c:v>53.901331018518249</c:v>
                </c:pt>
                <c:pt idx="1292">
                  <c:v>53.94299768518249</c:v>
                </c:pt>
                <c:pt idx="1293">
                  <c:v>53.984664351846732</c:v>
                </c:pt>
                <c:pt idx="1294">
                  <c:v>54.026331018518249</c:v>
                </c:pt>
                <c:pt idx="1295">
                  <c:v>54.06799768518249</c:v>
                </c:pt>
                <c:pt idx="1296">
                  <c:v>54.109664351846732</c:v>
                </c:pt>
                <c:pt idx="1297">
                  <c:v>54.151331018518249</c:v>
                </c:pt>
                <c:pt idx="1298">
                  <c:v>54.19299768518249</c:v>
                </c:pt>
                <c:pt idx="1299">
                  <c:v>54.234664351846732</c:v>
                </c:pt>
                <c:pt idx="1300">
                  <c:v>54.276331018518249</c:v>
                </c:pt>
                <c:pt idx="1301">
                  <c:v>54.31799768518249</c:v>
                </c:pt>
                <c:pt idx="1302">
                  <c:v>54.359664351846732</c:v>
                </c:pt>
                <c:pt idx="1303">
                  <c:v>54.401331018518249</c:v>
                </c:pt>
                <c:pt idx="1304">
                  <c:v>54.44299768518249</c:v>
                </c:pt>
                <c:pt idx="1305">
                  <c:v>54.484664351846732</c:v>
                </c:pt>
                <c:pt idx="1306">
                  <c:v>54.526331018518249</c:v>
                </c:pt>
                <c:pt idx="1307">
                  <c:v>54.56799768518249</c:v>
                </c:pt>
                <c:pt idx="1308">
                  <c:v>54.609664351846732</c:v>
                </c:pt>
                <c:pt idx="1309">
                  <c:v>54.651331018518249</c:v>
                </c:pt>
                <c:pt idx="1310">
                  <c:v>54.69299768518249</c:v>
                </c:pt>
                <c:pt idx="1311">
                  <c:v>54.734664351846732</c:v>
                </c:pt>
                <c:pt idx="1312">
                  <c:v>54.776331018518249</c:v>
                </c:pt>
                <c:pt idx="1313">
                  <c:v>54.81799768518249</c:v>
                </c:pt>
                <c:pt idx="1314">
                  <c:v>54.859664351846732</c:v>
                </c:pt>
                <c:pt idx="1315">
                  <c:v>54.901331018518249</c:v>
                </c:pt>
                <c:pt idx="1316">
                  <c:v>54.94299768518249</c:v>
                </c:pt>
                <c:pt idx="1317">
                  <c:v>54.984664351846732</c:v>
                </c:pt>
                <c:pt idx="1318">
                  <c:v>55.026331018518249</c:v>
                </c:pt>
                <c:pt idx="1319">
                  <c:v>55.06799768518249</c:v>
                </c:pt>
                <c:pt idx="1320">
                  <c:v>55.109664351846732</c:v>
                </c:pt>
                <c:pt idx="1321">
                  <c:v>55.151331018518249</c:v>
                </c:pt>
                <c:pt idx="1322">
                  <c:v>55.19299768518249</c:v>
                </c:pt>
                <c:pt idx="1323">
                  <c:v>55.234664351846732</c:v>
                </c:pt>
                <c:pt idx="1324">
                  <c:v>55.276331018518249</c:v>
                </c:pt>
                <c:pt idx="1325">
                  <c:v>55.31799768518249</c:v>
                </c:pt>
                <c:pt idx="1326">
                  <c:v>55.359664351846732</c:v>
                </c:pt>
                <c:pt idx="1327">
                  <c:v>55.401331018518249</c:v>
                </c:pt>
                <c:pt idx="1328">
                  <c:v>55.44299768518249</c:v>
                </c:pt>
                <c:pt idx="1329">
                  <c:v>55.484664351846732</c:v>
                </c:pt>
                <c:pt idx="1330">
                  <c:v>55.526331018518249</c:v>
                </c:pt>
                <c:pt idx="1331">
                  <c:v>55.56799768518249</c:v>
                </c:pt>
                <c:pt idx="1332">
                  <c:v>55.609664351846732</c:v>
                </c:pt>
                <c:pt idx="1333">
                  <c:v>55.651331018518249</c:v>
                </c:pt>
                <c:pt idx="1334">
                  <c:v>55.69299768518249</c:v>
                </c:pt>
                <c:pt idx="1335">
                  <c:v>55.734664351846732</c:v>
                </c:pt>
                <c:pt idx="1336">
                  <c:v>55.776331018518249</c:v>
                </c:pt>
                <c:pt idx="1337">
                  <c:v>55.81799768518249</c:v>
                </c:pt>
                <c:pt idx="1338">
                  <c:v>55.859664351846732</c:v>
                </c:pt>
                <c:pt idx="1339">
                  <c:v>55.901331018518249</c:v>
                </c:pt>
                <c:pt idx="1340">
                  <c:v>55.94299768518249</c:v>
                </c:pt>
                <c:pt idx="1341">
                  <c:v>55.984664351846732</c:v>
                </c:pt>
                <c:pt idx="1342">
                  <c:v>56.026331018518249</c:v>
                </c:pt>
                <c:pt idx="1343">
                  <c:v>56.06799768518249</c:v>
                </c:pt>
                <c:pt idx="1344">
                  <c:v>56.109664351846732</c:v>
                </c:pt>
                <c:pt idx="1345">
                  <c:v>56.151331018518249</c:v>
                </c:pt>
                <c:pt idx="1346">
                  <c:v>56.19299768518249</c:v>
                </c:pt>
                <c:pt idx="1347">
                  <c:v>56.234664351846732</c:v>
                </c:pt>
                <c:pt idx="1348">
                  <c:v>56.276331018518249</c:v>
                </c:pt>
                <c:pt idx="1349">
                  <c:v>56.31799768518249</c:v>
                </c:pt>
                <c:pt idx="1350">
                  <c:v>56.359664351846732</c:v>
                </c:pt>
                <c:pt idx="1351">
                  <c:v>56.401331018518249</c:v>
                </c:pt>
                <c:pt idx="1352">
                  <c:v>56.44299768518249</c:v>
                </c:pt>
                <c:pt idx="1353">
                  <c:v>56.484664351846732</c:v>
                </c:pt>
                <c:pt idx="1354">
                  <c:v>56.526331018518249</c:v>
                </c:pt>
                <c:pt idx="1355">
                  <c:v>56.56799768518249</c:v>
                </c:pt>
                <c:pt idx="1356">
                  <c:v>56.609664351846732</c:v>
                </c:pt>
                <c:pt idx="1357">
                  <c:v>56.651331018518249</c:v>
                </c:pt>
                <c:pt idx="1358">
                  <c:v>56.69299768518249</c:v>
                </c:pt>
                <c:pt idx="1359">
                  <c:v>56.734664351846732</c:v>
                </c:pt>
                <c:pt idx="1360">
                  <c:v>56.776331018518249</c:v>
                </c:pt>
                <c:pt idx="1361">
                  <c:v>56.81799768518249</c:v>
                </c:pt>
                <c:pt idx="1362">
                  <c:v>56.859664351846732</c:v>
                </c:pt>
                <c:pt idx="1363">
                  <c:v>56.901331018518249</c:v>
                </c:pt>
                <c:pt idx="1364">
                  <c:v>56.94299768518249</c:v>
                </c:pt>
                <c:pt idx="1365">
                  <c:v>56.984664351846732</c:v>
                </c:pt>
                <c:pt idx="1366">
                  <c:v>57.026331018518249</c:v>
                </c:pt>
                <c:pt idx="1367">
                  <c:v>57.06799768518249</c:v>
                </c:pt>
                <c:pt idx="1368">
                  <c:v>57.109664351846732</c:v>
                </c:pt>
                <c:pt idx="1369">
                  <c:v>57.151331018518249</c:v>
                </c:pt>
                <c:pt idx="1370">
                  <c:v>57.19299768518249</c:v>
                </c:pt>
                <c:pt idx="1371">
                  <c:v>57.234664351846732</c:v>
                </c:pt>
                <c:pt idx="1372">
                  <c:v>57.276331018518249</c:v>
                </c:pt>
                <c:pt idx="1373">
                  <c:v>57.31799768518249</c:v>
                </c:pt>
                <c:pt idx="1374">
                  <c:v>57.359664351846732</c:v>
                </c:pt>
                <c:pt idx="1375">
                  <c:v>57.401331018518249</c:v>
                </c:pt>
                <c:pt idx="1376">
                  <c:v>57.44299768518249</c:v>
                </c:pt>
                <c:pt idx="1377">
                  <c:v>57.484664351846732</c:v>
                </c:pt>
                <c:pt idx="1378">
                  <c:v>57.526331018518249</c:v>
                </c:pt>
                <c:pt idx="1379">
                  <c:v>57.56799768518249</c:v>
                </c:pt>
                <c:pt idx="1380">
                  <c:v>57.609664351846732</c:v>
                </c:pt>
                <c:pt idx="1381">
                  <c:v>57.651331018518249</c:v>
                </c:pt>
                <c:pt idx="1382">
                  <c:v>57.69299768518249</c:v>
                </c:pt>
                <c:pt idx="1383">
                  <c:v>57.734664351846732</c:v>
                </c:pt>
                <c:pt idx="1384">
                  <c:v>57.776331018518249</c:v>
                </c:pt>
                <c:pt idx="1385">
                  <c:v>57.81799768518249</c:v>
                </c:pt>
                <c:pt idx="1386">
                  <c:v>57.859664351846732</c:v>
                </c:pt>
                <c:pt idx="1387">
                  <c:v>57.901331018518249</c:v>
                </c:pt>
                <c:pt idx="1388">
                  <c:v>57.94299768518249</c:v>
                </c:pt>
                <c:pt idx="1389">
                  <c:v>57.984664351846732</c:v>
                </c:pt>
                <c:pt idx="1390">
                  <c:v>58.026331018518249</c:v>
                </c:pt>
                <c:pt idx="1391">
                  <c:v>58.06799768518249</c:v>
                </c:pt>
                <c:pt idx="1392">
                  <c:v>58.109664351846732</c:v>
                </c:pt>
                <c:pt idx="1393">
                  <c:v>58.151331018518249</c:v>
                </c:pt>
                <c:pt idx="1394">
                  <c:v>58.19299768518249</c:v>
                </c:pt>
                <c:pt idx="1395">
                  <c:v>58.234664351846732</c:v>
                </c:pt>
                <c:pt idx="1396">
                  <c:v>58.276331018518249</c:v>
                </c:pt>
                <c:pt idx="1397">
                  <c:v>58.31799768518249</c:v>
                </c:pt>
                <c:pt idx="1398">
                  <c:v>58.359664351846732</c:v>
                </c:pt>
                <c:pt idx="1399">
                  <c:v>58.401331018518249</c:v>
                </c:pt>
                <c:pt idx="1400">
                  <c:v>58.44299768518249</c:v>
                </c:pt>
                <c:pt idx="1401">
                  <c:v>58.484664351846732</c:v>
                </c:pt>
                <c:pt idx="1402">
                  <c:v>58.526331018518249</c:v>
                </c:pt>
                <c:pt idx="1403">
                  <c:v>58.56799768518249</c:v>
                </c:pt>
                <c:pt idx="1404">
                  <c:v>58.609664351846732</c:v>
                </c:pt>
                <c:pt idx="1405">
                  <c:v>58.651331018518249</c:v>
                </c:pt>
                <c:pt idx="1406">
                  <c:v>58.69299768518249</c:v>
                </c:pt>
                <c:pt idx="1407">
                  <c:v>58.734664351846732</c:v>
                </c:pt>
                <c:pt idx="1408">
                  <c:v>58.776331018518249</c:v>
                </c:pt>
                <c:pt idx="1409">
                  <c:v>58.81799768518249</c:v>
                </c:pt>
                <c:pt idx="1410">
                  <c:v>58.859664351846732</c:v>
                </c:pt>
                <c:pt idx="1411">
                  <c:v>58.901331018518249</c:v>
                </c:pt>
                <c:pt idx="1412">
                  <c:v>58.94299768518249</c:v>
                </c:pt>
                <c:pt idx="1413">
                  <c:v>58.984664351846732</c:v>
                </c:pt>
                <c:pt idx="1414">
                  <c:v>59.026331018518249</c:v>
                </c:pt>
                <c:pt idx="1415">
                  <c:v>59.06799768518249</c:v>
                </c:pt>
                <c:pt idx="1416">
                  <c:v>59.109664351846732</c:v>
                </c:pt>
                <c:pt idx="1417">
                  <c:v>59.151331018518249</c:v>
                </c:pt>
                <c:pt idx="1418">
                  <c:v>59.19299768518249</c:v>
                </c:pt>
                <c:pt idx="1419">
                  <c:v>59.234664351846732</c:v>
                </c:pt>
                <c:pt idx="1420">
                  <c:v>59.276331018518249</c:v>
                </c:pt>
                <c:pt idx="1421">
                  <c:v>59.31799768518249</c:v>
                </c:pt>
                <c:pt idx="1422">
                  <c:v>59.359664351846732</c:v>
                </c:pt>
                <c:pt idx="1423">
                  <c:v>59.401331018518249</c:v>
                </c:pt>
                <c:pt idx="1424">
                  <c:v>59.44299768518249</c:v>
                </c:pt>
                <c:pt idx="1425">
                  <c:v>59.484664351846732</c:v>
                </c:pt>
                <c:pt idx="1426">
                  <c:v>59.526331018518249</c:v>
                </c:pt>
                <c:pt idx="1427">
                  <c:v>59.56799768518249</c:v>
                </c:pt>
                <c:pt idx="1428">
                  <c:v>59.609664351846732</c:v>
                </c:pt>
                <c:pt idx="1429">
                  <c:v>59.651331018518249</c:v>
                </c:pt>
                <c:pt idx="1430">
                  <c:v>59.69299768518249</c:v>
                </c:pt>
                <c:pt idx="1431">
                  <c:v>59.734664351846732</c:v>
                </c:pt>
                <c:pt idx="1432">
                  <c:v>59.776331018518249</c:v>
                </c:pt>
                <c:pt idx="1433">
                  <c:v>59.81799768518249</c:v>
                </c:pt>
                <c:pt idx="1434">
                  <c:v>59.859664351846732</c:v>
                </c:pt>
                <c:pt idx="1435">
                  <c:v>59.901331018518249</c:v>
                </c:pt>
                <c:pt idx="1436">
                  <c:v>59.94299768518249</c:v>
                </c:pt>
                <c:pt idx="1437">
                  <c:v>59.984664351846732</c:v>
                </c:pt>
                <c:pt idx="1438">
                  <c:v>60.026331018518249</c:v>
                </c:pt>
                <c:pt idx="1439">
                  <c:v>60.06799768518249</c:v>
                </c:pt>
                <c:pt idx="1440">
                  <c:v>60.109664351846732</c:v>
                </c:pt>
                <c:pt idx="1441">
                  <c:v>60.151331018518249</c:v>
                </c:pt>
                <c:pt idx="1442">
                  <c:v>60.19299768518249</c:v>
                </c:pt>
                <c:pt idx="1443">
                  <c:v>60.234664351846732</c:v>
                </c:pt>
                <c:pt idx="1444">
                  <c:v>60.276331018518249</c:v>
                </c:pt>
                <c:pt idx="1445">
                  <c:v>60.31799768518249</c:v>
                </c:pt>
                <c:pt idx="1446">
                  <c:v>60.359664351846732</c:v>
                </c:pt>
                <c:pt idx="1447">
                  <c:v>60.401331018518249</c:v>
                </c:pt>
                <c:pt idx="1448">
                  <c:v>60.44299768518249</c:v>
                </c:pt>
                <c:pt idx="1449">
                  <c:v>60.484664351846732</c:v>
                </c:pt>
                <c:pt idx="1450">
                  <c:v>60.526331018518249</c:v>
                </c:pt>
                <c:pt idx="1451">
                  <c:v>60.56799768518249</c:v>
                </c:pt>
                <c:pt idx="1452">
                  <c:v>60.609664351846732</c:v>
                </c:pt>
                <c:pt idx="1453">
                  <c:v>60.651331018518249</c:v>
                </c:pt>
                <c:pt idx="1454">
                  <c:v>60.69299768518249</c:v>
                </c:pt>
                <c:pt idx="1455">
                  <c:v>60.734664351846732</c:v>
                </c:pt>
                <c:pt idx="1456">
                  <c:v>60.776331018518249</c:v>
                </c:pt>
                <c:pt idx="1457">
                  <c:v>60.81799768518249</c:v>
                </c:pt>
                <c:pt idx="1458">
                  <c:v>60.859664351846732</c:v>
                </c:pt>
                <c:pt idx="1459">
                  <c:v>60.901331018518249</c:v>
                </c:pt>
                <c:pt idx="1460">
                  <c:v>60.94299768518249</c:v>
                </c:pt>
                <c:pt idx="1461">
                  <c:v>60.984664351846732</c:v>
                </c:pt>
                <c:pt idx="1462">
                  <c:v>61.026331018518249</c:v>
                </c:pt>
                <c:pt idx="1463">
                  <c:v>61.06799768518249</c:v>
                </c:pt>
                <c:pt idx="1464">
                  <c:v>61.109664351846732</c:v>
                </c:pt>
                <c:pt idx="1465">
                  <c:v>61.151331018518249</c:v>
                </c:pt>
                <c:pt idx="1466">
                  <c:v>61.19299768518249</c:v>
                </c:pt>
                <c:pt idx="1467">
                  <c:v>61.234664351846732</c:v>
                </c:pt>
                <c:pt idx="1468">
                  <c:v>61.276331018518249</c:v>
                </c:pt>
                <c:pt idx="1469">
                  <c:v>61.31799768518249</c:v>
                </c:pt>
                <c:pt idx="1470">
                  <c:v>61.359664351846732</c:v>
                </c:pt>
                <c:pt idx="1471">
                  <c:v>61.401331018518249</c:v>
                </c:pt>
                <c:pt idx="1472">
                  <c:v>61.44299768518249</c:v>
                </c:pt>
                <c:pt idx="1473">
                  <c:v>61.484664351846732</c:v>
                </c:pt>
                <c:pt idx="1474">
                  <c:v>61.526331018518249</c:v>
                </c:pt>
                <c:pt idx="1475">
                  <c:v>61.56799768518249</c:v>
                </c:pt>
                <c:pt idx="1476">
                  <c:v>61.609664351846732</c:v>
                </c:pt>
                <c:pt idx="1477">
                  <c:v>61.651331018518249</c:v>
                </c:pt>
                <c:pt idx="1478">
                  <c:v>61.69299768518249</c:v>
                </c:pt>
                <c:pt idx="1479">
                  <c:v>61.734664351846732</c:v>
                </c:pt>
                <c:pt idx="1480">
                  <c:v>61.776331018518249</c:v>
                </c:pt>
                <c:pt idx="1481">
                  <c:v>61.81799768518249</c:v>
                </c:pt>
                <c:pt idx="1482">
                  <c:v>61.859664351846732</c:v>
                </c:pt>
                <c:pt idx="1483">
                  <c:v>61.901331018518249</c:v>
                </c:pt>
                <c:pt idx="1484">
                  <c:v>61.94299768518249</c:v>
                </c:pt>
                <c:pt idx="1485">
                  <c:v>61.984664351846732</c:v>
                </c:pt>
                <c:pt idx="1486">
                  <c:v>62.026331018518249</c:v>
                </c:pt>
                <c:pt idx="1487">
                  <c:v>62.06799768518249</c:v>
                </c:pt>
                <c:pt idx="1488">
                  <c:v>62.109664351846732</c:v>
                </c:pt>
                <c:pt idx="1489">
                  <c:v>62.151331018518249</c:v>
                </c:pt>
                <c:pt idx="1490">
                  <c:v>62.19299768518249</c:v>
                </c:pt>
                <c:pt idx="1491">
                  <c:v>62.234664351846732</c:v>
                </c:pt>
                <c:pt idx="1492">
                  <c:v>62.276331018518249</c:v>
                </c:pt>
                <c:pt idx="1493">
                  <c:v>62.31799768518249</c:v>
                </c:pt>
                <c:pt idx="1494">
                  <c:v>62.359664351846732</c:v>
                </c:pt>
                <c:pt idx="1495">
                  <c:v>62.401331018518249</c:v>
                </c:pt>
                <c:pt idx="1496">
                  <c:v>62.44299768518249</c:v>
                </c:pt>
                <c:pt idx="1497">
                  <c:v>62.484664351846732</c:v>
                </c:pt>
                <c:pt idx="1498">
                  <c:v>62.526331018518249</c:v>
                </c:pt>
                <c:pt idx="1499">
                  <c:v>62.56799768518249</c:v>
                </c:pt>
                <c:pt idx="1500">
                  <c:v>62.609664351846732</c:v>
                </c:pt>
                <c:pt idx="1501">
                  <c:v>62.651331018518249</c:v>
                </c:pt>
                <c:pt idx="1502">
                  <c:v>62.69299768518249</c:v>
                </c:pt>
                <c:pt idx="1503">
                  <c:v>62.734664351846732</c:v>
                </c:pt>
                <c:pt idx="1504">
                  <c:v>62.776331018518249</c:v>
                </c:pt>
                <c:pt idx="1505">
                  <c:v>62.81799768518249</c:v>
                </c:pt>
                <c:pt idx="1506">
                  <c:v>62.859664351846732</c:v>
                </c:pt>
                <c:pt idx="1507">
                  <c:v>62.901331018518249</c:v>
                </c:pt>
                <c:pt idx="1508">
                  <c:v>62.94299768518249</c:v>
                </c:pt>
                <c:pt idx="1509">
                  <c:v>62.984664351846732</c:v>
                </c:pt>
                <c:pt idx="1510">
                  <c:v>63.026331018518249</c:v>
                </c:pt>
                <c:pt idx="1511">
                  <c:v>63.06799768518249</c:v>
                </c:pt>
                <c:pt idx="1512">
                  <c:v>63.109664351846732</c:v>
                </c:pt>
                <c:pt idx="1513">
                  <c:v>63.151331018518249</c:v>
                </c:pt>
                <c:pt idx="1514">
                  <c:v>63.19299768518249</c:v>
                </c:pt>
                <c:pt idx="1515">
                  <c:v>63.234664351846732</c:v>
                </c:pt>
                <c:pt idx="1516">
                  <c:v>63.276331018518249</c:v>
                </c:pt>
                <c:pt idx="1517">
                  <c:v>63.31799768518249</c:v>
                </c:pt>
                <c:pt idx="1518">
                  <c:v>63.359664351846732</c:v>
                </c:pt>
                <c:pt idx="1519">
                  <c:v>63.401331018518249</c:v>
                </c:pt>
                <c:pt idx="1520">
                  <c:v>63.44299768518249</c:v>
                </c:pt>
                <c:pt idx="1521">
                  <c:v>63.484664351846732</c:v>
                </c:pt>
                <c:pt idx="1522">
                  <c:v>63.526331018518249</c:v>
                </c:pt>
                <c:pt idx="1523">
                  <c:v>63.56799768518249</c:v>
                </c:pt>
                <c:pt idx="1524">
                  <c:v>63.609664351846732</c:v>
                </c:pt>
                <c:pt idx="1525">
                  <c:v>63.651331018518249</c:v>
                </c:pt>
                <c:pt idx="1526">
                  <c:v>63.69299768518249</c:v>
                </c:pt>
                <c:pt idx="1527">
                  <c:v>63.734664351846732</c:v>
                </c:pt>
                <c:pt idx="1528">
                  <c:v>63.776331018518249</c:v>
                </c:pt>
                <c:pt idx="1529">
                  <c:v>63.81799768518249</c:v>
                </c:pt>
                <c:pt idx="1530">
                  <c:v>63.859664351846732</c:v>
                </c:pt>
                <c:pt idx="1531">
                  <c:v>63.901331018518249</c:v>
                </c:pt>
                <c:pt idx="1532">
                  <c:v>63.94299768518249</c:v>
                </c:pt>
                <c:pt idx="1533">
                  <c:v>63.984664351846732</c:v>
                </c:pt>
                <c:pt idx="1534">
                  <c:v>64.026331018518249</c:v>
                </c:pt>
                <c:pt idx="1535">
                  <c:v>64.06799768518249</c:v>
                </c:pt>
                <c:pt idx="1536">
                  <c:v>64.109664351846732</c:v>
                </c:pt>
                <c:pt idx="1537">
                  <c:v>64.151331018518249</c:v>
                </c:pt>
                <c:pt idx="1538">
                  <c:v>64.19299768518249</c:v>
                </c:pt>
                <c:pt idx="1539">
                  <c:v>64.234664351846732</c:v>
                </c:pt>
                <c:pt idx="1540">
                  <c:v>64.276331018518249</c:v>
                </c:pt>
                <c:pt idx="1541">
                  <c:v>64.31799768518249</c:v>
                </c:pt>
                <c:pt idx="1542">
                  <c:v>64.359664351846732</c:v>
                </c:pt>
                <c:pt idx="1543">
                  <c:v>64.401331018518249</c:v>
                </c:pt>
                <c:pt idx="1544">
                  <c:v>64.44299768518249</c:v>
                </c:pt>
                <c:pt idx="1545">
                  <c:v>64.484664351846732</c:v>
                </c:pt>
                <c:pt idx="1546">
                  <c:v>64.526331018518249</c:v>
                </c:pt>
                <c:pt idx="1547">
                  <c:v>64.56799768518249</c:v>
                </c:pt>
                <c:pt idx="1548">
                  <c:v>64.609664351846732</c:v>
                </c:pt>
                <c:pt idx="1549">
                  <c:v>64.651331018518249</c:v>
                </c:pt>
                <c:pt idx="1550">
                  <c:v>64.69299768518249</c:v>
                </c:pt>
                <c:pt idx="1551">
                  <c:v>64.734664351846732</c:v>
                </c:pt>
                <c:pt idx="1552">
                  <c:v>64.776331018518249</c:v>
                </c:pt>
                <c:pt idx="1553">
                  <c:v>64.81799768518249</c:v>
                </c:pt>
                <c:pt idx="1554">
                  <c:v>64.859664351846732</c:v>
                </c:pt>
                <c:pt idx="1555">
                  <c:v>64.901331018518249</c:v>
                </c:pt>
                <c:pt idx="1556">
                  <c:v>64.94299768518249</c:v>
                </c:pt>
                <c:pt idx="1557">
                  <c:v>64.984664351846732</c:v>
                </c:pt>
                <c:pt idx="1558">
                  <c:v>65.026331018518249</c:v>
                </c:pt>
                <c:pt idx="1559">
                  <c:v>65.06799768518249</c:v>
                </c:pt>
                <c:pt idx="1560">
                  <c:v>65.109664351846732</c:v>
                </c:pt>
                <c:pt idx="1561">
                  <c:v>65.151331018518249</c:v>
                </c:pt>
                <c:pt idx="1562">
                  <c:v>65.19299768518249</c:v>
                </c:pt>
                <c:pt idx="1563">
                  <c:v>65.234664351846732</c:v>
                </c:pt>
                <c:pt idx="1564">
                  <c:v>65.276331018518249</c:v>
                </c:pt>
                <c:pt idx="1565">
                  <c:v>65.31799768518249</c:v>
                </c:pt>
                <c:pt idx="1566">
                  <c:v>65.359664351846732</c:v>
                </c:pt>
                <c:pt idx="1567">
                  <c:v>65.401331018518249</c:v>
                </c:pt>
                <c:pt idx="1568">
                  <c:v>65.44299768518249</c:v>
                </c:pt>
                <c:pt idx="1569">
                  <c:v>65.484664351846732</c:v>
                </c:pt>
                <c:pt idx="1570">
                  <c:v>65.526331018518249</c:v>
                </c:pt>
                <c:pt idx="1571">
                  <c:v>65.56799768518249</c:v>
                </c:pt>
                <c:pt idx="1572">
                  <c:v>65.609664351846732</c:v>
                </c:pt>
                <c:pt idx="1573">
                  <c:v>65.651331018518249</c:v>
                </c:pt>
                <c:pt idx="1574">
                  <c:v>65.69299768518249</c:v>
                </c:pt>
                <c:pt idx="1575">
                  <c:v>65.734664351846732</c:v>
                </c:pt>
                <c:pt idx="1576">
                  <c:v>65.776331018518249</c:v>
                </c:pt>
                <c:pt idx="1577">
                  <c:v>65.81799768518249</c:v>
                </c:pt>
                <c:pt idx="1578">
                  <c:v>65.859664351846732</c:v>
                </c:pt>
                <c:pt idx="1579">
                  <c:v>65.901331018518249</c:v>
                </c:pt>
                <c:pt idx="1580">
                  <c:v>65.94299768518249</c:v>
                </c:pt>
                <c:pt idx="1581">
                  <c:v>65.984664351846732</c:v>
                </c:pt>
                <c:pt idx="1582">
                  <c:v>66.026331018518249</c:v>
                </c:pt>
                <c:pt idx="1583">
                  <c:v>66.06799768518249</c:v>
                </c:pt>
                <c:pt idx="1584">
                  <c:v>66.109664351846732</c:v>
                </c:pt>
                <c:pt idx="1585">
                  <c:v>66.151331018518249</c:v>
                </c:pt>
                <c:pt idx="1586">
                  <c:v>66.19299768518249</c:v>
                </c:pt>
                <c:pt idx="1587">
                  <c:v>66.234664351846732</c:v>
                </c:pt>
                <c:pt idx="1588">
                  <c:v>66.276331018518249</c:v>
                </c:pt>
                <c:pt idx="1589">
                  <c:v>66.31799768518249</c:v>
                </c:pt>
                <c:pt idx="1590">
                  <c:v>66.359664351846732</c:v>
                </c:pt>
                <c:pt idx="1591">
                  <c:v>66.401331018518249</c:v>
                </c:pt>
                <c:pt idx="1592">
                  <c:v>66.44299768518249</c:v>
                </c:pt>
                <c:pt idx="1593">
                  <c:v>66.484664351846732</c:v>
                </c:pt>
                <c:pt idx="1594">
                  <c:v>66.526331018518249</c:v>
                </c:pt>
                <c:pt idx="1595">
                  <c:v>66.56799768518249</c:v>
                </c:pt>
                <c:pt idx="1596">
                  <c:v>66.609664351846732</c:v>
                </c:pt>
                <c:pt idx="1597">
                  <c:v>66.651331018518249</c:v>
                </c:pt>
                <c:pt idx="1598">
                  <c:v>66.69299768518249</c:v>
                </c:pt>
                <c:pt idx="1599">
                  <c:v>66.734664351846732</c:v>
                </c:pt>
                <c:pt idx="1600">
                  <c:v>66.776331018518249</c:v>
                </c:pt>
                <c:pt idx="1601">
                  <c:v>66.81799768518249</c:v>
                </c:pt>
                <c:pt idx="1602">
                  <c:v>66.859664351846732</c:v>
                </c:pt>
                <c:pt idx="1603">
                  <c:v>66.901331018518249</c:v>
                </c:pt>
                <c:pt idx="1604">
                  <c:v>66.94299768518249</c:v>
                </c:pt>
                <c:pt idx="1605">
                  <c:v>66.984664351846732</c:v>
                </c:pt>
                <c:pt idx="1606">
                  <c:v>67.026331018518249</c:v>
                </c:pt>
                <c:pt idx="1607">
                  <c:v>67.06799768518249</c:v>
                </c:pt>
                <c:pt idx="1608">
                  <c:v>67.109664351846732</c:v>
                </c:pt>
                <c:pt idx="1609">
                  <c:v>67.151331018518249</c:v>
                </c:pt>
                <c:pt idx="1610">
                  <c:v>67.19299768518249</c:v>
                </c:pt>
                <c:pt idx="1611">
                  <c:v>67.234664351846732</c:v>
                </c:pt>
                <c:pt idx="1612">
                  <c:v>67.276331018518249</c:v>
                </c:pt>
                <c:pt idx="1613">
                  <c:v>67.31799768518249</c:v>
                </c:pt>
                <c:pt idx="1614">
                  <c:v>67.359664351846732</c:v>
                </c:pt>
                <c:pt idx="1615">
                  <c:v>67.401331018518249</c:v>
                </c:pt>
                <c:pt idx="1616">
                  <c:v>67.44299768518249</c:v>
                </c:pt>
                <c:pt idx="1617">
                  <c:v>67.484664351846732</c:v>
                </c:pt>
                <c:pt idx="1618">
                  <c:v>67.526331018518249</c:v>
                </c:pt>
                <c:pt idx="1619">
                  <c:v>67.56799768518249</c:v>
                </c:pt>
                <c:pt idx="1620">
                  <c:v>67.609664351846732</c:v>
                </c:pt>
                <c:pt idx="1621">
                  <c:v>67.651331018518249</c:v>
                </c:pt>
                <c:pt idx="1622">
                  <c:v>67.69299768518249</c:v>
                </c:pt>
                <c:pt idx="1623">
                  <c:v>67.734664351846732</c:v>
                </c:pt>
                <c:pt idx="1624">
                  <c:v>67.776331018518249</c:v>
                </c:pt>
                <c:pt idx="1625">
                  <c:v>67.81799768518249</c:v>
                </c:pt>
                <c:pt idx="1626">
                  <c:v>67.859664351846732</c:v>
                </c:pt>
                <c:pt idx="1627">
                  <c:v>67.901331018518249</c:v>
                </c:pt>
                <c:pt idx="1628">
                  <c:v>67.94299768518249</c:v>
                </c:pt>
                <c:pt idx="1629">
                  <c:v>67.984664351846732</c:v>
                </c:pt>
                <c:pt idx="1630">
                  <c:v>68.026331018518249</c:v>
                </c:pt>
                <c:pt idx="1631">
                  <c:v>68.06799768518249</c:v>
                </c:pt>
                <c:pt idx="1632">
                  <c:v>68.109664351846732</c:v>
                </c:pt>
                <c:pt idx="1633">
                  <c:v>68.151331018518249</c:v>
                </c:pt>
                <c:pt idx="1634">
                  <c:v>68.19299768518249</c:v>
                </c:pt>
                <c:pt idx="1635">
                  <c:v>68.234664351846732</c:v>
                </c:pt>
                <c:pt idx="1636">
                  <c:v>68.276331018518249</c:v>
                </c:pt>
                <c:pt idx="1637">
                  <c:v>68.31799768518249</c:v>
                </c:pt>
                <c:pt idx="1638">
                  <c:v>68.359664351846732</c:v>
                </c:pt>
                <c:pt idx="1639">
                  <c:v>68.401331018518249</c:v>
                </c:pt>
                <c:pt idx="1640">
                  <c:v>68.44299768518249</c:v>
                </c:pt>
                <c:pt idx="1641">
                  <c:v>68.484664351846732</c:v>
                </c:pt>
                <c:pt idx="1642">
                  <c:v>68.526331018518249</c:v>
                </c:pt>
                <c:pt idx="1643">
                  <c:v>68.56799768518249</c:v>
                </c:pt>
                <c:pt idx="1644">
                  <c:v>68.609664351846732</c:v>
                </c:pt>
                <c:pt idx="1645">
                  <c:v>68.651331018518249</c:v>
                </c:pt>
                <c:pt idx="1646">
                  <c:v>68.69299768518249</c:v>
                </c:pt>
                <c:pt idx="1647">
                  <c:v>68.734664351846732</c:v>
                </c:pt>
                <c:pt idx="1648">
                  <c:v>68.776331018518249</c:v>
                </c:pt>
                <c:pt idx="1649">
                  <c:v>68.81799768518249</c:v>
                </c:pt>
                <c:pt idx="1650">
                  <c:v>68.859664351846732</c:v>
                </c:pt>
                <c:pt idx="1651">
                  <c:v>68.901331018518249</c:v>
                </c:pt>
                <c:pt idx="1652">
                  <c:v>68.94299768518249</c:v>
                </c:pt>
                <c:pt idx="1653">
                  <c:v>68.984664351846732</c:v>
                </c:pt>
                <c:pt idx="1654">
                  <c:v>69.026331018518249</c:v>
                </c:pt>
                <c:pt idx="1655">
                  <c:v>69.06799768518249</c:v>
                </c:pt>
                <c:pt idx="1656">
                  <c:v>69.109664351846732</c:v>
                </c:pt>
                <c:pt idx="1657">
                  <c:v>69.151331018518249</c:v>
                </c:pt>
                <c:pt idx="1658">
                  <c:v>69.19299768518249</c:v>
                </c:pt>
                <c:pt idx="1659">
                  <c:v>69.234664351846732</c:v>
                </c:pt>
                <c:pt idx="1660">
                  <c:v>69.276331018518249</c:v>
                </c:pt>
                <c:pt idx="1661">
                  <c:v>69.31799768518249</c:v>
                </c:pt>
                <c:pt idx="1662">
                  <c:v>69.359664351846732</c:v>
                </c:pt>
                <c:pt idx="1663">
                  <c:v>69.401331018518249</c:v>
                </c:pt>
                <c:pt idx="1664">
                  <c:v>69.44299768518249</c:v>
                </c:pt>
                <c:pt idx="1665">
                  <c:v>69.484664351846732</c:v>
                </c:pt>
                <c:pt idx="1666">
                  <c:v>69.526331018518249</c:v>
                </c:pt>
                <c:pt idx="1667">
                  <c:v>69.56799768518249</c:v>
                </c:pt>
                <c:pt idx="1668">
                  <c:v>69.609664351846732</c:v>
                </c:pt>
                <c:pt idx="1669">
                  <c:v>69.651331018518249</c:v>
                </c:pt>
                <c:pt idx="1670">
                  <c:v>69.69299768518249</c:v>
                </c:pt>
                <c:pt idx="1671">
                  <c:v>69.734664351846732</c:v>
                </c:pt>
                <c:pt idx="1672">
                  <c:v>69.776331018518249</c:v>
                </c:pt>
                <c:pt idx="1673">
                  <c:v>69.81799768518249</c:v>
                </c:pt>
                <c:pt idx="1674">
                  <c:v>69.859664351846732</c:v>
                </c:pt>
                <c:pt idx="1675">
                  <c:v>69.901331018518249</c:v>
                </c:pt>
                <c:pt idx="1676">
                  <c:v>69.94299768518249</c:v>
                </c:pt>
                <c:pt idx="1677">
                  <c:v>69.984664351846732</c:v>
                </c:pt>
                <c:pt idx="1678">
                  <c:v>70.026331018518249</c:v>
                </c:pt>
                <c:pt idx="1679">
                  <c:v>70.06799768518249</c:v>
                </c:pt>
                <c:pt idx="1680">
                  <c:v>70.109664351846732</c:v>
                </c:pt>
                <c:pt idx="1681">
                  <c:v>70.151331018518249</c:v>
                </c:pt>
                <c:pt idx="1682">
                  <c:v>70.19299768518249</c:v>
                </c:pt>
                <c:pt idx="1683">
                  <c:v>70.234664351846732</c:v>
                </c:pt>
                <c:pt idx="1684">
                  <c:v>70.276331018518249</c:v>
                </c:pt>
                <c:pt idx="1685">
                  <c:v>70.31799768518249</c:v>
                </c:pt>
                <c:pt idx="1686">
                  <c:v>70.359664351846732</c:v>
                </c:pt>
                <c:pt idx="1687">
                  <c:v>70.401331018518249</c:v>
                </c:pt>
                <c:pt idx="1688">
                  <c:v>70.44299768518249</c:v>
                </c:pt>
                <c:pt idx="1689">
                  <c:v>70.484664351846732</c:v>
                </c:pt>
                <c:pt idx="1690">
                  <c:v>70.526331018518249</c:v>
                </c:pt>
                <c:pt idx="1691">
                  <c:v>70.56799768518249</c:v>
                </c:pt>
                <c:pt idx="1692">
                  <c:v>70.609664351846732</c:v>
                </c:pt>
                <c:pt idx="1693">
                  <c:v>70.651331018518249</c:v>
                </c:pt>
                <c:pt idx="1694">
                  <c:v>70.69299768518249</c:v>
                </c:pt>
                <c:pt idx="1695">
                  <c:v>70.734664351846732</c:v>
                </c:pt>
                <c:pt idx="1696">
                  <c:v>70.776331018518249</c:v>
                </c:pt>
                <c:pt idx="1697">
                  <c:v>70.81799768518249</c:v>
                </c:pt>
                <c:pt idx="1698">
                  <c:v>70.859664351846732</c:v>
                </c:pt>
                <c:pt idx="1699">
                  <c:v>70.901331018518249</c:v>
                </c:pt>
                <c:pt idx="1700">
                  <c:v>70.94299768518249</c:v>
                </c:pt>
                <c:pt idx="1701">
                  <c:v>70.984664351846732</c:v>
                </c:pt>
                <c:pt idx="1702">
                  <c:v>71.026331018518249</c:v>
                </c:pt>
                <c:pt idx="1703">
                  <c:v>71.06799768518249</c:v>
                </c:pt>
                <c:pt idx="1704">
                  <c:v>71.109664351846732</c:v>
                </c:pt>
                <c:pt idx="1705">
                  <c:v>71.151331018518249</c:v>
                </c:pt>
                <c:pt idx="1706">
                  <c:v>71.19299768518249</c:v>
                </c:pt>
                <c:pt idx="1707">
                  <c:v>71.234664351846732</c:v>
                </c:pt>
                <c:pt idx="1708">
                  <c:v>71.276331018518249</c:v>
                </c:pt>
                <c:pt idx="1709">
                  <c:v>71.31799768518249</c:v>
                </c:pt>
                <c:pt idx="1710">
                  <c:v>71.359664351846732</c:v>
                </c:pt>
                <c:pt idx="1711">
                  <c:v>71.401331018518249</c:v>
                </c:pt>
                <c:pt idx="1712">
                  <c:v>71.44299768518249</c:v>
                </c:pt>
                <c:pt idx="1713">
                  <c:v>71.484664351846732</c:v>
                </c:pt>
                <c:pt idx="1714">
                  <c:v>71.526331018518249</c:v>
                </c:pt>
                <c:pt idx="1715">
                  <c:v>71.56799768518249</c:v>
                </c:pt>
                <c:pt idx="1716">
                  <c:v>71.609664351846732</c:v>
                </c:pt>
                <c:pt idx="1717">
                  <c:v>71.651331018518249</c:v>
                </c:pt>
                <c:pt idx="1718">
                  <c:v>71.69299768518249</c:v>
                </c:pt>
                <c:pt idx="1719">
                  <c:v>71.734664351846732</c:v>
                </c:pt>
                <c:pt idx="1720">
                  <c:v>71.776331018518249</c:v>
                </c:pt>
                <c:pt idx="1721">
                  <c:v>71.81799768518249</c:v>
                </c:pt>
                <c:pt idx="1722">
                  <c:v>71.859664351846732</c:v>
                </c:pt>
                <c:pt idx="1723">
                  <c:v>71.901331018518249</c:v>
                </c:pt>
                <c:pt idx="1724">
                  <c:v>71.94299768518249</c:v>
                </c:pt>
                <c:pt idx="1725">
                  <c:v>71.984664351846732</c:v>
                </c:pt>
                <c:pt idx="1726">
                  <c:v>72.026331018518249</c:v>
                </c:pt>
                <c:pt idx="1727">
                  <c:v>72.06799768518249</c:v>
                </c:pt>
                <c:pt idx="1728">
                  <c:v>72.109664351846732</c:v>
                </c:pt>
                <c:pt idx="1729">
                  <c:v>72.151331018518249</c:v>
                </c:pt>
                <c:pt idx="1730">
                  <c:v>72.19299768518249</c:v>
                </c:pt>
                <c:pt idx="1731">
                  <c:v>72.234664351846732</c:v>
                </c:pt>
                <c:pt idx="1732">
                  <c:v>72.276331018518249</c:v>
                </c:pt>
                <c:pt idx="1733">
                  <c:v>72.31799768518249</c:v>
                </c:pt>
                <c:pt idx="1734">
                  <c:v>72.359664351846732</c:v>
                </c:pt>
                <c:pt idx="1735">
                  <c:v>72.401331018518249</c:v>
                </c:pt>
                <c:pt idx="1736">
                  <c:v>72.44299768518249</c:v>
                </c:pt>
                <c:pt idx="1737">
                  <c:v>72.484664351846732</c:v>
                </c:pt>
                <c:pt idx="1738">
                  <c:v>72.526331018518249</c:v>
                </c:pt>
                <c:pt idx="1739">
                  <c:v>72.56799768518249</c:v>
                </c:pt>
                <c:pt idx="1740">
                  <c:v>72.609664351846732</c:v>
                </c:pt>
                <c:pt idx="1741">
                  <c:v>72.651331018518249</c:v>
                </c:pt>
                <c:pt idx="1742">
                  <c:v>72.69299768518249</c:v>
                </c:pt>
                <c:pt idx="1743">
                  <c:v>72.734664351846732</c:v>
                </c:pt>
                <c:pt idx="1744">
                  <c:v>72.776331018518249</c:v>
                </c:pt>
                <c:pt idx="1745">
                  <c:v>72.81799768518249</c:v>
                </c:pt>
                <c:pt idx="1746">
                  <c:v>72.859664351846732</c:v>
                </c:pt>
                <c:pt idx="1747">
                  <c:v>72.901331018518249</c:v>
                </c:pt>
                <c:pt idx="1748">
                  <c:v>72.94299768518249</c:v>
                </c:pt>
                <c:pt idx="1749">
                  <c:v>72.984664351846732</c:v>
                </c:pt>
                <c:pt idx="1750">
                  <c:v>73.026331018518249</c:v>
                </c:pt>
                <c:pt idx="1751">
                  <c:v>73.06799768518249</c:v>
                </c:pt>
                <c:pt idx="1752">
                  <c:v>73.109664351846732</c:v>
                </c:pt>
                <c:pt idx="1753">
                  <c:v>73.151331018518249</c:v>
                </c:pt>
                <c:pt idx="1754">
                  <c:v>73.19299768518249</c:v>
                </c:pt>
                <c:pt idx="1755">
                  <c:v>73.234664351846732</c:v>
                </c:pt>
                <c:pt idx="1756">
                  <c:v>73.276331018518249</c:v>
                </c:pt>
                <c:pt idx="1757">
                  <c:v>73.31799768518249</c:v>
                </c:pt>
                <c:pt idx="1758">
                  <c:v>73.359664351846732</c:v>
                </c:pt>
                <c:pt idx="1759">
                  <c:v>73.401331018518249</c:v>
                </c:pt>
                <c:pt idx="1760">
                  <c:v>73.44299768518249</c:v>
                </c:pt>
                <c:pt idx="1761">
                  <c:v>73.484664351846732</c:v>
                </c:pt>
                <c:pt idx="1762">
                  <c:v>73.526331018518249</c:v>
                </c:pt>
                <c:pt idx="1763">
                  <c:v>73.56799768518249</c:v>
                </c:pt>
                <c:pt idx="1764">
                  <c:v>73.609664351846732</c:v>
                </c:pt>
                <c:pt idx="1765">
                  <c:v>73.651331018518249</c:v>
                </c:pt>
                <c:pt idx="1766">
                  <c:v>73.69299768518249</c:v>
                </c:pt>
                <c:pt idx="1767">
                  <c:v>73.734664351846732</c:v>
                </c:pt>
                <c:pt idx="1768">
                  <c:v>73.776331018518249</c:v>
                </c:pt>
                <c:pt idx="1769">
                  <c:v>73.81799768518249</c:v>
                </c:pt>
                <c:pt idx="1770">
                  <c:v>73.859664351846732</c:v>
                </c:pt>
                <c:pt idx="1771">
                  <c:v>73.901331018518249</c:v>
                </c:pt>
                <c:pt idx="1772">
                  <c:v>73.94299768518249</c:v>
                </c:pt>
                <c:pt idx="1773">
                  <c:v>73.984664351846732</c:v>
                </c:pt>
                <c:pt idx="1774">
                  <c:v>74.026331018518249</c:v>
                </c:pt>
                <c:pt idx="1775">
                  <c:v>74.06799768518249</c:v>
                </c:pt>
                <c:pt idx="1776">
                  <c:v>74.109664351846732</c:v>
                </c:pt>
                <c:pt idx="1777">
                  <c:v>74.151331018518249</c:v>
                </c:pt>
                <c:pt idx="1778">
                  <c:v>74.19299768518249</c:v>
                </c:pt>
                <c:pt idx="1779">
                  <c:v>74.234664351846732</c:v>
                </c:pt>
                <c:pt idx="1780">
                  <c:v>74.276331018518249</c:v>
                </c:pt>
                <c:pt idx="1781">
                  <c:v>74.31799768518249</c:v>
                </c:pt>
                <c:pt idx="1782">
                  <c:v>74.359664351846732</c:v>
                </c:pt>
                <c:pt idx="1783">
                  <c:v>74.401331018518249</c:v>
                </c:pt>
                <c:pt idx="1784">
                  <c:v>74.44299768518249</c:v>
                </c:pt>
                <c:pt idx="1785">
                  <c:v>74.484664351846732</c:v>
                </c:pt>
                <c:pt idx="1786">
                  <c:v>74.526331018518249</c:v>
                </c:pt>
                <c:pt idx="1787">
                  <c:v>74.56799768518249</c:v>
                </c:pt>
                <c:pt idx="1788">
                  <c:v>74.609664351846732</c:v>
                </c:pt>
                <c:pt idx="1789">
                  <c:v>74.651331018518249</c:v>
                </c:pt>
                <c:pt idx="1790">
                  <c:v>74.69299768518249</c:v>
                </c:pt>
                <c:pt idx="1791">
                  <c:v>74.734664351846732</c:v>
                </c:pt>
                <c:pt idx="1792">
                  <c:v>74.776331018518249</c:v>
                </c:pt>
                <c:pt idx="1793">
                  <c:v>74.81799768518249</c:v>
                </c:pt>
                <c:pt idx="1794">
                  <c:v>74.859664351846732</c:v>
                </c:pt>
                <c:pt idx="1795">
                  <c:v>74.901331018518249</c:v>
                </c:pt>
                <c:pt idx="1796">
                  <c:v>74.94299768518249</c:v>
                </c:pt>
                <c:pt idx="1797">
                  <c:v>74.984664351846732</c:v>
                </c:pt>
                <c:pt idx="1798">
                  <c:v>75.026331018518249</c:v>
                </c:pt>
                <c:pt idx="1799">
                  <c:v>75.06799768518249</c:v>
                </c:pt>
                <c:pt idx="1800">
                  <c:v>75.109664351846732</c:v>
                </c:pt>
                <c:pt idx="1801">
                  <c:v>75.151331018518249</c:v>
                </c:pt>
                <c:pt idx="1802">
                  <c:v>75.19299768518249</c:v>
                </c:pt>
                <c:pt idx="1803">
                  <c:v>75.234664351846732</c:v>
                </c:pt>
                <c:pt idx="1804">
                  <c:v>75.276331018518249</c:v>
                </c:pt>
                <c:pt idx="1805">
                  <c:v>75.31799768518249</c:v>
                </c:pt>
                <c:pt idx="1806">
                  <c:v>75.359664351846732</c:v>
                </c:pt>
                <c:pt idx="1807">
                  <c:v>75.401331018518249</c:v>
                </c:pt>
                <c:pt idx="1808">
                  <c:v>75.44299768518249</c:v>
                </c:pt>
                <c:pt idx="1809">
                  <c:v>75.484664351846732</c:v>
                </c:pt>
                <c:pt idx="1810">
                  <c:v>75.526331018518249</c:v>
                </c:pt>
                <c:pt idx="1811">
                  <c:v>75.56799768518249</c:v>
                </c:pt>
                <c:pt idx="1812">
                  <c:v>75.609664351846732</c:v>
                </c:pt>
                <c:pt idx="1813">
                  <c:v>75.651331018518249</c:v>
                </c:pt>
                <c:pt idx="1814">
                  <c:v>75.69299768518249</c:v>
                </c:pt>
                <c:pt idx="1815">
                  <c:v>75.734664351846732</c:v>
                </c:pt>
                <c:pt idx="1816">
                  <c:v>75.776331018518249</c:v>
                </c:pt>
                <c:pt idx="1817">
                  <c:v>75.81799768518249</c:v>
                </c:pt>
                <c:pt idx="1818">
                  <c:v>75.859664351846732</c:v>
                </c:pt>
                <c:pt idx="1819">
                  <c:v>75.901331018518249</c:v>
                </c:pt>
                <c:pt idx="1820">
                  <c:v>75.94299768518249</c:v>
                </c:pt>
                <c:pt idx="1821">
                  <c:v>75.984664351846732</c:v>
                </c:pt>
                <c:pt idx="1822">
                  <c:v>76.026331018518249</c:v>
                </c:pt>
                <c:pt idx="1823">
                  <c:v>76.06799768518249</c:v>
                </c:pt>
                <c:pt idx="1824">
                  <c:v>76.109664351846732</c:v>
                </c:pt>
                <c:pt idx="1825">
                  <c:v>76.151331018518249</c:v>
                </c:pt>
                <c:pt idx="1826">
                  <c:v>76.19299768518249</c:v>
                </c:pt>
                <c:pt idx="1827">
                  <c:v>76.234664351846732</c:v>
                </c:pt>
                <c:pt idx="1828">
                  <c:v>76.276331018518249</c:v>
                </c:pt>
                <c:pt idx="1829">
                  <c:v>76.31799768518249</c:v>
                </c:pt>
                <c:pt idx="1830">
                  <c:v>76.359664351846732</c:v>
                </c:pt>
                <c:pt idx="1831">
                  <c:v>76.401331018518249</c:v>
                </c:pt>
                <c:pt idx="1832">
                  <c:v>76.44299768518249</c:v>
                </c:pt>
                <c:pt idx="1833">
                  <c:v>76.484664351846732</c:v>
                </c:pt>
                <c:pt idx="1834">
                  <c:v>76.526331018518249</c:v>
                </c:pt>
                <c:pt idx="1835">
                  <c:v>76.56799768518249</c:v>
                </c:pt>
                <c:pt idx="1836">
                  <c:v>76.609664351846732</c:v>
                </c:pt>
                <c:pt idx="1837">
                  <c:v>76.651331018518249</c:v>
                </c:pt>
                <c:pt idx="1838">
                  <c:v>76.69299768518249</c:v>
                </c:pt>
                <c:pt idx="1839">
                  <c:v>76.734664351846732</c:v>
                </c:pt>
                <c:pt idx="1840">
                  <c:v>76.776331018518249</c:v>
                </c:pt>
                <c:pt idx="1841">
                  <c:v>76.81799768518249</c:v>
                </c:pt>
                <c:pt idx="1842">
                  <c:v>76.859664351846732</c:v>
                </c:pt>
                <c:pt idx="1843">
                  <c:v>76.901331018518249</c:v>
                </c:pt>
                <c:pt idx="1844">
                  <c:v>76.94299768518249</c:v>
                </c:pt>
                <c:pt idx="1845">
                  <c:v>76.984664351846732</c:v>
                </c:pt>
                <c:pt idx="1846">
                  <c:v>77.026331018518249</c:v>
                </c:pt>
                <c:pt idx="1847">
                  <c:v>77.06799768518249</c:v>
                </c:pt>
                <c:pt idx="1848">
                  <c:v>77.109664351846732</c:v>
                </c:pt>
                <c:pt idx="1849">
                  <c:v>77.151331018518249</c:v>
                </c:pt>
                <c:pt idx="1850">
                  <c:v>77.19299768518249</c:v>
                </c:pt>
                <c:pt idx="1851">
                  <c:v>77.234664351846732</c:v>
                </c:pt>
                <c:pt idx="1852">
                  <c:v>77.276331018518249</c:v>
                </c:pt>
                <c:pt idx="1853">
                  <c:v>77.31799768518249</c:v>
                </c:pt>
                <c:pt idx="1854">
                  <c:v>77.359664351846732</c:v>
                </c:pt>
                <c:pt idx="1855">
                  <c:v>77.401331018518249</c:v>
                </c:pt>
                <c:pt idx="1856">
                  <c:v>77.44299768518249</c:v>
                </c:pt>
                <c:pt idx="1857">
                  <c:v>77.484664351846732</c:v>
                </c:pt>
                <c:pt idx="1858">
                  <c:v>77.526331018518249</c:v>
                </c:pt>
                <c:pt idx="1859">
                  <c:v>77.56799768518249</c:v>
                </c:pt>
                <c:pt idx="1860">
                  <c:v>77.609664351846732</c:v>
                </c:pt>
                <c:pt idx="1861">
                  <c:v>77.651331018518249</c:v>
                </c:pt>
                <c:pt idx="1862">
                  <c:v>77.69299768518249</c:v>
                </c:pt>
                <c:pt idx="1863">
                  <c:v>77.734664351846732</c:v>
                </c:pt>
                <c:pt idx="1864">
                  <c:v>77.776331018518249</c:v>
                </c:pt>
                <c:pt idx="1865">
                  <c:v>77.81799768518249</c:v>
                </c:pt>
                <c:pt idx="1866">
                  <c:v>77.859664351846732</c:v>
                </c:pt>
                <c:pt idx="1867">
                  <c:v>77.901331018518249</c:v>
                </c:pt>
                <c:pt idx="1868">
                  <c:v>77.94299768518249</c:v>
                </c:pt>
                <c:pt idx="1869">
                  <c:v>77.984664351846732</c:v>
                </c:pt>
                <c:pt idx="1870">
                  <c:v>78.026331018518249</c:v>
                </c:pt>
                <c:pt idx="1871">
                  <c:v>78.06799768518249</c:v>
                </c:pt>
                <c:pt idx="1872">
                  <c:v>78.109664351846732</c:v>
                </c:pt>
                <c:pt idx="1873">
                  <c:v>78.151331018518249</c:v>
                </c:pt>
                <c:pt idx="1874">
                  <c:v>78.19299768518249</c:v>
                </c:pt>
                <c:pt idx="1875">
                  <c:v>78.234664351846732</c:v>
                </c:pt>
                <c:pt idx="1876">
                  <c:v>78.276331018518249</c:v>
                </c:pt>
                <c:pt idx="1877">
                  <c:v>78.31799768518249</c:v>
                </c:pt>
                <c:pt idx="1878">
                  <c:v>78.359664351846732</c:v>
                </c:pt>
                <c:pt idx="1879">
                  <c:v>78.401331018518249</c:v>
                </c:pt>
                <c:pt idx="1880">
                  <c:v>78.44299768518249</c:v>
                </c:pt>
                <c:pt idx="1881">
                  <c:v>78.484664351846732</c:v>
                </c:pt>
                <c:pt idx="1882">
                  <c:v>78.526331018518249</c:v>
                </c:pt>
                <c:pt idx="1883">
                  <c:v>78.56799768518249</c:v>
                </c:pt>
                <c:pt idx="1884">
                  <c:v>78.609664351846732</c:v>
                </c:pt>
                <c:pt idx="1885">
                  <c:v>78.651331018518249</c:v>
                </c:pt>
                <c:pt idx="1886">
                  <c:v>78.69299768518249</c:v>
                </c:pt>
                <c:pt idx="1887">
                  <c:v>78.734664351846732</c:v>
                </c:pt>
                <c:pt idx="1888">
                  <c:v>78.776331018518249</c:v>
                </c:pt>
                <c:pt idx="1889">
                  <c:v>78.81799768518249</c:v>
                </c:pt>
                <c:pt idx="1890">
                  <c:v>78.859664351846732</c:v>
                </c:pt>
                <c:pt idx="1891">
                  <c:v>78.901331018518249</c:v>
                </c:pt>
                <c:pt idx="1892">
                  <c:v>78.94299768518249</c:v>
                </c:pt>
                <c:pt idx="1893">
                  <c:v>78.984664351846732</c:v>
                </c:pt>
                <c:pt idx="1894">
                  <c:v>79.026331018518249</c:v>
                </c:pt>
                <c:pt idx="1895">
                  <c:v>79.06799768518249</c:v>
                </c:pt>
                <c:pt idx="1896">
                  <c:v>79.109664351846732</c:v>
                </c:pt>
                <c:pt idx="1897">
                  <c:v>79.151331018518249</c:v>
                </c:pt>
                <c:pt idx="1898">
                  <c:v>79.19299768518249</c:v>
                </c:pt>
                <c:pt idx="1899">
                  <c:v>79.234664351846732</c:v>
                </c:pt>
                <c:pt idx="1900">
                  <c:v>79.276331018518249</c:v>
                </c:pt>
                <c:pt idx="1901">
                  <c:v>79.31799768518249</c:v>
                </c:pt>
                <c:pt idx="1902">
                  <c:v>79.359664351846732</c:v>
                </c:pt>
                <c:pt idx="1903">
                  <c:v>79.401331018518249</c:v>
                </c:pt>
                <c:pt idx="1904">
                  <c:v>79.44299768518249</c:v>
                </c:pt>
                <c:pt idx="1905">
                  <c:v>79.484664351846732</c:v>
                </c:pt>
                <c:pt idx="1906">
                  <c:v>79.526331018518249</c:v>
                </c:pt>
                <c:pt idx="1907">
                  <c:v>79.56799768518249</c:v>
                </c:pt>
                <c:pt idx="1908">
                  <c:v>79.609664351846732</c:v>
                </c:pt>
                <c:pt idx="1909">
                  <c:v>79.651331018518249</c:v>
                </c:pt>
                <c:pt idx="1910">
                  <c:v>79.69299768518249</c:v>
                </c:pt>
                <c:pt idx="1911">
                  <c:v>79.734664351846732</c:v>
                </c:pt>
                <c:pt idx="1912">
                  <c:v>79.776331018518249</c:v>
                </c:pt>
                <c:pt idx="1913">
                  <c:v>79.81799768518249</c:v>
                </c:pt>
                <c:pt idx="1914">
                  <c:v>79.859664351846732</c:v>
                </c:pt>
                <c:pt idx="1915">
                  <c:v>79.901331018518249</c:v>
                </c:pt>
                <c:pt idx="1916">
                  <c:v>79.94299768518249</c:v>
                </c:pt>
                <c:pt idx="1917">
                  <c:v>79.984664351846732</c:v>
                </c:pt>
                <c:pt idx="1918">
                  <c:v>80.026331018518249</c:v>
                </c:pt>
                <c:pt idx="1919">
                  <c:v>80.06799768518249</c:v>
                </c:pt>
                <c:pt idx="1920">
                  <c:v>80.109664351846732</c:v>
                </c:pt>
                <c:pt idx="1921">
                  <c:v>80.151331018518249</c:v>
                </c:pt>
                <c:pt idx="1922">
                  <c:v>80.19299768518249</c:v>
                </c:pt>
                <c:pt idx="1923">
                  <c:v>80.234664351846732</c:v>
                </c:pt>
                <c:pt idx="1924">
                  <c:v>80.276331018518249</c:v>
                </c:pt>
                <c:pt idx="1925">
                  <c:v>80.31799768518249</c:v>
                </c:pt>
                <c:pt idx="1926">
                  <c:v>80.359664351846732</c:v>
                </c:pt>
                <c:pt idx="1927">
                  <c:v>80.401331018518249</c:v>
                </c:pt>
                <c:pt idx="1928">
                  <c:v>80.44299768518249</c:v>
                </c:pt>
                <c:pt idx="1929">
                  <c:v>80.484664351846732</c:v>
                </c:pt>
                <c:pt idx="1930">
                  <c:v>80.526331018518249</c:v>
                </c:pt>
                <c:pt idx="1931">
                  <c:v>80.56799768518249</c:v>
                </c:pt>
                <c:pt idx="1932">
                  <c:v>80.609664351846732</c:v>
                </c:pt>
                <c:pt idx="1933">
                  <c:v>80.651331018518249</c:v>
                </c:pt>
                <c:pt idx="1934">
                  <c:v>80.69299768518249</c:v>
                </c:pt>
                <c:pt idx="1935">
                  <c:v>80.734664351846732</c:v>
                </c:pt>
                <c:pt idx="1936">
                  <c:v>80.776331018518249</c:v>
                </c:pt>
                <c:pt idx="1937">
                  <c:v>80.81799768518249</c:v>
                </c:pt>
                <c:pt idx="1938">
                  <c:v>80.859664351846732</c:v>
                </c:pt>
                <c:pt idx="1939">
                  <c:v>80.901331018518249</c:v>
                </c:pt>
                <c:pt idx="1940">
                  <c:v>80.94299768518249</c:v>
                </c:pt>
                <c:pt idx="1941">
                  <c:v>80.984664351846732</c:v>
                </c:pt>
                <c:pt idx="1942">
                  <c:v>81.026331018518249</c:v>
                </c:pt>
                <c:pt idx="1943">
                  <c:v>81.06799768518249</c:v>
                </c:pt>
                <c:pt idx="1944">
                  <c:v>81.109664351846732</c:v>
                </c:pt>
                <c:pt idx="1945">
                  <c:v>81.151331018518249</c:v>
                </c:pt>
                <c:pt idx="1946">
                  <c:v>81.19299768518249</c:v>
                </c:pt>
                <c:pt idx="1947">
                  <c:v>81.234664351846732</c:v>
                </c:pt>
                <c:pt idx="1948">
                  <c:v>81.276331018518249</c:v>
                </c:pt>
                <c:pt idx="1949">
                  <c:v>81.31799768518249</c:v>
                </c:pt>
                <c:pt idx="1950">
                  <c:v>81.359664351846732</c:v>
                </c:pt>
                <c:pt idx="1951">
                  <c:v>81.401331018518249</c:v>
                </c:pt>
                <c:pt idx="1952">
                  <c:v>81.44299768518249</c:v>
                </c:pt>
                <c:pt idx="1953">
                  <c:v>81.484664351846732</c:v>
                </c:pt>
                <c:pt idx="1954">
                  <c:v>81.526331018518249</c:v>
                </c:pt>
                <c:pt idx="1955">
                  <c:v>81.56799768518249</c:v>
                </c:pt>
                <c:pt idx="1956">
                  <c:v>81.609664351846732</c:v>
                </c:pt>
                <c:pt idx="1957">
                  <c:v>81.651331018518249</c:v>
                </c:pt>
                <c:pt idx="1958">
                  <c:v>81.69299768518249</c:v>
                </c:pt>
                <c:pt idx="1959">
                  <c:v>81.734664351846732</c:v>
                </c:pt>
                <c:pt idx="1960">
                  <c:v>81.776331018518249</c:v>
                </c:pt>
                <c:pt idx="1961">
                  <c:v>81.81799768518249</c:v>
                </c:pt>
                <c:pt idx="1962">
                  <c:v>81.859664351846732</c:v>
                </c:pt>
                <c:pt idx="1963">
                  <c:v>81.901331018518249</c:v>
                </c:pt>
                <c:pt idx="1964">
                  <c:v>81.94299768518249</c:v>
                </c:pt>
                <c:pt idx="1965">
                  <c:v>81.984664351846732</c:v>
                </c:pt>
                <c:pt idx="1966">
                  <c:v>82.026331018518249</c:v>
                </c:pt>
                <c:pt idx="1967">
                  <c:v>82.06799768518249</c:v>
                </c:pt>
                <c:pt idx="1968">
                  <c:v>82.109664351846732</c:v>
                </c:pt>
                <c:pt idx="1969">
                  <c:v>82.151331018518249</c:v>
                </c:pt>
                <c:pt idx="1970">
                  <c:v>82.19299768518249</c:v>
                </c:pt>
                <c:pt idx="1971">
                  <c:v>82.234664351846732</c:v>
                </c:pt>
                <c:pt idx="1972">
                  <c:v>82.276331018518249</c:v>
                </c:pt>
                <c:pt idx="1973">
                  <c:v>82.31799768518249</c:v>
                </c:pt>
                <c:pt idx="1974">
                  <c:v>82.359664351846732</c:v>
                </c:pt>
                <c:pt idx="1975">
                  <c:v>82.401331018518249</c:v>
                </c:pt>
                <c:pt idx="1976">
                  <c:v>82.44299768518249</c:v>
                </c:pt>
                <c:pt idx="1977">
                  <c:v>82.484664351846732</c:v>
                </c:pt>
                <c:pt idx="1978">
                  <c:v>82.526331018518249</c:v>
                </c:pt>
                <c:pt idx="1979">
                  <c:v>82.56799768518249</c:v>
                </c:pt>
                <c:pt idx="1980">
                  <c:v>82.609664351846732</c:v>
                </c:pt>
                <c:pt idx="1981">
                  <c:v>82.651331018518249</c:v>
                </c:pt>
                <c:pt idx="1982">
                  <c:v>82.69299768518249</c:v>
                </c:pt>
                <c:pt idx="1983">
                  <c:v>82.734664351846732</c:v>
                </c:pt>
                <c:pt idx="1984">
                  <c:v>82.776331018518249</c:v>
                </c:pt>
                <c:pt idx="1985">
                  <c:v>82.81799768518249</c:v>
                </c:pt>
                <c:pt idx="1986">
                  <c:v>82.859664351846732</c:v>
                </c:pt>
                <c:pt idx="1987">
                  <c:v>82.901331018518249</c:v>
                </c:pt>
                <c:pt idx="1988">
                  <c:v>82.94299768518249</c:v>
                </c:pt>
                <c:pt idx="1989">
                  <c:v>82.984664351846732</c:v>
                </c:pt>
                <c:pt idx="1990">
                  <c:v>83.026331018518249</c:v>
                </c:pt>
                <c:pt idx="1991">
                  <c:v>83.06799768518249</c:v>
                </c:pt>
                <c:pt idx="1992">
                  <c:v>83.109664351846732</c:v>
                </c:pt>
                <c:pt idx="1993">
                  <c:v>83.151331018518249</c:v>
                </c:pt>
                <c:pt idx="1994">
                  <c:v>83.19299768518249</c:v>
                </c:pt>
                <c:pt idx="1995">
                  <c:v>83.234664351846732</c:v>
                </c:pt>
                <c:pt idx="1996">
                  <c:v>83.276331018518249</c:v>
                </c:pt>
                <c:pt idx="1997">
                  <c:v>83.31799768518249</c:v>
                </c:pt>
                <c:pt idx="1998">
                  <c:v>83.359664351846732</c:v>
                </c:pt>
                <c:pt idx="1999">
                  <c:v>83.401331018518249</c:v>
                </c:pt>
                <c:pt idx="2000">
                  <c:v>83.44299768518249</c:v>
                </c:pt>
                <c:pt idx="2001">
                  <c:v>83.484664351846732</c:v>
                </c:pt>
                <c:pt idx="2002">
                  <c:v>83.526331018518249</c:v>
                </c:pt>
                <c:pt idx="2003">
                  <c:v>83.56799768518249</c:v>
                </c:pt>
                <c:pt idx="2004">
                  <c:v>83.609664351846732</c:v>
                </c:pt>
                <c:pt idx="2005">
                  <c:v>83.651331018518249</c:v>
                </c:pt>
                <c:pt idx="2006">
                  <c:v>83.69299768518249</c:v>
                </c:pt>
                <c:pt idx="2007">
                  <c:v>83.734664351846732</c:v>
                </c:pt>
                <c:pt idx="2008">
                  <c:v>83.776331018518249</c:v>
                </c:pt>
                <c:pt idx="2009">
                  <c:v>83.81799768518249</c:v>
                </c:pt>
                <c:pt idx="2010">
                  <c:v>83.859664351846732</c:v>
                </c:pt>
                <c:pt idx="2011">
                  <c:v>83.901331018518249</c:v>
                </c:pt>
                <c:pt idx="2012">
                  <c:v>83.94299768518249</c:v>
                </c:pt>
                <c:pt idx="2013">
                  <c:v>83.984664351846732</c:v>
                </c:pt>
                <c:pt idx="2014">
                  <c:v>84.026331018518249</c:v>
                </c:pt>
                <c:pt idx="2015">
                  <c:v>84.06799768518249</c:v>
                </c:pt>
                <c:pt idx="2016">
                  <c:v>84.109664351846732</c:v>
                </c:pt>
                <c:pt idx="2017">
                  <c:v>84.151331018518249</c:v>
                </c:pt>
                <c:pt idx="2018">
                  <c:v>84.19299768518249</c:v>
                </c:pt>
                <c:pt idx="2019">
                  <c:v>84.234664351846732</c:v>
                </c:pt>
                <c:pt idx="2020">
                  <c:v>84.276331018518249</c:v>
                </c:pt>
                <c:pt idx="2021">
                  <c:v>84.31799768518249</c:v>
                </c:pt>
                <c:pt idx="2022">
                  <c:v>84.359664351846732</c:v>
                </c:pt>
                <c:pt idx="2023">
                  <c:v>84.401331018518249</c:v>
                </c:pt>
                <c:pt idx="2024">
                  <c:v>84.44299768518249</c:v>
                </c:pt>
                <c:pt idx="2025">
                  <c:v>84.484664351846732</c:v>
                </c:pt>
                <c:pt idx="2026">
                  <c:v>84.526331018518249</c:v>
                </c:pt>
                <c:pt idx="2027">
                  <c:v>84.56799768518249</c:v>
                </c:pt>
                <c:pt idx="2028">
                  <c:v>84.609664351846732</c:v>
                </c:pt>
                <c:pt idx="2029">
                  <c:v>84.651331018518249</c:v>
                </c:pt>
                <c:pt idx="2030">
                  <c:v>84.69299768518249</c:v>
                </c:pt>
                <c:pt idx="2031">
                  <c:v>84.734664351846732</c:v>
                </c:pt>
                <c:pt idx="2032">
                  <c:v>84.776331018518249</c:v>
                </c:pt>
                <c:pt idx="2033">
                  <c:v>84.81799768518249</c:v>
                </c:pt>
                <c:pt idx="2034">
                  <c:v>84.859664351846732</c:v>
                </c:pt>
                <c:pt idx="2035">
                  <c:v>84.901331018518249</c:v>
                </c:pt>
                <c:pt idx="2036">
                  <c:v>84.94299768518249</c:v>
                </c:pt>
                <c:pt idx="2037">
                  <c:v>84.984664351846732</c:v>
                </c:pt>
                <c:pt idx="2038">
                  <c:v>85.026331018518249</c:v>
                </c:pt>
                <c:pt idx="2039">
                  <c:v>85.06799768518249</c:v>
                </c:pt>
                <c:pt idx="2040">
                  <c:v>85.109664351846732</c:v>
                </c:pt>
                <c:pt idx="2041">
                  <c:v>85.151331018518249</c:v>
                </c:pt>
                <c:pt idx="2042">
                  <c:v>85.19299768518249</c:v>
                </c:pt>
                <c:pt idx="2043">
                  <c:v>85.234664351846732</c:v>
                </c:pt>
                <c:pt idx="2044">
                  <c:v>85.276331018518249</c:v>
                </c:pt>
                <c:pt idx="2045">
                  <c:v>85.31799768518249</c:v>
                </c:pt>
                <c:pt idx="2046">
                  <c:v>85.359664351846732</c:v>
                </c:pt>
                <c:pt idx="2047">
                  <c:v>85.401331018518249</c:v>
                </c:pt>
                <c:pt idx="2048">
                  <c:v>85.44299768518249</c:v>
                </c:pt>
                <c:pt idx="2049">
                  <c:v>85.484664351846732</c:v>
                </c:pt>
                <c:pt idx="2050">
                  <c:v>85.526331018518249</c:v>
                </c:pt>
                <c:pt idx="2051">
                  <c:v>85.56799768518249</c:v>
                </c:pt>
                <c:pt idx="2052">
                  <c:v>85.609664351846732</c:v>
                </c:pt>
                <c:pt idx="2053">
                  <c:v>85.651331018518249</c:v>
                </c:pt>
                <c:pt idx="2054">
                  <c:v>85.69299768518249</c:v>
                </c:pt>
                <c:pt idx="2055">
                  <c:v>85.734664351846732</c:v>
                </c:pt>
                <c:pt idx="2056">
                  <c:v>85.776331018518249</c:v>
                </c:pt>
                <c:pt idx="2057">
                  <c:v>85.81799768518249</c:v>
                </c:pt>
                <c:pt idx="2058">
                  <c:v>85.859664351846732</c:v>
                </c:pt>
                <c:pt idx="2059">
                  <c:v>85.901331018518249</c:v>
                </c:pt>
                <c:pt idx="2060">
                  <c:v>85.94299768518249</c:v>
                </c:pt>
                <c:pt idx="2061">
                  <c:v>85.984664351846732</c:v>
                </c:pt>
                <c:pt idx="2062">
                  <c:v>86.026331018518249</c:v>
                </c:pt>
                <c:pt idx="2063">
                  <c:v>86.06799768518249</c:v>
                </c:pt>
                <c:pt idx="2064">
                  <c:v>86.109664351846732</c:v>
                </c:pt>
                <c:pt idx="2065">
                  <c:v>86.151331018518249</c:v>
                </c:pt>
                <c:pt idx="2066">
                  <c:v>86.19299768518249</c:v>
                </c:pt>
                <c:pt idx="2067">
                  <c:v>86.234664351846732</c:v>
                </c:pt>
                <c:pt idx="2068">
                  <c:v>86.276331018518249</c:v>
                </c:pt>
                <c:pt idx="2069">
                  <c:v>86.31799768518249</c:v>
                </c:pt>
                <c:pt idx="2070">
                  <c:v>86.359664351846732</c:v>
                </c:pt>
                <c:pt idx="2071">
                  <c:v>86.401331018518249</c:v>
                </c:pt>
                <c:pt idx="2072">
                  <c:v>86.44299768518249</c:v>
                </c:pt>
                <c:pt idx="2073">
                  <c:v>86.484664351846732</c:v>
                </c:pt>
                <c:pt idx="2074">
                  <c:v>86.526331018518249</c:v>
                </c:pt>
                <c:pt idx="2075">
                  <c:v>86.56799768518249</c:v>
                </c:pt>
                <c:pt idx="2076">
                  <c:v>86.609664351846732</c:v>
                </c:pt>
                <c:pt idx="2077">
                  <c:v>86.651331018518249</c:v>
                </c:pt>
                <c:pt idx="2078">
                  <c:v>86.69299768518249</c:v>
                </c:pt>
                <c:pt idx="2079">
                  <c:v>86.734664351846732</c:v>
                </c:pt>
                <c:pt idx="2080">
                  <c:v>86.776331018518249</c:v>
                </c:pt>
                <c:pt idx="2081">
                  <c:v>86.81799768518249</c:v>
                </c:pt>
                <c:pt idx="2082">
                  <c:v>86.859664351846732</c:v>
                </c:pt>
                <c:pt idx="2083">
                  <c:v>86.901331018518249</c:v>
                </c:pt>
                <c:pt idx="2084">
                  <c:v>86.94299768518249</c:v>
                </c:pt>
                <c:pt idx="2085">
                  <c:v>86.984664351846732</c:v>
                </c:pt>
                <c:pt idx="2086">
                  <c:v>87.026331018518249</c:v>
                </c:pt>
                <c:pt idx="2087">
                  <c:v>87.06799768518249</c:v>
                </c:pt>
                <c:pt idx="2088">
                  <c:v>87.109664351846732</c:v>
                </c:pt>
                <c:pt idx="2089">
                  <c:v>87.151331018518249</c:v>
                </c:pt>
                <c:pt idx="2090">
                  <c:v>87.19299768518249</c:v>
                </c:pt>
                <c:pt idx="2091">
                  <c:v>87.234664351846732</c:v>
                </c:pt>
                <c:pt idx="2092">
                  <c:v>87.276331018518249</c:v>
                </c:pt>
                <c:pt idx="2093">
                  <c:v>87.31799768518249</c:v>
                </c:pt>
                <c:pt idx="2094">
                  <c:v>87.359664351846732</c:v>
                </c:pt>
                <c:pt idx="2095">
                  <c:v>87.401331018518249</c:v>
                </c:pt>
                <c:pt idx="2096">
                  <c:v>87.44299768518249</c:v>
                </c:pt>
                <c:pt idx="2097">
                  <c:v>87.484664351846732</c:v>
                </c:pt>
                <c:pt idx="2098">
                  <c:v>87.526331018518249</c:v>
                </c:pt>
                <c:pt idx="2099">
                  <c:v>87.56799768518249</c:v>
                </c:pt>
                <c:pt idx="2100">
                  <c:v>87.609664351846732</c:v>
                </c:pt>
                <c:pt idx="2101">
                  <c:v>87.651331018518249</c:v>
                </c:pt>
                <c:pt idx="2102">
                  <c:v>87.69299768518249</c:v>
                </c:pt>
                <c:pt idx="2103">
                  <c:v>87.734664351846732</c:v>
                </c:pt>
                <c:pt idx="2104">
                  <c:v>87.776331018518249</c:v>
                </c:pt>
                <c:pt idx="2105">
                  <c:v>87.81799768518249</c:v>
                </c:pt>
                <c:pt idx="2106">
                  <c:v>87.859664351846732</c:v>
                </c:pt>
                <c:pt idx="2107">
                  <c:v>87.901331018518249</c:v>
                </c:pt>
                <c:pt idx="2108">
                  <c:v>87.94299768518249</c:v>
                </c:pt>
                <c:pt idx="2109">
                  <c:v>87.984664351846732</c:v>
                </c:pt>
                <c:pt idx="2110">
                  <c:v>88.026331018518249</c:v>
                </c:pt>
                <c:pt idx="2111">
                  <c:v>88.06799768518249</c:v>
                </c:pt>
                <c:pt idx="2112">
                  <c:v>88.109664351846732</c:v>
                </c:pt>
                <c:pt idx="2113">
                  <c:v>88.151331018518249</c:v>
                </c:pt>
                <c:pt idx="2114">
                  <c:v>88.19299768518249</c:v>
                </c:pt>
                <c:pt idx="2115">
                  <c:v>88.234664351846732</c:v>
                </c:pt>
                <c:pt idx="2116">
                  <c:v>88.276331018518249</c:v>
                </c:pt>
                <c:pt idx="2117">
                  <c:v>88.31799768518249</c:v>
                </c:pt>
                <c:pt idx="2118">
                  <c:v>88.359664351846732</c:v>
                </c:pt>
                <c:pt idx="2119">
                  <c:v>88.401331018518249</c:v>
                </c:pt>
                <c:pt idx="2120">
                  <c:v>88.44299768518249</c:v>
                </c:pt>
                <c:pt idx="2121">
                  <c:v>88.484664351846732</c:v>
                </c:pt>
                <c:pt idx="2122">
                  <c:v>88.526331018518249</c:v>
                </c:pt>
                <c:pt idx="2123">
                  <c:v>88.56799768518249</c:v>
                </c:pt>
                <c:pt idx="2124">
                  <c:v>88.609664351846732</c:v>
                </c:pt>
                <c:pt idx="2125">
                  <c:v>88.651331018518249</c:v>
                </c:pt>
                <c:pt idx="2126">
                  <c:v>88.69299768518249</c:v>
                </c:pt>
                <c:pt idx="2127">
                  <c:v>88.734664351846732</c:v>
                </c:pt>
                <c:pt idx="2128">
                  <c:v>88.776331018518249</c:v>
                </c:pt>
                <c:pt idx="2129">
                  <c:v>88.81799768518249</c:v>
                </c:pt>
                <c:pt idx="2130">
                  <c:v>88.859664351846732</c:v>
                </c:pt>
                <c:pt idx="2131">
                  <c:v>88.901331018518249</c:v>
                </c:pt>
                <c:pt idx="2132">
                  <c:v>88.94299768518249</c:v>
                </c:pt>
                <c:pt idx="2133">
                  <c:v>88.984664351846732</c:v>
                </c:pt>
                <c:pt idx="2134">
                  <c:v>89.026331018518249</c:v>
                </c:pt>
                <c:pt idx="2135">
                  <c:v>89.06799768518249</c:v>
                </c:pt>
                <c:pt idx="2136">
                  <c:v>89.109664351846732</c:v>
                </c:pt>
                <c:pt idx="2137">
                  <c:v>89.151331018518249</c:v>
                </c:pt>
                <c:pt idx="2138">
                  <c:v>89.19299768518249</c:v>
                </c:pt>
                <c:pt idx="2139">
                  <c:v>89.234664351846732</c:v>
                </c:pt>
                <c:pt idx="2140">
                  <c:v>89.276331018518249</c:v>
                </c:pt>
                <c:pt idx="2141">
                  <c:v>89.31799768518249</c:v>
                </c:pt>
                <c:pt idx="2142">
                  <c:v>89.359664351846732</c:v>
                </c:pt>
                <c:pt idx="2143">
                  <c:v>89.401331018518249</c:v>
                </c:pt>
                <c:pt idx="2144">
                  <c:v>89.44299768518249</c:v>
                </c:pt>
                <c:pt idx="2145">
                  <c:v>89.484664351846732</c:v>
                </c:pt>
                <c:pt idx="2146">
                  <c:v>89.526331018518249</c:v>
                </c:pt>
                <c:pt idx="2147">
                  <c:v>89.56799768518249</c:v>
                </c:pt>
                <c:pt idx="2148">
                  <c:v>89.609664351846732</c:v>
                </c:pt>
                <c:pt idx="2149">
                  <c:v>89.651331018518249</c:v>
                </c:pt>
                <c:pt idx="2150">
                  <c:v>89.69299768518249</c:v>
                </c:pt>
                <c:pt idx="2151">
                  <c:v>89.734664351846732</c:v>
                </c:pt>
                <c:pt idx="2152">
                  <c:v>89.776331018518249</c:v>
                </c:pt>
                <c:pt idx="2153">
                  <c:v>89.81799768518249</c:v>
                </c:pt>
                <c:pt idx="2154">
                  <c:v>89.859664351846732</c:v>
                </c:pt>
                <c:pt idx="2155">
                  <c:v>89.901331018518249</c:v>
                </c:pt>
                <c:pt idx="2156">
                  <c:v>89.94299768518249</c:v>
                </c:pt>
                <c:pt idx="2157">
                  <c:v>89.984664351846732</c:v>
                </c:pt>
                <c:pt idx="2158">
                  <c:v>90.026331018518249</c:v>
                </c:pt>
                <c:pt idx="2159">
                  <c:v>90.06799768518249</c:v>
                </c:pt>
                <c:pt idx="2160">
                  <c:v>90.109664351846732</c:v>
                </c:pt>
                <c:pt idx="2161">
                  <c:v>90.151331018518249</c:v>
                </c:pt>
                <c:pt idx="2162">
                  <c:v>90.19299768518249</c:v>
                </c:pt>
                <c:pt idx="2163">
                  <c:v>90.234664351846732</c:v>
                </c:pt>
                <c:pt idx="2164">
                  <c:v>90.276331018518249</c:v>
                </c:pt>
                <c:pt idx="2165">
                  <c:v>90.31799768518249</c:v>
                </c:pt>
                <c:pt idx="2166">
                  <c:v>90.359664351846732</c:v>
                </c:pt>
                <c:pt idx="2167">
                  <c:v>90.401331018518249</c:v>
                </c:pt>
                <c:pt idx="2168">
                  <c:v>90.44299768518249</c:v>
                </c:pt>
                <c:pt idx="2169">
                  <c:v>90.484664351846732</c:v>
                </c:pt>
                <c:pt idx="2170">
                  <c:v>90.526331018518249</c:v>
                </c:pt>
                <c:pt idx="2171">
                  <c:v>90.56799768518249</c:v>
                </c:pt>
                <c:pt idx="2172">
                  <c:v>90.609664351846732</c:v>
                </c:pt>
                <c:pt idx="2173">
                  <c:v>90.651331018518249</c:v>
                </c:pt>
                <c:pt idx="2174">
                  <c:v>90.69299768518249</c:v>
                </c:pt>
                <c:pt idx="2175">
                  <c:v>90.734664351846732</c:v>
                </c:pt>
                <c:pt idx="2176">
                  <c:v>90.776331018518249</c:v>
                </c:pt>
                <c:pt idx="2177">
                  <c:v>90.81799768518249</c:v>
                </c:pt>
                <c:pt idx="2178">
                  <c:v>90.859664351846732</c:v>
                </c:pt>
                <c:pt idx="2179">
                  <c:v>90.901331018518249</c:v>
                </c:pt>
                <c:pt idx="2180">
                  <c:v>90.94299768518249</c:v>
                </c:pt>
                <c:pt idx="2181">
                  <c:v>90.984664351846732</c:v>
                </c:pt>
                <c:pt idx="2182">
                  <c:v>91.026331018518249</c:v>
                </c:pt>
                <c:pt idx="2183">
                  <c:v>91.06799768518249</c:v>
                </c:pt>
                <c:pt idx="2184">
                  <c:v>91.109664351846732</c:v>
                </c:pt>
                <c:pt idx="2185">
                  <c:v>91.151331018518249</c:v>
                </c:pt>
                <c:pt idx="2186">
                  <c:v>91.19299768518249</c:v>
                </c:pt>
                <c:pt idx="2187">
                  <c:v>91.234664351846732</c:v>
                </c:pt>
                <c:pt idx="2188">
                  <c:v>91.276331018518249</c:v>
                </c:pt>
                <c:pt idx="2189">
                  <c:v>91.31799768518249</c:v>
                </c:pt>
                <c:pt idx="2190">
                  <c:v>91.359664351846732</c:v>
                </c:pt>
                <c:pt idx="2191">
                  <c:v>91.401331018518249</c:v>
                </c:pt>
                <c:pt idx="2192">
                  <c:v>91.44299768518249</c:v>
                </c:pt>
                <c:pt idx="2193">
                  <c:v>91.484664351846732</c:v>
                </c:pt>
                <c:pt idx="2194">
                  <c:v>91.526331018518249</c:v>
                </c:pt>
                <c:pt idx="2195">
                  <c:v>91.56799768518249</c:v>
                </c:pt>
                <c:pt idx="2196">
                  <c:v>91.609664351846732</c:v>
                </c:pt>
                <c:pt idx="2197">
                  <c:v>91.651331018518249</c:v>
                </c:pt>
                <c:pt idx="2198">
                  <c:v>91.69299768518249</c:v>
                </c:pt>
                <c:pt idx="2199">
                  <c:v>91.734664351846732</c:v>
                </c:pt>
                <c:pt idx="2200">
                  <c:v>91.776331018518249</c:v>
                </c:pt>
                <c:pt idx="2201">
                  <c:v>91.81799768518249</c:v>
                </c:pt>
                <c:pt idx="2202">
                  <c:v>91.859664351846732</c:v>
                </c:pt>
                <c:pt idx="2203">
                  <c:v>91.901331018518249</c:v>
                </c:pt>
                <c:pt idx="2204">
                  <c:v>91.94299768518249</c:v>
                </c:pt>
                <c:pt idx="2205">
                  <c:v>91.984664351846732</c:v>
                </c:pt>
                <c:pt idx="2206">
                  <c:v>92.026331018518249</c:v>
                </c:pt>
                <c:pt idx="2207">
                  <c:v>92.06799768518249</c:v>
                </c:pt>
                <c:pt idx="2208">
                  <c:v>92.109664351846732</c:v>
                </c:pt>
                <c:pt idx="2209">
                  <c:v>92.151331018518249</c:v>
                </c:pt>
                <c:pt idx="2210">
                  <c:v>92.19299768518249</c:v>
                </c:pt>
                <c:pt idx="2211">
                  <c:v>92.234664351846732</c:v>
                </c:pt>
                <c:pt idx="2212">
                  <c:v>92.276331018518249</c:v>
                </c:pt>
                <c:pt idx="2213">
                  <c:v>92.31799768518249</c:v>
                </c:pt>
                <c:pt idx="2214">
                  <c:v>92.359664351846732</c:v>
                </c:pt>
                <c:pt idx="2215">
                  <c:v>92.401331018518249</c:v>
                </c:pt>
                <c:pt idx="2216">
                  <c:v>92.44299768518249</c:v>
                </c:pt>
                <c:pt idx="2217">
                  <c:v>92.484664351846732</c:v>
                </c:pt>
                <c:pt idx="2218">
                  <c:v>92.526331018518249</c:v>
                </c:pt>
                <c:pt idx="2219">
                  <c:v>92.56799768518249</c:v>
                </c:pt>
                <c:pt idx="2220">
                  <c:v>92.609664351846732</c:v>
                </c:pt>
                <c:pt idx="2221">
                  <c:v>92.651331018518249</c:v>
                </c:pt>
                <c:pt idx="2222">
                  <c:v>92.69299768518249</c:v>
                </c:pt>
                <c:pt idx="2223">
                  <c:v>92.734664351846732</c:v>
                </c:pt>
                <c:pt idx="2224">
                  <c:v>92.776331018518249</c:v>
                </c:pt>
                <c:pt idx="2225">
                  <c:v>92.81799768518249</c:v>
                </c:pt>
                <c:pt idx="2226">
                  <c:v>92.859664351846732</c:v>
                </c:pt>
                <c:pt idx="2227">
                  <c:v>92.901331018518249</c:v>
                </c:pt>
                <c:pt idx="2228">
                  <c:v>92.94299768518249</c:v>
                </c:pt>
                <c:pt idx="2229">
                  <c:v>92.984664351846732</c:v>
                </c:pt>
                <c:pt idx="2230">
                  <c:v>93.026331018518249</c:v>
                </c:pt>
                <c:pt idx="2231">
                  <c:v>93.06799768518249</c:v>
                </c:pt>
                <c:pt idx="2232">
                  <c:v>93.109664351846732</c:v>
                </c:pt>
                <c:pt idx="2233">
                  <c:v>93.151331018518249</c:v>
                </c:pt>
                <c:pt idx="2234">
                  <c:v>93.19299768518249</c:v>
                </c:pt>
                <c:pt idx="2235">
                  <c:v>93.234664351846732</c:v>
                </c:pt>
                <c:pt idx="2236">
                  <c:v>93.276331018518249</c:v>
                </c:pt>
                <c:pt idx="2237">
                  <c:v>93.31799768518249</c:v>
                </c:pt>
                <c:pt idx="2238">
                  <c:v>93.359664351846732</c:v>
                </c:pt>
                <c:pt idx="2239">
                  <c:v>93.401331018518249</c:v>
                </c:pt>
                <c:pt idx="2240">
                  <c:v>93.44299768518249</c:v>
                </c:pt>
                <c:pt idx="2241">
                  <c:v>93.484664351846732</c:v>
                </c:pt>
                <c:pt idx="2242">
                  <c:v>93.526331018518249</c:v>
                </c:pt>
                <c:pt idx="2243">
                  <c:v>93.56799768518249</c:v>
                </c:pt>
                <c:pt idx="2244">
                  <c:v>93.609664351846732</c:v>
                </c:pt>
                <c:pt idx="2245">
                  <c:v>93.651331018518249</c:v>
                </c:pt>
                <c:pt idx="2246">
                  <c:v>93.69299768518249</c:v>
                </c:pt>
                <c:pt idx="2247">
                  <c:v>93.734664351846732</c:v>
                </c:pt>
                <c:pt idx="2248">
                  <c:v>93.776331018518249</c:v>
                </c:pt>
                <c:pt idx="2249">
                  <c:v>93.81799768518249</c:v>
                </c:pt>
                <c:pt idx="2250">
                  <c:v>93.859664351846732</c:v>
                </c:pt>
                <c:pt idx="2251">
                  <c:v>93.901331018518249</c:v>
                </c:pt>
                <c:pt idx="2252">
                  <c:v>93.94299768518249</c:v>
                </c:pt>
                <c:pt idx="2253">
                  <c:v>93.984664351846732</c:v>
                </c:pt>
                <c:pt idx="2254">
                  <c:v>94.026331018518249</c:v>
                </c:pt>
                <c:pt idx="2255">
                  <c:v>94.06799768518249</c:v>
                </c:pt>
                <c:pt idx="2256">
                  <c:v>94.109664351846732</c:v>
                </c:pt>
                <c:pt idx="2257">
                  <c:v>94.151331018518249</c:v>
                </c:pt>
                <c:pt idx="2258">
                  <c:v>94.19299768518249</c:v>
                </c:pt>
                <c:pt idx="2259">
                  <c:v>94.234664351846732</c:v>
                </c:pt>
                <c:pt idx="2260">
                  <c:v>94.276331018518249</c:v>
                </c:pt>
                <c:pt idx="2261">
                  <c:v>94.31799768518249</c:v>
                </c:pt>
                <c:pt idx="2262">
                  <c:v>94.359664351846732</c:v>
                </c:pt>
                <c:pt idx="2263">
                  <c:v>94.401331018518249</c:v>
                </c:pt>
                <c:pt idx="2264">
                  <c:v>94.44299768518249</c:v>
                </c:pt>
                <c:pt idx="2265">
                  <c:v>94.484664351846732</c:v>
                </c:pt>
                <c:pt idx="2266">
                  <c:v>94.526331018518249</c:v>
                </c:pt>
                <c:pt idx="2267">
                  <c:v>94.56799768518249</c:v>
                </c:pt>
                <c:pt idx="2268">
                  <c:v>94.609664351846732</c:v>
                </c:pt>
                <c:pt idx="2269">
                  <c:v>94.651331018518249</c:v>
                </c:pt>
                <c:pt idx="2270">
                  <c:v>94.69299768518249</c:v>
                </c:pt>
                <c:pt idx="2271">
                  <c:v>94.734664351846732</c:v>
                </c:pt>
                <c:pt idx="2272">
                  <c:v>94.776331018518249</c:v>
                </c:pt>
                <c:pt idx="2273">
                  <c:v>94.81799768518249</c:v>
                </c:pt>
                <c:pt idx="2274">
                  <c:v>94.859664351846732</c:v>
                </c:pt>
                <c:pt idx="2275">
                  <c:v>94.901331018518249</c:v>
                </c:pt>
                <c:pt idx="2276">
                  <c:v>94.94299768518249</c:v>
                </c:pt>
                <c:pt idx="2277">
                  <c:v>94.984664351846732</c:v>
                </c:pt>
                <c:pt idx="2278">
                  <c:v>95.026331018518249</c:v>
                </c:pt>
                <c:pt idx="2279">
                  <c:v>95.06799768518249</c:v>
                </c:pt>
                <c:pt idx="2280">
                  <c:v>95.109664351846732</c:v>
                </c:pt>
                <c:pt idx="2281">
                  <c:v>95.151331018518249</c:v>
                </c:pt>
                <c:pt idx="2282">
                  <c:v>95.19299768518249</c:v>
                </c:pt>
                <c:pt idx="2283">
                  <c:v>95.234664351846732</c:v>
                </c:pt>
                <c:pt idx="2284">
                  <c:v>95.276331018518249</c:v>
                </c:pt>
                <c:pt idx="2285">
                  <c:v>95.31799768518249</c:v>
                </c:pt>
                <c:pt idx="2286">
                  <c:v>95.359664351846732</c:v>
                </c:pt>
                <c:pt idx="2287">
                  <c:v>95.401331018518249</c:v>
                </c:pt>
                <c:pt idx="2288">
                  <c:v>95.44299768518249</c:v>
                </c:pt>
                <c:pt idx="2289">
                  <c:v>95.484664351846732</c:v>
                </c:pt>
                <c:pt idx="2290">
                  <c:v>95.526331018518249</c:v>
                </c:pt>
                <c:pt idx="2291">
                  <c:v>95.56799768518249</c:v>
                </c:pt>
                <c:pt idx="2292">
                  <c:v>95.609664351846732</c:v>
                </c:pt>
                <c:pt idx="2293">
                  <c:v>95.651331018518249</c:v>
                </c:pt>
                <c:pt idx="2294">
                  <c:v>95.69299768518249</c:v>
                </c:pt>
                <c:pt idx="2295">
                  <c:v>95.734664351846732</c:v>
                </c:pt>
                <c:pt idx="2296">
                  <c:v>95.776331018518249</c:v>
                </c:pt>
                <c:pt idx="2297">
                  <c:v>95.81799768518249</c:v>
                </c:pt>
                <c:pt idx="2298">
                  <c:v>95.859664351846732</c:v>
                </c:pt>
                <c:pt idx="2299">
                  <c:v>95.901331018518249</c:v>
                </c:pt>
                <c:pt idx="2300">
                  <c:v>95.94299768518249</c:v>
                </c:pt>
                <c:pt idx="2301">
                  <c:v>95.984664351846732</c:v>
                </c:pt>
                <c:pt idx="2302">
                  <c:v>96.026331018518249</c:v>
                </c:pt>
                <c:pt idx="2303">
                  <c:v>96.06799768518249</c:v>
                </c:pt>
                <c:pt idx="2304">
                  <c:v>96.109664351846732</c:v>
                </c:pt>
                <c:pt idx="2305">
                  <c:v>96.151331018518249</c:v>
                </c:pt>
                <c:pt idx="2306">
                  <c:v>96.19299768518249</c:v>
                </c:pt>
                <c:pt idx="2307">
                  <c:v>96.234664351846732</c:v>
                </c:pt>
                <c:pt idx="2308">
                  <c:v>96.276331018518249</c:v>
                </c:pt>
                <c:pt idx="2309">
                  <c:v>96.31799768518249</c:v>
                </c:pt>
                <c:pt idx="2310">
                  <c:v>96.359664351846732</c:v>
                </c:pt>
                <c:pt idx="2311">
                  <c:v>96.401331018518249</c:v>
                </c:pt>
                <c:pt idx="2312">
                  <c:v>96.44299768518249</c:v>
                </c:pt>
                <c:pt idx="2313">
                  <c:v>96.484664351846732</c:v>
                </c:pt>
                <c:pt idx="2314">
                  <c:v>96.526331018518249</c:v>
                </c:pt>
                <c:pt idx="2315">
                  <c:v>96.56799768518249</c:v>
                </c:pt>
                <c:pt idx="2316">
                  <c:v>96.609664351846732</c:v>
                </c:pt>
                <c:pt idx="2317">
                  <c:v>96.651331018518249</c:v>
                </c:pt>
                <c:pt idx="2318">
                  <c:v>96.69299768518249</c:v>
                </c:pt>
                <c:pt idx="2319">
                  <c:v>96.734664351846732</c:v>
                </c:pt>
                <c:pt idx="2320">
                  <c:v>96.776331018518249</c:v>
                </c:pt>
                <c:pt idx="2321">
                  <c:v>96.81799768518249</c:v>
                </c:pt>
                <c:pt idx="2322">
                  <c:v>96.859664351846732</c:v>
                </c:pt>
                <c:pt idx="2323">
                  <c:v>96.901331018518249</c:v>
                </c:pt>
                <c:pt idx="2324">
                  <c:v>96.94299768518249</c:v>
                </c:pt>
                <c:pt idx="2325">
                  <c:v>96.984664351846732</c:v>
                </c:pt>
                <c:pt idx="2326">
                  <c:v>97.026331018518249</c:v>
                </c:pt>
                <c:pt idx="2327">
                  <c:v>97.06799768518249</c:v>
                </c:pt>
                <c:pt idx="2328">
                  <c:v>97.109664351846732</c:v>
                </c:pt>
                <c:pt idx="2329">
                  <c:v>97.151331018518249</c:v>
                </c:pt>
                <c:pt idx="2330">
                  <c:v>97.19299768518249</c:v>
                </c:pt>
                <c:pt idx="2331">
                  <c:v>97.234664351846732</c:v>
                </c:pt>
                <c:pt idx="2332">
                  <c:v>97.276331018518249</c:v>
                </c:pt>
                <c:pt idx="2333">
                  <c:v>97.31799768518249</c:v>
                </c:pt>
                <c:pt idx="2334">
                  <c:v>97.359664351846732</c:v>
                </c:pt>
                <c:pt idx="2335">
                  <c:v>97.401331018518249</c:v>
                </c:pt>
                <c:pt idx="2336">
                  <c:v>97.44299768518249</c:v>
                </c:pt>
                <c:pt idx="2337">
                  <c:v>97.484664351846732</c:v>
                </c:pt>
                <c:pt idx="2338">
                  <c:v>97.526331018518249</c:v>
                </c:pt>
                <c:pt idx="2339">
                  <c:v>97.56799768518249</c:v>
                </c:pt>
                <c:pt idx="2340">
                  <c:v>97.609664351846732</c:v>
                </c:pt>
                <c:pt idx="2341">
                  <c:v>97.651331018518249</c:v>
                </c:pt>
                <c:pt idx="2342">
                  <c:v>97.69299768518249</c:v>
                </c:pt>
                <c:pt idx="2343">
                  <c:v>97.734664351846732</c:v>
                </c:pt>
                <c:pt idx="2344">
                  <c:v>97.776331018518249</c:v>
                </c:pt>
                <c:pt idx="2345">
                  <c:v>97.81799768518249</c:v>
                </c:pt>
                <c:pt idx="2346">
                  <c:v>97.859664351846732</c:v>
                </c:pt>
                <c:pt idx="2347">
                  <c:v>97.901331018518249</c:v>
                </c:pt>
                <c:pt idx="2348">
                  <c:v>97.94299768518249</c:v>
                </c:pt>
                <c:pt idx="2349">
                  <c:v>97.984664351846732</c:v>
                </c:pt>
                <c:pt idx="2350">
                  <c:v>98.026331018518249</c:v>
                </c:pt>
                <c:pt idx="2351">
                  <c:v>98.06799768518249</c:v>
                </c:pt>
                <c:pt idx="2352">
                  <c:v>98.109664351846732</c:v>
                </c:pt>
                <c:pt idx="2353">
                  <c:v>98.151331018518249</c:v>
                </c:pt>
                <c:pt idx="2354">
                  <c:v>98.19299768518249</c:v>
                </c:pt>
                <c:pt idx="2355">
                  <c:v>98.234664351846732</c:v>
                </c:pt>
                <c:pt idx="2356">
                  <c:v>98.276331018518249</c:v>
                </c:pt>
                <c:pt idx="2357">
                  <c:v>98.31799768518249</c:v>
                </c:pt>
                <c:pt idx="2358">
                  <c:v>98.359664351846732</c:v>
                </c:pt>
                <c:pt idx="2359">
                  <c:v>98.401331018518249</c:v>
                </c:pt>
                <c:pt idx="2360">
                  <c:v>98.44299768518249</c:v>
                </c:pt>
                <c:pt idx="2361">
                  <c:v>98.484664351846732</c:v>
                </c:pt>
                <c:pt idx="2362">
                  <c:v>98.526331018518249</c:v>
                </c:pt>
                <c:pt idx="2363">
                  <c:v>98.56799768518249</c:v>
                </c:pt>
                <c:pt idx="2364">
                  <c:v>98.609664351846732</c:v>
                </c:pt>
                <c:pt idx="2365">
                  <c:v>98.651331018518249</c:v>
                </c:pt>
                <c:pt idx="2366">
                  <c:v>98.69299768518249</c:v>
                </c:pt>
                <c:pt idx="2367">
                  <c:v>98.734664351846732</c:v>
                </c:pt>
                <c:pt idx="2368">
                  <c:v>98.776331018518249</c:v>
                </c:pt>
                <c:pt idx="2369">
                  <c:v>98.81799768518249</c:v>
                </c:pt>
                <c:pt idx="2370">
                  <c:v>98.859664351846732</c:v>
                </c:pt>
                <c:pt idx="2371">
                  <c:v>98.901331018518249</c:v>
                </c:pt>
                <c:pt idx="2372">
                  <c:v>98.94299768518249</c:v>
                </c:pt>
                <c:pt idx="2373">
                  <c:v>98.984664351846732</c:v>
                </c:pt>
                <c:pt idx="2374">
                  <c:v>99.026331018518249</c:v>
                </c:pt>
                <c:pt idx="2375">
                  <c:v>99.06799768518249</c:v>
                </c:pt>
                <c:pt idx="2376">
                  <c:v>99.109664351846732</c:v>
                </c:pt>
                <c:pt idx="2377">
                  <c:v>99.151331018518249</c:v>
                </c:pt>
                <c:pt idx="2378">
                  <c:v>99.19299768518249</c:v>
                </c:pt>
                <c:pt idx="2379">
                  <c:v>99.234664351846732</c:v>
                </c:pt>
                <c:pt idx="2380">
                  <c:v>99.276331018518249</c:v>
                </c:pt>
                <c:pt idx="2381">
                  <c:v>99.31799768518249</c:v>
                </c:pt>
                <c:pt idx="2382">
                  <c:v>99.359664351846732</c:v>
                </c:pt>
                <c:pt idx="2383">
                  <c:v>99.401331018518249</c:v>
                </c:pt>
                <c:pt idx="2384">
                  <c:v>99.44299768518249</c:v>
                </c:pt>
                <c:pt idx="2385">
                  <c:v>99.484664351846732</c:v>
                </c:pt>
                <c:pt idx="2386">
                  <c:v>99.526331018518249</c:v>
                </c:pt>
                <c:pt idx="2387">
                  <c:v>99.56799768518249</c:v>
                </c:pt>
                <c:pt idx="2388">
                  <c:v>99.609664351846732</c:v>
                </c:pt>
                <c:pt idx="2389">
                  <c:v>99.651331018518249</c:v>
                </c:pt>
                <c:pt idx="2390">
                  <c:v>99.69299768518249</c:v>
                </c:pt>
                <c:pt idx="2391">
                  <c:v>99.734664351846732</c:v>
                </c:pt>
                <c:pt idx="2392">
                  <c:v>99.776331018518249</c:v>
                </c:pt>
                <c:pt idx="2393">
                  <c:v>99.81799768518249</c:v>
                </c:pt>
                <c:pt idx="2394">
                  <c:v>99.859664351846732</c:v>
                </c:pt>
                <c:pt idx="2395">
                  <c:v>99.901331018518249</c:v>
                </c:pt>
                <c:pt idx="2396">
                  <c:v>99.94299768518249</c:v>
                </c:pt>
                <c:pt idx="2397">
                  <c:v>99.984664351846732</c:v>
                </c:pt>
                <c:pt idx="2398">
                  <c:v>100.02633101851825</c:v>
                </c:pt>
                <c:pt idx="2399">
                  <c:v>100.06799768518249</c:v>
                </c:pt>
                <c:pt idx="2400">
                  <c:v>100.10966435184673</c:v>
                </c:pt>
                <c:pt idx="2401">
                  <c:v>100.15133101851825</c:v>
                </c:pt>
                <c:pt idx="2402">
                  <c:v>100.19299768518249</c:v>
                </c:pt>
                <c:pt idx="2403">
                  <c:v>100.23466435184673</c:v>
                </c:pt>
                <c:pt idx="2404">
                  <c:v>100.27633101851825</c:v>
                </c:pt>
                <c:pt idx="2405">
                  <c:v>100.31799768518249</c:v>
                </c:pt>
                <c:pt idx="2406">
                  <c:v>100.35966435184673</c:v>
                </c:pt>
                <c:pt idx="2407">
                  <c:v>100.40133101851825</c:v>
                </c:pt>
                <c:pt idx="2408">
                  <c:v>100.44299768518249</c:v>
                </c:pt>
                <c:pt idx="2409">
                  <c:v>100.48466435184673</c:v>
                </c:pt>
                <c:pt idx="2410">
                  <c:v>100.52633101851825</c:v>
                </c:pt>
                <c:pt idx="2411">
                  <c:v>100.56799768518249</c:v>
                </c:pt>
                <c:pt idx="2412">
                  <c:v>100.60966435184673</c:v>
                </c:pt>
                <c:pt idx="2413">
                  <c:v>100.65133101851825</c:v>
                </c:pt>
                <c:pt idx="2414">
                  <c:v>100.69299768518249</c:v>
                </c:pt>
                <c:pt idx="2415">
                  <c:v>100.73466435184673</c:v>
                </c:pt>
                <c:pt idx="2416">
                  <c:v>100.77633101851825</c:v>
                </c:pt>
                <c:pt idx="2417">
                  <c:v>100.81799768518249</c:v>
                </c:pt>
                <c:pt idx="2418">
                  <c:v>100.85966435184673</c:v>
                </c:pt>
                <c:pt idx="2419">
                  <c:v>100.90133101851825</c:v>
                </c:pt>
                <c:pt idx="2420">
                  <c:v>100.94299768518249</c:v>
                </c:pt>
                <c:pt idx="2421">
                  <c:v>100.98466435184673</c:v>
                </c:pt>
                <c:pt idx="2422">
                  <c:v>101.02633101851825</c:v>
                </c:pt>
                <c:pt idx="2423">
                  <c:v>101.06799768518249</c:v>
                </c:pt>
                <c:pt idx="2424">
                  <c:v>101.10966435184673</c:v>
                </c:pt>
                <c:pt idx="2425">
                  <c:v>101.15133101851825</c:v>
                </c:pt>
                <c:pt idx="2426">
                  <c:v>101.19299768518249</c:v>
                </c:pt>
                <c:pt idx="2427">
                  <c:v>101.23466435184673</c:v>
                </c:pt>
                <c:pt idx="2428">
                  <c:v>101.27633101851825</c:v>
                </c:pt>
                <c:pt idx="2429">
                  <c:v>101.31799768518249</c:v>
                </c:pt>
                <c:pt idx="2430">
                  <c:v>101.35966435184673</c:v>
                </c:pt>
                <c:pt idx="2431">
                  <c:v>101.40133101851825</c:v>
                </c:pt>
                <c:pt idx="2432">
                  <c:v>101.44299768518249</c:v>
                </c:pt>
                <c:pt idx="2433">
                  <c:v>101.48466435184673</c:v>
                </c:pt>
                <c:pt idx="2434">
                  <c:v>101.52633101851825</c:v>
                </c:pt>
                <c:pt idx="2435">
                  <c:v>101.56799768518249</c:v>
                </c:pt>
                <c:pt idx="2436">
                  <c:v>101.60966435184673</c:v>
                </c:pt>
                <c:pt idx="2437">
                  <c:v>101.65133101851825</c:v>
                </c:pt>
                <c:pt idx="2438">
                  <c:v>101.69299768518249</c:v>
                </c:pt>
                <c:pt idx="2439">
                  <c:v>101.73466435184673</c:v>
                </c:pt>
                <c:pt idx="2440">
                  <c:v>101.77633101851825</c:v>
                </c:pt>
                <c:pt idx="2441">
                  <c:v>101.81799768518249</c:v>
                </c:pt>
                <c:pt idx="2442">
                  <c:v>101.85966435184673</c:v>
                </c:pt>
                <c:pt idx="2443">
                  <c:v>101.90133101851825</c:v>
                </c:pt>
                <c:pt idx="2444">
                  <c:v>101.94299768518249</c:v>
                </c:pt>
                <c:pt idx="2445">
                  <c:v>101.98466435184673</c:v>
                </c:pt>
                <c:pt idx="2446">
                  <c:v>102.02633101851825</c:v>
                </c:pt>
                <c:pt idx="2447">
                  <c:v>102.06799768518249</c:v>
                </c:pt>
                <c:pt idx="2448">
                  <c:v>102.10966435184673</c:v>
                </c:pt>
                <c:pt idx="2449">
                  <c:v>102.15133101851825</c:v>
                </c:pt>
                <c:pt idx="2450">
                  <c:v>102.19299768518249</c:v>
                </c:pt>
                <c:pt idx="2451">
                  <c:v>102.23466435184673</c:v>
                </c:pt>
                <c:pt idx="2452">
                  <c:v>102.27633101851825</c:v>
                </c:pt>
                <c:pt idx="2453">
                  <c:v>102.31799768518249</c:v>
                </c:pt>
                <c:pt idx="2454">
                  <c:v>102.35966435184673</c:v>
                </c:pt>
                <c:pt idx="2455">
                  <c:v>102.40133101851825</c:v>
                </c:pt>
                <c:pt idx="2456">
                  <c:v>102.44299768518249</c:v>
                </c:pt>
                <c:pt idx="2457">
                  <c:v>102.48466435184673</c:v>
                </c:pt>
                <c:pt idx="2458">
                  <c:v>102.52633101851825</c:v>
                </c:pt>
                <c:pt idx="2459">
                  <c:v>102.56799768518249</c:v>
                </c:pt>
                <c:pt idx="2460">
                  <c:v>102.60966435184673</c:v>
                </c:pt>
                <c:pt idx="2461">
                  <c:v>102.65133101851825</c:v>
                </c:pt>
                <c:pt idx="2462">
                  <c:v>102.69299768518249</c:v>
                </c:pt>
                <c:pt idx="2463">
                  <c:v>102.73466435184673</c:v>
                </c:pt>
                <c:pt idx="2464">
                  <c:v>102.77633101851825</c:v>
                </c:pt>
                <c:pt idx="2465">
                  <c:v>102.81799768518249</c:v>
                </c:pt>
                <c:pt idx="2466">
                  <c:v>102.85966435184673</c:v>
                </c:pt>
                <c:pt idx="2467">
                  <c:v>102.90133101851825</c:v>
                </c:pt>
                <c:pt idx="2468">
                  <c:v>102.94299768518249</c:v>
                </c:pt>
                <c:pt idx="2469">
                  <c:v>102.98466435184673</c:v>
                </c:pt>
                <c:pt idx="2470">
                  <c:v>103.02633101851825</c:v>
                </c:pt>
                <c:pt idx="2471">
                  <c:v>103.06799768518249</c:v>
                </c:pt>
                <c:pt idx="2472">
                  <c:v>103.10966435184673</c:v>
                </c:pt>
                <c:pt idx="2473">
                  <c:v>103.15133101851825</c:v>
                </c:pt>
                <c:pt idx="2474">
                  <c:v>103.19299768518249</c:v>
                </c:pt>
                <c:pt idx="2475">
                  <c:v>103.23466435184673</c:v>
                </c:pt>
                <c:pt idx="2476">
                  <c:v>103.27633101851825</c:v>
                </c:pt>
                <c:pt idx="2477">
                  <c:v>103.31799768518249</c:v>
                </c:pt>
                <c:pt idx="2478">
                  <c:v>103.35966435184673</c:v>
                </c:pt>
                <c:pt idx="2479">
                  <c:v>103.40133101851825</c:v>
                </c:pt>
                <c:pt idx="2480">
                  <c:v>103.44299768518249</c:v>
                </c:pt>
                <c:pt idx="2481">
                  <c:v>103.48466435184673</c:v>
                </c:pt>
                <c:pt idx="2482">
                  <c:v>103.52633101851825</c:v>
                </c:pt>
                <c:pt idx="2483">
                  <c:v>103.56799768518249</c:v>
                </c:pt>
                <c:pt idx="2484">
                  <c:v>103.60966435184673</c:v>
                </c:pt>
                <c:pt idx="2485">
                  <c:v>103.65133101851825</c:v>
                </c:pt>
                <c:pt idx="2486">
                  <c:v>103.69299768518249</c:v>
                </c:pt>
                <c:pt idx="2487">
                  <c:v>103.73466435184673</c:v>
                </c:pt>
                <c:pt idx="2488">
                  <c:v>103.77633101851825</c:v>
                </c:pt>
                <c:pt idx="2489">
                  <c:v>103.81799768518249</c:v>
                </c:pt>
                <c:pt idx="2490">
                  <c:v>103.85966435184673</c:v>
                </c:pt>
                <c:pt idx="2491">
                  <c:v>103.90133101851825</c:v>
                </c:pt>
                <c:pt idx="2492">
                  <c:v>103.94299768518249</c:v>
                </c:pt>
                <c:pt idx="2493">
                  <c:v>103.98466435184673</c:v>
                </c:pt>
                <c:pt idx="2494">
                  <c:v>104.02633101851825</c:v>
                </c:pt>
                <c:pt idx="2495">
                  <c:v>104.06799768518249</c:v>
                </c:pt>
                <c:pt idx="2496">
                  <c:v>104.10966435184673</c:v>
                </c:pt>
                <c:pt idx="2497">
                  <c:v>104.15133101851825</c:v>
                </c:pt>
                <c:pt idx="2498">
                  <c:v>104.19299768518249</c:v>
                </c:pt>
                <c:pt idx="2499">
                  <c:v>104.23466435184673</c:v>
                </c:pt>
                <c:pt idx="2500">
                  <c:v>104.27633101851825</c:v>
                </c:pt>
                <c:pt idx="2501">
                  <c:v>104.31799768518249</c:v>
                </c:pt>
                <c:pt idx="2502">
                  <c:v>104.35966435184673</c:v>
                </c:pt>
                <c:pt idx="2503">
                  <c:v>104.40133101851825</c:v>
                </c:pt>
                <c:pt idx="2504">
                  <c:v>104.44299768518249</c:v>
                </c:pt>
                <c:pt idx="2505">
                  <c:v>104.48466435184673</c:v>
                </c:pt>
                <c:pt idx="2506">
                  <c:v>104.52633101851825</c:v>
                </c:pt>
                <c:pt idx="2507">
                  <c:v>104.56799768518249</c:v>
                </c:pt>
                <c:pt idx="2508">
                  <c:v>104.60966435184673</c:v>
                </c:pt>
                <c:pt idx="2509">
                  <c:v>104.65133101851825</c:v>
                </c:pt>
                <c:pt idx="2510">
                  <c:v>104.69299768518249</c:v>
                </c:pt>
                <c:pt idx="2511">
                  <c:v>104.73466435184673</c:v>
                </c:pt>
                <c:pt idx="2512">
                  <c:v>104.77633101851825</c:v>
                </c:pt>
                <c:pt idx="2513">
                  <c:v>104.81799768518249</c:v>
                </c:pt>
                <c:pt idx="2514">
                  <c:v>104.85966435184673</c:v>
                </c:pt>
                <c:pt idx="2515">
                  <c:v>104.90133101851825</c:v>
                </c:pt>
                <c:pt idx="2516">
                  <c:v>104.94299768518249</c:v>
                </c:pt>
                <c:pt idx="2517">
                  <c:v>104.98466435184673</c:v>
                </c:pt>
                <c:pt idx="2518">
                  <c:v>105.02633101851825</c:v>
                </c:pt>
                <c:pt idx="2519">
                  <c:v>105.06799768518249</c:v>
                </c:pt>
                <c:pt idx="2520">
                  <c:v>105.10966435184673</c:v>
                </c:pt>
                <c:pt idx="2521">
                  <c:v>105.15133101851825</c:v>
                </c:pt>
                <c:pt idx="2522">
                  <c:v>105.19299768518249</c:v>
                </c:pt>
                <c:pt idx="2523">
                  <c:v>105.23466435184673</c:v>
                </c:pt>
                <c:pt idx="2524">
                  <c:v>105.27633101851825</c:v>
                </c:pt>
                <c:pt idx="2525">
                  <c:v>105.31799768518249</c:v>
                </c:pt>
                <c:pt idx="2526">
                  <c:v>105.35966435184673</c:v>
                </c:pt>
                <c:pt idx="2527">
                  <c:v>105.40133101851825</c:v>
                </c:pt>
                <c:pt idx="2528">
                  <c:v>105.44299768518249</c:v>
                </c:pt>
                <c:pt idx="2529">
                  <c:v>105.48466435184673</c:v>
                </c:pt>
                <c:pt idx="2530">
                  <c:v>105.52633101851825</c:v>
                </c:pt>
                <c:pt idx="2531">
                  <c:v>105.56799768518249</c:v>
                </c:pt>
                <c:pt idx="2532">
                  <c:v>105.60966435184673</c:v>
                </c:pt>
                <c:pt idx="2533">
                  <c:v>105.65133101851825</c:v>
                </c:pt>
                <c:pt idx="2534">
                  <c:v>105.69299768518249</c:v>
                </c:pt>
                <c:pt idx="2535">
                  <c:v>105.73466435184673</c:v>
                </c:pt>
                <c:pt idx="2536">
                  <c:v>105.77633101851825</c:v>
                </c:pt>
                <c:pt idx="2537">
                  <c:v>105.81799768518249</c:v>
                </c:pt>
                <c:pt idx="2538">
                  <c:v>105.85966435184673</c:v>
                </c:pt>
                <c:pt idx="2539">
                  <c:v>105.90133101851825</c:v>
                </c:pt>
                <c:pt idx="2540">
                  <c:v>105.94299768518249</c:v>
                </c:pt>
                <c:pt idx="2541">
                  <c:v>105.98466435184673</c:v>
                </c:pt>
                <c:pt idx="2542">
                  <c:v>106.02633101851825</c:v>
                </c:pt>
                <c:pt idx="2543">
                  <c:v>106.06799768518249</c:v>
                </c:pt>
                <c:pt idx="2544">
                  <c:v>106.10966435184673</c:v>
                </c:pt>
                <c:pt idx="2545">
                  <c:v>106.15133101851825</c:v>
                </c:pt>
                <c:pt idx="2546">
                  <c:v>106.19299768518249</c:v>
                </c:pt>
                <c:pt idx="2547">
                  <c:v>106.23466435184673</c:v>
                </c:pt>
                <c:pt idx="2548">
                  <c:v>106.27633101851825</c:v>
                </c:pt>
                <c:pt idx="2549">
                  <c:v>106.31799768518249</c:v>
                </c:pt>
                <c:pt idx="2550">
                  <c:v>106.35966435184673</c:v>
                </c:pt>
                <c:pt idx="2551">
                  <c:v>106.40133101851825</c:v>
                </c:pt>
                <c:pt idx="2552">
                  <c:v>106.44299768518249</c:v>
                </c:pt>
                <c:pt idx="2553">
                  <c:v>106.48466435184673</c:v>
                </c:pt>
                <c:pt idx="2554">
                  <c:v>106.52633101851825</c:v>
                </c:pt>
                <c:pt idx="2555">
                  <c:v>106.56799768518249</c:v>
                </c:pt>
                <c:pt idx="2556">
                  <c:v>106.60966435184673</c:v>
                </c:pt>
                <c:pt idx="2557">
                  <c:v>106.65133101851825</c:v>
                </c:pt>
                <c:pt idx="2558">
                  <c:v>106.69299768518249</c:v>
                </c:pt>
                <c:pt idx="2559">
                  <c:v>106.73466435184673</c:v>
                </c:pt>
                <c:pt idx="2560">
                  <c:v>106.77633101851825</c:v>
                </c:pt>
                <c:pt idx="2561">
                  <c:v>106.81799768518249</c:v>
                </c:pt>
                <c:pt idx="2562">
                  <c:v>106.85966435184673</c:v>
                </c:pt>
                <c:pt idx="2563">
                  <c:v>106.90133101851825</c:v>
                </c:pt>
                <c:pt idx="2564">
                  <c:v>106.94299768518249</c:v>
                </c:pt>
                <c:pt idx="2565">
                  <c:v>106.98466435184673</c:v>
                </c:pt>
                <c:pt idx="2566">
                  <c:v>107.02633101851825</c:v>
                </c:pt>
                <c:pt idx="2567">
                  <c:v>107.06799768518249</c:v>
                </c:pt>
                <c:pt idx="2568">
                  <c:v>107.10966435184673</c:v>
                </c:pt>
                <c:pt idx="2569">
                  <c:v>107.15133101851825</c:v>
                </c:pt>
                <c:pt idx="2570">
                  <c:v>107.19299768518249</c:v>
                </c:pt>
                <c:pt idx="2571">
                  <c:v>107.23466435184673</c:v>
                </c:pt>
                <c:pt idx="2572">
                  <c:v>107.27633101851825</c:v>
                </c:pt>
                <c:pt idx="2573">
                  <c:v>107.31799768518249</c:v>
                </c:pt>
                <c:pt idx="2574">
                  <c:v>107.35966435184673</c:v>
                </c:pt>
                <c:pt idx="2575">
                  <c:v>107.40133101851825</c:v>
                </c:pt>
                <c:pt idx="2576">
                  <c:v>107.44299768518249</c:v>
                </c:pt>
                <c:pt idx="2577">
                  <c:v>107.48466435184673</c:v>
                </c:pt>
                <c:pt idx="2578">
                  <c:v>107.52633101851825</c:v>
                </c:pt>
                <c:pt idx="2579">
                  <c:v>107.56799768518249</c:v>
                </c:pt>
                <c:pt idx="2580">
                  <c:v>107.60966435184673</c:v>
                </c:pt>
                <c:pt idx="2581">
                  <c:v>107.65133101851825</c:v>
                </c:pt>
                <c:pt idx="2582">
                  <c:v>107.69299768518249</c:v>
                </c:pt>
                <c:pt idx="2583">
                  <c:v>107.73466435184673</c:v>
                </c:pt>
                <c:pt idx="2584">
                  <c:v>107.77633101851825</c:v>
                </c:pt>
                <c:pt idx="2585">
                  <c:v>107.81799768518249</c:v>
                </c:pt>
                <c:pt idx="2586">
                  <c:v>107.85966435184673</c:v>
                </c:pt>
                <c:pt idx="2587">
                  <c:v>107.90133101851825</c:v>
                </c:pt>
                <c:pt idx="2588">
                  <c:v>107.94299768518249</c:v>
                </c:pt>
                <c:pt idx="2589">
                  <c:v>107.98466435184673</c:v>
                </c:pt>
                <c:pt idx="2590">
                  <c:v>108.02633101851825</c:v>
                </c:pt>
                <c:pt idx="2591">
                  <c:v>108.06799768518249</c:v>
                </c:pt>
                <c:pt idx="2592">
                  <c:v>108.10966435184673</c:v>
                </c:pt>
                <c:pt idx="2593">
                  <c:v>108.15133101851825</c:v>
                </c:pt>
                <c:pt idx="2594">
                  <c:v>108.19299768518249</c:v>
                </c:pt>
                <c:pt idx="2595">
                  <c:v>108.23466435184673</c:v>
                </c:pt>
                <c:pt idx="2596">
                  <c:v>108.27633101851825</c:v>
                </c:pt>
                <c:pt idx="2597">
                  <c:v>108.31799768518249</c:v>
                </c:pt>
                <c:pt idx="2598">
                  <c:v>108.35966435184673</c:v>
                </c:pt>
                <c:pt idx="2599">
                  <c:v>108.40133101851825</c:v>
                </c:pt>
                <c:pt idx="2600">
                  <c:v>108.44299768518249</c:v>
                </c:pt>
                <c:pt idx="2601">
                  <c:v>108.48466435184673</c:v>
                </c:pt>
                <c:pt idx="2602">
                  <c:v>108.52633101851825</c:v>
                </c:pt>
                <c:pt idx="2603">
                  <c:v>108.56799768518249</c:v>
                </c:pt>
                <c:pt idx="2604">
                  <c:v>108.60966435184673</c:v>
                </c:pt>
                <c:pt idx="2605">
                  <c:v>108.65133101851825</c:v>
                </c:pt>
                <c:pt idx="2606">
                  <c:v>108.69299768518249</c:v>
                </c:pt>
                <c:pt idx="2607">
                  <c:v>108.73466435184673</c:v>
                </c:pt>
                <c:pt idx="2608">
                  <c:v>108.77633101851825</c:v>
                </c:pt>
                <c:pt idx="2609">
                  <c:v>108.81799768518249</c:v>
                </c:pt>
                <c:pt idx="2610">
                  <c:v>108.85966435184673</c:v>
                </c:pt>
                <c:pt idx="2611">
                  <c:v>108.90133101851825</c:v>
                </c:pt>
                <c:pt idx="2612">
                  <c:v>108.94299768518249</c:v>
                </c:pt>
                <c:pt idx="2613">
                  <c:v>108.98466435184673</c:v>
                </c:pt>
                <c:pt idx="2614">
                  <c:v>109.02633101851825</c:v>
                </c:pt>
                <c:pt idx="2615">
                  <c:v>109.06799768518249</c:v>
                </c:pt>
                <c:pt idx="2616">
                  <c:v>109.10966435184673</c:v>
                </c:pt>
                <c:pt idx="2617">
                  <c:v>109.15133101851825</c:v>
                </c:pt>
                <c:pt idx="2618">
                  <c:v>109.19299768518249</c:v>
                </c:pt>
                <c:pt idx="2619">
                  <c:v>109.23466435184673</c:v>
                </c:pt>
                <c:pt idx="2620">
                  <c:v>109.27633101851825</c:v>
                </c:pt>
                <c:pt idx="2621">
                  <c:v>109.31799768518249</c:v>
                </c:pt>
                <c:pt idx="2622">
                  <c:v>109.35966435184673</c:v>
                </c:pt>
                <c:pt idx="2623">
                  <c:v>109.40133101851825</c:v>
                </c:pt>
                <c:pt idx="2624">
                  <c:v>109.44299768518249</c:v>
                </c:pt>
                <c:pt idx="2625">
                  <c:v>109.48466435184673</c:v>
                </c:pt>
                <c:pt idx="2626">
                  <c:v>109.52633101851825</c:v>
                </c:pt>
                <c:pt idx="2627">
                  <c:v>109.56799768518249</c:v>
                </c:pt>
                <c:pt idx="2628">
                  <c:v>109.60966435184673</c:v>
                </c:pt>
                <c:pt idx="2629">
                  <c:v>109.65133101851825</c:v>
                </c:pt>
                <c:pt idx="2630">
                  <c:v>109.69299768518249</c:v>
                </c:pt>
                <c:pt idx="2631">
                  <c:v>109.73466435184673</c:v>
                </c:pt>
                <c:pt idx="2632">
                  <c:v>109.77633101851825</c:v>
                </c:pt>
                <c:pt idx="2633">
                  <c:v>109.81799768518249</c:v>
                </c:pt>
                <c:pt idx="2634">
                  <c:v>109.85966435184673</c:v>
                </c:pt>
                <c:pt idx="2635">
                  <c:v>109.90133101851825</c:v>
                </c:pt>
                <c:pt idx="2636">
                  <c:v>109.94299768518249</c:v>
                </c:pt>
                <c:pt idx="2637">
                  <c:v>109.98466435184673</c:v>
                </c:pt>
                <c:pt idx="2638">
                  <c:v>110.02633101851825</c:v>
                </c:pt>
                <c:pt idx="2639">
                  <c:v>110.06799768518249</c:v>
                </c:pt>
                <c:pt idx="2640">
                  <c:v>110.10966435184673</c:v>
                </c:pt>
                <c:pt idx="2641">
                  <c:v>110.15133101851825</c:v>
                </c:pt>
                <c:pt idx="2642">
                  <c:v>110.19299768518249</c:v>
                </c:pt>
                <c:pt idx="2643">
                  <c:v>110.23466435184673</c:v>
                </c:pt>
                <c:pt idx="2644">
                  <c:v>110.27633101851825</c:v>
                </c:pt>
                <c:pt idx="2645">
                  <c:v>110.31799768518249</c:v>
                </c:pt>
                <c:pt idx="2646">
                  <c:v>110.35966435184673</c:v>
                </c:pt>
                <c:pt idx="2647">
                  <c:v>110.40133101851825</c:v>
                </c:pt>
                <c:pt idx="2648">
                  <c:v>110.44299768518249</c:v>
                </c:pt>
                <c:pt idx="2649">
                  <c:v>110.48466435184673</c:v>
                </c:pt>
                <c:pt idx="2650">
                  <c:v>110.52633101851825</c:v>
                </c:pt>
                <c:pt idx="2651">
                  <c:v>110.56799768518249</c:v>
                </c:pt>
                <c:pt idx="2652">
                  <c:v>110.60966435184673</c:v>
                </c:pt>
                <c:pt idx="2653">
                  <c:v>110.65133101851825</c:v>
                </c:pt>
                <c:pt idx="2654">
                  <c:v>110.69299768518249</c:v>
                </c:pt>
                <c:pt idx="2655">
                  <c:v>110.73466435184673</c:v>
                </c:pt>
                <c:pt idx="2656">
                  <c:v>110.77633101851825</c:v>
                </c:pt>
                <c:pt idx="2657">
                  <c:v>110.81799768518249</c:v>
                </c:pt>
                <c:pt idx="2658">
                  <c:v>110.85966435184673</c:v>
                </c:pt>
                <c:pt idx="2659">
                  <c:v>110.90133101851825</c:v>
                </c:pt>
                <c:pt idx="2660">
                  <c:v>110.94299768518249</c:v>
                </c:pt>
                <c:pt idx="2661">
                  <c:v>110.98466435184673</c:v>
                </c:pt>
                <c:pt idx="2662">
                  <c:v>111.02633101851825</c:v>
                </c:pt>
                <c:pt idx="2663">
                  <c:v>111.06799768518249</c:v>
                </c:pt>
                <c:pt idx="2664">
                  <c:v>111.10966435184673</c:v>
                </c:pt>
                <c:pt idx="2665">
                  <c:v>111.15133101851825</c:v>
                </c:pt>
                <c:pt idx="2666">
                  <c:v>111.19299768518249</c:v>
                </c:pt>
                <c:pt idx="2667">
                  <c:v>111.23466435184673</c:v>
                </c:pt>
                <c:pt idx="2668">
                  <c:v>111.27633101851825</c:v>
                </c:pt>
                <c:pt idx="2669">
                  <c:v>111.31799768518249</c:v>
                </c:pt>
                <c:pt idx="2670">
                  <c:v>111.35966435184673</c:v>
                </c:pt>
                <c:pt idx="2671">
                  <c:v>111.40133101851825</c:v>
                </c:pt>
                <c:pt idx="2672">
                  <c:v>111.44299768518249</c:v>
                </c:pt>
                <c:pt idx="2673">
                  <c:v>111.48466435184673</c:v>
                </c:pt>
                <c:pt idx="2674">
                  <c:v>111.52633101851825</c:v>
                </c:pt>
                <c:pt idx="2675">
                  <c:v>111.56799768518249</c:v>
                </c:pt>
                <c:pt idx="2676">
                  <c:v>111.60966435184673</c:v>
                </c:pt>
                <c:pt idx="2677">
                  <c:v>111.65133101851825</c:v>
                </c:pt>
                <c:pt idx="2678">
                  <c:v>111.69299768518249</c:v>
                </c:pt>
                <c:pt idx="2679">
                  <c:v>111.73466435184673</c:v>
                </c:pt>
                <c:pt idx="2680">
                  <c:v>111.77633101851825</c:v>
                </c:pt>
                <c:pt idx="2681">
                  <c:v>111.81799768518249</c:v>
                </c:pt>
                <c:pt idx="2682">
                  <c:v>111.85966435184673</c:v>
                </c:pt>
                <c:pt idx="2683">
                  <c:v>111.90133101851825</c:v>
                </c:pt>
                <c:pt idx="2684">
                  <c:v>111.94299768518249</c:v>
                </c:pt>
                <c:pt idx="2685">
                  <c:v>111.98466435184673</c:v>
                </c:pt>
                <c:pt idx="2686">
                  <c:v>112.02633101851825</c:v>
                </c:pt>
                <c:pt idx="2687">
                  <c:v>112.06799768518249</c:v>
                </c:pt>
                <c:pt idx="2688">
                  <c:v>112.10966435184673</c:v>
                </c:pt>
                <c:pt idx="2689">
                  <c:v>112.15133101851825</c:v>
                </c:pt>
                <c:pt idx="2690">
                  <c:v>112.19299768518249</c:v>
                </c:pt>
                <c:pt idx="2691">
                  <c:v>112.23466435184673</c:v>
                </c:pt>
                <c:pt idx="2692">
                  <c:v>112.27633101851825</c:v>
                </c:pt>
                <c:pt idx="2693">
                  <c:v>112.31799768518249</c:v>
                </c:pt>
                <c:pt idx="2694">
                  <c:v>112.35966435184673</c:v>
                </c:pt>
                <c:pt idx="2695">
                  <c:v>112.40133101851825</c:v>
                </c:pt>
                <c:pt idx="2696">
                  <c:v>112.44299768518249</c:v>
                </c:pt>
                <c:pt idx="2697">
                  <c:v>112.48466435184673</c:v>
                </c:pt>
                <c:pt idx="2698">
                  <c:v>112.52633101851825</c:v>
                </c:pt>
                <c:pt idx="2699">
                  <c:v>112.56799768518249</c:v>
                </c:pt>
                <c:pt idx="2700">
                  <c:v>112.60966435184673</c:v>
                </c:pt>
                <c:pt idx="2701">
                  <c:v>112.65133101851825</c:v>
                </c:pt>
                <c:pt idx="2702">
                  <c:v>112.69299768518249</c:v>
                </c:pt>
                <c:pt idx="2703">
                  <c:v>112.73466435184673</c:v>
                </c:pt>
                <c:pt idx="2704">
                  <c:v>112.77633101851825</c:v>
                </c:pt>
                <c:pt idx="2705">
                  <c:v>112.81799768518249</c:v>
                </c:pt>
                <c:pt idx="2706">
                  <c:v>112.85966435184673</c:v>
                </c:pt>
                <c:pt idx="2707">
                  <c:v>112.90133101851825</c:v>
                </c:pt>
                <c:pt idx="2708">
                  <c:v>112.94299768518249</c:v>
                </c:pt>
                <c:pt idx="2709">
                  <c:v>112.98466435184673</c:v>
                </c:pt>
                <c:pt idx="2710">
                  <c:v>113.02633101851825</c:v>
                </c:pt>
                <c:pt idx="2711">
                  <c:v>113.06799768518249</c:v>
                </c:pt>
                <c:pt idx="2712">
                  <c:v>113.10966435184673</c:v>
                </c:pt>
                <c:pt idx="2713">
                  <c:v>113.15133101851825</c:v>
                </c:pt>
                <c:pt idx="2714">
                  <c:v>113.19299768518249</c:v>
                </c:pt>
                <c:pt idx="2715">
                  <c:v>113.23466435184673</c:v>
                </c:pt>
                <c:pt idx="2716">
                  <c:v>113.27633101851825</c:v>
                </c:pt>
                <c:pt idx="2717">
                  <c:v>113.31799768518249</c:v>
                </c:pt>
                <c:pt idx="2718">
                  <c:v>113.35966435184673</c:v>
                </c:pt>
                <c:pt idx="2719">
                  <c:v>113.40133101851825</c:v>
                </c:pt>
                <c:pt idx="2720">
                  <c:v>113.44299768518249</c:v>
                </c:pt>
                <c:pt idx="2721">
                  <c:v>113.48466435184673</c:v>
                </c:pt>
                <c:pt idx="2722">
                  <c:v>113.52633101851825</c:v>
                </c:pt>
                <c:pt idx="2723">
                  <c:v>113.56799768518249</c:v>
                </c:pt>
                <c:pt idx="2724">
                  <c:v>113.60966435184673</c:v>
                </c:pt>
                <c:pt idx="2725">
                  <c:v>113.65133101851825</c:v>
                </c:pt>
                <c:pt idx="2726">
                  <c:v>113.69299768518249</c:v>
                </c:pt>
                <c:pt idx="2727">
                  <c:v>113.73466435184673</c:v>
                </c:pt>
                <c:pt idx="2728">
                  <c:v>113.77633101851825</c:v>
                </c:pt>
                <c:pt idx="2729">
                  <c:v>113.81799768518249</c:v>
                </c:pt>
                <c:pt idx="2730">
                  <c:v>113.85966435184673</c:v>
                </c:pt>
                <c:pt idx="2731">
                  <c:v>113.90133101851825</c:v>
                </c:pt>
                <c:pt idx="2732">
                  <c:v>113.94299768518249</c:v>
                </c:pt>
                <c:pt idx="2733">
                  <c:v>113.98466435184673</c:v>
                </c:pt>
                <c:pt idx="2734">
                  <c:v>114.02633101851825</c:v>
                </c:pt>
                <c:pt idx="2735">
                  <c:v>114.06799768518249</c:v>
                </c:pt>
                <c:pt idx="2736">
                  <c:v>114.10966435184673</c:v>
                </c:pt>
                <c:pt idx="2737">
                  <c:v>114.15133101851825</c:v>
                </c:pt>
                <c:pt idx="2738">
                  <c:v>114.19299768518249</c:v>
                </c:pt>
                <c:pt idx="2739">
                  <c:v>114.23466435184673</c:v>
                </c:pt>
                <c:pt idx="2740">
                  <c:v>114.27633101851825</c:v>
                </c:pt>
                <c:pt idx="2741">
                  <c:v>114.31799768518249</c:v>
                </c:pt>
                <c:pt idx="2742">
                  <c:v>114.35966435184673</c:v>
                </c:pt>
                <c:pt idx="2743">
                  <c:v>114.40133101851825</c:v>
                </c:pt>
                <c:pt idx="2744">
                  <c:v>114.44299768518249</c:v>
                </c:pt>
                <c:pt idx="2745">
                  <c:v>114.48466435184673</c:v>
                </c:pt>
                <c:pt idx="2746">
                  <c:v>114.52633101851825</c:v>
                </c:pt>
                <c:pt idx="2747">
                  <c:v>114.56799768518249</c:v>
                </c:pt>
                <c:pt idx="2748">
                  <c:v>114.60966435184673</c:v>
                </c:pt>
                <c:pt idx="2749">
                  <c:v>114.65133101851825</c:v>
                </c:pt>
                <c:pt idx="2750">
                  <c:v>114.69299768518249</c:v>
                </c:pt>
                <c:pt idx="2751">
                  <c:v>114.73466435184673</c:v>
                </c:pt>
                <c:pt idx="2752">
                  <c:v>114.77633101851825</c:v>
                </c:pt>
                <c:pt idx="2753">
                  <c:v>114.81799768518249</c:v>
                </c:pt>
                <c:pt idx="2754">
                  <c:v>114.85966435184673</c:v>
                </c:pt>
                <c:pt idx="2755">
                  <c:v>114.90133101851825</c:v>
                </c:pt>
                <c:pt idx="2756">
                  <c:v>114.94299768518249</c:v>
                </c:pt>
                <c:pt idx="2757">
                  <c:v>114.98466435184673</c:v>
                </c:pt>
                <c:pt idx="2758">
                  <c:v>115.02633101851825</c:v>
                </c:pt>
                <c:pt idx="2759">
                  <c:v>115.06799768518249</c:v>
                </c:pt>
                <c:pt idx="2760">
                  <c:v>115.10966435184673</c:v>
                </c:pt>
                <c:pt idx="2761">
                  <c:v>115.15133101851825</c:v>
                </c:pt>
                <c:pt idx="2762">
                  <c:v>115.19299768518249</c:v>
                </c:pt>
                <c:pt idx="2763">
                  <c:v>115.23466435184673</c:v>
                </c:pt>
                <c:pt idx="2764">
                  <c:v>115.27633101851825</c:v>
                </c:pt>
                <c:pt idx="2765">
                  <c:v>115.31799768518249</c:v>
                </c:pt>
                <c:pt idx="2766">
                  <c:v>115.35966435184673</c:v>
                </c:pt>
                <c:pt idx="2767">
                  <c:v>115.40133101851825</c:v>
                </c:pt>
                <c:pt idx="2768">
                  <c:v>115.44299768518249</c:v>
                </c:pt>
                <c:pt idx="2769">
                  <c:v>115.48466435184673</c:v>
                </c:pt>
                <c:pt idx="2770">
                  <c:v>115.52633101851825</c:v>
                </c:pt>
                <c:pt idx="2771">
                  <c:v>115.56799768518249</c:v>
                </c:pt>
                <c:pt idx="2772">
                  <c:v>115.60966435184673</c:v>
                </c:pt>
                <c:pt idx="2773">
                  <c:v>115.65133101851825</c:v>
                </c:pt>
                <c:pt idx="2774">
                  <c:v>115.69299768518249</c:v>
                </c:pt>
                <c:pt idx="2775">
                  <c:v>115.73466435184673</c:v>
                </c:pt>
                <c:pt idx="2776">
                  <c:v>115.77633101851825</c:v>
                </c:pt>
                <c:pt idx="2777">
                  <c:v>115.81799768518249</c:v>
                </c:pt>
                <c:pt idx="2778">
                  <c:v>115.85966435184673</c:v>
                </c:pt>
                <c:pt idx="2779">
                  <c:v>115.90133101851825</c:v>
                </c:pt>
                <c:pt idx="2780">
                  <c:v>115.94299768518249</c:v>
                </c:pt>
                <c:pt idx="2781">
                  <c:v>115.98466435184673</c:v>
                </c:pt>
                <c:pt idx="2782">
                  <c:v>116.02633101851825</c:v>
                </c:pt>
                <c:pt idx="2783">
                  <c:v>116.06799768518249</c:v>
                </c:pt>
                <c:pt idx="2784">
                  <c:v>116.10966435184673</c:v>
                </c:pt>
                <c:pt idx="2785">
                  <c:v>116.15133101851825</c:v>
                </c:pt>
                <c:pt idx="2786">
                  <c:v>116.19299768518249</c:v>
                </c:pt>
                <c:pt idx="2787">
                  <c:v>116.23466435184673</c:v>
                </c:pt>
                <c:pt idx="2788">
                  <c:v>116.27633101851825</c:v>
                </c:pt>
                <c:pt idx="2789">
                  <c:v>116.31799768518249</c:v>
                </c:pt>
                <c:pt idx="2790">
                  <c:v>116.35966435184673</c:v>
                </c:pt>
                <c:pt idx="2791">
                  <c:v>116.40133101851825</c:v>
                </c:pt>
                <c:pt idx="2792">
                  <c:v>116.44299768518249</c:v>
                </c:pt>
                <c:pt idx="2793">
                  <c:v>116.48466435184673</c:v>
                </c:pt>
                <c:pt idx="2794">
                  <c:v>116.52633101851825</c:v>
                </c:pt>
                <c:pt idx="2795">
                  <c:v>116.56799768518249</c:v>
                </c:pt>
                <c:pt idx="2796">
                  <c:v>116.60966435184673</c:v>
                </c:pt>
                <c:pt idx="2797">
                  <c:v>116.65133101851825</c:v>
                </c:pt>
                <c:pt idx="2798">
                  <c:v>116.69299768518249</c:v>
                </c:pt>
                <c:pt idx="2799">
                  <c:v>116.73466435184673</c:v>
                </c:pt>
                <c:pt idx="2800">
                  <c:v>116.77633101851825</c:v>
                </c:pt>
                <c:pt idx="2801">
                  <c:v>116.81799768518249</c:v>
                </c:pt>
                <c:pt idx="2802">
                  <c:v>116.85966435184673</c:v>
                </c:pt>
                <c:pt idx="2803">
                  <c:v>116.90133101851825</c:v>
                </c:pt>
                <c:pt idx="2804">
                  <c:v>116.94299768518249</c:v>
                </c:pt>
                <c:pt idx="2805">
                  <c:v>116.98466435184673</c:v>
                </c:pt>
                <c:pt idx="2806">
                  <c:v>117.02633101851825</c:v>
                </c:pt>
                <c:pt idx="2807">
                  <c:v>117.06799768518249</c:v>
                </c:pt>
                <c:pt idx="2808">
                  <c:v>117.10966435184673</c:v>
                </c:pt>
                <c:pt idx="2809">
                  <c:v>117.15133101851825</c:v>
                </c:pt>
                <c:pt idx="2810">
                  <c:v>117.19299768518249</c:v>
                </c:pt>
                <c:pt idx="2811">
                  <c:v>117.23466435184673</c:v>
                </c:pt>
                <c:pt idx="2812">
                  <c:v>117.27633101851825</c:v>
                </c:pt>
                <c:pt idx="2813">
                  <c:v>117.31799768518249</c:v>
                </c:pt>
                <c:pt idx="2814">
                  <c:v>117.35966435184673</c:v>
                </c:pt>
                <c:pt idx="2815">
                  <c:v>117.40133101851825</c:v>
                </c:pt>
                <c:pt idx="2816">
                  <c:v>117.44299768518249</c:v>
                </c:pt>
                <c:pt idx="2817">
                  <c:v>117.48466435184673</c:v>
                </c:pt>
                <c:pt idx="2818">
                  <c:v>117.52633101851825</c:v>
                </c:pt>
                <c:pt idx="2819">
                  <c:v>117.56799768518249</c:v>
                </c:pt>
                <c:pt idx="2820">
                  <c:v>117.60966435184673</c:v>
                </c:pt>
                <c:pt idx="2821">
                  <c:v>117.65133101851825</c:v>
                </c:pt>
                <c:pt idx="2822">
                  <c:v>117.69299768518249</c:v>
                </c:pt>
                <c:pt idx="2823">
                  <c:v>117.73466435184673</c:v>
                </c:pt>
                <c:pt idx="2824">
                  <c:v>117.77633101851825</c:v>
                </c:pt>
                <c:pt idx="2825">
                  <c:v>117.81799768518249</c:v>
                </c:pt>
                <c:pt idx="2826">
                  <c:v>117.85966435184673</c:v>
                </c:pt>
                <c:pt idx="2827">
                  <c:v>117.90133101851825</c:v>
                </c:pt>
                <c:pt idx="2828">
                  <c:v>117.94299768518249</c:v>
                </c:pt>
                <c:pt idx="2829">
                  <c:v>117.98466435184673</c:v>
                </c:pt>
                <c:pt idx="2830">
                  <c:v>118.02633101851825</c:v>
                </c:pt>
                <c:pt idx="2831">
                  <c:v>118.06799768518249</c:v>
                </c:pt>
                <c:pt idx="2832">
                  <c:v>118.10966435184673</c:v>
                </c:pt>
                <c:pt idx="2833">
                  <c:v>118.15133101851825</c:v>
                </c:pt>
                <c:pt idx="2834">
                  <c:v>118.19299768518249</c:v>
                </c:pt>
                <c:pt idx="2835">
                  <c:v>118.23466435184673</c:v>
                </c:pt>
                <c:pt idx="2836">
                  <c:v>118.27633101851825</c:v>
                </c:pt>
                <c:pt idx="2837">
                  <c:v>118.31799768518249</c:v>
                </c:pt>
                <c:pt idx="2838">
                  <c:v>118.35966435184673</c:v>
                </c:pt>
                <c:pt idx="2839">
                  <c:v>118.40133101851825</c:v>
                </c:pt>
                <c:pt idx="2840">
                  <c:v>118.44299768518249</c:v>
                </c:pt>
                <c:pt idx="2841">
                  <c:v>118.48466435184673</c:v>
                </c:pt>
                <c:pt idx="2842">
                  <c:v>118.52633101851825</c:v>
                </c:pt>
                <c:pt idx="2843">
                  <c:v>118.56799768518249</c:v>
                </c:pt>
                <c:pt idx="2844">
                  <c:v>118.60966435184673</c:v>
                </c:pt>
                <c:pt idx="2845">
                  <c:v>118.65133101851825</c:v>
                </c:pt>
                <c:pt idx="2846">
                  <c:v>118.69299768518249</c:v>
                </c:pt>
                <c:pt idx="2847">
                  <c:v>118.73466435184673</c:v>
                </c:pt>
                <c:pt idx="2848">
                  <c:v>118.77633101851825</c:v>
                </c:pt>
                <c:pt idx="2849">
                  <c:v>118.81799768518249</c:v>
                </c:pt>
                <c:pt idx="2850">
                  <c:v>118.85966435184673</c:v>
                </c:pt>
                <c:pt idx="2851">
                  <c:v>118.90133101851825</c:v>
                </c:pt>
                <c:pt idx="2852">
                  <c:v>118.94299768518249</c:v>
                </c:pt>
                <c:pt idx="2853">
                  <c:v>118.98466435184673</c:v>
                </c:pt>
                <c:pt idx="2854">
                  <c:v>119.02633101851825</c:v>
                </c:pt>
                <c:pt idx="2855">
                  <c:v>119.06799768518249</c:v>
                </c:pt>
                <c:pt idx="2856">
                  <c:v>119.10966435184673</c:v>
                </c:pt>
                <c:pt idx="2857">
                  <c:v>119.15133101851825</c:v>
                </c:pt>
                <c:pt idx="2858">
                  <c:v>119.19299768518249</c:v>
                </c:pt>
                <c:pt idx="2859">
                  <c:v>119.23466435184673</c:v>
                </c:pt>
                <c:pt idx="2860">
                  <c:v>119.27633101851825</c:v>
                </c:pt>
                <c:pt idx="2861">
                  <c:v>119.31799768518249</c:v>
                </c:pt>
                <c:pt idx="2862">
                  <c:v>119.35966435184673</c:v>
                </c:pt>
                <c:pt idx="2863">
                  <c:v>119.40133101851825</c:v>
                </c:pt>
                <c:pt idx="2864">
                  <c:v>119.44299768518249</c:v>
                </c:pt>
                <c:pt idx="2865">
                  <c:v>119.48466435184673</c:v>
                </c:pt>
                <c:pt idx="2866">
                  <c:v>119.52633101851825</c:v>
                </c:pt>
                <c:pt idx="2867">
                  <c:v>119.56799768518249</c:v>
                </c:pt>
                <c:pt idx="2868">
                  <c:v>119.60966435184673</c:v>
                </c:pt>
                <c:pt idx="2869">
                  <c:v>119.65133101851825</c:v>
                </c:pt>
                <c:pt idx="2870">
                  <c:v>119.77633101851825</c:v>
                </c:pt>
                <c:pt idx="2871">
                  <c:v>119.81799768518249</c:v>
                </c:pt>
                <c:pt idx="2872">
                  <c:v>119.85966435184673</c:v>
                </c:pt>
                <c:pt idx="2873">
                  <c:v>119.90133101851825</c:v>
                </c:pt>
                <c:pt idx="2874">
                  <c:v>119.94299768518249</c:v>
                </c:pt>
                <c:pt idx="2875">
                  <c:v>119.98466435184673</c:v>
                </c:pt>
                <c:pt idx="2876">
                  <c:v>120.02633101851825</c:v>
                </c:pt>
                <c:pt idx="2877">
                  <c:v>120.06799768518249</c:v>
                </c:pt>
                <c:pt idx="2878">
                  <c:v>120.10966435184673</c:v>
                </c:pt>
                <c:pt idx="2879">
                  <c:v>120.15133101851825</c:v>
                </c:pt>
                <c:pt idx="2880">
                  <c:v>120.19299768518249</c:v>
                </c:pt>
                <c:pt idx="2881">
                  <c:v>120.23466435184673</c:v>
                </c:pt>
                <c:pt idx="2882">
                  <c:v>120.27633101851825</c:v>
                </c:pt>
                <c:pt idx="2883">
                  <c:v>120.31799768518249</c:v>
                </c:pt>
                <c:pt idx="2884">
                  <c:v>120.35966435184673</c:v>
                </c:pt>
                <c:pt idx="2885">
                  <c:v>120.40133101851825</c:v>
                </c:pt>
                <c:pt idx="2886">
                  <c:v>120.44299768518249</c:v>
                </c:pt>
                <c:pt idx="2887">
                  <c:v>120.48466435184673</c:v>
                </c:pt>
                <c:pt idx="2888">
                  <c:v>120.52633101851825</c:v>
                </c:pt>
                <c:pt idx="2889">
                  <c:v>120.56799768518249</c:v>
                </c:pt>
                <c:pt idx="2890">
                  <c:v>120.60966435184673</c:v>
                </c:pt>
                <c:pt idx="2891">
                  <c:v>120.65133101851825</c:v>
                </c:pt>
                <c:pt idx="2892">
                  <c:v>120.69299768518249</c:v>
                </c:pt>
                <c:pt idx="2893">
                  <c:v>120.73466435184673</c:v>
                </c:pt>
                <c:pt idx="2894">
                  <c:v>120.77633101851825</c:v>
                </c:pt>
                <c:pt idx="2895">
                  <c:v>120.81799768518249</c:v>
                </c:pt>
                <c:pt idx="2896">
                  <c:v>120.85966435184673</c:v>
                </c:pt>
                <c:pt idx="2897">
                  <c:v>120.90133101851825</c:v>
                </c:pt>
                <c:pt idx="2898">
                  <c:v>120.94299768518249</c:v>
                </c:pt>
                <c:pt idx="2899">
                  <c:v>120.98466435184673</c:v>
                </c:pt>
                <c:pt idx="2900">
                  <c:v>121.02633101851825</c:v>
                </c:pt>
                <c:pt idx="2901">
                  <c:v>121.06799768518249</c:v>
                </c:pt>
                <c:pt idx="2902">
                  <c:v>121.10966435184673</c:v>
                </c:pt>
                <c:pt idx="2903">
                  <c:v>121.15133101851825</c:v>
                </c:pt>
                <c:pt idx="2904">
                  <c:v>121.19299768518249</c:v>
                </c:pt>
                <c:pt idx="2905">
                  <c:v>121.23466435184673</c:v>
                </c:pt>
                <c:pt idx="2906">
                  <c:v>121.27633101851825</c:v>
                </c:pt>
                <c:pt idx="2907">
                  <c:v>121.31799768518249</c:v>
                </c:pt>
                <c:pt idx="2908">
                  <c:v>121.35966435184673</c:v>
                </c:pt>
                <c:pt idx="2909">
                  <c:v>121.40133101851825</c:v>
                </c:pt>
                <c:pt idx="2910">
                  <c:v>121.44299768518249</c:v>
                </c:pt>
                <c:pt idx="2911">
                  <c:v>121.48466435184673</c:v>
                </c:pt>
                <c:pt idx="2912">
                  <c:v>121.52633101851825</c:v>
                </c:pt>
                <c:pt idx="2913">
                  <c:v>121.56799768518249</c:v>
                </c:pt>
                <c:pt idx="2914">
                  <c:v>121.60966435184673</c:v>
                </c:pt>
                <c:pt idx="2915">
                  <c:v>121.65133101851825</c:v>
                </c:pt>
                <c:pt idx="2916">
                  <c:v>121.69299768518249</c:v>
                </c:pt>
                <c:pt idx="2917">
                  <c:v>121.73466435184673</c:v>
                </c:pt>
                <c:pt idx="2918">
                  <c:v>121.77633101851825</c:v>
                </c:pt>
                <c:pt idx="2919">
                  <c:v>121.81799768518249</c:v>
                </c:pt>
                <c:pt idx="2920">
                  <c:v>121.85966435184673</c:v>
                </c:pt>
                <c:pt idx="2921">
                  <c:v>121.90133101851825</c:v>
                </c:pt>
                <c:pt idx="2922">
                  <c:v>121.94299768518249</c:v>
                </c:pt>
                <c:pt idx="2923">
                  <c:v>121.98466435184673</c:v>
                </c:pt>
                <c:pt idx="2924">
                  <c:v>122.02633101851825</c:v>
                </c:pt>
                <c:pt idx="2925">
                  <c:v>122.06799768518249</c:v>
                </c:pt>
                <c:pt idx="2926">
                  <c:v>122.10966435184673</c:v>
                </c:pt>
                <c:pt idx="2927">
                  <c:v>122.15133101851825</c:v>
                </c:pt>
                <c:pt idx="2928">
                  <c:v>122.19299768518249</c:v>
                </c:pt>
                <c:pt idx="2929">
                  <c:v>122.23466435184673</c:v>
                </c:pt>
                <c:pt idx="2930">
                  <c:v>122.27633101851825</c:v>
                </c:pt>
                <c:pt idx="2931">
                  <c:v>122.31799768518249</c:v>
                </c:pt>
                <c:pt idx="2932">
                  <c:v>122.35966435184673</c:v>
                </c:pt>
                <c:pt idx="2933">
                  <c:v>122.40133101851825</c:v>
                </c:pt>
                <c:pt idx="2934">
                  <c:v>122.44299768518249</c:v>
                </c:pt>
                <c:pt idx="2935">
                  <c:v>122.48466435184673</c:v>
                </c:pt>
                <c:pt idx="2936">
                  <c:v>122.52633101851825</c:v>
                </c:pt>
                <c:pt idx="2937">
                  <c:v>122.56799768518249</c:v>
                </c:pt>
                <c:pt idx="2938">
                  <c:v>122.60966435184673</c:v>
                </c:pt>
                <c:pt idx="2939">
                  <c:v>122.65133101851825</c:v>
                </c:pt>
                <c:pt idx="2940">
                  <c:v>122.69299768518249</c:v>
                </c:pt>
                <c:pt idx="2941">
                  <c:v>122.73466435184673</c:v>
                </c:pt>
                <c:pt idx="2942">
                  <c:v>122.77633101851825</c:v>
                </c:pt>
                <c:pt idx="2943">
                  <c:v>122.81799768518249</c:v>
                </c:pt>
                <c:pt idx="2944">
                  <c:v>122.85966435184673</c:v>
                </c:pt>
                <c:pt idx="2945">
                  <c:v>122.90133101851825</c:v>
                </c:pt>
                <c:pt idx="2946">
                  <c:v>122.94299768518249</c:v>
                </c:pt>
                <c:pt idx="2947">
                  <c:v>122.98466435184673</c:v>
                </c:pt>
                <c:pt idx="2948">
                  <c:v>123.02633101851825</c:v>
                </c:pt>
                <c:pt idx="2949">
                  <c:v>123.06799768518249</c:v>
                </c:pt>
                <c:pt idx="2950">
                  <c:v>123.10966435184673</c:v>
                </c:pt>
                <c:pt idx="2951">
                  <c:v>123.15133101851825</c:v>
                </c:pt>
                <c:pt idx="2952">
                  <c:v>123.19299768518249</c:v>
                </c:pt>
                <c:pt idx="2953">
                  <c:v>123.23466435184673</c:v>
                </c:pt>
                <c:pt idx="2954">
                  <c:v>123.27633101851825</c:v>
                </c:pt>
                <c:pt idx="2955">
                  <c:v>123.31799768518249</c:v>
                </c:pt>
                <c:pt idx="2956">
                  <c:v>123.35966435184673</c:v>
                </c:pt>
                <c:pt idx="2957">
                  <c:v>123.40133101851825</c:v>
                </c:pt>
                <c:pt idx="2958">
                  <c:v>123.44299768518249</c:v>
                </c:pt>
                <c:pt idx="2959">
                  <c:v>123.48466435184673</c:v>
                </c:pt>
                <c:pt idx="2960">
                  <c:v>123.52633101851825</c:v>
                </c:pt>
                <c:pt idx="2961">
                  <c:v>123.56799768518249</c:v>
                </c:pt>
                <c:pt idx="2962">
                  <c:v>123.60966435184673</c:v>
                </c:pt>
                <c:pt idx="2963">
                  <c:v>123.65133101851825</c:v>
                </c:pt>
                <c:pt idx="2964">
                  <c:v>123.69299768518249</c:v>
                </c:pt>
                <c:pt idx="2965">
                  <c:v>123.73466435184673</c:v>
                </c:pt>
                <c:pt idx="2966">
                  <c:v>123.77633101851825</c:v>
                </c:pt>
                <c:pt idx="2967">
                  <c:v>123.81799768518249</c:v>
                </c:pt>
                <c:pt idx="2968">
                  <c:v>123.85966435184673</c:v>
                </c:pt>
                <c:pt idx="2969">
                  <c:v>123.90133101851825</c:v>
                </c:pt>
                <c:pt idx="2970">
                  <c:v>123.94299768518249</c:v>
                </c:pt>
                <c:pt idx="2971">
                  <c:v>123.98466435184673</c:v>
                </c:pt>
                <c:pt idx="2972">
                  <c:v>124.02633101851825</c:v>
                </c:pt>
                <c:pt idx="2973">
                  <c:v>124.06799768518249</c:v>
                </c:pt>
                <c:pt idx="2974">
                  <c:v>124.10966435184673</c:v>
                </c:pt>
                <c:pt idx="2975">
                  <c:v>124.15133101851825</c:v>
                </c:pt>
                <c:pt idx="2976">
                  <c:v>124.19299768518249</c:v>
                </c:pt>
                <c:pt idx="2977">
                  <c:v>124.23466435184673</c:v>
                </c:pt>
                <c:pt idx="2978">
                  <c:v>124.27633101851825</c:v>
                </c:pt>
                <c:pt idx="2979">
                  <c:v>124.31799768518249</c:v>
                </c:pt>
                <c:pt idx="2980">
                  <c:v>124.35966435184673</c:v>
                </c:pt>
                <c:pt idx="2981">
                  <c:v>124.40133101851825</c:v>
                </c:pt>
                <c:pt idx="2982">
                  <c:v>124.44299768518249</c:v>
                </c:pt>
                <c:pt idx="2983">
                  <c:v>124.48466435184673</c:v>
                </c:pt>
                <c:pt idx="2984">
                  <c:v>124.52633101851825</c:v>
                </c:pt>
                <c:pt idx="2985">
                  <c:v>124.56799768518249</c:v>
                </c:pt>
                <c:pt idx="2986">
                  <c:v>124.60966435184673</c:v>
                </c:pt>
                <c:pt idx="2987">
                  <c:v>124.65133101851825</c:v>
                </c:pt>
                <c:pt idx="2988">
                  <c:v>124.69299768518249</c:v>
                </c:pt>
                <c:pt idx="2989">
                  <c:v>124.73466435184673</c:v>
                </c:pt>
                <c:pt idx="2990">
                  <c:v>124.77633101851825</c:v>
                </c:pt>
                <c:pt idx="2991">
                  <c:v>124.81799768518249</c:v>
                </c:pt>
                <c:pt idx="2992">
                  <c:v>124.85966435184673</c:v>
                </c:pt>
                <c:pt idx="2993">
                  <c:v>124.90133101851825</c:v>
                </c:pt>
                <c:pt idx="2994">
                  <c:v>124.94299768518249</c:v>
                </c:pt>
                <c:pt idx="2995">
                  <c:v>124.98466435184673</c:v>
                </c:pt>
                <c:pt idx="2996">
                  <c:v>125.02633101851825</c:v>
                </c:pt>
                <c:pt idx="2997">
                  <c:v>125.06799768518249</c:v>
                </c:pt>
                <c:pt idx="2998">
                  <c:v>125.10966435184673</c:v>
                </c:pt>
                <c:pt idx="2999">
                  <c:v>125.15133101851825</c:v>
                </c:pt>
                <c:pt idx="3000">
                  <c:v>125.19299768518249</c:v>
                </c:pt>
                <c:pt idx="3001">
                  <c:v>125.23466435184673</c:v>
                </c:pt>
                <c:pt idx="3002">
                  <c:v>125.27633101851825</c:v>
                </c:pt>
                <c:pt idx="3003">
                  <c:v>125.31799768518249</c:v>
                </c:pt>
                <c:pt idx="3004">
                  <c:v>125.35966435184673</c:v>
                </c:pt>
                <c:pt idx="3005">
                  <c:v>125.40133101851825</c:v>
                </c:pt>
                <c:pt idx="3006">
                  <c:v>125.44299768518249</c:v>
                </c:pt>
                <c:pt idx="3007">
                  <c:v>125.48466435184673</c:v>
                </c:pt>
                <c:pt idx="3008">
                  <c:v>125.52633101851825</c:v>
                </c:pt>
                <c:pt idx="3009">
                  <c:v>125.56799768518249</c:v>
                </c:pt>
                <c:pt idx="3010">
                  <c:v>125.60966435184673</c:v>
                </c:pt>
                <c:pt idx="3011">
                  <c:v>125.65133101851825</c:v>
                </c:pt>
                <c:pt idx="3012">
                  <c:v>125.69299768518249</c:v>
                </c:pt>
                <c:pt idx="3013">
                  <c:v>125.73466435184673</c:v>
                </c:pt>
                <c:pt idx="3014">
                  <c:v>125.77633101851825</c:v>
                </c:pt>
                <c:pt idx="3015">
                  <c:v>125.81799768518249</c:v>
                </c:pt>
                <c:pt idx="3016">
                  <c:v>125.85966435184673</c:v>
                </c:pt>
                <c:pt idx="3017">
                  <c:v>125.90133101851825</c:v>
                </c:pt>
                <c:pt idx="3018">
                  <c:v>125.94299768518249</c:v>
                </c:pt>
                <c:pt idx="3019">
                  <c:v>125.98466435184673</c:v>
                </c:pt>
                <c:pt idx="3020">
                  <c:v>126.02633101851825</c:v>
                </c:pt>
                <c:pt idx="3021">
                  <c:v>126.06799768518249</c:v>
                </c:pt>
                <c:pt idx="3022">
                  <c:v>126.10966435184673</c:v>
                </c:pt>
                <c:pt idx="3023">
                  <c:v>126.15133101851825</c:v>
                </c:pt>
                <c:pt idx="3024">
                  <c:v>126.19299768518249</c:v>
                </c:pt>
                <c:pt idx="3025">
                  <c:v>126.23466435184673</c:v>
                </c:pt>
                <c:pt idx="3026">
                  <c:v>126.27633101851825</c:v>
                </c:pt>
                <c:pt idx="3027">
                  <c:v>126.31799768518249</c:v>
                </c:pt>
                <c:pt idx="3028">
                  <c:v>126.35966435184673</c:v>
                </c:pt>
                <c:pt idx="3029">
                  <c:v>126.40133101851825</c:v>
                </c:pt>
                <c:pt idx="3030">
                  <c:v>126.44299768518249</c:v>
                </c:pt>
                <c:pt idx="3031">
                  <c:v>126.48466435184673</c:v>
                </c:pt>
                <c:pt idx="3032">
                  <c:v>126.52633101851825</c:v>
                </c:pt>
                <c:pt idx="3033">
                  <c:v>126.56799768518249</c:v>
                </c:pt>
                <c:pt idx="3034">
                  <c:v>126.60966435184673</c:v>
                </c:pt>
                <c:pt idx="3035">
                  <c:v>126.65133101851825</c:v>
                </c:pt>
                <c:pt idx="3036">
                  <c:v>126.69299768518249</c:v>
                </c:pt>
                <c:pt idx="3037">
                  <c:v>126.73466435184673</c:v>
                </c:pt>
                <c:pt idx="3038">
                  <c:v>126.77633101851825</c:v>
                </c:pt>
                <c:pt idx="3039">
                  <c:v>126.81799768518249</c:v>
                </c:pt>
                <c:pt idx="3040">
                  <c:v>126.85966435184673</c:v>
                </c:pt>
                <c:pt idx="3041">
                  <c:v>126.90133101851825</c:v>
                </c:pt>
                <c:pt idx="3042">
                  <c:v>126.94299768518249</c:v>
                </c:pt>
                <c:pt idx="3043">
                  <c:v>126.98466435184673</c:v>
                </c:pt>
                <c:pt idx="3044">
                  <c:v>127.02633101851825</c:v>
                </c:pt>
                <c:pt idx="3045">
                  <c:v>127.06799768518249</c:v>
                </c:pt>
                <c:pt idx="3046">
                  <c:v>127.10966435184673</c:v>
                </c:pt>
                <c:pt idx="3047">
                  <c:v>127.15133101851825</c:v>
                </c:pt>
                <c:pt idx="3048">
                  <c:v>127.19299768518249</c:v>
                </c:pt>
                <c:pt idx="3049">
                  <c:v>127.23466435184673</c:v>
                </c:pt>
                <c:pt idx="3050">
                  <c:v>127.27633101851825</c:v>
                </c:pt>
                <c:pt idx="3051">
                  <c:v>127.31799768518249</c:v>
                </c:pt>
                <c:pt idx="3052">
                  <c:v>127.35966435184673</c:v>
                </c:pt>
                <c:pt idx="3053">
                  <c:v>127.40133101851825</c:v>
                </c:pt>
                <c:pt idx="3054">
                  <c:v>127.44299768518249</c:v>
                </c:pt>
                <c:pt idx="3055">
                  <c:v>127.48466435184673</c:v>
                </c:pt>
                <c:pt idx="3056">
                  <c:v>127.52633101851825</c:v>
                </c:pt>
                <c:pt idx="3057">
                  <c:v>127.56799768518249</c:v>
                </c:pt>
                <c:pt idx="3058">
                  <c:v>127.60966435184673</c:v>
                </c:pt>
                <c:pt idx="3059">
                  <c:v>127.65133101851825</c:v>
                </c:pt>
                <c:pt idx="3060">
                  <c:v>127.69299768518249</c:v>
                </c:pt>
                <c:pt idx="3061">
                  <c:v>127.73466435184673</c:v>
                </c:pt>
                <c:pt idx="3062">
                  <c:v>127.77633101851825</c:v>
                </c:pt>
                <c:pt idx="3063">
                  <c:v>127.81799768518249</c:v>
                </c:pt>
                <c:pt idx="3064">
                  <c:v>127.85966435184673</c:v>
                </c:pt>
                <c:pt idx="3065">
                  <c:v>127.90133101851825</c:v>
                </c:pt>
                <c:pt idx="3066">
                  <c:v>127.94299768518249</c:v>
                </c:pt>
                <c:pt idx="3067">
                  <c:v>127.98466435184673</c:v>
                </c:pt>
                <c:pt idx="3068">
                  <c:v>128.02633101851825</c:v>
                </c:pt>
                <c:pt idx="3069">
                  <c:v>128.06799768518249</c:v>
                </c:pt>
                <c:pt idx="3070">
                  <c:v>128.10966435184673</c:v>
                </c:pt>
                <c:pt idx="3071">
                  <c:v>128.15133101851825</c:v>
                </c:pt>
                <c:pt idx="3072">
                  <c:v>128.19299768518249</c:v>
                </c:pt>
                <c:pt idx="3073">
                  <c:v>128.23466435184673</c:v>
                </c:pt>
                <c:pt idx="3074">
                  <c:v>128.27633101851825</c:v>
                </c:pt>
                <c:pt idx="3075">
                  <c:v>128.31799768518249</c:v>
                </c:pt>
                <c:pt idx="3076">
                  <c:v>128.35966435184673</c:v>
                </c:pt>
                <c:pt idx="3077">
                  <c:v>128.40133101851825</c:v>
                </c:pt>
                <c:pt idx="3078">
                  <c:v>128.44299768518249</c:v>
                </c:pt>
                <c:pt idx="3079">
                  <c:v>128.48466435184673</c:v>
                </c:pt>
                <c:pt idx="3080">
                  <c:v>128.52633101851825</c:v>
                </c:pt>
                <c:pt idx="3081">
                  <c:v>128.56799768518249</c:v>
                </c:pt>
                <c:pt idx="3082">
                  <c:v>128.60966435184673</c:v>
                </c:pt>
                <c:pt idx="3083">
                  <c:v>128.65133101851825</c:v>
                </c:pt>
                <c:pt idx="3084">
                  <c:v>128.69299768518249</c:v>
                </c:pt>
                <c:pt idx="3085">
                  <c:v>128.73466435184673</c:v>
                </c:pt>
                <c:pt idx="3086">
                  <c:v>128.77633101851825</c:v>
                </c:pt>
                <c:pt idx="3087">
                  <c:v>128.81799768518249</c:v>
                </c:pt>
                <c:pt idx="3088">
                  <c:v>128.85966435184673</c:v>
                </c:pt>
                <c:pt idx="3089">
                  <c:v>128.90133101851825</c:v>
                </c:pt>
                <c:pt idx="3090">
                  <c:v>128.94299768518249</c:v>
                </c:pt>
                <c:pt idx="3091">
                  <c:v>128.98466435184673</c:v>
                </c:pt>
                <c:pt idx="3092">
                  <c:v>129.02633101851825</c:v>
                </c:pt>
                <c:pt idx="3093">
                  <c:v>129.06799768518249</c:v>
                </c:pt>
                <c:pt idx="3094">
                  <c:v>129.10966435184673</c:v>
                </c:pt>
                <c:pt idx="3095">
                  <c:v>129.15133101851825</c:v>
                </c:pt>
                <c:pt idx="3096">
                  <c:v>129.19299768518249</c:v>
                </c:pt>
                <c:pt idx="3097">
                  <c:v>129.23466435184673</c:v>
                </c:pt>
                <c:pt idx="3098">
                  <c:v>129.27633101851825</c:v>
                </c:pt>
                <c:pt idx="3099">
                  <c:v>129.31799768518249</c:v>
                </c:pt>
                <c:pt idx="3100">
                  <c:v>129.35966435184673</c:v>
                </c:pt>
                <c:pt idx="3101">
                  <c:v>129.40133101851825</c:v>
                </c:pt>
                <c:pt idx="3102">
                  <c:v>129.44299768518249</c:v>
                </c:pt>
                <c:pt idx="3103">
                  <c:v>129.48466435184673</c:v>
                </c:pt>
                <c:pt idx="3104">
                  <c:v>129.52633101851825</c:v>
                </c:pt>
                <c:pt idx="3105">
                  <c:v>129.56799768518249</c:v>
                </c:pt>
                <c:pt idx="3106">
                  <c:v>129.60966435184673</c:v>
                </c:pt>
                <c:pt idx="3107">
                  <c:v>129.65133101851825</c:v>
                </c:pt>
                <c:pt idx="3108">
                  <c:v>129.69299768518249</c:v>
                </c:pt>
                <c:pt idx="3109">
                  <c:v>129.73466435184673</c:v>
                </c:pt>
                <c:pt idx="3110">
                  <c:v>129.77633101851825</c:v>
                </c:pt>
                <c:pt idx="3111">
                  <c:v>129.81799768518249</c:v>
                </c:pt>
                <c:pt idx="3112">
                  <c:v>129.85966435184673</c:v>
                </c:pt>
                <c:pt idx="3113">
                  <c:v>129.90133101851825</c:v>
                </c:pt>
                <c:pt idx="3114">
                  <c:v>129.94299768518249</c:v>
                </c:pt>
                <c:pt idx="3115">
                  <c:v>129.98466435184673</c:v>
                </c:pt>
                <c:pt idx="3116">
                  <c:v>130.02633101851825</c:v>
                </c:pt>
                <c:pt idx="3117">
                  <c:v>130.06799768518249</c:v>
                </c:pt>
                <c:pt idx="3118">
                  <c:v>130.10966435184673</c:v>
                </c:pt>
                <c:pt idx="3119">
                  <c:v>130.15133101851825</c:v>
                </c:pt>
                <c:pt idx="3120">
                  <c:v>130.19299768518249</c:v>
                </c:pt>
                <c:pt idx="3121">
                  <c:v>130.23466435184673</c:v>
                </c:pt>
                <c:pt idx="3122">
                  <c:v>130.27633101851825</c:v>
                </c:pt>
                <c:pt idx="3123">
                  <c:v>130.31799768518249</c:v>
                </c:pt>
                <c:pt idx="3124">
                  <c:v>130.35966435184673</c:v>
                </c:pt>
                <c:pt idx="3125">
                  <c:v>130.40133101851825</c:v>
                </c:pt>
                <c:pt idx="3126">
                  <c:v>130.44299768518249</c:v>
                </c:pt>
                <c:pt idx="3127">
                  <c:v>130.48466435184673</c:v>
                </c:pt>
                <c:pt idx="3128">
                  <c:v>130.52633101851825</c:v>
                </c:pt>
                <c:pt idx="3129">
                  <c:v>130.56799768518249</c:v>
                </c:pt>
                <c:pt idx="3130">
                  <c:v>130.60966435184673</c:v>
                </c:pt>
                <c:pt idx="3131">
                  <c:v>130.65133101851825</c:v>
                </c:pt>
                <c:pt idx="3132">
                  <c:v>130.69299768518249</c:v>
                </c:pt>
                <c:pt idx="3133">
                  <c:v>130.73466435184673</c:v>
                </c:pt>
                <c:pt idx="3134">
                  <c:v>130.77633101851825</c:v>
                </c:pt>
                <c:pt idx="3135">
                  <c:v>130.81799768518249</c:v>
                </c:pt>
                <c:pt idx="3136">
                  <c:v>130.85966435184673</c:v>
                </c:pt>
                <c:pt idx="3137">
                  <c:v>130.90133101851825</c:v>
                </c:pt>
                <c:pt idx="3138">
                  <c:v>130.94299768518249</c:v>
                </c:pt>
                <c:pt idx="3139">
                  <c:v>130.98466435184673</c:v>
                </c:pt>
                <c:pt idx="3140">
                  <c:v>131.02633101851825</c:v>
                </c:pt>
                <c:pt idx="3141">
                  <c:v>131.06799768518249</c:v>
                </c:pt>
                <c:pt idx="3142">
                  <c:v>131.10966435184673</c:v>
                </c:pt>
                <c:pt idx="3143">
                  <c:v>131.15133101851825</c:v>
                </c:pt>
                <c:pt idx="3144">
                  <c:v>131.19299768518249</c:v>
                </c:pt>
                <c:pt idx="3145">
                  <c:v>131.23466435184673</c:v>
                </c:pt>
                <c:pt idx="3146">
                  <c:v>131.27633101851825</c:v>
                </c:pt>
                <c:pt idx="3147">
                  <c:v>131.31799768518249</c:v>
                </c:pt>
                <c:pt idx="3148">
                  <c:v>131.35966435184673</c:v>
                </c:pt>
                <c:pt idx="3149">
                  <c:v>131.40133101851825</c:v>
                </c:pt>
                <c:pt idx="3150">
                  <c:v>131.44299768518249</c:v>
                </c:pt>
                <c:pt idx="3151">
                  <c:v>131.48466435184673</c:v>
                </c:pt>
                <c:pt idx="3152">
                  <c:v>131.52633101851825</c:v>
                </c:pt>
                <c:pt idx="3153">
                  <c:v>131.56799768518249</c:v>
                </c:pt>
                <c:pt idx="3154">
                  <c:v>131.60966435184673</c:v>
                </c:pt>
                <c:pt idx="3155">
                  <c:v>131.65133101851825</c:v>
                </c:pt>
                <c:pt idx="3156">
                  <c:v>131.69299768518249</c:v>
                </c:pt>
                <c:pt idx="3157">
                  <c:v>131.73466435184673</c:v>
                </c:pt>
                <c:pt idx="3158">
                  <c:v>131.77633101851825</c:v>
                </c:pt>
                <c:pt idx="3159">
                  <c:v>131.81799768518249</c:v>
                </c:pt>
                <c:pt idx="3160">
                  <c:v>131.85966435184673</c:v>
                </c:pt>
                <c:pt idx="3161">
                  <c:v>131.90133101851825</c:v>
                </c:pt>
                <c:pt idx="3162">
                  <c:v>131.94299768518249</c:v>
                </c:pt>
                <c:pt idx="3163">
                  <c:v>131.98466435184673</c:v>
                </c:pt>
                <c:pt idx="3164">
                  <c:v>132.02633101851825</c:v>
                </c:pt>
                <c:pt idx="3165">
                  <c:v>132.06799768518249</c:v>
                </c:pt>
                <c:pt idx="3166">
                  <c:v>132.10966435184673</c:v>
                </c:pt>
                <c:pt idx="3167">
                  <c:v>132.15133101851825</c:v>
                </c:pt>
                <c:pt idx="3168">
                  <c:v>132.19299768518249</c:v>
                </c:pt>
                <c:pt idx="3169">
                  <c:v>132.23466435184673</c:v>
                </c:pt>
                <c:pt idx="3170">
                  <c:v>132.27633101851825</c:v>
                </c:pt>
                <c:pt idx="3171">
                  <c:v>132.31799768518249</c:v>
                </c:pt>
                <c:pt idx="3172">
                  <c:v>132.35966435184673</c:v>
                </c:pt>
                <c:pt idx="3173">
                  <c:v>132.40133101851825</c:v>
                </c:pt>
                <c:pt idx="3174">
                  <c:v>132.44299768518249</c:v>
                </c:pt>
                <c:pt idx="3175">
                  <c:v>132.48466435184673</c:v>
                </c:pt>
                <c:pt idx="3176">
                  <c:v>132.52633101851825</c:v>
                </c:pt>
                <c:pt idx="3177">
                  <c:v>132.56799768518249</c:v>
                </c:pt>
                <c:pt idx="3178">
                  <c:v>132.60966435184673</c:v>
                </c:pt>
                <c:pt idx="3179">
                  <c:v>132.65133101851825</c:v>
                </c:pt>
                <c:pt idx="3180">
                  <c:v>132.69299768518249</c:v>
                </c:pt>
                <c:pt idx="3181">
                  <c:v>132.73466435184673</c:v>
                </c:pt>
                <c:pt idx="3182">
                  <c:v>132.77633101851825</c:v>
                </c:pt>
                <c:pt idx="3183">
                  <c:v>132.81799768518249</c:v>
                </c:pt>
                <c:pt idx="3184">
                  <c:v>132.85966435184673</c:v>
                </c:pt>
                <c:pt idx="3185">
                  <c:v>132.90133101851825</c:v>
                </c:pt>
                <c:pt idx="3186">
                  <c:v>132.94299768518249</c:v>
                </c:pt>
                <c:pt idx="3187">
                  <c:v>132.98466435184673</c:v>
                </c:pt>
                <c:pt idx="3188">
                  <c:v>133.02633101851825</c:v>
                </c:pt>
                <c:pt idx="3189">
                  <c:v>133.06799768518249</c:v>
                </c:pt>
                <c:pt idx="3190">
                  <c:v>133.10966435184673</c:v>
                </c:pt>
                <c:pt idx="3191">
                  <c:v>133.15133101851825</c:v>
                </c:pt>
                <c:pt idx="3192">
                  <c:v>133.19299768518249</c:v>
                </c:pt>
                <c:pt idx="3193">
                  <c:v>133.23466435184673</c:v>
                </c:pt>
                <c:pt idx="3194">
                  <c:v>133.27633101851825</c:v>
                </c:pt>
                <c:pt idx="3195">
                  <c:v>133.31799768518249</c:v>
                </c:pt>
                <c:pt idx="3196">
                  <c:v>133.35966435184673</c:v>
                </c:pt>
                <c:pt idx="3197">
                  <c:v>133.40133101851825</c:v>
                </c:pt>
                <c:pt idx="3198">
                  <c:v>133.44299768518249</c:v>
                </c:pt>
                <c:pt idx="3199">
                  <c:v>133.48466435184673</c:v>
                </c:pt>
                <c:pt idx="3200">
                  <c:v>133.52633101851825</c:v>
                </c:pt>
                <c:pt idx="3201">
                  <c:v>133.56799768518249</c:v>
                </c:pt>
                <c:pt idx="3202">
                  <c:v>133.60966435184673</c:v>
                </c:pt>
                <c:pt idx="3203">
                  <c:v>133.65133101851825</c:v>
                </c:pt>
                <c:pt idx="3204">
                  <c:v>133.69299768518249</c:v>
                </c:pt>
                <c:pt idx="3205">
                  <c:v>133.73466435184673</c:v>
                </c:pt>
                <c:pt idx="3206">
                  <c:v>133.77633101851825</c:v>
                </c:pt>
                <c:pt idx="3207">
                  <c:v>133.81799768518249</c:v>
                </c:pt>
                <c:pt idx="3208">
                  <c:v>133.85966435184673</c:v>
                </c:pt>
                <c:pt idx="3209">
                  <c:v>133.90133101851825</c:v>
                </c:pt>
                <c:pt idx="3210">
                  <c:v>133.94299768518249</c:v>
                </c:pt>
                <c:pt idx="3211">
                  <c:v>133.98466435184673</c:v>
                </c:pt>
                <c:pt idx="3212">
                  <c:v>134.02633101851825</c:v>
                </c:pt>
                <c:pt idx="3213">
                  <c:v>134.06799768518249</c:v>
                </c:pt>
                <c:pt idx="3214">
                  <c:v>134.10966435184673</c:v>
                </c:pt>
                <c:pt idx="3215">
                  <c:v>134.15133101851825</c:v>
                </c:pt>
                <c:pt idx="3216">
                  <c:v>134.19299768518249</c:v>
                </c:pt>
                <c:pt idx="3217">
                  <c:v>134.23466435184673</c:v>
                </c:pt>
                <c:pt idx="3218">
                  <c:v>134.27633101851825</c:v>
                </c:pt>
                <c:pt idx="3219">
                  <c:v>134.31799768518249</c:v>
                </c:pt>
                <c:pt idx="3220">
                  <c:v>134.35966435184673</c:v>
                </c:pt>
                <c:pt idx="3221">
                  <c:v>134.40133101851825</c:v>
                </c:pt>
                <c:pt idx="3222">
                  <c:v>134.44299768518249</c:v>
                </c:pt>
                <c:pt idx="3223">
                  <c:v>134.48466435184673</c:v>
                </c:pt>
                <c:pt idx="3224">
                  <c:v>134.52633101851825</c:v>
                </c:pt>
                <c:pt idx="3225">
                  <c:v>134.56799768518249</c:v>
                </c:pt>
                <c:pt idx="3226">
                  <c:v>134.60966435184673</c:v>
                </c:pt>
                <c:pt idx="3227">
                  <c:v>134.65133101851825</c:v>
                </c:pt>
                <c:pt idx="3228">
                  <c:v>134.69299768518249</c:v>
                </c:pt>
                <c:pt idx="3229">
                  <c:v>134.73466435184673</c:v>
                </c:pt>
                <c:pt idx="3230">
                  <c:v>134.77633101851825</c:v>
                </c:pt>
                <c:pt idx="3231">
                  <c:v>134.81799768518249</c:v>
                </c:pt>
                <c:pt idx="3232">
                  <c:v>134.85966435184673</c:v>
                </c:pt>
                <c:pt idx="3233">
                  <c:v>134.90133101851825</c:v>
                </c:pt>
                <c:pt idx="3234">
                  <c:v>134.94299768518249</c:v>
                </c:pt>
                <c:pt idx="3235">
                  <c:v>134.98466435184673</c:v>
                </c:pt>
                <c:pt idx="3236">
                  <c:v>135.02633101851825</c:v>
                </c:pt>
                <c:pt idx="3237">
                  <c:v>135.06799768518249</c:v>
                </c:pt>
                <c:pt idx="3238">
                  <c:v>135.10966435184673</c:v>
                </c:pt>
                <c:pt idx="3239">
                  <c:v>135.15133101851825</c:v>
                </c:pt>
                <c:pt idx="3240">
                  <c:v>135.19299768518249</c:v>
                </c:pt>
                <c:pt idx="3241">
                  <c:v>135.23466435184673</c:v>
                </c:pt>
                <c:pt idx="3242">
                  <c:v>135.27633101851825</c:v>
                </c:pt>
                <c:pt idx="3243">
                  <c:v>135.31799768518249</c:v>
                </c:pt>
                <c:pt idx="3244">
                  <c:v>135.35966435184673</c:v>
                </c:pt>
                <c:pt idx="3245">
                  <c:v>135.40133101851825</c:v>
                </c:pt>
                <c:pt idx="3246">
                  <c:v>135.44299768518249</c:v>
                </c:pt>
                <c:pt idx="3247">
                  <c:v>135.48466435184673</c:v>
                </c:pt>
                <c:pt idx="3248">
                  <c:v>135.52633101851825</c:v>
                </c:pt>
                <c:pt idx="3249">
                  <c:v>135.56799768518249</c:v>
                </c:pt>
                <c:pt idx="3250">
                  <c:v>135.60966435184673</c:v>
                </c:pt>
                <c:pt idx="3251">
                  <c:v>135.65133101851825</c:v>
                </c:pt>
                <c:pt idx="3252">
                  <c:v>135.69299768518249</c:v>
                </c:pt>
                <c:pt idx="3253">
                  <c:v>135.73466435184673</c:v>
                </c:pt>
                <c:pt idx="3254">
                  <c:v>135.77633101851825</c:v>
                </c:pt>
                <c:pt idx="3255">
                  <c:v>135.81799768518249</c:v>
                </c:pt>
                <c:pt idx="3256">
                  <c:v>135.85966435184673</c:v>
                </c:pt>
                <c:pt idx="3257">
                  <c:v>135.90133101851825</c:v>
                </c:pt>
                <c:pt idx="3258">
                  <c:v>135.94299768518249</c:v>
                </c:pt>
                <c:pt idx="3259">
                  <c:v>135.98466435184673</c:v>
                </c:pt>
                <c:pt idx="3260">
                  <c:v>136.02633101851825</c:v>
                </c:pt>
                <c:pt idx="3261">
                  <c:v>136.06799768518249</c:v>
                </c:pt>
                <c:pt idx="3262">
                  <c:v>136.10966435184673</c:v>
                </c:pt>
                <c:pt idx="3263">
                  <c:v>136.15133101851825</c:v>
                </c:pt>
                <c:pt idx="3264">
                  <c:v>136.19299768518249</c:v>
                </c:pt>
                <c:pt idx="3265">
                  <c:v>136.23466435184673</c:v>
                </c:pt>
                <c:pt idx="3266">
                  <c:v>136.27633101851825</c:v>
                </c:pt>
                <c:pt idx="3267">
                  <c:v>136.31799768518249</c:v>
                </c:pt>
                <c:pt idx="3268">
                  <c:v>136.35966435184673</c:v>
                </c:pt>
                <c:pt idx="3269">
                  <c:v>136.40133101851825</c:v>
                </c:pt>
                <c:pt idx="3270">
                  <c:v>136.44299768518249</c:v>
                </c:pt>
                <c:pt idx="3271">
                  <c:v>136.48466435184673</c:v>
                </c:pt>
                <c:pt idx="3272">
                  <c:v>136.52633101851825</c:v>
                </c:pt>
                <c:pt idx="3273">
                  <c:v>136.56799768518249</c:v>
                </c:pt>
                <c:pt idx="3274">
                  <c:v>136.60966435184673</c:v>
                </c:pt>
                <c:pt idx="3275">
                  <c:v>136.65133101851825</c:v>
                </c:pt>
                <c:pt idx="3276">
                  <c:v>136.69299768518249</c:v>
                </c:pt>
                <c:pt idx="3277">
                  <c:v>136.73466435184673</c:v>
                </c:pt>
                <c:pt idx="3278">
                  <c:v>136.77633101851825</c:v>
                </c:pt>
                <c:pt idx="3279">
                  <c:v>136.81799768518249</c:v>
                </c:pt>
                <c:pt idx="3280">
                  <c:v>136.85966435184673</c:v>
                </c:pt>
                <c:pt idx="3281">
                  <c:v>136.90133101851825</c:v>
                </c:pt>
                <c:pt idx="3282">
                  <c:v>136.94299768518249</c:v>
                </c:pt>
                <c:pt idx="3283">
                  <c:v>136.98466435184673</c:v>
                </c:pt>
                <c:pt idx="3284">
                  <c:v>137.02633101851825</c:v>
                </c:pt>
                <c:pt idx="3285">
                  <c:v>137.06799768518249</c:v>
                </c:pt>
                <c:pt idx="3286">
                  <c:v>137.10966435184673</c:v>
                </c:pt>
                <c:pt idx="3287">
                  <c:v>137.15133101851825</c:v>
                </c:pt>
                <c:pt idx="3288">
                  <c:v>137.19299768518249</c:v>
                </c:pt>
                <c:pt idx="3289">
                  <c:v>137.23466435184673</c:v>
                </c:pt>
                <c:pt idx="3290">
                  <c:v>137.27633101851825</c:v>
                </c:pt>
                <c:pt idx="3291">
                  <c:v>137.31799768518249</c:v>
                </c:pt>
                <c:pt idx="3292">
                  <c:v>137.35966435184673</c:v>
                </c:pt>
                <c:pt idx="3293">
                  <c:v>137.40133101851825</c:v>
                </c:pt>
                <c:pt idx="3294">
                  <c:v>137.44299768518249</c:v>
                </c:pt>
                <c:pt idx="3295">
                  <c:v>137.48466435184673</c:v>
                </c:pt>
                <c:pt idx="3296">
                  <c:v>137.52633101851825</c:v>
                </c:pt>
                <c:pt idx="3297">
                  <c:v>137.56799768518249</c:v>
                </c:pt>
                <c:pt idx="3298">
                  <c:v>137.60966435184673</c:v>
                </c:pt>
                <c:pt idx="3299">
                  <c:v>137.65133101851825</c:v>
                </c:pt>
                <c:pt idx="3300">
                  <c:v>137.69299768518249</c:v>
                </c:pt>
                <c:pt idx="3301">
                  <c:v>137.73466435184673</c:v>
                </c:pt>
                <c:pt idx="3302">
                  <c:v>137.77633101851825</c:v>
                </c:pt>
                <c:pt idx="3303">
                  <c:v>137.81799768518249</c:v>
                </c:pt>
                <c:pt idx="3304">
                  <c:v>137.85966435184673</c:v>
                </c:pt>
                <c:pt idx="3305">
                  <c:v>137.90133101851825</c:v>
                </c:pt>
                <c:pt idx="3306">
                  <c:v>137.94299768518249</c:v>
                </c:pt>
                <c:pt idx="3307">
                  <c:v>137.98466435184673</c:v>
                </c:pt>
                <c:pt idx="3308">
                  <c:v>138.02633101851825</c:v>
                </c:pt>
                <c:pt idx="3309">
                  <c:v>138.06799768518249</c:v>
                </c:pt>
                <c:pt idx="3310">
                  <c:v>138.10966435184673</c:v>
                </c:pt>
                <c:pt idx="3311">
                  <c:v>138.15133101851825</c:v>
                </c:pt>
                <c:pt idx="3312">
                  <c:v>138.19299768518249</c:v>
                </c:pt>
                <c:pt idx="3313">
                  <c:v>138.23466435184673</c:v>
                </c:pt>
                <c:pt idx="3314">
                  <c:v>138.27633101851825</c:v>
                </c:pt>
                <c:pt idx="3315">
                  <c:v>138.31799768518249</c:v>
                </c:pt>
                <c:pt idx="3316">
                  <c:v>138.35966435184673</c:v>
                </c:pt>
                <c:pt idx="3317">
                  <c:v>138.40133101851825</c:v>
                </c:pt>
                <c:pt idx="3318">
                  <c:v>138.44299768518249</c:v>
                </c:pt>
                <c:pt idx="3319">
                  <c:v>138.48466435184673</c:v>
                </c:pt>
                <c:pt idx="3320">
                  <c:v>138.52633101851825</c:v>
                </c:pt>
                <c:pt idx="3321">
                  <c:v>138.56799768518249</c:v>
                </c:pt>
                <c:pt idx="3322">
                  <c:v>138.60966435184673</c:v>
                </c:pt>
                <c:pt idx="3323">
                  <c:v>138.65133101851825</c:v>
                </c:pt>
                <c:pt idx="3324">
                  <c:v>138.69299768518249</c:v>
                </c:pt>
                <c:pt idx="3325">
                  <c:v>138.73466435184673</c:v>
                </c:pt>
                <c:pt idx="3326">
                  <c:v>138.77633101851825</c:v>
                </c:pt>
                <c:pt idx="3327">
                  <c:v>138.81799768518249</c:v>
                </c:pt>
                <c:pt idx="3328">
                  <c:v>138.85966435184673</c:v>
                </c:pt>
                <c:pt idx="3329">
                  <c:v>138.90133101851825</c:v>
                </c:pt>
                <c:pt idx="3330">
                  <c:v>138.94299768518249</c:v>
                </c:pt>
                <c:pt idx="3331">
                  <c:v>138.98466435184673</c:v>
                </c:pt>
                <c:pt idx="3332">
                  <c:v>139.02633101851825</c:v>
                </c:pt>
                <c:pt idx="3333">
                  <c:v>139.06799768518249</c:v>
                </c:pt>
                <c:pt idx="3334">
                  <c:v>139.10966435184673</c:v>
                </c:pt>
                <c:pt idx="3335">
                  <c:v>139.15133101851825</c:v>
                </c:pt>
                <c:pt idx="3336">
                  <c:v>139.19299768518249</c:v>
                </c:pt>
                <c:pt idx="3337">
                  <c:v>139.23466435184673</c:v>
                </c:pt>
                <c:pt idx="3338">
                  <c:v>139.27633101851825</c:v>
                </c:pt>
                <c:pt idx="3339">
                  <c:v>139.31799768518249</c:v>
                </c:pt>
                <c:pt idx="3340">
                  <c:v>139.35966435184673</c:v>
                </c:pt>
                <c:pt idx="3341">
                  <c:v>139.40133101851825</c:v>
                </c:pt>
                <c:pt idx="3342">
                  <c:v>139.44299768518249</c:v>
                </c:pt>
                <c:pt idx="3343">
                  <c:v>139.48466435184673</c:v>
                </c:pt>
                <c:pt idx="3344">
                  <c:v>139.52633101851825</c:v>
                </c:pt>
                <c:pt idx="3345">
                  <c:v>139.56799768518249</c:v>
                </c:pt>
                <c:pt idx="3346">
                  <c:v>139.60966435184673</c:v>
                </c:pt>
                <c:pt idx="3347">
                  <c:v>139.65133101851825</c:v>
                </c:pt>
                <c:pt idx="3348">
                  <c:v>139.69299768518249</c:v>
                </c:pt>
                <c:pt idx="3349">
                  <c:v>139.73466435184673</c:v>
                </c:pt>
                <c:pt idx="3350">
                  <c:v>139.77633101851825</c:v>
                </c:pt>
                <c:pt idx="3351">
                  <c:v>139.81799768518249</c:v>
                </c:pt>
                <c:pt idx="3352">
                  <c:v>139.85966435184673</c:v>
                </c:pt>
                <c:pt idx="3353">
                  <c:v>139.90133101851825</c:v>
                </c:pt>
                <c:pt idx="3354">
                  <c:v>139.94299768518249</c:v>
                </c:pt>
                <c:pt idx="3355">
                  <c:v>139.98466435184673</c:v>
                </c:pt>
                <c:pt idx="3356">
                  <c:v>140.02633101851825</c:v>
                </c:pt>
                <c:pt idx="3357">
                  <c:v>140.06799768518249</c:v>
                </c:pt>
                <c:pt idx="3358">
                  <c:v>140.10966435184673</c:v>
                </c:pt>
                <c:pt idx="3359">
                  <c:v>140.15133101851825</c:v>
                </c:pt>
                <c:pt idx="3360">
                  <c:v>140.19299768518249</c:v>
                </c:pt>
                <c:pt idx="3361">
                  <c:v>140.23466435184673</c:v>
                </c:pt>
                <c:pt idx="3362">
                  <c:v>140.27633101851825</c:v>
                </c:pt>
                <c:pt idx="3363">
                  <c:v>140.31799768518249</c:v>
                </c:pt>
                <c:pt idx="3364">
                  <c:v>140.35966435184673</c:v>
                </c:pt>
                <c:pt idx="3365">
                  <c:v>140.40133101851825</c:v>
                </c:pt>
                <c:pt idx="3366">
                  <c:v>140.44299768518249</c:v>
                </c:pt>
                <c:pt idx="3367">
                  <c:v>140.48466435184673</c:v>
                </c:pt>
                <c:pt idx="3368">
                  <c:v>140.52633101851825</c:v>
                </c:pt>
                <c:pt idx="3369">
                  <c:v>140.56799768518249</c:v>
                </c:pt>
                <c:pt idx="3370">
                  <c:v>140.60966435184673</c:v>
                </c:pt>
                <c:pt idx="3371">
                  <c:v>140.65133101851825</c:v>
                </c:pt>
                <c:pt idx="3372">
                  <c:v>140.69299768518249</c:v>
                </c:pt>
                <c:pt idx="3373">
                  <c:v>140.73466435184673</c:v>
                </c:pt>
                <c:pt idx="3374">
                  <c:v>140.77633101851825</c:v>
                </c:pt>
                <c:pt idx="3375">
                  <c:v>140.81799768518249</c:v>
                </c:pt>
                <c:pt idx="3376">
                  <c:v>140.85966435184673</c:v>
                </c:pt>
                <c:pt idx="3377">
                  <c:v>140.90133101851825</c:v>
                </c:pt>
                <c:pt idx="3378">
                  <c:v>140.94299768518249</c:v>
                </c:pt>
                <c:pt idx="3379">
                  <c:v>140.98466435184673</c:v>
                </c:pt>
                <c:pt idx="3380">
                  <c:v>141.02633101851825</c:v>
                </c:pt>
                <c:pt idx="3381">
                  <c:v>141.06799768518249</c:v>
                </c:pt>
                <c:pt idx="3382">
                  <c:v>141.10966435184673</c:v>
                </c:pt>
                <c:pt idx="3383">
                  <c:v>141.15133101851825</c:v>
                </c:pt>
                <c:pt idx="3384">
                  <c:v>141.19299768518249</c:v>
                </c:pt>
                <c:pt idx="3385">
                  <c:v>141.23466435184673</c:v>
                </c:pt>
                <c:pt idx="3386">
                  <c:v>141.27633101851825</c:v>
                </c:pt>
                <c:pt idx="3387">
                  <c:v>141.31799768518249</c:v>
                </c:pt>
                <c:pt idx="3388">
                  <c:v>141.35966435184673</c:v>
                </c:pt>
                <c:pt idx="3389">
                  <c:v>141.40133101851825</c:v>
                </c:pt>
                <c:pt idx="3390">
                  <c:v>141.44299768518249</c:v>
                </c:pt>
                <c:pt idx="3391">
                  <c:v>141.48466435184673</c:v>
                </c:pt>
                <c:pt idx="3392">
                  <c:v>141.52633101851825</c:v>
                </c:pt>
                <c:pt idx="3393">
                  <c:v>141.56799768518249</c:v>
                </c:pt>
                <c:pt idx="3394">
                  <c:v>141.60966435184673</c:v>
                </c:pt>
                <c:pt idx="3395">
                  <c:v>141.65133101851825</c:v>
                </c:pt>
                <c:pt idx="3396">
                  <c:v>141.69299768518249</c:v>
                </c:pt>
                <c:pt idx="3397">
                  <c:v>141.73466435184673</c:v>
                </c:pt>
                <c:pt idx="3398">
                  <c:v>141.77633101851825</c:v>
                </c:pt>
                <c:pt idx="3399">
                  <c:v>141.81799768518249</c:v>
                </c:pt>
                <c:pt idx="3400">
                  <c:v>141.85966435184673</c:v>
                </c:pt>
                <c:pt idx="3401">
                  <c:v>141.90133101851825</c:v>
                </c:pt>
                <c:pt idx="3402">
                  <c:v>141.94299768518249</c:v>
                </c:pt>
                <c:pt idx="3403">
                  <c:v>141.98466435184673</c:v>
                </c:pt>
                <c:pt idx="3404">
                  <c:v>142.02633101851825</c:v>
                </c:pt>
                <c:pt idx="3405">
                  <c:v>142.06799768518249</c:v>
                </c:pt>
                <c:pt idx="3406">
                  <c:v>142.10966435184673</c:v>
                </c:pt>
                <c:pt idx="3407">
                  <c:v>142.15133101851825</c:v>
                </c:pt>
                <c:pt idx="3408">
                  <c:v>142.19299768518249</c:v>
                </c:pt>
                <c:pt idx="3409">
                  <c:v>142.23466435184673</c:v>
                </c:pt>
                <c:pt idx="3410">
                  <c:v>142.27633101851825</c:v>
                </c:pt>
                <c:pt idx="3411">
                  <c:v>142.31799768518249</c:v>
                </c:pt>
                <c:pt idx="3412">
                  <c:v>142.35966435184673</c:v>
                </c:pt>
                <c:pt idx="3413">
                  <c:v>142.40133101851825</c:v>
                </c:pt>
                <c:pt idx="3414">
                  <c:v>142.44299768518249</c:v>
                </c:pt>
                <c:pt idx="3415">
                  <c:v>142.48466435184673</c:v>
                </c:pt>
                <c:pt idx="3416">
                  <c:v>142.52633101851825</c:v>
                </c:pt>
                <c:pt idx="3417">
                  <c:v>142.56799768518249</c:v>
                </c:pt>
                <c:pt idx="3418">
                  <c:v>142.60966435184673</c:v>
                </c:pt>
                <c:pt idx="3419">
                  <c:v>142.65133101851825</c:v>
                </c:pt>
                <c:pt idx="3420">
                  <c:v>142.69299768518249</c:v>
                </c:pt>
                <c:pt idx="3421">
                  <c:v>142.73466435184673</c:v>
                </c:pt>
                <c:pt idx="3422">
                  <c:v>142.77633101851825</c:v>
                </c:pt>
                <c:pt idx="3423">
                  <c:v>142.81799768518249</c:v>
                </c:pt>
                <c:pt idx="3424">
                  <c:v>142.85966435184673</c:v>
                </c:pt>
                <c:pt idx="3425">
                  <c:v>142.90133101851825</c:v>
                </c:pt>
                <c:pt idx="3426">
                  <c:v>142.94299768518249</c:v>
                </c:pt>
                <c:pt idx="3427">
                  <c:v>142.98466435184673</c:v>
                </c:pt>
                <c:pt idx="3428">
                  <c:v>143.02633101851825</c:v>
                </c:pt>
                <c:pt idx="3429">
                  <c:v>143.06799768518249</c:v>
                </c:pt>
                <c:pt idx="3430">
                  <c:v>143.10966435184673</c:v>
                </c:pt>
                <c:pt idx="3431">
                  <c:v>143.15133101851825</c:v>
                </c:pt>
                <c:pt idx="3432">
                  <c:v>143.19299768518249</c:v>
                </c:pt>
                <c:pt idx="3433">
                  <c:v>143.23466435184673</c:v>
                </c:pt>
                <c:pt idx="3434">
                  <c:v>143.27633101851825</c:v>
                </c:pt>
                <c:pt idx="3435">
                  <c:v>143.31799768518249</c:v>
                </c:pt>
                <c:pt idx="3436">
                  <c:v>143.35966435184673</c:v>
                </c:pt>
                <c:pt idx="3437">
                  <c:v>143.40133101851825</c:v>
                </c:pt>
                <c:pt idx="3438">
                  <c:v>143.44299768518249</c:v>
                </c:pt>
                <c:pt idx="3439">
                  <c:v>143.48466435184673</c:v>
                </c:pt>
                <c:pt idx="3440">
                  <c:v>143.52633101851825</c:v>
                </c:pt>
                <c:pt idx="3441">
                  <c:v>143.56799768518249</c:v>
                </c:pt>
                <c:pt idx="3442">
                  <c:v>143.60966435184673</c:v>
                </c:pt>
                <c:pt idx="3443">
                  <c:v>143.65133101851825</c:v>
                </c:pt>
                <c:pt idx="3444">
                  <c:v>143.69299768518249</c:v>
                </c:pt>
                <c:pt idx="3445">
                  <c:v>143.73466435184673</c:v>
                </c:pt>
                <c:pt idx="3446">
                  <c:v>143.77633101851825</c:v>
                </c:pt>
                <c:pt idx="3447">
                  <c:v>143.81799768518249</c:v>
                </c:pt>
                <c:pt idx="3448">
                  <c:v>143.85966435184673</c:v>
                </c:pt>
                <c:pt idx="3449">
                  <c:v>143.90133101851825</c:v>
                </c:pt>
                <c:pt idx="3450">
                  <c:v>143.94299768518249</c:v>
                </c:pt>
                <c:pt idx="3451">
                  <c:v>143.98466435184673</c:v>
                </c:pt>
                <c:pt idx="3452">
                  <c:v>144.02633101851825</c:v>
                </c:pt>
                <c:pt idx="3453">
                  <c:v>144.06799768518249</c:v>
                </c:pt>
                <c:pt idx="3454">
                  <c:v>144.10966435184673</c:v>
                </c:pt>
                <c:pt idx="3455">
                  <c:v>144.15133101851825</c:v>
                </c:pt>
                <c:pt idx="3456">
                  <c:v>144.19299768518249</c:v>
                </c:pt>
                <c:pt idx="3457">
                  <c:v>144.23466435184673</c:v>
                </c:pt>
                <c:pt idx="3458">
                  <c:v>144.27633101851825</c:v>
                </c:pt>
                <c:pt idx="3459">
                  <c:v>144.31799768518249</c:v>
                </c:pt>
                <c:pt idx="3460">
                  <c:v>144.35966435184673</c:v>
                </c:pt>
                <c:pt idx="3461">
                  <c:v>144.40133101851825</c:v>
                </c:pt>
                <c:pt idx="3462">
                  <c:v>144.44299768518249</c:v>
                </c:pt>
                <c:pt idx="3463">
                  <c:v>144.48466435184673</c:v>
                </c:pt>
                <c:pt idx="3464">
                  <c:v>144.52633101851825</c:v>
                </c:pt>
                <c:pt idx="3465">
                  <c:v>144.56799768518249</c:v>
                </c:pt>
                <c:pt idx="3466">
                  <c:v>144.60966435184673</c:v>
                </c:pt>
                <c:pt idx="3467">
                  <c:v>144.65133101851825</c:v>
                </c:pt>
                <c:pt idx="3468">
                  <c:v>144.69299768518249</c:v>
                </c:pt>
                <c:pt idx="3469">
                  <c:v>144.73466435184673</c:v>
                </c:pt>
                <c:pt idx="3470">
                  <c:v>144.77633101851825</c:v>
                </c:pt>
                <c:pt idx="3471">
                  <c:v>144.81799768518249</c:v>
                </c:pt>
                <c:pt idx="3472">
                  <c:v>144.85966435184673</c:v>
                </c:pt>
                <c:pt idx="3473">
                  <c:v>144.90133101851825</c:v>
                </c:pt>
                <c:pt idx="3474">
                  <c:v>144.94299768518249</c:v>
                </c:pt>
                <c:pt idx="3475">
                  <c:v>144.98466435184673</c:v>
                </c:pt>
                <c:pt idx="3476">
                  <c:v>145.02633101851825</c:v>
                </c:pt>
                <c:pt idx="3477">
                  <c:v>145.06799768518249</c:v>
                </c:pt>
                <c:pt idx="3478">
                  <c:v>145.10966435184673</c:v>
                </c:pt>
                <c:pt idx="3479">
                  <c:v>145.15133101851825</c:v>
                </c:pt>
                <c:pt idx="3480">
                  <c:v>145.19299768518249</c:v>
                </c:pt>
                <c:pt idx="3481">
                  <c:v>145.23466435184673</c:v>
                </c:pt>
                <c:pt idx="3482">
                  <c:v>145.27633101851825</c:v>
                </c:pt>
                <c:pt idx="3483">
                  <c:v>145.31799768518249</c:v>
                </c:pt>
                <c:pt idx="3484">
                  <c:v>145.35966435184673</c:v>
                </c:pt>
                <c:pt idx="3485">
                  <c:v>145.40133101851825</c:v>
                </c:pt>
                <c:pt idx="3486">
                  <c:v>145.44299768518249</c:v>
                </c:pt>
                <c:pt idx="3487">
                  <c:v>145.48466435184673</c:v>
                </c:pt>
                <c:pt idx="3488">
                  <c:v>145.52633101851825</c:v>
                </c:pt>
                <c:pt idx="3489">
                  <c:v>145.56799768518249</c:v>
                </c:pt>
                <c:pt idx="3490">
                  <c:v>145.60966435184673</c:v>
                </c:pt>
                <c:pt idx="3491">
                  <c:v>145.65133101851825</c:v>
                </c:pt>
                <c:pt idx="3492">
                  <c:v>145.69299768518249</c:v>
                </c:pt>
                <c:pt idx="3493">
                  <c:v>145.73466435184673</c:v>
                </c:pt>
                <c:pt idx="3494">
                  <c:v>145.77633101851825</c:v>
                </c:pt>
                <c:pt idx="3495">
                  <c:v>145.81799768518249</c:v>
                </c:pt>
                <c:pt idx="3496">
                  <c:v>145.85966435184673</c:v>
                </c:pt>
                <c:pt idx="3497">
                  <c:v>145.90133101851825</c:v>
                </c:pt>
                <c:pt idx="3498">
                  <c:v>145.94299768518249</c:v>
                </c:pt>
                <c:pt idx="3499">
                  <c:v>145.98466435184673</c:v>
                </c:pt>
                <c:pt idx="3500">
                  <c:v>146.02633101851825</c:v>
                </c:pt>
                <c:pt idx="3501">
                  <c:v>146.06799768518249</c:v>
                </c:pt>
                <c:pt idx="3502">
                  <c:v>146.10966435184673</c:v>
                </c:pt>
                <c:pt idx="3503">
                  <c:v>146.15133101851825</c:v>
                </c:pt>
                <c:pt idx="3504">
                  <c:v>146.19299768518249</c:v>
                </c:pt>
                <c:pt idx="3505">
                  <c:v>146.23466435184673</c:v>
                </c:pt>
                <c:pt idx="3506">
                  <c:v>146.27633101851825</c:v>
                </c:pt>
                <c:pt idx="3507">
                  <c:v>146.31799768518249</c:v>
                </c:pt>
                <c:pt idx="3508">
                  <c:v>146.35966435184673</c:v>
                </c:pt>
                <c:pt idx="3509">
                  <c:v>146.40133101851825</c:v>
                </c:pt>
                <c:pt idx="3510">
                  <c:v>146.44299768518249</c:v>
                </c:pt>
                <c:pt idx="3511">
                  <c:v>146.48466435184673</c:v>
                </c:pt>
                <c:pt idx="3512">
                  <c:v>146.52633101851825</c:v>
                </c:pt>
                <c:pt idx="3513">
                  <c:v>146.56799768518249</c:v>
                </c:pt>
                <c:pt idx="3514">
                  <c:v>146.60966435184673</c:v>
                </c:pt>
                <c:pt idx="3515">
                  <c:v>146.65133101851825</c:v>
                </c:pt>
                <c:pt idx="3516">
                  <c:v>146.69299768518249</c:v>
                </c:pt>
                <c:pt idx="3517">
                  <c:v>146.73466435184673</c:v>
                </c:pt>
                <c:pt idx="3518">
                  <c:v>146.77633101851825</c:v>
                </c:pt>
                <c:pt idx="3519">
                  <c:v>146.81799768518249</c:v>
                </c:pt>
                <c:pt idx="3520">
                  <c:v>146.85966435184673</c:v>
                </c:pt>
                <c:pt idx="3521">
                  <c:v>146.90133101851825</c:v>
                </c:pt>
                <c:pt idx="3522">
                  <c:v>146.94299768518249</c:v>
                </c:pt>
                <c:pt idx="3523">
                  <c:v>146.98466435184673</c:v>
                </c:pt>
                <c:pt idx="3524">
                  <c:v>147.02633101851825</c:v>
                </c:pt>
                <c:pt idx="3525">
                  <c:v>147.06799768518249</c:v>
                </c:pt>
                <c:pt idx="3526">
                  <c:v>147.10966435184673</c:v>
                </c:pt>
                <c:pt idx="3527">
                  <c:v>147.15133101851825</c:v>
                </c:pt>
                <c:pt idx="3528">
                  <c:v>147.19299768518249</c:v>
                </c:pt>
                <c:pt idx="3529">
                  <c:v>147.23466435184673</c:v>
                </c:pt>
                <c:pt idx="3530">
                  <c:v>147.27633101851825</c:v>
                </c:pt>
                <c:pt idx="3531">
                  <c:v>147.31799768518249</c:v>
                </c:pt>
                <c:pt idx="3532">
                  <c:v>147.35966435184673</c:v>
                </c:pt>
                <c:pt idx="3533">
                  <c:v>147.40133101851825</c:v>
                </c:pt>
                <c:pt idx="3534">
                  <c:v>147.44299768518249</c:v>
                </c:pt>
                <c:pt idx="3535">
                  <c:v>147.48466435184673</c:v>
                </c:pt>
                <c:pt idx="3536">
                  <c:v>147.52633101851825</c:v>
                </c:pt>
                <c:pt idx="3537">
                  <c:v>147.56799768518249</c:v>
                </c:pt>
                <c:pt idx="3538">
                  <c:v>147.60966435184673</c:v>
                </c:pt>
                <c:pt idx="3539">
                  <c:v>147.65133101851825</c:v>
                </c:pt>
                <c:pt idx="3540">
                  <c:v>147.69299768518249</c:v>
                </c:pt>
                <c:pt idx="3541">
                  <c:v>147.73466435184673</c:v>
                </c:pt>
                <c:pt idx="3542">
                  <c:v>147.77633101851825</c:v>
                </c:pt>
                <c:pt idx="3543">
                  <c:v>147.81799768518249</c:v>
                </c:pt>
                <c:pt idx="3544">
                  <c:v>147.85966435184673</c:v>
                </c:pt>
                <c:pt idx="3545">
                  <c:v>147.90133101851825</c:v>
                </c:pt>
                <c:pt idx="3546">
                  <c:v>147.94299768518249</c:v>
                </c:pt>
                <c:pt idx="3547">
                  <c:v>147.98466435184673</c:v>
                </c:pt>
                <c:pt idx="3548">
                  <c:v>148.02633101851825</c:v>
                </c:pt>
                <c:pt idx="3549">
                  <c:v>148.06799768518249</c:v>
                </c:pt>
                <c:pt idx="3550">
                  <c:v>148.10966435184673</c:v>
                </c:pt>
                <c:pt idx="3551">
                  <c:v>148.15133101851825</c:v>
                </c:pt>
                <c:pt idx="3552">
                  <c:v>148.19299768518249</c:v>
                </c:pt>
                <c:pt idx="3553">
                  <c:v>148.23466435184673</c:v>
                </c:pt>
                <c:pt idx="3554">
                  <c:v>148.27633101851825</c:v>
                </c:pt>
                <c:pt idx="3555">
                  <c:v>148.31799768518249</c:v>
                </c:pt>
                <c:pt idx="3556">
                  <c:v>148.35966435184673</c:v>
                </c:pt>
                <c:pt idx="3557">
                  <c:v>148.40133101851825</c:v>
                </c:pt>
                <c:pt idx="3558">
                  <c:v>148.44299768518249</c:v>
                </c:pt>
                <c:pt idx="3559">
                  <c:v>148.48466435184673</c:v>
                </c:pt>
                <c:pt idx="3560">
                  <c:v>148.52633101851825</c:v>
                </c:pt>
                <c:pt idx="3561">
                  <c:v>148.56799768518249</c:v>
                </c:pt>
                <c:pt idx="3562">
                  <c:v>148.60966435184673</c:v>
                </c:pt>
                <c:pt idx="3563">
                  <c:v>148.65133101851825</c:v>
                </c:pt>
                <c:pt idx="3564">
                  <c:v>148.69299768518249</c:v>
                </c:pt>
                <c:pt idx="3565">
                  <c:v>148.73466435184673</c:v>
                </c:pt>
                <c:pt idx="3566">
                  <c:v>148.77633101851825</c:v>
                </c:pt>
                <c:pt idx="3567">
                  <c:v>148.81799768518249</c:v>
                </c:pt>
                <c:pt idx="3568">
                  <c:v>148.85966435184673</c:v>
                </c:pt>
                <c:pt idx="3569">
                  <c:v>148.90133101851825</c:v>
                </c:pt>
                <c:pt idx="3570">
                  <c:v>148.94299768518249</c:v>
                </c:pt>
                <c:pt idx="3571">
                  <c:v>148.98466435184673</c:v>
                </c:pt>
                <c:pt idx="3572">
                  <c:v>149.02633101851825</c:v>
                </c:pt>
                <c:pt idx="3573">
                  <c:v>149.06799768518249</c:v>
                </c:pt>
                <c:pt idx="3574">
                  <c:v>149.10966435184673</c:v>
                </c:pt>
                <c:pt idx="3575">
                  <c:v>149.15133101851825</c:v>
                </c:pt>
                <c:pt idx="3576">
                  <c:v>149.19299768518249</c:v>
                </c:pt>
                <c:pt idx="3577">
                  <c:v>149.23466435184673</c:v>
                </c:pt>
                <c:pt idx="3578">
                  <c:v>149.27633101851825</c:v>
                </c:pt>
                <c:pt idx="3579">
                  <c:v>149.31799768518249</c:v>
                </c:pt>
                <c:pt idx="3580">
                  <c:v>149.35966435184673</c:v>
                </c:pt>
                <c:pt idx="3581">
                  <c:v>149.40133101851825</c:v>
                </c:pt>
                <c:pt idx="3582">
                  <c:v>149.44299768518249</c:v>
                </c:pt>
                <c:pt idx="3583">
                  <c:v>149.48466435184673</c:v>
                </c:pt>
                <c:pt idx="3584">
                  <c:v>149.52633101851825</c:v>
                </c:pt>
                <c:pt idx="3585">
                  <c:v>149.56799768518249</c:v>
                </c:pt>
                <c:pt idx="3586">
                  <c:v>149.60966435184673</c:v>
                </c:pt>
                <c:pt idx="3587">
                  <c:v>149.65133101851825</c:v>
                </c:pt>
                <c:pt idx="3588">
                  <c:v>149.69299768518249</c:v>
                </c:pt>
                <c:pt idx="3589">
                  <c:v>149.73466435184673</c:v>
                </c:pt>
                <c:pt idx="3590">
                  <c:v>149.77633101851825</c:v>
                </c:pt>
                <c:pt idx="3591">
                  <c:v>149.81799768518249</c:v>
                </c:pt>
                <c:pt idx="3592">
                  <c:v>149.85966435184673</c:v>
                </c:pt>
                <c:pt idx="3593">
                  <c:v>149.90133101851825</c:v>
                </c:pt>
                <c:pt idx="3594">
                  <c:v>149.94299768518249</c:v>
                </c:pt>
                <c:pt idx="3595">
                  <c:v>149.98466435184673</c:v>
                </c:pt>
                <c:pt idx="3596">
                  <c:v>150.02633101851825</c:v>
                </c:pt>
                <c:pt idx="3597">
                  <c:v>150.06799768518249</c:v>
                </c:pt>
                <c:pt idx="3598">
                  <c:v>150.10966435184673</c:v>
                </c:pt>
                <c:pt idx="3599">
                  <c:v>150.15133101851825</c:v>
                </c:pt>
                <c:pt idx="3600">
                  <c:v>150.19299768518249</c:v>
                </c:pt>
                <c:pt idx="3601">
                  <c:v>150.23466435184673</c:v>
                </c:pt>
                <c:pt idx="3602">
                  <c:v>150.27633101851825</c:v>
                </c:pt>
                <c:pt idx="3603">
                  <c:v>150.31799768518249</c:v>
                </c:pt>
                <c:pt idx="3604">
                  <c:v>150.35966435184673</c:v>
                </c:pt>
                <c:pt idx="3605">
                  <c:v>150.40133101851825</c:v>
                </c:pt>
                <c:pt idx="3606">
                  <c:v>150.44299768518249</c:v>
                </c:pt>
                <c:pt idx="3607">
                  <c:v>150.48466435184673</c:v>
                </c:pt>
                <c:pt idx="3608">
                  <c:v>150.52633101851825</c:v>
                </c:pt>
                <c:pt idx="3609">
                  <c:v>150.56799768518249</c:v>
                </c:pt>
                <c:pt idx="3610">
                  <c:v>150.60966435184673</c:v>
                </c:pt>
                <c:pt idx="3611">
                  <c:v>150.65133101851825</c:v>
                </c:pt>
                <c:pt idx="3612">
                  <c:v>150.69299768518249</c:v>
                </c:pt>
                <c:pt idx="3613">
                  <c:v>150.73466435184673</c:v>
                </c:pt>
                <c:pt idx="3614">
                  <c:v>150.77633101851825</c:v>
                </c:pt>
                <c:pt idx="3615">
                  <c:v>150.81799768518249</c:v>
                </c:pt>
                <c:pt idx="3616">
                  <c:v>150.85966435184673</c:v>
                </c:pt>
                <c:pt idx="3617">
                  <c:v>150.90133101851825</c:v>
                </c:pt>
                <c:pt idx="3618">
                  <c:v>150.94299768518249</c:v>
                </c:pt>
                <c:pt idx="3619">
                  <c:v>150.98466435184673</c:v>
                </c:pt>
                <c:pt idx="3620">
                  <c:v>151.02633101851825</c:v>
                </c:pt>
                <c:pt idx="3621">
                  <c:v>151.06799768518249</c:v>
                </c:pt>
                <c:pt idx="3622">
                  <c:v>151.10966435184673</c:v>
                </c:pt>
                <c:pt idx="3623">
                  <c:v>151.15133101851825</c:v>
                </c:pt>
                <c:pt idx="3624">
                  <c:v>151.19299768518249</c:v>
                </c:pt>
                <c:pt idx="3625">
                  <c:v>151.23466435184673</c:v>
                </c:pt>
                <c:pt idx="3626">
                  <c:v>151.27633101851825</c:v>
                </c:pt>
                <c:pt idx="3627">
                  <c:v>151.31799768518249</c:v>
                </c:pt>
                <c:pt idx="3628">
                  <c:v>151.35966435184673</c:v>
                </c:pt>
                <c:pt idx="3629">
                  <c:v>151.40133101851825</c:v>
                </c:pt>
                <c:pt idx="3630">
                  <c:v>151.44299768518249</c:v>
                </c:pt>
                <c:pt idx="3631">
                  <c:v>151.48466435184673</c:v>
                </c:pt>
                <c:pt idx="3632">
                  <c:v>151.52633101851825</c:v>
                </c:pt>
                <c:pt idx="3633">
                  <c:v>151.56799768518249</c:v>
                </c:pt>
                <c:pt idx="3634">
                  <c:v>151.60966435184673</c:v>
                </c:pt>
                <c:pt idx="3635">
                  <c:v>151.65133101851825</c:v>
                </c:pt>
                <c:pt idx="3636">
                  <c:v>151.69299768518249</c:v>
                </c:pt>
                <c:pt idx="3637">
                  <c:v>151.73466435184673</c:v>
                </c:pt>
                <c:pt idx="3638">
                  <c:v>151.77633101851825</c:v>
                </c:pt>
                <c:pt idx="3639">
                  <c:v>151.81799768518249</c:v>
                </c:pt>
                <c:pt idx="3640">
                  <c:v>151.85966435184673</c:v>
                </c:pt>
                <c:pt idx="3641">
                  <c:v>151.90133101851825</c:v>
                </c:pt>
                <c:pt idx="3642">
                  <c:v>151.94299768518249</c:v>
                </c:pt>
                <c:pt idx="3643">
                  <c:v>151.98466435184673</c:v>
                </c:pt>
                <c:pt idx="3644">
                  <c:v>152.02633101851825</c:v>
                </c:pt>
                <c:pt idx="3645">
                  <c:v>152.06799768518249</c:v>
                </c:pt>
                <c:pt idx="3646">
                  <c:v>152.10966435184673</c:v>
                </c:pt>
                <c:pt idx="3647">
                  <c:v>152.15133101851825</c:v>
                </c:pt>
                <c:pt idx="3648">
                  <c:v>152.19299768518249</c:v>
                </c:pt>
                <c:pt idx="3649">
                  <c:v>152.23466435184673</c:v>
                </c:pt>
                <c:pt idx="3650">
                  <c:v>152.27633101851825</c:v>
                </c:pt>
                <c:pt idx="3651">
                  <c:v>152.31799768518249</c:v>
                </c:pt>
                <c:pt idx="3652">
                  <c:v>152.35966435184673</c:v>
                </c:pt>
                <c:pt idx="3653">
                  <c:v>152.40133101851825</c:v>
                </c:pt>
                <c:pt idx="3654">
                  <c:v>152.44299768518249</c:v>
                </c:pt>
                <c:pt idx="3655">
                  <c:v>152.48466435184673</c:v>
                </c:pt>
                <c:pt idx="3656">
                  <c:v>152.52633101851825</c:v>
                </c:pt>
                <c:pt idx="3657">
                  <c:v>152.56799768518249</c:v>
                </c:pt>
                <c:pt idx="3658">
                  <c:v>152.60966435184673</c:v>
                </c:pt>
                <c:pt idx="3659">
                  <c:v>152.65133101851825</c:v>
                </c:pt>
                <c:pt idx="3660">
                  <c:v>152.69299768518249</c:v>
                </c:pt>
                <c:pt idx="3661">
                  <c:v>152.73466435184673</c:v>
                </c:pt>
                <c:pt idx="3662">
                  <c:v>152.77633101851825</c:v>
                </c:pt>
                <c:pt idx="3663">
                  <c:v>152.81799768518249</c:v>
                </c:pt>
                <c:pt idx="3664">
                  <c:v>152.85966435184673</c:v>
                </c:pt>
                <c:pt idx="3665">
                  <c:v>152.90133101851825</c:v>
                </c:pt>
                <c:pt idx="3666">
                  <c:v>152.94299768518249</c:v>
                </c:pt>
              </c:numCache>
            </c:numRef>
          </c:xVal>
          <c:yVal>
            <c:numRef>
              <c:f>TDR!$AC$5:$AC$3671</c:f>
              <c:numCache>
                <c:formatCode>General</c:formatCode>
                <c:ptCount val="3667"/>
                <c:pt idx="0">
                  <c:v>0.13933333333333334</c:v>
                </c:pt>
                <c:pt idx="1">
                  <c:v>0.13933333333333334</c:v>
                </c:pt>
                <c:pt idx="2">
                  <c:v>0.13933333333333334</c:v>
                </c:pt>
                <c:pt idx="3">
                  <c:v>0.13933333333333334</c:v>
                </c:pt>
                <c:pt idx="4">
                  <c:v>0.13933333333333334</c:v>
                </c:pt>
                <c:pt idx="5">
                  <c:v>0.13933333333333334</c:v>
                </c:pt>
                <c:pt idx="6">
                  <c:v>0.13933333333333334</c:v>
                </c:pt>
                <c:pt idx="7">
                  <c:v>0.13933333333333334</c:v>
                </c:pt>
                <c:pt idx="8">
                  <c:v>0.13933333333333334</c:v>
                </c:pt>
                <c:pt idx="9">
                  <c:v>0.13933333333333334</c:v>
                </c:pt>
                <c:pt idx="10">
                  <c:v>0.13933333333333334</c:v>
                </c:pt>
                <c:pt idx="11">
                  <c:v>0.13933333333333334</c:v>
                </c:pt>
                <c:pt idx="12">
                  <c:v>0.13933333333333334</c:v>
                </c:pt>
                <c:pt idx="13">
                  <c:v>0.13933333333333334</c:v>
                </c:pt>
                <c:pt idx="14">
                  <c:v>0.13933333333333334</c:v>
                </c:pt>
                <c:pt idx="15">
                  <c:v>0.13933333333333334</c:v>
                </c:pt>
                <c:pt idx="16">
                  <c:v>0.13933333333333334</c:v>
                </c:pt>
                <c:pt idx="17">
                  <c:v>0.13933333333333334</c:v>
                </c:pt>
                <c:pt idx="18">
                  <c:v>0.13933333333333334</c:v>
                </c:pt>
                <c:pt idx="19">
                  <c:v>0.13933333333333334</c:v>
                </c:pt>
                <c:pt idx="20">
                  <c:v>0.13933333333333334</c:v>
                </c:pt>
                <c:pt idx="21">
                  <c:v>0.13866666666666666</c:v>
                </c:pt>
                <c:pt idx="22">
                  <c:v>0.13866666666666666</c:v>
                </c:pt>
                <c:pt idx="23">
                  <c:v>0.13866666666666666</c:v>
                </c:pt>
                <c:pt idx="24">
                  <c:v>0.13866666666666666</c:v>
                </c:pt>
                <c:pt idx="25">
                  <c:v>0.13866666666666666</c:v>
                </c:pt>
                <c:pt idx="26">
                  <c:v>0.13866666666666666</c:v>
                </c:pt>
                <c:pt idx="27">
                  <c:v>0.13866666666666666</c:v>
                </c:pt>
                <c:pt idx="28">
                  <c:v>0.13866666666666666</c:v>
                </c:pt>
                <c:pt idx="29">
                  <c:v>0.13866666666666666</c:v>
                </c:pt>
                <c:pt idx="30">
                  <c:v>0.13866666666666666</c:v>
                </c:pt>
                <c:pt idx="31">
                  <c:v>0.13866666666666666</c:v>
                </c:pt>
                <c:pt idx="32">
                  <c:v>0.13866666666666666</c:v>
                </c:pt>
                <c:pt idx="33">
                  <c:v>0.13866666666666666</c:v>
                </c:pt>
                <c:pt idx="34">
                  <c:v>0.13866666666666666</c:v>
                </c:pt>
                <c:pt idx="35">
                  <c:v>0.13866666666666666</c:v>
                </c:pt>
                <c:pt idx="36">
                  <c:v>0.13866666666666666</c:v>
                </c:pt>
                <c:pt idx="37">
                  <c:v>0.13866666666666666</c:v>
                </c:pt>
                <c:pt idx="38">
                  <c:v>0.13866666666666666</c:v>
                </c:pt>
                <c:pt idx="39">
                  <c:v>0.13799999999999998</c:v>
                </c:pt>
                <c:pt idx="40">
                  <c:v>0.13799999999999998</c:v>
                </c:pt>
                <c:pt idx="41">
                  <c:v>0.13799999999999998</c:v>
                </c:pt>
                <c:pt idx="42">
                  <c:v>0.13799999999999998</c:v>
                </c:pt>
                <c:pt idx="43">
                  <c:v>0.13799999999999998</c:v>
                </c:pt>
                <c:pt idx="44">
                  <c:v>0.13799999999999998</c:v>
                </c:pt>
                <c:pt idx="45">
                  <c:v>0.13799999999999998</c:v>
                </c:pt>
                <c:pt idx="46">
                  <c:v>0.13799999999999998</c:v>
                </c:pt>
                <c:pt idx="47">
                  <c:v>0.13799999999999998</c:v>
                </c:pt>
                <c:pt idx="48">
                  <c:v>0.13799999999999998</c:v>
                </c:pt>
                <c:pt idx="49">
                  <c:v>0.13799999999999998</c:v>
                </c:pt>
                <c:pt idx="50">
                  <c:v>0.13799999999999998</c:v>
                </c:pt>
                <c:pt idx="51">
                  <c:v>0.13799999999999998</c:v>
                </c:pt>
                <c:pt idx="52">
                  <c:v>0.13799999999999998</c:v>
                </c:pt>
                <c:pt idx="53">
                  <c:v>0.13799999999999998</c:v>
                </c:pt>
                <c:pt idx="54">
                  <c:v>0.13799999999999998</c:v>
                </c:pt>
                <c:pt idx="55">
                  <c:v>0.13799999999999998</c:v>
                </c:pt>
                <c:pt idx="56">
                  <c:v>0.13799999999999998</c:v>
                </c:pt>
                <c:pt idx="57">
                  <c:v>0.13799999999999998</c:v>
                </c:pt>
                <c:pt idx="58">
                  <c:v>0.13799999999999998</c:v>
                </c:pt>
                <c:pt idx="59">
                  <c:v>0.13799999999999998</c:v>
                </c:pt>
                <c:pt idx="60">
                  <c:v>0.13799999999999998</c:v>
                </c:pt>
                <c:pt idx="61">
                  <c:v>0.13799999999999998</c:v>
                </c:pt>
                <c:pt idx="62">
                  <c:v>0.13733333333333334</c:v>
                </c:pt>
                <c:pt idx="63">
                  <c:v>0.13733333333333334</c:v>
                </c:pt>
                <c:pt idx="64">
                  <c:v>0.13733333333333334</c:v>
                </c:pt>
                <c:pt idx="65">
                  <c:v>0.13733333333333334</c:v>
                </c:pt>
                <c:pt idx="66">
                  <c:v>0.13733333333333334</c:v>
                </c:pt>
                <c:pt idx="67">
                  <c:v>0.13733333333333334</c:v>
                </c:pt>
                <c:pt idx="68">
                  <c:v>0.13733333333333334</c:v>
                </c:pt>
                <c:pt idx="69">
                  <c:v>0.13733333333333334</c:v>
                </c:pt>
                <c:pt idx="70">
                  <c:v>0.13733333333333334</c:v>
                </c:pt>
                <c:pt idx="71">
                  <c:v>0.13733333333333334</c:v>
                </c:pt>
                <c:pt idx="72">
                  <c:v>0.13733333333333334</c:v>
                </c:pt>
                <c:pt idx="73">
                  <c:v>0.13733333333333334</c:v>
                </c:pt>
                <c:pt idx="74">
                  <c:v>0.13733333333333334</c:v>
                </c:pt>
                <c:pt idx="75">
                  <c:v>0.13733333333333334</c:v>
                </c:pt>
                <c:pt idx="76">
                  <c:v>0.13666666666666666</c:v>
                </c:pt>
                <c:pt idx="77">
                  <c:v>0.13666666666666666</c:v>
                </c:pt>
                <c:pt idx="78">
                  <c:v>0.13666666666666666</c:v>
                </c:pt>
                <c:pt idx="79">
                  <c:v>0.13666666666666666</c:v>
                </c:pt>
                <c:pt idx="80">
                  <c:v>0.13666666666666666</c:v>
                </c:pt>
                <c:pt idx="81">
                  <c:v>0.13666666666666666</c:v>
                </c:pt>
                <c:pt idx="82">
                  <c:v>0.13666666666666666</c:v>
                </c:pt>
                <c:pt idx="83">
                  <c:v>0.13666666666666666</c:v>
                </c:pt>
                <c:pt idx="84">
                  <c:v>0.13666666666666666</c:v>
                </c:pt>
                <c:pt idx="85">
                  <c:v>0.13666666666666666</c:v>
                </c:pt>
                <c:pt idx="86">
                  <c:v>0.13666666666666666</c:v>
                </c:pt>
                <c:pt idx="87">
                  <c:v>0.13666666666666666</c:v>
                </c:pt>
                <c:pt idx="88">
                  <c:v>0.13666666666666666</c:v>
                </c:pt>
                <c:pt idx="89">
                  <c:v>0.13666666666666666</c:v>
                </c:pt>
                <c:pt idx="90">
                  <c:v>0.13666666666666666</c:v>
                </c:pt>
                <c:pt idx="91">
                  <c:v>0.13666666666666666</c:v>
                </c:pt>
                <c:pt idx="92">
                  <c:v>0.13666666666666666</c:v>
                </c:pt>
                <c:pt idx="93">
                  <c:v>0.13666666666666666</c:v>
                </c:pt>
                <c:pt idx="94">
                  <c:v>0.13666666666666666</c:v>
                </c:pt>
                <c:pt idx="95">
                  <c:v>0.13666666666666666</c:v>
                </c:pt>
                <c:pt idx="96">
                  <c:v>0.13666666666666666</c:v>
                </c:pt>
                <c:pt idx="97">
                  <c:v>0.13666666666666666</c:v>
                </c:pt>
                <c:pt idx="98">
                  <c:v>0.13666666666666666</c:v>
                </c:pt>
                <c:pt idx="99">
                  <c:v>0.13666666666666666</c:v>
                </c:pt>
                <c:pt idx="100">
                  <c:v>0.13666666666666666</c:v>
                </c:pt>
                <c:pt idx="101">
                  <c:v>0.13666666666666666</c:v>
                </c:pt>
                <c:pt idx="102">
                  <c:v>0.13666666666666666</c:v>
                </c:pt>
                <c:pt idx="103">
                  <c:v>0.13599999999999998</c:v>
                </c:pt>
                <c:pt idx="104">
                  <c:v>0.13599999999999998</c:v>
                </c:pt>
                <c:pt idx="105">
                  <c:v>0.13599999999999998</c:v>
                </c:pt>
                <c:pt idx="106">
                  <c:v>0.13599999999999998</c:v>
                </c:pt>
                <c:pt idx="107">
                  <c:v>0.13599999999999998</c:v>
                </c:pt>
                <c:pt idx="108">
                  <c:v>0.13599999999999998</c:v>
                </c:pt>
                <c:pt idx="109">
                  <c:v>0.13599999999999998</c:v>
                </c:pt>
                <c:pt idx="110">
                  <c:v>0.13599999999999998</c:v>
                </c:pt>
                <c:pt idx="111">
                  <c:v>0.13599999999999998</c:v>
                </c:pt>
                <c:pt idx="112">
                  <c:v>0.13599999999999998</c:v>
                </c:pt>
                <c:pt idx="113">
                  <c:v>0.13599999999999998</c:v>
                </c:pt>
                <c:pt idx="114">
                  <c:v>0.13599999999999998</c:v>
                </c:pt>
                <c:pt idx="115">
                  <c:v>0.13599999999999998</c:v>
                </c:pt>
                <c:pt idx="116">
                  <c:v>0.13599999999999998</c:v>
                </c:pt>
                <c:pt idx="117">
                  <c:v>0.13599999999999998</c:v>
                </c:pt>
                <c:pt idx="118">
                  <c:v>0.13599999999999998</c:v>
                </c:pt>
                <c:pt idx="119">
                  <c:v>0.13599999999999998</c:v>
                </c:pt>
                <c:pt idx="120">
                  <c:v>0.13599999999999998</c:v>
                </c:pt>
                <c:pt idx="121">
                  <c:v>0.13599999999999998</c:v>
                </c:pt>
                <c:pt idx="122">
                  <c:v>0.13599999999999998</c:v>
                </c:pt>
                <c:pt idx="123">
                  <c:v>0.13599999999999998</c:v>
                </c:pt>
                <c:pt idx="124">
                  <c:v>0.13599999999999998</c:v>
                </c:pt>
                <c:pt idx="125">
                  <c:v>0.13599999999999998</c:v>
                </c:pt>
                <c:pt idx="126">
                  <c:v>0.13599999999999998</c:v>
                </c:pt>
                <c:pt idx="127">
                  <c:v>0.13599999999999998</c:v>
                </c:pt>
                <c:pt idx="128">
                  <c:v>0.13599999999999998</c:v>
                </c:pt>
                <c:pt idx="129">
                  <c:v>0.13533333333333333</c:v>
                </c:pt>
                <c:pt idx="130">
                  <c:v>0.13533333333333333</c:v>
                </c:pt>
                <c:pt idx="131">
                  <c:v>0.13533333333333333</c:v>
                </c:pt>
                <c:pt idx="132">
                  <c:v>0.13533333333333333</c:v>
                </c:pt>
                <c:pt idx="133">
                  <c:v>0.13533333333333333</c:v>
                </c:pt>
                <c:pt idx="134">
                  <c:v>0.13533333333333333</c:v>
                </c:pt>
                <c:pt idx="135">
                  <c:v>0.13533333333333333</c:v>
                </c:pt>
                <c:pt idx="136">
                  <c:v>0.13533333333333333</c:v>
                </c:pt>
                <c:pt idx="137">
                  <c:v>0.13533333333333333</c:v>
                </c:pt>
                <c:pt idx="138">
                  <c:v>0.13533333333333333</c:v>
                </c:pt>
                <c:pt idx="139">
                  <c:v>0.13533333333333333</c:v>
                </c:pt>
                <c:pt idx="140">
                  <c:v>0.13533333333333333</c:v>
                </c:pt>
                <c:pt idx="141">
                  <c:v>0.13533333333333333</c:v>
                </c:pt>
                <c:pt idx="142">
                  <c:v>0.13533333333333333</c:v>
                </c:pt>
                <c:pt idx="143">
                  <c:v>0.13533333333333333</c:v>
                </c:pt>
                <c:pt idx="144">
                  <c:v>0.13533333333333333</c:v>
                </c:pt>
                <c:pt idx="145">
                  <c:v>0.13533333333333333</c:v>
                </c:pt>
                <c:pt idx="146">
                  <c:v>0.13533333333333333</c:v>
                </c:pt>
                <c:pt idx="147">
                  <c:v>0.13533333333333333</c:v>
                </c:pt>
                <c:pt idx="148">
                  <c:v>0.13533333333333333</c:v>
                </c:pt>
                <c:pt idx="149">
                  <c:v>0.13533333333333333</c:v>
                </c:pt>
                <c:pt idx="150">
                  <c:v>0.13533333333333333</c:v>
                </c:pt>
                <c:pt idx="151">
                  <c:v>0.13533333333333333</c:v>
                </c:pt>
                <c:pt idx="152">
                  <c:v>0.13533333333333333</c:v>
                </c:pt>
                <c:pt idx="153">
                  <c:v>0.13533333333333333</c:v>
                </c:pt>
                <c:pt idx="154">
                  <c:v>0.13533333333333333</c:v>
                </c:pt>
                <c:pt idx="155">
                  <c:v>0.13533333333333333</c:v>
                </c:pt>
                <c:pt idx="156">
                  <c:v>0.13533333333333333</c:v>
                </c:pt>
                <c:pt idx="157">
                  <c:v>0.13533333333333333</c:v>
                </c:pt>
                <c:pt idx="158">
                  <c:v>0.13533333333333333</c:v>
                </c:pt>
                <c:pt idx="159">
                  <c:v>0.13533333333333333</c:v>
                </c:pt>
                <c:pt idx="160">
                  <c:v>0.13466666666666668</c:v>
                </c:pt>
                <c:pt idx="161">
                  <c:v>0.13466666666666668</c:v>
                </c:pt>
                <c:pt idx="162">
                  <c:v>0.13466666666666668</c:v>
                </c:pt>
                <c:pt idx="163">
                  <c:v>0.13466666666666668</c:v>
                </c:pt>
                <c:pt idx="164">
                  <c:v>0.13466666666666668</c:v>
                </c:pt>
                <c:pt idx="165">
                  <c:v>0.13466666666666668</c:v>
                </c:pt>
                <c:pt idx="166">
                  <c:v>0.13466666666666668</c:v>
                </c:pt>
                <c:pt idx="167">
                  <c:v>0.13466666666666668</c:v>
                </c:pt>
                <c:pt idx="168">
                  <c:v>0.13466666666666668</c:v>
                </c:pt>
                <c:pt idx="169">
                  <c:v>0.13466666666666668</c:v>
                </c:pt>
                <c:pt idx="170">
                  <c:v>0.13466666666666668</c:v>
                </c:pt>
                <c:pt idx="171">
                  <c:v>0.13466666666666668</c:v>
                </c:pt>
                <c:pt idx="172">
                  <c:v>0.13466666666666668</c:v>
                </c:pt>
                <c:pt idx="173">
                  <c:v>0.13466666666666668</c:v>
                </c:pt>
                <c:pt idx="174">
                  <c:v>0.13466666666666668</c:v>
                </c:pt>
                <c:pt idx="175">
                  <c:v>0.13466666666666668</c:v>
                </c:pt>
                <c:pt idx="176">
                  <c:v>0.13466666666666668</c:v>
                </c:pt>
                <c:pt idx="177">
                  <c:v>0.13466666666666668</c:v>
                </c:pt>
                <c:pt idx="178">
                  <c:v>0.13466666666666668</c:v>
                </c:pt>
                <c:pt idx="179">
                  <c:v>0.13466666666666668</c:v>
                </c:pt>
                <c:pt idx="180">
                  <c:v>0.13466666666666668</c:v>
                </c:pt>
                <c:pt idx="181">
                  <c:v>0.13466666666666668</c:v>
                </c:pt>
                <c:pt idx="182">
                  <c:v>0.13466666666666668</c:v>
                </c:pt>
                <c:pt idx="183">
                  <c:v>0.13466666666666668</c:v>
                </c:pt>
                <c:pt idx="184">
                  <c:v>0.13400000000000001</c:v>
                </c:pt>
                <c:pt idx="185">
                  <c:v>0.13400000000000001</c:v>
                </c:pt>
                <c:pt idx="186">
                  <c:v>0.13400000000000001</c:v>
                </c:pt>
                <c:pt idx="187">
                  <c:v>0.13400000000000001</c:v>
                </c:pt>
                <c:pt idx="188">
                  <c:v>0.13400000000000001</c:v>
                </c:pt>
                <c:pt idx="189">
                  <c:v>0.13400000000000001</c:v>
                </c:pt>
                <c:pt idx="190">
                  <c:v>0.13400000000000001</c:v>
                </c:pt>
                <c:pt idx="191">
                  <c:v>0.13400000000000001</c:v>
                </c:pt>
                <c:pt idx="192">
                  <c:v>0.13400000000000001</c:v>
                </c:pt>
                <c:pt idx="193">
                  <c:v>0.13400000000000001</c:v>
                </c:pt>
                <c:pt idx="194">
                  <c:v>0.13400000000000001</c:v>
                </c:pt>
                <c:pt idx="195">
                  <c:v>0.13400000000000001</c:v>
                </c:pt>
                <c:pt idx="196">
                  <c:v>0.13400000000000001</c:v>
                </c:pt>
                <c:pt idx="197">
                  <c:v>0.13400000000000001</c:v>
                </c:pt>
                <c:pt idx="198">
                  <c:v>0.13400000000000001</c:v>
                </c:pt>
                <c:pt idx="199">
                  <c:v>0.13400000000000001</c:v>
                </c:pt>
                <c:pt idx="200">
                  <c:v>0.13400000000000001</c:v>
                </c:pt>
                <c:pt idx="201">
                  <c:v>0.13400000000000001</c:v>
                </c:pt>
                <c:pt idx="202">
                  <c:v>0.13400000000000001</c:v>
                </c:pt>
                <c:pt idx="203">
                  <c:v>0.13400000000000001</c:v>
                </c:pt>
                <c:pt idx="204">
                  <c:v>0.13400000000000001</c:v>
                </c:pt>
                <c:pt idx="205">
                  <c:v>0.13400000000000001</c:v>
                </c:pt>
                <c:pt idx="206">
                  <c:v>0.13400000000000001</c:v>
                </c:pt>
                <c:pt idx="207">
                  <c:v>0.13400000000000001</c:v>
                </c:pt>
                <c:pt idx="208">
                  <c:v>0.13400000000000001</c:v>
                </c:pt>
                <c:pt idx="209">
                  <c:v>0.13400000000000001</c:v>
                </c:pt>
                <c:pt idx="210">
                  <c:v>0.13400000000000001</c:v>
                </c:pt>
                <c:pt idx="211">
                  <c:v>0.13400000000000001</c:v>
                </c:pt>
                <c:pt idx="212">
                  <c:v>0.13400000000000001</c:v>
                </c:pt>
                <c:pt idx="213">
                  <c:v>0.13400000000000001</c:v>
                </c:pt>
                <c:pt idx="214">
                  <c:v>0.13400000000000001</c:v>
                </c:pt>
                <c:pt idx="215">
                  <c:v>0.13400000000000001</c:v>
                </c:pt>
                <c:pt idx="216">
                  <c:v>0.13400000000000001</c:v>
                </c:pt>
                <c:pt idx="217">
                  <c:v>0.13400000000000001</c:v>
                </c:pt>
                <c:pt idx="218">
                  <c:v>0.13400000000000001</c:v>
                </c:pt>
                <c:pt idx="219">
                  <c:v>0.13400000000000001</c:v>
                </c:pt>
                <c:pt idx="220">
                  <c:v>0.13400000000000001</c:v>
                </c:pt>
                <c:pt idx="221">
                  <c:v>0.13400000000000001</c:v>
                </c:pt>
                <c:pt idx="222">
                  <c:v>0.13400000000000001</c:v>
                </c:pt>
                <c:pt idx="223">
                  <c:v>0.13400000000000001</c:v>
                </c:pt>
                <c:pt idx="224">
                  <c:v>0.13400000000000001</c:v>
                </c:pt>
                <c:pt idx="225">
                  <c:v>0.13400000000000001</c:v>
                </c:pt>
                <c:pt idx="226">
                  <c:v>0.13400000000000001</c:v>
                </c:pt>
                <c:pt idx="227">
                  <c:v>0.13400000000000001</c:v>
                </c:pt>
                <c:pt idx="228">
                  <c:v>0.13400000000000001</c:v>
                </c:pt>
                <c:pt idx="229">
                  <c:v>0.13400000000000001</c:v>
                </c:pt>
                <c:pt idx="230">
                  <c:v>0.13400000000000001</c:v>
                </c:pt>
                <c:pt idx="231">
                  <c:v>0.13333333333333333</c:v>
                </c:pt>
                <c:pt idx="232">
                  <c:v>0.13333333333333333</c:v>
                </c:pt>
                <c:pt idx="233">
                  <c:v>0.13333333333333333</c:v>
                </c:pt>
                <c:pt idx="234">
                  <c:v>0.13333333333333333</c:v>
                </c:pt>
                <c:pt idx="235">
                  <c:v>0.13333333333333333</c:v>
                </c:pt>
                <c:pt idx="236">
                  <c:v>0.13333333333333333</c:v>
                </c:pt>
                <c:pt idx="237">
                  <c:v>0.13333333333333333</c:v>
                </c:pt>
                <c:pt idx="238">
                  <c:v>0.13333333333333333</c:v>
                </c:pt>
                <c:pt idx="239">
                  <c:v>0.13333333333333333</c:v>
                </c:pt>
                <c:pt idx="240">
                  <c:v>0.13333333333333333</c:v>
                </c:pt>
                <c:pt idx="241">
                  <c:v>0.13333333333333333</c:v>
                </c:pt>
                <c:pt idx="242">
                  <c:v>0.13333333333333333</c:v>
                </c:pt>
                <c:pt idx="243">
                  <c:v>0.13333333333333333</c:v>
                </c:pt>
                <c:pt idx="244">
                  <c:v>0.13333333333333333</c:v>
                </c:pt>
                <c:pt idx="245">
                  <c:v>0.13333333333333333</c:v>
                </c:pt>
                <c:pt idx="246">
                  <c:v>0.13333333333333333</c:v>
                </c:pt>
                <c:pt idx="247">
                  <c:v>0.13333333333333333</c:v>
                </c:pt>
                <c:pt idx="248">
                  <c:v>0.13333333333333333</c:v>
                </c:pt>
                <c:pt idx="249">
                  <c:v>0.13333333333333333</c:v>
                </c:pt>
                <c:pt idx="250">
                  <c:v>0.13333333333333333</c:v>
                </c:pt>
                <c:pt idx="251">
                  <c:v>0.13333333333333333</c:v>
                </c:pt>
                <c:pt idx="252">
                  <c:v>0.13266666666666668</c:v>
                </c:pt>
                <c:pt idx="253">
                  <c:v>0.13266666666666668</c:v>
                </c:pt>
                <c:pt idx="254">
                  <c:v>0.13266666666666668</c:v>
                </c:pt>
                <c:pt idx="255">
                  <c:v>0.13266666666666668</c:v>
                </c:pt>
                <c:pt idx="256">
                  <c:v>0.13266666666666668</c:v>
                </c:pt>
                <c:pt idx="257">
                  <c:v>0.13266666666666668</c:v>
                </c:pt>
                <c:pt idx="258">
                  <c:v>0.13266666666666668</c:v>
                </c:pt>
                <c:pt idx="259">
                  <c:v>0.13266666666666668</c:v>
                </c:pt>
                <c:pt idx="260">
                  <c:v>0.13266666666666668</c:v>
                </c:pt>
                <c:pt idx="261">
                  <c:v>0.13266666666666668</c:v>
                </c:pt>
                <c:pt idx="262">
                  <c:v>0.13266666666666668</c:v>
                </c:pt>
                <c:pt idx="263">
                  <c:v>0.13266666666666668</c:v>
                </c:pt>
                <c:pt idx="264">
                  <c:v>0.13266666666666668</c:v>
                </c:pt>
                <c:pt idx="265">
                  <c:v>0.13266666666666668</c:v>
                </c:pt>
                <c:pt idx="266">
                  <c:v>0.13266666666666668</c:v>
                </c:pt>
                <c:pt idx="267">
                  <c:v>0.13266666666666668</c:v>
                </c:pt>
                <c:pt idx="268">
                  <c:v>0.13266666666666668</c:v>
                </c:pt>
                <c:pt idx="269">
                  <c:v>0.13266666666666668</c:v>
                </c:pt>
                <c:pt idx="270">
                  <c:v>0.13266666666666668</c:v>
                </c:pt>
                <c:pt idx="271">
                  <c:v>0.13266666666666668</c:v>
                </c:pt>
                <c:pt idx="272">
                  <c:v>0.13266666666666668</c:v>
                </c:pt>
                <c:pt idx="273">
                  <c:v>0.13266666666666668</c:v>
                </c:pt>
                <c:pt idx="274">
                  <c:v>0.13266666666666668</c:v>
                </c:pt>
                <c:pt idx="275">
                  <c:v>0.13266666666666668</c:v>
                </c:pt>
                <c:pt idx="276">
                  <c:v>0.13266666666666668</c:v>
                </c:pt>
                <c:pt idx="277">
                  <c:v>0.13200000000000001</c:v>
                </c:pt>
                <c:pt idx="278">
                  <c:v>0.13200000000000001</c:v>
                </c:pt>
                <c:pt idx="279">
                  <c:v>0.13200000000000001</c:v>
                </c:pt>
                <c:pt idx="280">
                  <c:v>0.13200000000000001</c:v>
                </c:pt>
                <c:pt idx="281">
                  <c:v>0.13200000000000001</c:v>
                </c:pt>
                <c:pt idx="282">
                  <c:v>0.13200000000000001</c:v>
                </c:pt>
                <c:pt idx="283">
                  <c:v>0.13200000000000001</c:v>
                </c:pt>
                <c:pt idx="284">
                  <c:v>0.13200000000000001</c:v>
                </c:pt>
                <c:pt idx="285">
                  <c:v>0.13200000000000001</c:v>
                </c:pt>
                <c:pt idx="286">
                  <c:v>0.13266666666666668</c:v>
                </c:pt>
                <c:pt idx="287">
                  <c:v>0.13200000000000001</c:v>
                </c:pt>
                <c:pt idx="288">
                  <c:v>0.13200000000000001</c:v>
                </c:pt>
                <c:pt idx="289">
                  <c:v>0.13200000000000001</c:v>
                </c:pt>
                <c:pt idx="290">
                  <c:v>0.13200000000000001</c:v>
                </c:pt>
                <c:pt idx="291">
                  <c:v>0.13200000000000001</c:v>
                </c:pt>
                <c:pt idx="292">
                  <c:v>0.13200000000000001</c:v>
                </c:pt>
                <c:pt idx="293">
                  <c:v>0.13200000000000001</c:v>
                </c:pt>
                <c:pt idx="294">
                  <c:v>0.13200000000000001</c:v>
                </c:pt>
                <c:pt idx="295">
                  <c:v>0.13200000000000001</c:v>
                </c:pt>
                <c:pt idx="296">
                  <c:v>0.13200000000000001</c:v>
                </c:pt>
                <c:pt idx="297">
                  <c:v>0.13200000000000001</c:v>
                </c:pt>
                <c:pt idx="298">
                  <c:v>0.13200000000000001</c:v>
                </c:pt>
                <c:pt idx="299">
                  <c:v>0.13200000000000001</c:v>
                </c:pt>
                <c:pt idx="300">
                  <c:v>0.13200000000000001</c:v>
                </c:pt>
                <c:pt idx="301">
                  <c:v>0.13200000000000001</c:v>
                </c:pt>
                <c:pt idx="302">
                  <c:v>0.13200000000000001</c:v>
                </c:pt>
                <c:pt idx="303">
                  <c:v>0.13200000000000001</c:v>
                </c:pt>
                <c:pt idx="304">
                  <c:v>0.13200000000000001</c:v>
                </c:pt>
                <c:pt idx="305">
                  <c:v>0.13200000000000001</c:v>
                </c:pt>
                <c:pt idx="306">
                  <c:v>0.13200000000000001</c:v>
                </c:pt>
                <c:pt idx="307">
                  <c:v>0.13200000000000001</c:v>
                </c:pt>
                <c:pt idx="308">
                  <c:v>0.13200000000000001</c:v>
                </c:pt>
                <c:pt idx="309">
                  <c:v>0.13200000000000001</c:v>
                </c:pt>
                <c:pt idx="310">
                  <c:v>0.13200000000000001</c:v>
                </c:pt>
                <c:pt idx="311">
                  <c:v>0.13200000000000001</c:v>
                </c:pt>
                <c:pt idx="312">
                  <c:v>0.13133333333333333</c:v>
                </c:pt>
                <c:pt idx="313">
                  <c:v>0.13133333333333333</c:v>
                </c:pt>
                <c:pt idx="314">
                  <c:v>0.13133333333333333</c:v>
                </c:pt>
                <c:pt idx="315">
                  <c:v>0.13133333333333333</c:v>
                </c:pt>
                <c:pt idx="316">
                  <c:v>0.13133333333333333</c:v>
                </c:pt>
                <c:pt idx="317">
                  <c:v>0.13133333333333333</c:v>
                </c:pt>
                <c:pt idx="318">
                  <c:v>0.13133333333333333</c:v>
                </c:pt>
                <c:pt idx="319">
                  <c:v>0.13133333333333333</c:v>
                </c:pt>
                <c:pt idx="320">
                  <c:v>0.13133333333333333</c:v>
                </c:pt>
                <c:pt idx="321">
                  <c:v>0.13133333333333333</c:v>
                </c:pt>
                <c:pt idx="322">
                  <c:v>0.13066666666666668</c:v>
                </c:pt>
                <c:pt idx="323">
                  <c:v>0.13066666666666668</c:v>
                </c:pt>
                <c:pt idx="324">
                  <c:v>0.13066666666666668</c:v>
                </c:pt>
                <c:pt idx="325">
                  <c:v>0.13066666666666668</c:v>
                </c:pt>
                <c:pt idx="326">
                  <c:v>0.13066666666666668</c:v>
                </c:pt>
                <c:pt idx="327">
                  <c:v>0.13066666666666668</c:v>
                </c:pt>
                <c:pt idx="328">
                  <c:v>0.13066666666666668</c:v>
                </c:pt>
                <c:pt idx="329">
                  <c:v>0.13066666666666668</c:v>
                </c:pt>
                <c:pt idx="330">
                  <c:v>0.13066666666666668</c:v>
                </c:pt>
                <c:pt idx="331">
                  <c:v>0.13066666666666668</c:v>
                </c:pt>
                <c:pt idx="332">
                  <c:v>0.13066666666666668</c:v>
                </c:pt>
                <c:pt idx="333">
                  <c:v>0.13066666666666668</c:v>
                </c:pt>
                <c:pt idx="334">
                  <c:v>0.13066666666666668</c:v>
                </c:pt>
                <c:pt idx="335">
                  <c:v>0.13</c:v>
                </c:pt>
                <c:pt idx="336">
                  <c:v>0.13</c:v>
                </c:pt>
                <c:pt idx="337">
                  <c:v>0.13</c:v>
                </c:pt>
                <c:pt idx="338">
                  <c:v>0.13</c:v>
                </c:pt>
                <c:pt idx="339">
                  <c:v>0.13</c:v>
                </c:pt>
                <c:pt idx="340">
                  <c:v>0.13</c:v>
                </c:pt>
                <c:pt idx="341">
                  <c:v>0.13</c:v>
                </c:pt>
                <c:pt idx="342">
                  <c:v>0.13</c:v>
                </c:pt>
                <c:pt idx="343">
                  <c:v>0.13</c:v>
                </c:pt>
                <c:pt idx="344">
                  <c:v>0.12933333333333333</c:v>
                </c:pt>
                <c:pt idx="345">
                  <c:v>0.12933333333333333</c:v>
                </c:pt>
                <c:pt idx="346">
                  <c:v>0.12933333333333333</c:v>
                </c:pt>
                <c:pt idx="347">
                  <c:v>0.12933333333333333</c:v>
                </c:pt>
                <c:pt idx="348">
                  <c:v>0.12933333333333333</c:v>
                </c:pt>
                <c:pt idx="349">
                  <c:v>0.12933333333333333</c:v>
                </c:pt>
                <c:pt idx="350">
                  <c:v>0.12933333333333333</c:v>
                </c:pt>
                <c:pt idx="351">
                  <c:v>0.12933333333333333</c:v>
                </c:pt>
                <c:pt idx="352">
                  <c:v>0.12933333333333333</c:v>
                </c:pt>
                <c:pt idx="353">
                  <c:v>0.12933333333333333</c:v>
                </c:pt>
                <c:pt idx="354">
                  <c:v>0.12933333333333333</c:v>
                </c:pt>
                <c:pt idx="355">
                  <c:v>0.12933333333333333</c:v>
                </c:pt>
                <c:pt idx="356">
                  <c:v>0.12866666666666668</c:v>
                </c:pt>
                <c:pt idx="357">
                  <c:v>0.12866666666666668</c:v>
                </c:pt>
                <c:pt idx="358">
                  <c:v>0.12866666666666668</c:v>
                </c:pt>
                <c:pt idx="359">
                  <c:v>0.12866666666666668</c:v>
                </c:pt>
                <c:pt idx="360">
                  <c:v>0.12866666666666668</c:v>
                </c:pt>
                <c:pt idx="361">
                  <c:v>0.12866666666666668</c:v>
                </c:pt>
                <c:pt idx="362">
                  <c:v>0.12866666666666668</c:v>
                </c:pt>
                <c:pt idx="363">
                  <c:v>0.12866666666666668</c:v>
                </c:pt>
                <c:pt idx="364">
                  <c:v>0.12866666666666668</c:v>
                </c:pt>
                <c:pt idx="365">
                  <c:v>0.12866666666666668</c:v>
                </c:pt>
                <c:pt idx="366">
                  <c:v>0.12866666666666668</c:v>
                </c:pt>
                <c:pt idx="367">
                  <c:v>0.128</c:v>
                </c:pt>
                <c:pt idx="368">
                  <c:v>0.128</c:v>
                </c:pt>
                <c:pt idx="369">
                  <c:v>0.128</c:v>
                </c:pt>
                <c:pt idx="370">
                  <c:v>0.128</c:v>
                </c:pt>
                <c:pt idx="371">
                  <c:v>0.128</c:v>
                </c:pt>
                <c:pt idx="372">
                  <c:v>0.128</c:v>
                </c:pt>
                <c:pt idx="373">
                  <c:v>0.128</c:v>
                </c:pt>
                <c:pt idx="374">
                  <c:v>0.128</c:v>
                </c:pt>
                <c:pt idx="375">
                  <c:v>0.128</c:v>
                </c:pt>
                <c:pt idx="376">
                  <c:v>0.128</c:v>
                </c:pt>
                <c:pt idx="377">
                  <c:v>0.128</c:v>
                </c:pt>
                <c:pt idx="378">
                  <c:v>0.128</c:v>
                </c:pt>
                <c:pt idx="379">
                  <c:v>0.128</c:v>
                </c:pt>
                <c:pt idx="380">
                  <c:v>0.128</c:v>
                </c:pt>
                <c:pt idx="381">
                  <c:v>0.128</c:v>
                </c:pt>
                <c:pt idx="382">
                  <c:v>0.128</c:v>
                </c:pt>
                <c:pt idx="383">
                  <c:v>0.12733333333333333</c:v>
                </c:pt>
                <c:pt idx="384">
                  <c:v>0.12733333333333333</c:v>
                </c:pt>
                <c:pt idx="385">
                  <c:v>0.12733333333333333</c:v>
                </c:pt>
                <c:pt idx="386">
                  <c:v>0.12733333333333333</c:v>
                </c:pt>
                <c:pt idx="387">
                  <c:v>0.12733333333333333</c:v>
                </c:pt>
                <c:pt idx="388">
                  <c:v>0.12733333333333333</c:v>
                </c:pt>
                <c:pt idx="389">
                  <c:v>0.12733333333333333</c:v>
                </c:pt>
                <c:pt idx="390">
                  <c:v>0.12733333333333333</c:v>
                </c:pt>
                <c:pt idx="391">
                  <c:v>0.12733333333333333</c:v>
                </c:pt>
                <c:pt idx="392">
                  <c:v>0.12733333333333333</c:v>
                </c:pt>
                <c:pt idx="393">
                  <c:v>0.12733333333333333</c:v>
                </c:pt>
                <c:pt idx="394">
                  <c:v>0.12733333333333333</c:v>
                </c:pt>
                <c:pt idx="395">
                  <c:v>0.12666666666666668</c:v>
                </c:pt>
                <c:pt idx="396">
                  <c:v>0.12666666666666668</c:v>
                </c:pt>
                <c:pt idx="397">
                  <c:v>0.12666666666666668</c:v>
                </c:pt>
                <c:pt idx="398">
                  <c:v>0.12666666666666668</c:v>
                </c:pt>
                <c:pt idx="399">
                  <c:v>0.12666666666666668</c:v>
                </c:pt>
                <c:pt idx="400">
                  <c:v>0.12666666666666668</c:v>
                </c:pt>
                <c:pt idx="401">
                  <c:v>0.12666666666666668</c:v>
                </c:pt>
                <c:pt idx="402">
                  <c:v>0.12666666666666668</c:v>
                </c:pt>
                <c:pt idx="403">
                  <c:v>0.12666666666666668</c:v>
                </c:pt>
                <c:pt idx="404">
                  <c:v>0.12666666666666668</c:v>
                </c:pt>
                <c:pt idx="405">
                  <c:v>0.12666666666666668</c:v>
                </c:pt>
                <c:pt idx="406">
                  <c:v>0.12666666666666668</c:v>
                </c:pt>
                <c:pt idx="407">
                  <c:v>0.12666666666666668</c:v>
                </c:pt>
                <c:pt idx="408">
                  <c:v>0.12666666666666668</c:v>
                </c:pt>
                <c:pt idx="409">
                  <c:v>0.12666666666666668</c:v>
                </c:pt>
                <c:pt idx="410">
                  <c:v>0.12666666666666668</c:v>
                </c:pt>
                <c:pt idx="411">
                  <c:v>0.12666666666666668</c:v>
                </c:pt>
                <c:pt idx="412">
                  <c:v>0.12666666666666668</c:v>
                </c:pt>
                <c:pt idx="413">
                  <c:v>0.12666666666666668</c:v>
                </c:pt>
                <c:pt idx="414">
                  <c:v>0.126</c:v>
                </c:pt>
                <c:pt idx="415">
                  <c:v>0.126</c:v>
                </c:pt>
                <c:pt idx="416">
                  <c:v>0.126</c:v>
                </c:pt>
                <c:pt idx="417">
                  <c:v>0.126</c:v>
                </c:pt>
                <c:pt idx="418">
                  <c:v>0.126</c:v>
                </c:pt>
                <c:pt idx="419">
                  <c:v>0.126</c:v>
                </c:pt>
                <c:pt idx="420">
                  <c:v>0.126</c:v>
                </c:pt>
                <c:pt idx="421">
                  <c:v>0.126</c:v>
                </c:pt>
                <c:pt idx="422">
                  <c:v>0.126</c:v>
                </c:pt>
                <c:pt idx="423">
                  <c:v>0.126</c:v>
                </c:pt>
                <c:pt idx="424">
                  <c:v>0.126</c:v>
                </c:pt>
                <c:pt idx="425">
                  <c:v>0.126</c:v>
                </c:pt>
                <c:pt idx="426">
                  <c:v>0.12533333333333332</c:v>
                </c:pt>
                <c:pt idx="427">
                  <c:v>0.12533333333333332</c:v>
                </c:pt>
                <c:pt idx="428">
                  <c:v>0.12533333333333332</c:v>
                </c:pt>
                <c:pt idx="429">
                  <c:v>0.12533333333333332</c:v>
                </c:pt>
                <c:pt idx="430">
                  <c:v>0.12533333333333332</c:v>
                </c:pt>
                <c:pt idx="431">
                  <c:v>0.12533333333333332</c:v>
                </c:pt>
                <c:pt idx="432">
                  <c:v>0.12533333333333332</c:v>
                </c:pt>
                <c:pt idx="433">
                  <c:v>0.12533333333333332</c:v>
                </c:pt>
                <c:pt idx="434">
                  <c:v>0.12533333333333332</c:v>
                </c:pt>
                <c:pt idx="435">
                  <c:v>0.12533333333333332</c:v>
                </c:pt>
                <c:pt idx="436">
                  <c:v>0.12533333333333332</c:v>
                </c:pt>
                <c:pt idx="437">
                  <c:v>0.12533333333333332</c:v>
                </c:pt>
                <c:pt idx="438">
                  <c:v>0.12533333333333332</c:v>
                </c:pt>
                <c:pt idx="439">
                  <c:v>0.12533333333333332</c:v>
                </c:pt>
                <c:pt idx="440">
                  <c:v>0.12533333333333332</c:v>
                </c:pt>
                <c:pt idx="441">
                  <c:v>0.12533333333333332</c:v>
                </c:pt>
                <c:pt idx="442">
                  <c:v>0.12533333333333332</c:v>
                </c:pt>
                <c:pt idx="443">
                  <c:v>0.12533333333333332</c:v>
                </c:pt>
                <c:pt idx="444">
                  <c:v>0.12533333333333332</c:v>
                </c:pt>
                <c:pt idx="445">
                  <c:v>0.12533333333333332</c:v>
                </c:pt>
                <c:pt idx="446">
                  <c:v>0.12533333333333332</c:v>
                </c:pt>
                <c:pt idx="447">
                  <c:v>0.12533333333333332</c:v>
                </c:pt>
                <c:pt idx="448">
                  <c:v>0.12533333333333332</c:v>
                </c:pt>
                <c:pt idx="449">
                  <c:v>0.12533333333333332</c:v>
                </c:pt>
                <c:pt idx="450">
                  <c:v>0.12533333333333332</c:v>
                </c:pt>
                <c:pt idx="451">
                  <c:v>0.12533333333333332</c:v>
                </c:pt>
                <c:pt idx="452">
                  <c:v>0.12533333333333332</c:v>
                </c:pt>
                <c:pt idx="453">
                  <c:v>0.12533333333333332</c:v>
                </c:pt>
                <c:pt idx="454">
                  <c:v>0.12533333333333332</c:v>
                </c:pt>
                <c:pt idx="455">
                  <c:v>0.12533333333333332</c:v>
                </c:pt>
                <c:pt idx="456">
                  <c:v>0.12533333333333332</c:v>
                </c:pt>
                <c:pt idx="457">
                  <c:v>0.12533333333333332</c:v>
                </c:pt>
                <c:pt idx="458">
                  <c:v>0.12533333333333332</c:v>
                </c:pt>
                <c:pt idx="459">
                  <c:v>0.12533333333333332</c:v>
                </c:pt>
                <c:pt idx="460">
                  <c:v>0.12533333333333332</c:v>
                </c:pt>
                <c:pt idx="461">
                  <c:v>0.12533333333333332</c:v>
                </c:pt>
                <c:pt idx="462">
                  <c:v>0.12533333333333332</c:v>
                </c:pt>
                <c:pt idx="463">
                  <c:v>0.12533333333333332</c:v>
                </c:pt>
                <c:pt idx="464">
                  <c:v>0.12466666666666666</c:v>
                </c:pt>
                <c:pt idx="465">
                  <c:v>0.12466666666666666</c:v>
                </c:pt>
                <c:pt idx="466">
                  <c:v>0.12466666666666666</c:v>
                </c:pt>
                <c:pt idx="467">
                  <c:v>0.12466666666666666</c:v>
                </c:pt>
                <c:pt idx="468">
                  <c:v>0.12466666666666666</c:v>
                </c:pt>
                <c:pt idx="469">
                  <c:v>0.12466666666666666</c:v>
                </c:pt>
                <c:pt idx="470">
                  <c:v>0.12466666666666666</c:v>
                </c:pt>
                <c:pt idx="471">
                  <c:v>0.12466666666666666</c:v>
                </c:pt>
                <c:pt idx="472">
                  <c:v>0.12466666666666666</c:v>
                </c:pt>
                <c:pt idx="473">
                  <c:v>0.12466666666666666</c:v>
                </c:pt>
                <c:pt idx="474">
                  <c:v>0.12466666666666666</c:v>
                </c:pt>
                <c:pt idx="475">
                  <c:v>0.12466666666666666</c:v>
                </c:pt>
                <c:pt idx="476">
                  <c:v>0.12466666666666666</c:v>
                </c:pt>
                <c:pt idx="477">
                  <c:v>0.12466666666666666</c:v>
                </c:pt>
                <c:pt idx="478">
                  <c:v>0.12466666666666666</c:v>
                </c:pt>
                <c:pt idx="479">
                  <c:v>0.12466666666666666</c:v>
                </c:pt>
                <c:pt idx="480">
                  <c:v>0.124</c:v>
                </c:pt>
                <c:pt idx="481">
                  <c:v>0.124</c:v>
                </c:pt>
                <c:pt idx="482">
                  <c:v>0.124</c:v>
                </c:pt>
                <c:pt idx="483">
                  <c:v>0.124</c:v>
                </c:pt>
                <c:pt idx="484">
                  <c:v>0.124</c:v>
                </c:pt>
                <c:pt idx="485">
                  <c:v>0.124</c:v>
                </c:pt>
                <c:pt idx="486">
                  <c:v>0.124</c:v>
                </c:pt>
                <c:pt idx="487">
                  <c:v>0.124</c:v>
                </c:pt>
                <c:pt idx="488">
                  <c:v>0.124</c:v>
                </c:pt>
                <c:pt idx="489">
                  <c:v>0.124</c:v>
                </c:pt>
                <c:pt idx="490">
                  <c:v>0.124</c:v>
                </c:pt>
                <c:pt idx="491">
                  <c:v>0.124</c:v>
                </c:pt>
                <c:pt idx="492">
                  <c:v>0.124</c:v>
                </c:pt>
                <c:pt idx="493">
                  <c:v>0.12333333333333334</c:v>
                </c:pt>
                <c:pt idx="494">
                  <c:v>0.12333333333333334</c:v>
                </c:pt>
                <c:pt idx="495">
                  <c:v>0.12333333333333334</c:v>
                </c:pt>
                <c:pt idx="496">
                  <c:v>0.12333333333333334</c:v>
                </c:pt>
                <c:pt idx="497">
                  <c:v>0.12333333333333334</c:v>
                </c:pt>
                <c:pt idx="498">
                  <c:v>0.12333333333333334</c:v>
                </c:pt>
                <c:pt idx="499">
                  <c:v>0.12333333333333334</c:v>
                </c:pt>
                <c:pt idx="500">
                  <c:v>0.12333333333333334</c:v>
                </c:pt>
                <c:pt idx="501">
                  <c:v>0.12333333333333334</c:v>
                </c:pt>
                <c:pt idx="502">
                  <c:v>0.12333333333333334</c:v>
                </c:pt>
                <c:pt idx="503">
                  <c:v>0.12333333333333334</c:v>
                </c:pt>
                <c:pt idx="504">
                  <c:v>0.12333333333333334</c:v>
                </c:pt>
                <c:pt idx="505">
                  <c:v>0.12333333333333334</c:v>
                </c:pt>
                <c:pt idx="506">
                  <c:v>0.12333333333333334</c:v>
                </c:pt>
                <c:pt idx="507">
                  <c:v>0.12333333333333334</c:v>
                </c:pt>
                <c:pt idx="508">
                  <c:v>0.12333333333333334</c:v>
                </c:pt>
                <c:pt idx="509">
                  <c:v>0.12333333333333334</c:v>
                </c:pt>
                <c:pt idx="510">
                  <c:v>0.12333333333333334</c:v>
                </c:pt>
                <c:pt idx="511">
                  <c:v>0.12333333333333334</c:v>
                </c:pt>
                <c:pt idx="512">
                  <c:v>0.12333333333333334</c:v>
                </c:pt>
                <c:pt idx="513">
                  <c:v>0.12266666666666666</c:v>
                </c:pt>
                <c:pt idx="514">
                  <c:v>0.12266666666666666</c:v>
                </c:pt>
                <c:pt idx="515">
                  <c:v>0.12266666666666666</c:v>
                </c:pt>
                <c:pt idx="516">
                  <c:v>0.12266666666666666</c:v>
                </c:pt>
                <c:pt idx="517">
                  <c:v>0.12266666666666666</c:v>
                </c:pt>
                <c:pt idx="518">
                  <c:v>0.12266666666666666</c:v>
                </c:pt>
                <c:pt idx="519">
                  <c:v>0.12266666666666666</c:v>
                </c:pt>
                <c:pt idx="520">
                  <c:v>0.12266666666666666</c:v>
                </c:pt>
                <c:pt idx="521">
                  <c:v>0.12266666666666666</c:v>
                </c:pt>
                <c:pt idx="522">
                  <c:v>0.12266666666666666</c:v>
                </c:pt>
                <c:pt idx="523">
                  <c:v>0.12266666666666666</c:v>
                </c:pt>
                <c:pt idx="524">
                  <c:v>0.12266666666666666</c:v>
                </c:pt>
                <c:pt idx="525">
                  <c:v>0.12266666666666666</c:v>
                </c:pt>
                <c:pt idx="526">
                  <c:v>0.12266666666666666</c:v>
                </c:pt>
                <c:pt idx="527">
                  <c:v>0.12266666666666666</c:v>
                </c:pt>
                <c:pt idx="528">
                  <c:v>0.12266666666666666</c:v>
                </c:pt>
                <c:pt idx="529">
                  <c:v>0.12266666666666666</c:v>
                </c:pt>
                <c:pt idx="530">
                  <c:v>0.12266666666666666</c:v>
                </c:pt>
                <c:pt idx="531">
                  <c:v>0.12266666666666666</c:v>
                </c:pt>
                <c:pt idx="532">
                  <c:v>0.12266666666666666</c:v>
                </c:pt>
                <c:pt idx="533">
                  <c:v>0.122</c:v>
                </c:pt>
                <c:pt idx="534">
                  <c:v>0.122</c:v>
                </c:pt>
                <c:pt idx="535">
                  <c:v>0.122</c:v>
                </c:pt>
                <c:pt idx="536">
                  <c:v>0.122</c:v>
                </c:pt>
                <c:pt idx="537">
                  <c:v>0.122</c:v>
                </c:pt>
                <c:pt idx="538">
                  <c:v>0.122</c:v>
                </c:pt>
                <c:pt idx="539">
                  <c:v>0.122</c:v>
                </c:pt>
                <c:pt idx="540">
                  <c:v>0.122</c:v>
                </c:pt>
                <c:pt idx="541">
                  <c:v>0.122</c:v>
                </c:pt>
                <c:pt idx="542">
                  <c:v>0.122</c:v>
                </c:pt>
                <c:pt idx="543">
                  <c:v>0.122</c:v>
                </c:pt>
                <c:pt idx="544">
                  <c:v>0.122</c:v>
                </c:pt>
                <c:pt idx="545">
                  <c:v>0.122</c:v>
                </c:pt>
                <c:pt idx="546">
                  <c:v>0.122</c:v>
                </c:pt>
                <c:pt idx="547">
                  <c:v>0.122</c:v>
                </c:pt>
                <c:pt idx="548">
                  <c:v>0.122</c:v>
                </c:pt>
                <c:pt idx="549">
                  <c:v>0.122</c:v>
                </c:pt>
                <c:pt idx="550">
                  <c:v>0.122</c:v>
                </c:pt>
                <c:pt idx="551">
                  <c:v>0.122</c:v>
                </c:pt>
                <c:pt idx="552">
                  <c:v>0.122</c:v>
                </c:pt>
                <c:pt idx="553">
                  <c:v>0.122</c:v>
                </c:pt>
                <c:pt idx="554">
                  <c:v>0.122</c:v>
                </c:pt>
                <c:pt idx="555">
                  <c:v>0.122</c:v>
                </c:pt>
                <c:pt idx="556">
                  <c:v>0.12133333333333333</c:v>
                </c:pt>
                <c:pt idx="557">
                  <c:v>0.12133333333333333</c:v>
                </c:pt>
                <c:pt idx="558">
                  <c:v>0.12133333333333333</c:v>
                </c:pt>
                <c:pt idx="559">
                  <c:v>0.12133333333333333</c:v>
                </c:pt>
                <c:pt idx="560">
                  <c:v>0.12133333333333333</c:v>
                </c:pt>
                <c:pt idx="561">
                  <c:v>0.12133333333333333</c:v>
                </c:pt>
                <c:pt idx="562">
                  <c:v>0.12133333333333333</c:v>
                </c:pt>
                <c:pt idx="563">
                  <c:v>0.12133333333333333</c:v>
                </c:pt>
                <c:pt idx="564">
                  <c:v>0.12133333333333333</c:v>
                </c:pt>
                <c:pt idx="565">
                  <c:v>0.12133333333333333</c:v>
                </c:pt>
                <c:pt idx="566">
                  <c:v>0.12133333333333333</c:v>
                </c:pt>
                <c:pt idx="567">
                  <c:v>0.12133333333333333</c:v>
                </c:pt>
                <c:pt idx="568">
                  <c:v>0.12133333333333333</c:v>
                </c:pt>
                <c:pt idx="569">
                  <c:v>0.12133333333333333</c:v>
                </c:pt>
                <c:pt idx="570">
                  <c:v>0.12066666666666666</c:v>
                </c:pt>
                <c:pt idx="571">
                  <c:v>0.12066666666666666</c:v>
                </c:pt>
                <c:pt idx="572">
                  <c:v>0.12066666666666666</c:v>
                </c:pt>
                <c:pt idx="573">
                  <c:v>0.12066666666666666</c:v>
                </c:pt>
                <c:pt idx="574">
                  <c:v>0.12066666666666666</c:v>
                </c:pt>
                <c:pt idx="575">
                  <c:v>0.12066666666666666</c:v>
                </c:pt>
                <c:pt idx="576">
                  <c:v>0.12066666666666666</c:v>
                </c:pt>
                <c:pt idx="577">
                  <c:v>0.12066666666666666</c:v>
                </c:pt>
                <c:pt idx="578">
                  <c:v>0.12066666666666666</c:v>
                </c:pt>
                <c:pt idx="579">
                  <c:v>0.12066666666666666</c:v>
                </c:pt>
                <c:pt idx="580">
                  <c:v>0.12066666666666666</c:v>
                </c:pt>
                <c:pt idx="581">
                  <c:v>0.12066666666666666</c:v>
                </c:pt>
                <c:pt idx="582">
                  <c:v>0.12066666666666666</c:v>
                </c:pt>
                <c:pt idx="583">
                  <c:v>0.12066666666666666</c:v>
                </c:pt>
                <c:pt idx="584">
                  <c:v>0.12066666666666666</c:v>
                </c:pt>
                <c:pt idx="585">
                  <c:v>0.12066666666666666</c:v>
                </c:pt>
                <c:pt idx="586">
                  <c:v>0.12066666666666666</c:v>
                </c:pt>
                <c:pt idx="587">
                  <c:v>0.12066666666666666</c:v>
                </c:pt>
                <c:pt idx="588">
                  <c:v>0.12066666666666666</c:v>
                </c:pt>
                <c:pt idx="589">
                  <c:v>0.12066666666666666</c:v>
                </c:pt>
                <c:pt idx="590">
                  <c:v>0.12066666666666666</c:v>
                </c:pt>
                <c:pt idx="591">
                  <c:v>0.12066666666666666</c:v>
                </c:pt>
                <c:pt idx="592">
                  <c:v>0.12066666666666666</c:v>
                </c:pt>
                <c:pt idx="593">
                  <c:v>0.12066666666666666</c:v>
                </c:pt>
                <c:pt idx="594">
                  <c:v>0.12066666666666666</c:v>
                </c:pt>
                <c:pt idx="595">
                  <c:v>0.12066666666666666</c:v>
                </c:pt>
                <c:pt idx="596">
                  <c:v>0.12</c:v>
                </c:pt>
                <c:pt idx="597">
                  <c:v>0.12</c:v>
                </c:pt>
                <c:pt idx="598">
                  <c:v>0.12</c:v>
                </c:pt>
                <c:pt idx="599">
                  <c:v>0.12</c:v>
                </c:pt>
                <c:pt idx="600">
                  <c:v>0.12</c:v>
                </c:pt>
                <c:pt idx="601">
                  <c:v>0.12</c:v>
                </c:pt>
                <c:pt idx="602">
                  <c:v>0.12</c:v>
                </c:pt>
                <c:pt idx="603">
                  <c:v>0.12</c:v>
                </c:pt>
                <c:pt idx="604">
                  <c:v>0.12</c:v>
                </c:pt>
                <c:pt idx="605">
                  <c:v>0.12</c:v>
                </c:pt>
                <c:pt idx="606">
                  <c:v>0.12</c:v>
                </c:pt>
                <c:pt idx="607">
                  <c:v>0.11933333333333333</c:v>
                </c:pt>
                <c:pt idx="608">
                  <c:v>0.11933333333333333</c:v>
                </c:pt>
                <c:pt idx="609">
                  <c:v>0.11933333333333333</c:v>
                </c:pt>
                <c:pt idx="610">
                  <c:v>0.11933333333333333</c:v>
                </c:pt>
                <c:pt idx="611">
                  <c:v>0.11933333333333333</c:v>
                </c:pt>
                <c:pt idx="612">
                  <c:v>0.11933333333333333</c:v>
                </c:pt>
                <c:pt idx="613">
                  <c:v>0.11933333333333333</c:v>
                </c:pt>
                <c:pt idx="614">
                  <c:v>0.11933333333333333</c:v>
                </c:pt>
                <c:pt idx="615">
                  <c:v>0.11933333333333333</c:v>
                </c:pt>
                <c:pt idx="616">
                  <c:v>0.11933333333333333</c:v>
                </c:pt>
                <c:pt idx="617">
                  <c:v>0.11933333333333333</c:v>
                </c:pt>
                <c:pt idx="618">
                  <c:v>0.11933333333333333</c:v>
                </c:pt>
                <c:pt idx="619">
                  <c:v>0.11933333333333333</c:v>
                </c:pt>
                <c:pt idx="620">
                  <c:v>0.11933333333333333</c:v>
                </c:pt>
                <c:pt idx="621">
                  <c:v>0.11933333333333333</c:v>
                </c:pt>
                <c:pt idx="622">
                  <c:v>0.11933333333333333</c:v>
                </c:pt>
                <c:pt idx="623">
                  <c:v>0.11933333333333333</c:v>
                </c:pt>
                <c:pt idx="624">
                  <c:v>0.11933333333333333</c:v>
                </c:pt>
                <c:pt idx="625">
                  <c:v>0.11933333333333333</c:v>
                </c:pt>
                <c:pt idx="626">
                  <c:v>0.11933333333333333</c:v>
                </c:pt>
                <c:pt idx="627">
                  <c:v>0.11933333333333333</c:v>
                </c:pt>
                <c:pt idx="628">
                  <c:v>0.11933333333333333</c:v>
                </c:pt>
                <c:pt idx="629">
                  <c:v>0.11933333333333333</c:v>
                </c:pt>
                <c:pt idx="630">
                  <c:v>0.11866666666666666</c:v>
                </c:pt>
                <c:pt idx="631">
                  <c:v>0.11866666666666666</c:v>
                </c:pt>
                <c:pt idx="632">
                  <c:v>0.11866666666666666</c:v>
                </c:pt>
                <c:pt idx="633">
                  <c:v>0.11866666666666666</c:v>
                </c:pt>
                <c:pt idx="634">
                  <c:v>0.11866666666666666</c:v>
                </c:pt>
                <c:pt idx="635">
                  <c:v>0.11866666666666666</c:v>
                </c:pt>
                <c:pt idx="636">
                  <c:v>0.11866666666666666</c:v>
                </c:pt>
                <c:pt idx="637">
                  <c:v>0.11866666666666666</c:v>
                </c:pt>
                <c:pt idx="638">
                  <c:v>0.11866666666666666</c:v>
                </c:pt>
                <c:pt idx="639">
                  <c:v>0.11799999999999999</c:v>
                </c:pt>
                <c:pt idx="640">
                  <c:v>0.11799999999999999</c:v>
                </c:pt>
                <c:pt idx="641">
                  <c:v>0.11799999999999999</c:v>
                </c:pt>
                <c:pt idx="642">
                  <c:v>0.11799999999999999</c:v>
                </c:pt>
                <c:pt idx="643">
                  <c:v>0.11799999999999999</c:v>
                </c:pt>
                <c:pt idx="644">
                  <c:v>0.11799999999999999</c:v>
                </c:pt>
                <c:pt idx="645">
                  <c:v>0.11799999999999999</c:v>
                </c:pt>
                <c:pt idx="646">
                  <c:v>0.11799999999999999</c:v>
                </c:pt>
                <c:pt idx="647">
                  <c:v>0.11799999999999999</c:v>
                </c:pt>
                <c:pt idx="648">
                  <c:v>0.11799999999999999</c:v>
                </c:pt>
                <c:pt idx="649">
                  <c:v>0.11799999999999999</c:v>
                </c:pt>
                <c:pt idx="650">
                  <c:v>0.11799999999999999</c:v>
                </c:pt>
                <c:pt idx="651">
                  <c:v>0.11799999999999999</c:v>
                </c:pt>
                <c:pt idx="652">
                  <c:v>0.11799999999999999</c:v>
                </c:pt>
                <c:pt idx="653">
                  <c:v>0.11799999999999999</c:v>
                </c:pt>
                <c:pt idx="654">
                  <c:v>0.11799999999999999</c:v>
                </c:pt>
                <c:pt idx="655">
                  <c:v>0.11799999999999999</c:v>
                </c:pt>
                <c:pt idx="656">
                  <c:v>0.11799999999999999</c:v>
                </c:pt>
                <c:pt idx="657">
                  <c:v>0.11799999999999999</c:v>
                </c:pt>
                <c:pt idx="658">
                  <c:v>0.11733333333333333</c:v>
                </c:pt>
                <c:pt idx="659">
                  <c:v>0.11733333333333333</c:v>
                </c:pt>
                <c:pt idx="660">
                  <c:v>0.11733333333333333</c:v>
                </c:pt>
                <c:pt idx="661">
                  <c:v>0.11733333333333333</c:v>
                </c:pt>
                <c:pt idx="662">
                  <c:v>0.11733333333333333</c:v>
                </c:pt>
                <c:pt idx="663">
                  <c:v>0.11733333333333333</c:v>
                </c:pt>
                <c:pt idx="664">
                  <c:v>0.11733333333333333</c:v>
                </c:pt>
                <c:pt idx="665">
                  <c:v>0.11733333333333333</c:v>
                </c:pt>
                <c:pt idx="666">
                  <c:v>0.11666666666666665</c:v>
                </c:pt>
                <c:pt idx="667">
                  <c:v>0.11666666666666665</c:v>
                </c:pt>
                <c:pt idx="668">
                  <c:v>0.11666666666666665</c:v>
                </c:pt>
                <c:pt idx="669">
                  <c:v>0.11666666666666665</c:v>
                </c:pt>
                <c:pt idx="670">
                  <c:v>0.11666666666666665</c:v>
                </c:pt>
                <c:pt idx="671">
                  <c:v>0.11666666666666665</c:v>
                </c:pt>
                <c:pt idx="672">
                  <c:v>0.11666666666666665</c:v>
                </c:pt>
                <c:pt idx="673">
                  <c:v>0.11666666666666665</c:v>
                </c:pt>
                <c:pt idx="674">
                  <c:v>0.11666666666666665</c:v>
                </c:pt>
                <c:pt idx="675">
                  <c:v>0.11666666666666665</c:v>
                </c:pt>
                <c:pt idx="676">
                  <c:v>0.11666666666666665</c:v>
                </c:pt>
                <c:pt idx="677">
                  <c:v>0.11666666666666665</c:v>
                </c:pt>
                <c:pt idx="678">
                  <c:v>0.11666666666666665</c:v>
                </c:pt>
                <c:pt idx="679">
                  <c:v>0.11666666666666665</c:v>
                </c:pt>
                <c:pt idx="680">
                  <c:v>0.11666666666666665</c:v>
                </c:pt>
                <c:pt idx="681">
                  <c:v>0.11666666666666665</c:v>
                </c:pt>
                <c:pt idx="682">
                  <c:v>0.11599999999999999</c:v>
                </c:pt>
                <c:pt idx="683">
                  <c:v>0.11599999999999999</c:v>
                </c:pt>
                <c:pt idx="684">
                  <c:v>0.11599999999999999</c:v>
                </c:pt>
                <c:pt idx="685">
                  <c:v>0.11599999999999999</c:v>
                </c:pt>
                <c:pt idx="686">
                  <c:v>0.11599999999999999</c:v>
                </c:pt>
                <c:pt idx="687">
                  <c:v>0.11599999999999999</c:v>
                </c:pt>
                <c:pt idx="688">
                  <c:v>0.11599999999999999</c:v>
                </c:pt>
                <c:pt idx="689">
                  <c:v>0.11599999999999999</c:v>
                </c:pt>
                <c:pt idx="690">
                  <c:v>0.11599999999999999</c:v>
                </c:pt>
                <c:pt idx="691">
                  <c:v>0.11599999999999999</c:v>
                </c:pt>
                <c:pt idx="692">
                  <c:v>0.11533333333333333</c:v>
                </c:pt>
                <c:pt idx="693">
                  <c:v>0.11533333333333333</c:v>
                </c:pt>
                <c:pt idx="694">
                  <c:v>0.11533333333333333</c:v>
                </c:pt>
                <c:pt idx="695">
                  <c:v>0.11533333333333333</c:v>
                </c:pt>
                <c:pt idx="696">
                  <c:v>0.11533333333333333</c:v>
                </c:pt>
                <c:pt idx="697">
                  <c:v>0.11533333333333333</c:v>
                </c:pt>
                <c:pt idx="698">
                  <c:v>0.11533333333333333</c:v>
                </c:pt>
                <c:pt idx="699">
                  <c:v>0.11533333333333333</c:v>
                </c:pt>
                <c:pt idx="700">
                  <c:v>0.11533333333333333</c:v>
                </c:pt>
                <c:pt idx="701">
                  <c:v>0.11533333333333333</c:v>
                </c:pt>
                <c:pt idx="702">
                  <c:v>0.11533333333333333</c:v>
                </c:pt>
                <c:pt idx="703">
                  <c:v>0.11533333333333333</c:v>
                </c:pt>
                <c:pt idx="704">
                  <c:v>0.11533333333333333</c:v>
                </c:pt>
                <c:pt idx="705">
                  <c:v>0.11533333333333333</c:v>
                </c:pt>
                <c:pt idx="706">
                  <c:v>0.11533333333333333</c:v>
                </c:pt>
                <c:pt idx="707">
                  <c:v>0.11533333333333333</c:v>
                </c:pt>
                <c:pt idx="708">
                  <c:v>0.11533333333333333</c:v>
                </c:pt>
                <c:pt idx="709">
                  <c:v>0.11533333333333333</c:v>
                </c:pt>
                <c:pt idx="710">
                  <c:v>0.11533333333333333</c:v>
                </c:pt>
                <c:pt idx="711">
                  <c:v>0.11533333333333333</c:v>
                </c:pt>
                <c:pt idx="712">
                  <c:v>0.11466666666666665</c:v>
                </c:pt>
                <c:pt idx="713">
                  <c:v>0.11466666666666665</c:v>
                </c:pt>
                <c:pt idx="714">
                  <c:v>0.11466666666666665</c:v>
                </c:pt>
                <c:pt idx="715">
                  <c:v>0.11466666666666665</c:v>
                </c:pt>
                <c:pt idx="716">
                  <c:v>0.11466666666666665</c:v>
                </c:pt>
                <c:pt idx="717">
                  <c:v>0.11466666666666665</c:v>
                </c:pt>
                <c:pt idx="718">
                  <c:v>0.11466666666666665</c:v>
                </c:pt>
                <c:pt idx="719">
                  <c:v>0.11466666666666665</c:v>
                </c:pt>
                <c:pt idx="720">
                  <c:v>0.11466666666666665</c:v>
                </c:pt>
                <c:pt idx="721">
                  <c:v>0.11466666666666665</c:v>
                </c:pt>
                <c:pt idx="722">
                  <c:v>0.11466666666666665</c:v>
                </c:pt>
                <c:pt idx="723">
                  <c:v>0.11466666666666665</c:v>
                </c:pt>
                <c:pt idx="724">
                  <c:v>0.114</c:v>
                </c:pt>
                <c:pt idx="725">
                  <c:v>0.114</c:v>
                </c:pt>
                <c:pt idx="726">
                  <c:v>0.114</c:v>
                </c:pt>
                <c:pt idx="727">
                  <c:v>0.114</c:v>
                </c:pt>
                <c:pt idx="728">
                  <c:v>0.114</c:v>
                </c:pt>
                <c:pt idx="729">
                  <c:v>0.114</c:v>
                </c:pt>
                <c:pt idx="730">
                  <c:v>0.114</c:v>
                </c:pt>
                <c:pt idx="731">
                  <c:v>0.114</c:v>
                </c:pt>
                <c:pt idx="732">
                  <c:v>0.114</c:v>
                </c:pt>
                <c:pt idx="733">
                  <c:v>0.114</c:v>
                </c:pt>
                <c:pt idx="734">
                  <c:v>0.11333333333333334</c:v>
                </c:pt>
                <c:pt idx="735">
                  <c:v>0.114</c:v>
                </c:pt>
                <c:pt idx="736">
                  <c:v>0.11333333333333334</c:v>
                </c:pt>
                <c:pt idx="737">
                  <c:v>0.11333333333333334</c:v>
                </c:pt>
                <c:pt idx="738">
                  <c:v>0.114</c:v>
                </c:pt>
                <c:pt idx="739">
                  <c:v>0.114</c:v>
                </c:pt>
                <c:pt idx="740">
                  <c:v>0.11333333333333334</c:v>
                </c:pt>
                <c:pt idx="741">
                  <c:v>0.11333333333333334</c:v>
                </c:pt>
                <c:pt idx="742">
                  <c:v>0.11333333333333334</c:v>
                </c:pt>
                <c:pt idx="743">
                  <c:v>0.11333333333333334</c:v>
                </c:pt>
                <c:pt idx="744">
                  <c:v>0.11333333333333334</c:v>
                </c:pt>
                <c:pt idx="745">
                  <c:v>0.11333333333333334</c:v>
                </c:pt>
                <c:pt idx="746">
                  <c:v>0.11333333333333334</c:v>
                </c:pt>
                <c:pt idx="747">
                  <c:v>0.11333333333333334</c:v>
                </c:pt>
                <c:pt idx="748">
                  <c:v>0.11333333333333334</c:v>
                </c:pt>
                <c:pt idx="749">
                  <c:v>0.11333333333333334</c:v>
                </c:pt>
                <c:pt idx="750">
                  <c:v>0.11333333333333334</c:v>
                </c:pt>
                <c:pt idx="751">
                  <c:v>0.11333333333333334</c:v>
                </c:pt>
                <c:pt idx="752">
                  <c:v>0.11333333333333334</c:v>
                </c:pt>
                <c:pt idx="753">
                  <c:v>0.11333333333333334</c:v>
                </c:pt>
                <c:pt idx="754">
                  <c:v>0.11266666666666668</c:v>
                </c:pt>
                <c:pt idx="755">
                  <c:v>0.11266666666666668</c:v>
                </c:pt>
                <c:pt idx="756">
                  <c:v>0.11266666666666668</c:v>
                </c:pt>
                <c:pt idx="757">
                  <c:v>0.11266666666666668</c:v>
                </c:pt>
                <c:pt idx="758">
                  <c:v>0.11266666666666668</c:v>
                </c:pt>
                <c:pt idx="759">
                  <c:v>0.11266666666666668</c:v>
                </c:pt>
                <c:pt idx="760">
                  <c:v>0.11266666666666668</c:v>
                </c:pt>
                <c:pt idx="761">
                  <c:v>0.11266666666666668</c:v>
                </c:pt>
                <c:pt idx="762">
                  <c:v>0.112</c:v>
                </c:pt>
                <c:pt idx="763">
                  <c:v>0.112</c:v>
                </c:pt>
                <c:pt idx="764">
                  <c:v>0.112</c:v>
                </c:pt>
                <c:pt idx="765">
                  <c:v>0.112</c:v>
                </c:pt>
                <c:pt idx="766">
                  <c:v>0.112</c:v>
                </c:pt>
                <c:pt idx="767">
                  <c:v>0.112</c:v>
                </c:pt>
                <c:pt idx="768">
                  <c:v>0.112</c:v>
                </c:pt>
                <c:pt idx="769">
                  <c:v>0.112</c:v>
                </c:pt>
                <c:pt idx="770">
                  <c:v>0.112</c:v>
                </c:pt>
                <c:pt idx="771">
                  <c:v>0.112</c:v>
                </c:pt>
                <c:pt idx="772">
                  <c:v>0.112</c:v>
                </c:pt>
                <c:pt idx="773">
                  <c:v>0.112</c:v>
                </c:pt>
                <c:pt idx="774">
                  <c:v>0.112</c:v>
                </c:pt>
                <c:pt idx="775">
                  <c:v>0.112</c:v>
                </c:pt>
                <c:pt idx="776">
                  <c:v>0.112</c:v>
                </c:pt>
                <c:pt idx="777">
                  <c:v>0.112</c:v>
                </c:pt>
                <c:pt idx="778">
                  <c:v>0.112</c:v>
                </c:pt>
                <c:pt idx="779">
                  <c:v>0.112</c:v>
                </c:pt>
                <c:pt idx="780">
                  <c:v>0.112</c:v>
                </c:pt>
                <c:pt idx="781">
                  <c:v>0.112</c:v>
                </c:pt>
                <c:pt idx="782">
                  <c:v>0.11133333333333334</c:v>
                </c:pt>
                <c:pt idx="783">
                  <c:v>0.11133333333333334</c:v>
                </c:pt>
                <c:pt idx="784">
                  <c:v>0.11133333333333334</c:v>
                </c:pt>
                <c:pt idx="785">
                  <c:v>0.11133333333333334</c:v>
                </c:pt>
                <c:pt idx="786">
                  <c:v>0.11133333333333334</c:v>
                </c:pt>
                <c:pt idx="787">
                  <c:v>0.11133333333333334</c:v>
                </c:pt>
                <c:pt idx="788">
                  <c:v>0.11133333333333334</c:v>
                </c:pt>
                <c:pt idx="789">
                  <c:v>0.11133333333333334</c:v>
                </c:pt>
                <c:pt idx="790">
                  <c:v>0.11133333333333334</c:v>
                </c:pt>
                <c:pt idx="791">
                  <c:v>0.11133333333333334</c:v>
                </c:pt>
                <c:pt idx="792">
                  <c:v>0.11133333333333334</c:v>
                </c:pt>
                <c:pt idx="793">
                  <c:v>0.11066666666666668</c:v>
                </c:pt>
                <c:pt idx="794">
                  <c:v>0.11066666666666668</c:v>
                </c:pt>
                <c:pt idx="795">
                  <c:v>0.11066666666666668</c:v>
                </c:pt>
                <c:pt idx="796">
                  <c:v>0.11066666666666668</c:v>
                </c:pt>
                <c:pt idx="797">
                  <c:v>0.11066666666666668</c:v>
                </c:pt>
                <c:pt idx="798">
                  <c:v>0.11066666666666668</c:v>
                </c:pt>
                <c:pt idx="799">
                  <c:v>0.11066666666666668</c:v>
                </c:pt>
                <c:pt idx="800">
                  <c:v>0.11066666666666668</c:v>
                </c:pt>
                <c:pt idx="801">
                  <c:v>0.11066666666666668</c:v>
                </c:pt>
                <c:pt idx="802">
                  <c:v>0.11066666666666668</c:v>
                </c:pt>
                <c:pt idx="803">
                  <c:v>0.11066666666666668</c:v>
                </c:pt>
                <c:pt idx="804">
                  <c:v>0.11066666666666668</c:v>
                </c:pt>
                <c:pt idx="805">
                  <c:v>0.11066666666666668</c:v>
                </c:pt>
                <c:pt idx="806">
                  <c:v>0.11066666666666668</c:v>
                </c:pt>
                <c:pt idx="807">
                  <c:v>0.11066666666666668</c:v>
                </c:pt>
                <c:pt idx="808">
                  <c:v>0.11066666666666668</c:v>
                </c:pt>
                <c:pt idx="809">
                  <c:v>0.11066666666666668</c:v>
                </c:pt>
                <c:pt idx="810">
                  <c:v>0.11</c:v>
                </c:pt>
                <c:pt idx="811">
                  <c:v>0.11</c:v>
                </c:pt>
                <c:pt idx="812">
                  <c:v>0.11</c:v>
                </c:pt>
                <c:pt idx="813">
                  <c:v>0.11</c:v>
                </c:pt>
                <c:pt idx="814">
                  <c:v>0.11</c:v>
                </c:pt>
                <c:pt idx="815">
                  <c:v>0.11</c:v>
                </c:pt>
                <c:pt idx="816">
                  <c:v>0.11</c:v>
                </c:pt>
                <c:pt idx="817">
                  <c:v>0.11</c:v>
                </c:pt>
                <c:pt idx="818">
                  <c:v>0.11</c:v>
                </c:pt>
                <c:pt idx="819">
                  <c:v>0.11</c:v>
                </c:pt>
                <c:pt idx="820">
                  <c:v>0.11</c:v>
                </c:pt>
                <c:pt idx="821">
                  <c:v>0.11</c:v>
                </c:pt>
                <c:pt idx="822">
                  <c:v>0.11</c:v>
                </c:pt>
                <c:pt idx="823">
                  <c:v>0.11</c:v>
                </c:pt>
                <c:pt idx="824">
                  <c:v>0.11</c:v>
                </c:pt>
                <c:pt idx="825">
                  <c:v>0.10933333333333334</c:v>
                </c:pt>
                <c:pt idx="826">
                  <c:v>0.10933333333333334</c:v>
                </c:pt>
                <c:pt idx="827">
                  <c:v>0.10933333333333334</c:v>
                </c:pt>
                <c:pt idx="828">
                  <c:v>0.10933333333333334</c:v>
                </c:pt>
                <c:pt idx="829">
                  <c:v>0.10933333333333334</c:v>
                </c:pt>
                <c:pt idx="830">
                  <c:v>0.10933333333333334</c:v>
                </c:pt>
                <c:pt idx="831">
                  <c:v>0.10933333333333334</c:v>
                </c:pt>
                <c:pt idx="832">
                  <c:v>0.10933333333333334</c:v>
                </c:pt>
                <c:pt idx="833">
                  <c:v>0.10933333333333334</c:v>
                </c:pt>
                <c:pt idx="834">
                  <c:v>0.10933333333333334</c:v>
                </c:pt>
                <c:pt idx="835">
                  <c:v>0.10933333333333334</c:v>
                </c:pt>
                <c:pt idx="836">
                  <c:v>0.10933333333333334</c:v>
                </c:pt>
                <c:pt idx="837">
                  <c:v>0.10933333333333334</c:v>
                </c:pt>
                <c:pt idx="838">
                  <c:v>0.10933333333333334</c:v>
                </c:pt>
                <c:pt idx="839">
                  <c:v>0.10933333333333334</c:v>
                </c:pt>
                <c:pt idx="840">
                  <c:v>0.10933333333333334</c:v>
                </c:pt>
                <c:pt idx="841">
                  <c:v>0.10933333333333334</c:v>
                </c:pt>
                <c:pt idx="842">
                  <c:v>0.10866666666666668</c:v>
                </c:pt>
                <c:pt idx="843">
                  <c:v>0.10866666666666668</c:v>
                </c:pt>
                <c:pt idx="844">
                  <c:v>0.10866666666666668</c:v>
                </c:pt>
                <c:pt idx="845">
                  <c:v>0.10866666666666668</c:v>
                </c:pt>
                <c:pt idx="846">
                  <c:v>0.10866666666666668</c:v>
                </c:pt>
                <c:pt idx="847">
                  <c:v>0.10866666666666668</c:v>
                </c:pt>
                <c:pt idx="848">
                  <c:v>0.10866666666666668</c:v>
                </c:pt>
                <c:pt idx="849">
                  <c:v>0.10866666666666668</c:v>
                </c:pt>
                <c:pt idx="850">
                  <c:v>0.10866666666666668</c:v>
                </c:pt>
                <c:pt idx="851">
                  <c:v>0.108</c:v>
                </c:pt>
                <c:pt idx="852">
                  <c:v>0.108</c:v>
                </c:pt>
                <c:pt idx="853">
                  <c:v>0.108</c:v>
                </c:pt>
                <c:pt idx="854">
                  <c:v>0.108</c:v>
                </c:pt>
                <c:pt idx="855">
                  <c:v>0.108</c:v>
                </c:pt>
                <c:pt idx="856">
                  <c:v>0.108</c:v>
                </c:pt>
                <c:pt idx="857">
                  <c:v>0.108</c:v>
                </c:pt>
                <c:pt idx="858">
                  <c:v>0.108</c:v>
                </c:pt>
                <c:pt idx="859">
                  <c:v>0.108</c:v>
                </c:pt>
                <c:pt idx="860">
                  <c:v>0.108</c:v>
                </c:pt>
                <c:pt idx="861">
                  <c:v>0.108</c:v>
                </c:pt>
                <c:pt idx="862">
                  <c:v>0.108</c:v>
                </c:pt>
                <c:pt idx="863">
                  <c:v>0.108</c:v>
                </c:pt>
                <c:pt idx="864">
                  <c:v>0.108</c:v>
                </c:pt>
                <c:pt idx="865">
                  <c:v>0.108</c:v>
                </c:pt>
                <c:pt idx="866">
                  <c:v>0.108</c:v>
                </c:pt>
                <c:pt idx="867">
                  <c:v>0.10733333333333334</c:v>
                </c:pt>
                <c:pt idx="868">
                  <c:v>0.10733333333333334</c:v>
                </c:pt>
                <c:pt idx="869">
                  <c:v>0.10733333333333334</c:v>
                </c:pt>
                <c:pt idx="870">
                  <c:v>0.10733333333333334</c:v>
                </c:pt>
                <c:pt idx="871">
                  <c:v>0.10733333333333334</c:v>
                </c:pt>
                <c:pt idx="872">
                  <c:v>0.10733333333333334</c:v>
                </c:pt>
                <c:pt idx="873">
                  <c:v>0.10733333333333334</c:v>
                </c:pt>
                <c:pt idx="874">
                  <c:v>0.10733333333333334</c:v>
                </c:pt>
                <c:pt idx="875">
                  <c:v>0.10733333333333334</c:v>
                </c:pt>
                <c:pt idx="876">
                  <c:v>0.10666666666666667</c:v>
                </c:pt>
                <c:pt idx="877">
                  <c:v>0.10666666666666667</c:v>
                </c:pt>
                <c:pt idx="878">
                  <c:v>0.10666666666666667</c:v>
                </c:pt>
                <c:pt idx="879">
                  <c:v>0.10666666666666667</c:v>
                </c:pt>
                <c:pt idx="880">
                  <c:v>0.10666666666666667</c:v>
                </c:pt>
                <c:pt idx="881">
                  <c:v>0.10666666666666667</c:v>
                </c:pt>
                <c:pt idx="882">
                  <c:v>0.10666666666666667</c:v>
                </c:pt>
                <c:pt idx="883">
                  <c:v>0.10666666666666667</c:v>
                </c:pt>
                <c:pt idx="884">
                  <c:v>0.10666666666666667</c:v>
                </c:pt>
                <c:pt idx="885">
                  <c:v>0.10666666666666667</c:v>
                </c:pt>
                <c:pt idx="886">
                  <c:v>0.10666666666666667</c:v>
                </c:pt>
                <c:pt idx="887">
                  <c:v>0.10666666666666667</c:v>
                </c:pt>
                <c:pt idx="888">
                  <c:v>0.10666666666666667</c:v>
                </c:pt>
                <c:pt idx="889">
                  <c:v>0.10666666666666667</c:v>
                </c:pt>
                <c:pt idx="890">
                  <c:v>0.10666666666666667</c:v>
                </c:pt>
                <c:pt idx="891">
                  <c:v>0.10666666666666667</c:v>
                </c:pt>
                <c:pt idx="892">
                  <c:v>0.10666666666666667</c:v>
                </c:pt>
                <c:pt idx="893">
                  <c:v>0.10666666666666667</c:v>
                </c:pt>
                <c:pt idx="894">
                  <c:v>0.10666666666666667</c:v>
                </c:pt>
                <c:pt idx="895">
                  <c:v>0.10666666666666667</c:v>
                </c:pt>
                <c:pt idx="896">
                  <c:v>0.10666666666666667</c:v>
                </c:pt>
                <c:pt idx="897">
                  <c:v>0.10666666666666667</c:v>
                </c:pt>
                <c:pt idx="898">
                  <c:v>0.106</c:v>
                </c:pt>
                <c:pt idx="899">
                  <c:v>0.106</c:v>
                </c:pt>
                <c:pt idx="900">
                  <c:v>0.106</c:v>
                </c:pt>
                <c:pt idx="901">
                  <c:v>0.106</c:v>
                </c:pt>
                <c:pt idx="902">
                  <c:v>0.106</c:v>
                </c:pt>
                <c:pt idx="903">
                  <c:v>0.106</c:v>
                </c:pt>
                <c:pt idx="904">
                  <c:v>0.106</c:v>
                </c:pt>
                <c:pt idx="905">
                  <c:v>0.10533333333333333</c:v>
                </c:pt>
                <c:pt idx="906">
                  <c:v>0.10533333333333333</c:v>
                </c:pt>
                <c:pt idx="907">
                  <c:v>0.10533333333333333</c:v>
                </c:pt>
                <c:pt idx="908">
                  <c:v>0.10533333333333333</c:v>
                </c:pt>
                <c:pt idx="909">
                  <c:v>0.10533333333333333</c:v>
                </c:pt>
                <c:pt idx="910">
                  <c:v>0.10533333333333333</c:v>
                </c:pt>
                <c:pt idx="911">
                  <c:v>0.10533333333333333</c:v>
                </c:pt>
                <c:pt idx="912">
                  <c:v>0.10533333333333333</c:v>
                </c:pt>
                <c:pt idx="913">
                  <c:v>0.10533333333333333</c:v>
                </c:pt>
                <c:pt idx="914">
                  <c:v>0.10533333333333333</c:v>
                </c:pt>
                <c:pt idx="915">
                  <c:v>0.10533333333333333</c:v>
                </c:pt>
                <c:pt idx="916">
                  <c:v>0.10533333333333333</c:v>
                </c:pt>
                <c:pt idx="917">
                  <c:v>0.10533333333333333</c:v>
                </c:pt>
                <c:pt idx="918">
                  <c:v>0.10533333333333333</c:v>
                </c:pt>
                <c:pt idx="919">
                  <c:v>0.10533333333333333</c:v>
                </c:pt>
                <c:pt idx="920">
                  <c:v>0.10533333333333333</c:v>
                </c:pt>
                <c:pt idx="921">
                  <c:v>0.10533333333333333</c:v>
                </c:pt>
                <c:pt idx="922">
                  <c:v>0.10533333333333333</c:v>
                </c:pt>
                <c:pt idx="923">
                  <c:v>0.10533333333333333</c:v>
                </c:pt>
                <c:pt idx="924">
                  <c:v>0.10533333333333333</c:v>
                </c:pt>
                <c:pt idx="925">
                  <c:v>0.10533333333333333</c:v>
                </c:pt>
                <c:pt idx="926">
                  <c:v>0.10466666666666667</c:v>
                </c:pt>
                <c:pt idx="927">
                  <c:v>0.10466666666666667</c:v>
                </c:pt>
                <c:pt idx="928">
                  <c:v>0.10466666666666667</c:v>
                </c:pt>
                <c:pt idx="929">
                  <c:v>0.10466666666666667</c:v>
                </c:pt>
                <c:pt idx="930">
                  <c:v>0.10466666666666667</c:v>
                </c:pt>
                <c:pt idx="931">
                  <c:v>0.10466666666666667</c:v>
                </c:pt>
                <c:pt idx="932">
                  <c:v>0.10466666666666667</c:v>
                </c:pt>
                <c:pt idx="933">
                  <c:v>0.10466666666666667</c:v>
                </c:pt>
                <c:pt idx="934">
                  <c:v>0.10466666666666667</c:v>
                </c:pt>
                <c:pt idx="935">
                  <c:v>0.10466666666666667</c:v>
                </c:pt>
                <c:pt idx="936">
                  <c:v>0.10466666666666667</c:v>
                </c:pt>
                <c:pt idx="937">
                  <c:v>0.104</c:v>
                </c:pt>
                <c:pt idx="938">
                  <c:v>0.104</c:v>
                </c:pt>
                <c:pt idx="939">
                  <c:v>0.104</c:v>
                </c:pt>
                <c:pt idx="940">
                  <c:v>0.104</c:v>
                </c:pt>
                <c:pt idx="941">
                  <c:v>0.104</c:v>
                </c:pt>
                <c:pt idx="942">
                  <c:v>0.104</c:v>
                </c:pt>
                <c:pt idx="943">
                  <c:v>0.104</c:v>
                </c:pt>
                <c:pt idx="944">
                  <c:v>0.104</c:v>
                </c:pt>
                <c:pt idx="945">
                  <c:v>0.104</c:v>
                </c:pt>
                <c:pt idx="946">
                  <c:v>0.104</c:v>
                </c:pt>
                <c:pt idx="947">
                  <c:v>0.104</c:v>
                </c:pt>
                <c:pt idx="948">
                  <c:v>0.104</c:v>
                </c:pt>
                <c:pt idx="949">
                  <c:v>0.104</c:v>
                </c:pt>
                <c:pt idx="950">
                  <c:v>0.104</c:v>
                </c:pt>
                <c:pt idx="951">
                  <c:v>0.104</c:v>
                </c:pt>
                <c:pt idx="952">
                  <c:v>0.104</c:v>
                </c:pt>
                <c:pt idx="953">
                  <c:v>0.104</c:v>
                </c:pt>
                <c:pt idx="954">
                  <c:v>0.104</c:v>
                </c:pt>
                <c:pt idx="955">
                  <c:v>0.10333333333333333</c:v>
                </c:pt>
                <c:pt idx="956">
                  <c:v>0.10333333333333333</c:v>
                </c:pt>
                <c:pt idx="957">
                  <c:v>0.10333333333333333</c:v>
                </c:pt>
                <c:pt idx="958">
                  <c:v>0.10333333333333333</c:v>
                </c:pt>
                <c:pt idx="959">
                  <c:v>0.10333333333333333</c:v>
                </c:pt>
                <c:pt idx="960">
                  <c:v>0.10333333333333333</c:v>
                </c:pt>
                <c:pt idx="961">
                  <c:v>0.10333333333333333</c:v>
                </c:pt>
                <c:pt idx="962">
                  <c:v>0.10333333333333333</c:v>
                </c:pt>
                <c:pt idx="963">
                  <c:v>0.10333333333333333</c:v>
                </c:pt>
                <c:pt idx="964">
                  <c:v>0.10266666666666667</c:v>
                </c:pt>
                <c:pt idx="965">
                  <c:v>0.10266666666666667</c:v>
                </c:pt>
                <c:pt idx="966">
                  <c:v>0.10266666666666667</c:v>
                </c:pt>
                <c:pt idx="967">
                  <c:v>0.10266666666666667</c:v>
                </c:pt>
                <c:pt idx="968">
                  <c:v>0.10266666666666667</c:v>
                </c:pt>
                <c:pt idx="969">
                  <c:v>0.10266666666666667</c:v>
                </c:pt>
                <c:pt idx="970">
                  <c:v>0.10266666666666667</c:v>
                </c:pt>
                <c:pt idx="971">
                  <c:v>0.10266666666666667</c:v>
                </c:pt>
                <c:pt idx="972">
                  <c:v>0.10266666666666667</c:v>
                </c:pt>
                <c:pt idx="973">
                  <c:v>0.10266666666666667</c:v>
                </c:pt>
                <c:pt idx="974">
                  <c:v>0.10266666666666667</c:v>
                </c:pt>
                <c:pt idx="975">
                  <c:v>0.10266666666666667</c:v>
                </c:pt>
                <c:pt idx="976">
                  <c:v>0.10266666666666667</c:v>
                </c:pt>
                <c:pt idx="977">
                  <c:v>0.10266666666666667</c:v>
                </c:pt>
                <c:pt idx="978">
                  <c:v>0.10266666666666667</c:v>
                </c:pt>
                <c:pt idx="979">
                  <c:v>0.10199999999999999</c:v>
                </c:pt>
                <c:pt idx="980">
                  <c:v>0.10199999999999999</c:v>
                </c:pt>
                <c:pt idx="981">
                  <c:v>0.10199999999999999</c:v>
                </c:pt>
                <c:pt idx="982">
                  <c:v>0.10199999999999999</c:v>
                </c:pt>
                <c:pt idx="983">
                  <c:v>0.10199999999999999</c:v>
                </c:pt>
                <c:pt idx="984">
                  <c:v>0.10199999999999999</c:v>
                </c:pt>
                <c:pt idx="985">
                  <c:v>0.10199999999999999</c:v>
                </c:pt>
                <c:pt idx="986">
                  <c:v>0.10199999999999999</c:v>
                </c:pt>
                <c:pt idx="987">
                  <c:v>0.10199999999999999</c:v>
                </c:pt>
                <c:pt idx="988">
                  <c:v>0.10199999999999999</c:v>
                </c:pt>
                <c:pt idx="989">
                  <c:v>0.10199999999999999</c:v>
                </c:pt>
                <c:pt idx="990">
                  <c:v>0.10199999999999999</c:v>
                </c:pt>
                <c:pt idx="991">
                  <c:v>0.10133333333333333</c:v>
                </c:pt>
                <c:pt idx="992">
                  <c:v>0.10133333333333333</c:v>
                </c:pt>
                <c:pt idx="993">
                  <c:v>0.10133333333333333</c:v>
                </c:pt>
                <c:pt idx="994">
                  <c:v>0.10133333333333333</c:v>
                </c:pt>
                <c:pt idx="995">
                  <c:v>0.10133333333333333</c:v>
                </c:pt>
                <c:pt idx="996">
                  <c:v>0.10133333333333333</c:v>
                </c:pt>
                <c:pt idx="997">
                  <c:v>0.10133333333333333</c:v>
                </c:pt>
                <c:pt idx="998">
                  <c:v>0.10133333333333333</c:v>
                </c:pt>
                <c:pt idx="999">
                  <c:v>0.10133333333333333</c:v>
                </c:pt>
                <c:pt idx="1000">
                  <c:v>0.10133333333333333</c:v>
                </c:pt>
                <c:pt idx="1001">
                  <c:v>0.10133333333333333</c:v>
                </c:pt>
                <c:pt idx="1002">
                  <c:v>0.10133333333333333</c:v>
                </c:pt>
                <c:pt idx="1003">
                  <c:v>0.10133333333333333</c:v>
                </c:pt>
                <c:pt idx="1004">
                  <c:v>0.10133333333333333</c:v>
                </c:pt>
                <c:pt idx="1005">
                  <c:v>0.10133333333333333</c:v>
                </c:pt>
                <c:pt idx="1006">
                  <c:v>0.10066666666666667</c:v>
                </c:pt>
                <c:pt idx="1007">
                  <c:v>0.10066666666666667</c:v>
                </c:pt>
                <c:pt idx="1008">
                  <c:v>0.10066666666666667</c:v>
                </c:pt>
                <c:pt idx="1009">
                  <c:v>0.10066666666666667</c:v>
                </c:pt>
                <c:pt idx="1010">
                  <c:v>0.10066666666666667</c:v>
                </c:pt>
                <c:pt idx="1011">
                  <c:v>0.10066666666666667</c:v>
                </c:pt>
                <c:pt idx="1012">
                  <c:v>0.10066666666666667</c:v>
                </c:pt>
                <c:pt idx="1013">
                  <c:v>0.10066666666666667</c:v>
                </c:pt>
                <c:pt idx="1014">
                  <c:v>0.10066666666666667</c:v>
                </c:pt>
                <c:pt idx="1015">
                  <c:v>0.10066666666666667</c:v>
                </c:pt>
                <c:pt idx="1016">
                  <c:v>0.10066666666666667</c:v>
                </c:pt>
                <c:pt idx="1017">
                  <c:v>0.10066666666666667</c:v>
                </c:pt>
                <c:pt idx="1018">
                  <c:v>9.9999999999999992E-2</c:v>
                </c:pt>
                <c:pt idx="1019">
                  <c:v>9.9999999999999992E-2</c:v>
                </c:pt>
                <c:pt idx="1020">
                  <c:v>9.9999999999999992E-2</c:v>
                </c:pt>
                <c:pt idx="1021">
                  <c:v>9.9999999999999992E-2</c:v>
                </c:pt>
                <c:pt idx="1022">
                  <c:v>9.9999999999999992E-2</c:v>
                </c:pt>
                <c:pt idx="1023">
                  <c:v>9.9999999999999992E-2</c:v>
                </c:pt>
                <c:pt idx="1024">
                  <c:v>9.9999999999999992E-2</c:v>
                </c:pt>
                <c:pt idx="1025">
                  <c:v>9.9999999999999992E-2</c:v>
                </c:pt>
                <c:pt idx="1026">
                  <c:v>9.9999999999999992E-2</c:v>
                </c:pt>
                <c:pt idx="1027">
                  <c:v>9.9999999999999992E-2</c:v>
                </c:pt>
                <c:pt idx="1028">
                  <c:v>9.9999999999999992E-2</c:v>
                </c:pt>
                <c:pt idx="1029">
                  <c:v>9.9999999999999992E-2</c:v>
                </c:pt>
                <c:pt idx="1030">
                  <c:v>9.9999999999999992E-2</c:v>
                </c:pt>
                <c:pt idx="1031">
                  <c:v>9.9999999999999992E-2</c:v>
                </c:pt>
                <c:pt idx="1032">
                  <c:v>9.9999999999999992E-2</c:v>
                </c:pt>
                <c:pt idx="1033">
                  <c:v>9.9999999999999992E-2</c:v>
                </c:pt>
                <c:pt idx="1034">
                  <c:v>9.9999999999999992E-2</c:v>
                </c:pt>
                <c:pt idx="1035">
                  <c:v>9.9999999999999992E-2</c:v>
                </c:pt>
                <c:pt idx="1036">
                  <c:v>9.9999999999999992E-2</c:v>
                </c:pt>
                <c:pt idx="1037">
                  <c:v>9.9999999999999992E-2</c:v>
                </c:pt>
                <c:pt idx="1038">
                  <c:v>9.9333333333333329E-2</c:v>
                </c:pt>
                <c:pt idx="1039">
                  <c:v>9.9333333333333329E-2</c:v>
                </c:pt>
                <c:pt idx="1040">
                  <c:v>9.9333333333333329E-2</c:v>
                </c:pt>
                <c:pt idx="1041">
                  <c:v>9.9333333333333329E-2</c:v>
                </c:pt>
                <c:pt idx="1042">
                  <c:v>9.9333333333333329E-2</c:v>
                </c:pt>
                <c:pt idx="1043">
                  <c:v>9.9333333333333329E-2</c:v>
                </c:pt>
                <c:pt idx="1044">
                  <c:v>9.9333333333333329E-2</c:v>
                </c:pt>
                <c:pt idx="1045">
                  <c:v>9.9333333333333329E-2</c:v>
                </c:pt>
                <c:pt idx="1046">
                  <c:v>9.9333333333333329E-2</c:v>
                </c:pt>
                <c:pt idx="1047">
                  <c:v>9.9333333333333329E-2</c:v>
                </c:pt>
                <c:pt idx="1048">
                  <c:v>9.9333333333333329E-2</c:v>
                </c:pt>
                <c:pt idx="1049">
                  <c:v>9.9333333333333329E-2</c:v>
                </c:pt>
                <c:pt idx="1050">
                  <c:v>9.9333333333333329E-2</c:v>
                </c:pt>
                <c:pt idx="1051">
                  <c:v>9.8666666666666666E-2</c:v>
                </c:pt>
                <c:pt idx="1052">
                  <c:v>9.8666666666666666E-2</c:v>
                </c:pt>
                <c:pt idx="1053">
                  <c:v>9.8666666666666666E-2</c:v>
                </c:pt>
                <c:pt idx="1054">
                  <c:v>9.8666666666666666E-2</c:v>
                </c:pt>
                <c:pt idx="1055">
                  <c:v>9.8666666666666666E-2</c:v>
                </c:pt>
                <c:pt idx="1056">
                  <c:v>9.8666666666666666E-2</c:v>
                </c:pt>
                <c:pt idx="1057">
                  <c:v>9.8666666666666666E-2</c:v>
                </c:pt>
                <c:pt idx="1058">
                  <c:v>9.8666666666666666E-2</c:v>
                </c:pt>
                <c:pt idx="1059">
                  <c:v>9.8666666666666666E-2</c:v>
                </c:pt>
                <c:pt idx="1060">
                  <c:v>9.8666666666666666E-2</c:v>
                </c:pt>
                <c:pt idx="1061">
                  <c:v>9.8666666666666666E-2</c:v>
                </c:pt>
                <c:pt idx="1062">
                  <c:v>9.8666666666666666E-2</c:v>
                </c:pt>
                <c:pt idx="1063">
                  <c:v>9.8666666666666666E-2</c:v>
                </c:pt>
                <c:pt idx="1064">
                  <c:v>9.8666666666666666E-2</c:v>
                </c:pt>
                <c:pt idx="1065">
                  <c:v>9.8666666666666666E-2</c:v>
                </c:pt>
                <c:pt idx="1066">
                  <c:v>9.8666666666666666E-2</c:v>
                </c:pt>
                <c:pt idx="1067">
                  <c:v>9.8666666666666666E-2</c:v>
                </c:pt>
                <c:pt idx="1068">
                  <c:v>9.8666666666666666E-2</c:v>
                </c:pt>
                <c:pt idx="1069">
                  <c:v>9.8666666666666666E-2</c:v>
                </c:pt>
                <c:pt idx="1070">
                  <c:v>9.8666666666666666E-2</c:v>
                </c:pt>
                <c:pt idx="1071">
                  <c:v>9.8666666666666666E-2</c:v>
                </c:pt>
                <c:pt idx="1072">
                  <c:v>9.8666666666666666E-2</c:v>
                </c:pt>
                <c:pt idx="1073">
                  <c:v>9.8666666666666666E-2</c:v>
                </c:pt>
                <c:pt idx="1074">
                  <c:v>9.8666666666666666E-2</c:v>
                </c:pt>
                <c:pt idx="1075">
                  <c:v>9.8666666666666666E-2</c:v>
                </c:pt>
                <c:pt idx="1076">
                  <c:v>9.8666666666666666E-2</c:v>
                </c:pt>
                <c:pt idx="1077">
                  <c:v>9.8666666666666666E-2</c:v>
                </c:pt>
                <c:pt idx="1078">
                  <c:v>9.8666666666666666E-2</c:v>
                </c:pt>
                <c:pt idx="1079">
                  <c:v>9.8666666666666666E-2</c:v>
                </c:pt>
                <c:pt idx="1080">
                  <c:v>9.8666666666666666E-2</c:v>
                </c:pt>
                <c:pt idx="1081">
                  <c:v>9.8666666666666666E-2</c:v>
                </c:pt>
                <c:pt idx="1082">
                  <c:v>9.8666666666666666E-2</c:v>
                </c:pt>
                <c:pt idx="1083">
                  <c:v>9.8666666666666666E-2</c:v>
                </c:pt>
                <c:pt idx="1084">
                  <c:v>9.8666666666666666E-2</c:v>
                </c:pt>
                <c:pt idx="1085">
                  <c:v>9.8666666666666666E-2</c:v>
                </c:pt>
                <c:pt idx="1086">
                  <c:v>9.8666666666666666E-2</c:v>
                </c:pt>
                <c:pt idx="1087">
                  <c:v>9.8666666666666666E-2</c:v>
                </c:pt>
                <c:pt idx="1088">
                  <c:v>9.799999999999999E-2</c:v>
                </c:pt>
                <c:pt idx="1089">
                  <c:v>9.799999999999999E-2</c:v>
                </c:pt>
                <c:pt idx="1090">
                  <c:v>9.799999999999999E-2</c:v>
                </c:pt>
                <c:pt idx="1091">
                  <c:v>9.799999999999999E-2</c:v>
                </c:pt>
                <c:pt idx="1092">
                  <c:v>9.799999999999999E-2</c:v>
                </c:pt>
                <c:pt idx="1093">
                  <c:v>9.799999999999999E-2</c:v>
                </c:pt>
                <c:pt idx="1094">
                  <c:v>9.799999999999999E-2</c:v>
                </c:pt>
                <c:pt idx="1095">
                  <c:v>9.799999999999999E-2</c:v>
                </c:pt>
                <c:pt idx="1096">
                  <c:v>9.799999999999999E-2</c:v>
                </c:pt>
                <c:pt idx="1097">
                  <c:v>9.799999999999999E-2</c:v>
                </c:pt>
                <c:pt idx="1098">
                  <c:v>9.799999999999999E-2</c:v>
                </c:pt>
                <c:pt idx="1099">
                  <c:v>9.799999999999999E-2</c:v>
                </c:pt>
                <c:pt idx="1100">
                  <c:v>9.799999999999999E-2</c:v>
                </c:pt>
                <c:pt idx="1101">
                  <c:v>9.799999999999999E-2</c:v>
                </c:pt>
                <c:pt idx="1102">
                  <c:v>9.799999999999999E-2</c:v>
                </c:pt>
                <c:pt idx="1103">
                  <c:v>9.7333333333333327E-2</c:v>
                </c:pt>
                <c:pt idx="1104">
                  <c:v>9.7333333333333327E-2</c:v>
                </c:pt>
                <c:pt idx="1105">
                  <c:v>9.7333333333333327E-2</c:v>
                </c:pt>
                <c:pt idx="1106">
                  <c:v>9.7333333333333327E-2</c:v>
                </c:pt>
                <c:pt idx="1107">
                  <c:v>9.7333333333333327E-2</c:v>
                </c:pt>
                <c:pt idx="1108">
                  <c:v>9.7333333333333327E-2</c:v>
                </c:pt>
                <c:pt idx="1109">
                  <c:v>9.7333333333333327E-2</c:v>
                </c:pt>
                <c:pt idx="1110">
                  <c:v>9.7333333333333327E-2</c:v>
                </c:pt>
                <c:pt idx="1111">
                  <c:v>9.7333333333333327E-2</c:v>
                </c:pt>
                <c:pt idx="1112">
                  <c:v>9.7333333333333327E-2</c:v>
                </c:pt>
                <c:pt idx="1113">
                  <c:v>9.7333333333333327E-2</c:v>
                </c:pt>
                <c:pt idx="1114">
                  <c:v>9.7333333333333327E-2</c:v>
                </c:pt>
                <c:pt idx="1115">
                  <c:v>9.7333333333333327E-2</c:v>
                </c:pt>
                <c:pt idx="1116">
                  <c:v>9.7333333333333327E-2</c:v>
                </c:pt>
                <c:pt idx="1117">
                  <c:v>9.6666666666666665E-2</c:v>
                </c:pt>
                <c:pt idx="1118">
                  <c:v>9.6666666666666665E-2</c:v>
                </c:pt>
                <c:pt idx="1119">
                  <c:v>9.6666666666666665E-2</c:v>
                </c:pt>
                <c:pt idx="1120">
                  <c:v>9.6666666666666665E-2</c:v>
                </c:pt>
                <c:pt idx="1121">
                  <c:v>9.6666666666666665E-2</c:v>
                </c:pt>
                <c:pt idx="1122">
                  <c:v>9.6666666666666665E-2</c:v>
                </c:pt>
                <c:pt idx="1123">
                  <c:v>9.6666666666666665E-2</c:v>
                </c:pt>
                <c:pt idx="1124">
                  <c:v>9.6666666666666665E-2</c:v>
                </c:pt>
                <c:pt idx="1125">
                  <c:v>9.6666666666666665E-2</c:v>
                </c:pt>
                <c:pt idx="1126">
                  <c:v>9.6666666666666665E-2</c:v>
                </c:pt>
                <c:pt idx="1127">
                  <c:v>9.6666666666666665E-2</c:v>
                </c:pt>
                <c:pt idx="1128">
                  <c:v>9.6666666666666665E-2</c:v>
                </c:pt>
                <c:pt idx="1129">
                  <c:v>9.6666666666666665E-2</c:v>
                </c:pt>
                <c:pt idx="1130">
                  <c:v>9.6666666666666665E-2</c:v>
                </c:pt>
                <c:pt idx="1131">
                  <c:v>9.6666666666666665E-2</c:v>
                </c:pt>
                <c:pt idx="1132">
                  <c:v>9.6666666666666665E-2</c:v>
                </c:pt>
                <c:pt idx="1133">
                  <c:v>9.6666666666666665E-2</c:v>
                </c:pt>
                <c:pt idx="1134">
                  <c:v>9.6666666666666665E-2</c:v>
                </c:pt>
                <c:pt idx="1135">
                  <c:v>9.6666666666666665E-2</c:v>
                </c:pt>
                <c:pt idx="1136">
                  <c:v>9.6666666666666665E-2</c:v>
                </c:pt>
                <c:pt idx="1137">
                  <c:v>9.6666666666666665E-2</c:v>
                </c:pt>
                <c:pt idx="1138">
                  <c:v>9.6666666666666665E-2</c:v>
                </c:pt>
                <c:pt idx="1139">
                  <c:v>9.6666666666666665E-2</c:v>
                </c:pt>
                <c:pt idx="1140">
                  <c:v>9.6666666666666665E-2</c:v>
                </c:pt>
                <c:pt idx="1141">
                  <c:v>9.6666666666666665E-2</c:v>
                </c:pt>
                <c:pt idx="1142">
                  <c:v>9.6666666666666665E-2</c:v>
                </c:pt>
                <c:pt idx="1143">
                  <c:v>9.5999999999999988E-2</c:v>
                </c:pt>
                <c:pt idx="1144">
                  <c:v>9.5999999999999988E-2</c:v>
                </c:pt>
                <c:pt idx="1145">
                  <c:v>9.5999999999999988E-2</c:v>
                </c:pt>
                <c:pt idx="1146">
                  <c:v>9.5999999999999988E-2</c:v>
                </c:pt>
                <c:pt idx="1147">
                  <c:v>9.5999999999999988E-2</c:v>
                </c:pt>
                <c:pt idx="1148">
                  <c:v>9.5999999999999988E-2</c:v>
                </c:pt>
                <c:pt idx="1149">
                  <c:v>9.5999999999999988E-2</c:v>
                </c:pt>
                <c:pt idx="1150">
                  <c:v>9.5999999999999988E-2</c:v>
                </c:pt>
                <c:pt idx="1151">
                  <c:v>9.5999999999999988E-2</c:v>
                </c:pt>
                <c:pt idx="1152">
                  <c:v>9.5999999999999988E-2</c:v>
                </c:pt>
                <c:pt idx="1153">
                  <c:v>9.5999999999999988E-2</c:v>
                </c:pt>
                <c:pt idx="1154">
                  <c:v>9.5999999999999988E-2</c:v>
                </c:pt>
                <c:pt idx="1155">
                  <c:v>9.5999999999999988E-2</c:v>
                </c:pt>
                <c:pt idx="1156">
                  <c:v>9.5999999999999988E-2</c:v>
                </c:pt>
                <c:pt idx="1157">
                  <c:v>9.5999999999999988E-2</c:v>
                </c:pt>
                <c:pt idx="1158">
                  <c:v>9.5999999999999988E-2</c:v>
                </c:pt>
                <c:pt idx="1159">
                  <c:v>9.5999999999999988E-2</c:v>
                </c:pt>
                <c:pt idx="1160">
                  <c:v>9.5999999999999988E-2</c:v>
                </c:pt>
                <c:pt idx="1161">
                  <c:v>9.5333333333333325E-2</c:v>
                </c:pt>
                <c:pt idx="1162">
                  <c:v>9.5333333333333325E-2</c:v>
                </c:pt>
                <c:pt idx="1163">
                  <c:v>9.5333333333333325E-2</c:v>
                </c:pt>
                <c:pt idx="1164">
                  <c:v>9.5333333333333325E-2</c:v>
                </c:pt>
                <c:pt idx="1165">
                  <c:v>9.5333333333333325E-2</c:v>
                </c:pt>
                <c:pt idx="1166">
                  <c:v>9.5333333333333325E-2</c:v>
                </c:pt>
                <c:pt idx="1167">
                  <c:v>9.5333333333333325E-2</c:v>
                </c:pt>
                <c:pt idx="1168">
                  <c:v>9.5333333333333325E-2</c:v>
                </c:pt>
                <c:pt idx="1169">
                  <c:v>9.5333333333333325E-2</c:v>
                </c:pt>
                <c:pt idx="1170">
                  <c:v>9.5333333333333325E-2</c:v>
                </c:pt>
                <c:pt idx="1171">
                  <c:v>9.5333333333333325E-2</c:v>
                </c:pt>
                <c:pt idx="1172">
                  <c:v>9.5333333333333325E-2</c:v>
                </c:pt>
                <c:pt idx="1173">
                  <c:v>9.5333333333333325E-2</c:v>
                </c:pt>
                <c:pt idx="1174">
                  <c:v>9.5333333333333325E-2</c:v>
                </c:pt>
                <c:pt idx="1175">
                  <c:v>9.5333333333333325E-2</c:v>
                </c:pt>
                <c:pt idx="1176">
                  <c:v>9.5333333333333325E-2</c:v>
                </c:pt>
                <c:pt idx="1177">
                  <c:v>9.5333333333333325E-2</c:v>
                </c:pt>
                <c:pt idx="1178">
                  <c:v>9.5333333333333325E-2</c:v>
                </c:pt>
                <c:pt idx="1179">
                  <c:v>9.5333333333333325E-2</c:v>
                </c:pt>
                <c:pt idx="1180">
                  <c:v>9.5333333333333325E-2</c:v>
                </c:pt>
                <c:pt idx="1181">
                  <c:v>9.5333333333333325E-2</c:v>
                </c:pt>
                <c:pt idx="1182">
                  <c:v>9.5333333333333325E-2</c:v>
                </c:pt>
                <c:pt idx="1183">
                  <c:v>9.5333333333333325E-2</c:v>
                </c:pt>
                <c:pt idx="1184">
                  <c:v>9.5333333333333325E-2</c:v>
                </c:pt>
                <c:pt idx="1185">
                  <c:v>9.4666666666666663E-2</c:v>
                </c:pt>
                <c:pt idx="1186">
                  <c:v>9.4666666666666663E-2</c:v>
                </c:pt>
                <c:pt idx="1187">
                  <c:v>9.4666666666666663E-2</c:v>
                </c:pt>
                <c:pt idx="1188">
                  <c:v>9.4666666666666663E-2</c:v>
                </c:pt>
                <c:pt idx="1189">
                  <c:v>9.4666666666666663E-2</c:v>
                </c:pt>
                <c:pt idx="1190">
                  <c:v>9.4666666666666663E-2</c:v>
                </c:pt>
                <c:pt idx="1191">
                  <c:v>9.4666666666666663E-2</c:v>
                </c:pt>
                <c:pt idx="1192">
                  <c:v>9.4666666666666663E-2</c:v>
                </c:pt>
                <c:pt idx="1193">
                  <c:v>9.4666666666666663E-2</c:v>
                </c:pt>
                <c:pt idx="1194">
                  <c:v>9.4666666666666663E-2</c:v>
                </c:pt>
                <c:pt idx="1195">
                  <c:v>9.3999999999999986E-2</c:v>
                </c:pt>
                <c:pt idx="1196">
                  <c:v>9.3999999999999986E-2</c:v>
                </c:pt>
                <c:pt idx="1197">
                  <c:v>9.3999999999999986E-2</c:v>
                </c:pt>
                <c:pt idx="1198">
                  <c:v>9.3999999999999986E-2</c:v>
                </c:pt>
                <c:pt idx="1199">
                  <c:v>9.3999999999999986E-2</c:v>
                </c:pt>
                <c:pt idx="1200">
                  <c:v>9.3999999999999986E-2</c:v>
                </c:pt>
                <c:pt idx="1201">
                  <c:v>9.3999999999999986E-2</c:v>
                </c:pt>
                <c:pt idx="1202">
                  <c:v>9.3999999999999986E-2</c:v>
                </c:pt>
                <c:pt idx="1203">
                  <c:v>9.3999999999999986E-2</c:v>
                </c:pt>
                <c:pt idx="1204">
                  <c:v>9.3999999999999986E-2</c:v>
                </c:pt>
                <c:pt idx="1205">
                  <c:v>9.3999999999999986E-2</c:v>
                </c:pt>
                <c:pt idx="1206">
                  <c:v>9.3999999999999986E-2</c:v>
                </c:pt>
                <c:pt idx="1207">
                  <c:v>9.3999999999999986E-2</c:v>
                </c:pt>
                <c:pt idx="1208">
                  <c:v>9.3999999999999986E-2</c:v>
                </c:pt>
                <c:pt idx="1209">
                  <c:v>9.3999999999999986E-2</c:v>
                </c:pt>
                <c:pt idx="1210">
                  <c:v>9.3999999999999986E-2</c:v>
                </c:pt>
                <c:pt idx="1211">
                  <c:v>9.3999999999999986E-2</c:v>
                </c:pt>
                <c:pt idx="1212">
                  <c:v>9.3999999999999986E-2</c:v>
                </c:pt>
                <c:pt idx="1213">
                  <c:v>9.3999999999999986E-2</c:v>
                </c:pt>
                <c:pt idx="1214">
                  <c:v>9.3999999999999986E-2</c:v>
                </c:pt>
                <c:pt idx="1215">
                  <c:v>9.3999999999999986E-2</c:v>
                </c:pt>
                <c:pt idx="1216">
                  <c:v>9.3999999999999986E-2</c:v>
                </c:pt>
                <c:pt idx="1217">
                  <c:v>9.3333333333333338E-2</c:v>
                </c:pt>
                <c:pt idx="1218">
                  <c:v>9.3333333333333338E-2</c:v>
                </c:pt>
                <c:pt idx="1219">
                  <c:v>9.3333333333333338E-2</c:v>
                </c:pt>
                <c:pt idx="1220">
                  <c:v>9.3333333333333338E-2</c:v>
                </c:pt>
                <c:pt idx="1221">
                  <c:v>9.3333333333333338E-2</c:v>
                </c:pt>
                <c:pt idx="1222">
                  <c:v>9.3333333333333338E-2</c:v>
                </c:pt>
                <c:pt idx="1223">
                  <c:v>9.3333333333333338E-2</c:v>
                </c:pt>
                <c:pt idx="1224">
                  <c:v>9.3333333333333338E-2</c:v>
                </c:pt>
                <c:pt idx="1225">
                  <c:v>9.3333333333333338E-2</c:v>
                </c:pt>
                <c:pt idx="1226">
                  <c:v>9.3333333333333338E-2</c:v>
                </c:pt>
                <c:pt idx="1227">
                  <c:v>9.3333333333333338E-2</c:v>
                </c:pt>
                <c:pt idx="1228">
                  <c:v>9.3333333333333338E-2</c:v>
                </c:pt>
                <c:pt idx="1229">
                  <c:v>9.3333333333333338E-2</c:v>
                </c:pt>
                <c:pt idx="1230">
                  <c:v>9.2666666666666675E-2</c:v>
                </c:pt>
                <c:pt idx="1231">
                  <c:v>9.2666666666666675E-2</c:v>
                </c:pt>
                <c:pt idx="1232">
                  <c:v>9.2666666666666675E-2</c:v>
                </c:pt>
                <c:pt idx="1233">
                  <c:v>9.2666666666666675E-2</c:v>
                </c:pt>
                <c:pt idx="1234">
                  <c:v>9.2666666666666675E-2</c:v>
                </c:pt>
                <c:pt idx="1235">
                  <c:v>9.2666666666666675E-2</c:v>
                </c:pt>
                <c:pt idx="1236">
                  <c:v>9.2666666666666675E-2</c:v>
                </c:pt>
                <c:pt idx="1237">
                  <c:v>9.2666666666666675E-2</c:v>
                </c:pt>
                <c:pt idx="1238">
                  <c:v>9.2666666666666675E-2</c:v>
                </c:pt>
                <c:pt idx="1239">
                  <c:v>9.2666666666666675E-2</c:v>
                </c:pt>
                <c:pt idx="1240">
                  <c:v>9.2666666666666675E-2</c:v>
                </c:pt>
                <c:pt idx="1241">
                  <c:v>9.2666666666666675E-2</c:v>
                </c:pt>
                <c:pt idx="1242">
                  <c:v>9.2666666666666675E-2</c:v>
                </c:pt>
                <c:pt idx="1243">
                  <c:v>9.2666666666666675E-2</c:v>
                </c:pt>
                <c:pt idx="1244">
                  <c:v>9.2666666666666675E-2</c:v>
                </c:pt>
                <c:pt idx="1245">
                  <c:v>9.2666666666666675E-2</c:v>
                </c:pt>
                <c:pt idx="1246">
                  <c:v>9.2666666666666675E-2</c:v>
                </c:pt>
                <c:pt idx="1247">
                  <c:v>9.2666666666666675E-2</c:v>
                </c:pt>
                <c:pt idx="1248">
                  <c:v>9.2666666666666675E-2</c:v>
                </c:pt>
                <c:pt idx="1249">
                  <c:v>9.2666666666666675E-2</c:v>
                </c:pt>
                <c:pt idx="1250">
                  <c:v>9.2666666666666675E-2</c:v>
                </c:pt>
                <c:pt idx="1251">
                  <c:v>9.2666666666666675E-2</c:v>
                </c:pt>
                <c:pt idx="1252">
                  <c:v>9.2666666666666675E-2</c:v>
                </c:pt>
                <c:pt idx="1253">
                  <c:v>9.2000000000000012E-2</c:v>
                </c:pt>
                <c:pt idx="1254">
                  <c:v>9.2000000000000012E-2</c:v>
                </c:pt>
                <c:pt idx="1255">
                  <c:v>9.2000000000000012E-2</c:v>
                </c:pt>
                <c:pt idx="1256">
                  <c:v>9.2000000000000012E-2</c:v>
                </c:pt>
                <c:pt idx="1257">
                  <c:v>9.2000000000000012E-2</c:v>
                </c:pt>
                <c:pt idx="1258">
                  <c:v>9.2000000000000012E-2</c:v>
                </c:pt>
                <c:pt idx="1259">
                  <c:v>9.2000000000000012E-2</c:v>
                </c:pt>
                <c:pt idx="1260">
                  <c:v>9.2000000000000012E-2</c:v>
                </c:pt>
                <c:pt idx="1261">
                  <c:v>9.2000000000000012E-2</c:v>
                </c:pt>
                <c:pt idx="1262">
                  <c:v>9.2000000000000012E-2</c:v>
                </c:pt>
                <c:pt idx="1263">
                  <c:v>9.2000000000000012E-2</c:v>
                </c:pt>
                <c:pt idx="1264">
                  <c:v>9.1333333333333336E-2</c:v>
                </c:pt>
                <c:pt idx="1265">
                  <c:v>9.1333333333333336E-2</c:v>
                </c:pt>
                <c:pt idx="1266">
                  <c:v>9.1333333333333336E-2</c:v>
                </c:pt>
                <c:pt idx="1267">
                  <c:v>9.1333333333333336E-2</c:v>
                </c:pt>
                <c:pt idx="1268">
                  <c:v>9.1333333333333336E-2</c:v>
                </c:pt>
                <c:pt idx="1269">
                  <c:v>9.1333333333333336E-2</c:v>
                </c:pt>
                <c:pt idx="1270">
                  <c:v>9.1333333333333336E-2</c:v>
                </c:pt>
                <c:pt idx="1271">
                  <c:v>9.1333333333333336E-2</c:v>
                </c:pt>
                <c:pt idx="1272">
                  <c:v>9.1333333333333336E-2</c:v>
                </c:pt>
                <c:pt idx="1273">
                  <c:v>9.1333333333333336E-2</c:v>
                </c:pt>
                <c:pt idx="1274">
                  <c:v>9.1333333333333336E-2</c:v>
                </c:pt>
                <c:pt idx="1275">
                  <c:v>9.1333333333333336E-2</c:v>
                </c:pt>
                <c:pt idx="1276">
                  <c:v>9.1333333333333336E-2</c:v>
                </c:pt>
                <c:pt idx="1277">
                  <c:v>9.1333333333333336E-2</c:v>
                </c:pt>
                <c:pt idx="1278">
                  <c:v>9.1333333333333336E-2</c:v>
                </c:pt>
                <c:pt idx="1279">
                  <c:v>9.1333333333333336E-2</c:v>
                </c:pt>
                <c:pt idx="1280">
                  <c:v>9.1333333333333336E-2</c:v>
                </c:pt>
                <c:pt idx="1281">
                  <c:v>9.1333333333333336E-2</c:v>
                </c:pt>
                <c:pt idx="1282">
                  <c:v>9.1333333333333336E-2</c:v>
                </c:pt>
                <c:pt idx="1283">
                  <c:v>9.1333333333333336E-2</c:v>
                </c:pt>
                <c:pt idx="1284">
                  <c:v>9.1333333333333336E-2</c:v>
                </c:pt>
                <c:pt idx="1285">
                  <c:v>9.0666666666666673E-2</c:v>
                </c:pt>
                <c:pt idx="1286">
                  <c:v>9.0666666666666673E-2</c:v>
                </c:pt>
                <c:pt idx="1287">
                  <c:v>9.0666666666666673E-2</c:v>
                </c:pt>
                <c:pt idx="1288">
                  <c:v>9.0666666666666673E-2</c:v>
                </c:pt>
                <c:pt idx="1289">
                  <c:v>9.0666666666666673E-2</c:v>
                </c:pt>
                <c:pt idx="1290">
                  <c:v>9.0666666666666673E-2</c:v>
                </c:pt>
                <c:pt idx="1291">
                  <c:v>9.0666666666666673E-2</c:v>
                </c:pt>
                <c:pt idx="1292">
                  <c:v>9.0666666666666673E-2</c:v>
                </c:pt>
                <c:pt idx="1293">
                  <c:v>9.0666666666666673E-2</c:v>
                </c:pt>
                <c:pt idx="1294">
                  <c:v>9.0000000000000011E-2</c:v>
                </c:pt>
                <c:pt idx="1295">
                  <c:v>9.0000000000000011E-2</c:v>
                </c:pt>
                <c:pt idx="1296">
                  <c:v>9.0000000000000011E-2</c:v>
                </c:pt>
                <c:pt idx="1297">
                  <c:v>9.0000000000000011E-2</c:v>
                </c:pt>
                <c:pt idx="1298">
                  <c:v>9.0000000000000011E-2</c:v>
                </c:pt>
                <c:pt idx="1299">
                  <c:v>9.0000000000000011E-2</c:v>
                </c:pt>
                <c:pt idx="1300">
                  <c:v>9.0000000000000011E-2</c:v>
                </c:pt>
                <c:pt idx="1301">
                  <c:v>9.0000000000000011E-2</c:v>
                </c:pt>
                <c:pt idx="1302">
                  <c:v>9.0000000000000011E-2</c:v>
                </c:pt>
                <c:pt idx="1303">
                  <c:v>9.0000000000000011E-2</c:v>
                </c:pt>
                <c:pt idx="1304">
                  <c:v>9.0000000000000011E-2</c:v>
                </c:pt>
                <c:pt idx="1305">
                  <c:v>9.0000000000000011E-2</c:v>
                </c:pt>
                <c:pt idx="1306">
                  <c:v>9.0000000000000011E-2</c:v>
                </c:pt>
                <c:pt idx="1307">
                  <c:v>9.0000000000000011E-2</c:v>
                </c:pt>
                <c:pt idx="1308">
                  <c:v>9.0000000000000011E-2</c:v>
                </c:pt>
                <c:pt idx="1309">
                  <c:v>9.0000000000000011E-2</c:v>
                </c:pt>
                <c:pt idx="1310">
                  <c:v>9.0000000000000011E-2</c:v>
                </c:pt>
                <c:pt idx="1311">
                  <c:v>9.0000000000000011E-2</c:v>
                </c:pt>
                <c:pt idx="1312">
                  <c:v>9.0000000000000011E-2</c:v>
                </c:pt>
                <c:pt idx="1313">
                  <c:v>9.0000000000000011E-2</c:v>
                </c:pt>
                <c:pt idx="1314">
                  <c:v>8.9333333333333334E-2</c:v>
                </c:pt>
                <c:pt idx="1315">
                  <c:v>8.9333333333333334E-2</c:v>
                </c:pt>
                <c:pt idx="1316">
                  <c:v>8.9333333333333334E-2</c:v>
                </c:pt>
                <c:pt idx="1317">
                  <c:v>8.9333333333333334E-2</c:v>
                </c:pt>
                <c:pt idx="1318">
                  <c:v>8.9333333333333334E-2</c:v>
                </c:pt>
                <c:pt idx="1319">
                  <c:v>8.9333333333333334E-2</c:v>
                </c:pt>
                <c:pt idx="1320">
                  <c:v>8.9333333333333334E-2</c:v>
                </c:pt>
                <c:pt idx="1321">
                  <c:v>8.9333333333333334E-2</c:v>
                </c:pt>
                <c:pt idx="1322">
                  <c:v>8.9333333333333334E-2</c:v>
                </c:pt>
                <c:pt idx="1323">
                  <c:v>8.9333333333333334E-2</c:v>
                </c:pt>
                <c:pt idx="1324">
                  <c:v>8.9333333333333334E-2</c:v>
                </c:pt>
                <c:pt idx="1325">
                  <c:v>8.9333333333333334E-2</c:v>
                </c:pt>
                <c:pt idx="1326">
                  <c:v>8.9333333333333334E-2</c:v>
                </c:pt>
                <c:pt idx="1327">
                  <c:v>8.9333333333333334E-2</c:v>
                </c:pt>
                <c:pt idx="1328">
                  <c:v>8.8666666666666671E-2</c:v>
                </c:pt>
                <c:pt idx="1329">
                  <c:v>8.8666666666666671E-2</c:v>
                </c:pt>
                <c:pt idx="1330">
                  <c:v>8.8666666666666671E-2</c:v>
                </c:pt>
                <c:pt idx="1331">
                  <c:v>8.8666666666666671E-2</c:v>
                </c:pt>
                <c:pt idx="1332">
                  <c:v>8.8666666666666671E-2</c:v>
                </c:pt>
                <c:pt idx="1333">
                  <c:v>8.8666666666666671E-2</c:v>
                </c:pt>
                <c:pt idx="1334">
                  <c:v>8.8666666666666671E-2</c:v>
                </c:pt>
                <c:pt idx="1335">
                  <c:v>8.8666666666666671E-2</c:v>
                </c:pt>
                <c:pt idx="1336">
                  <c:v>8.8666666666666671E-2</c:v>
                </c:pt>
                <c:pt idx="1337">
                  <c:v>8.8666666666666671E-2</c:v>
                </c:pt>
                <c:pt idx="1338">
                  <c:v>8.8666666666666671E-2</c:v>
                </c:pt>
                <c:pt idx="1339">
                  <c:v>8.8666666666666671E-2</c:v>
                </c:pt>
                <c:pt idx="1340">
                  <c:v>8.8666666666666671E-2</c:v>
                </c:pt>
                <c:pt idx="1341">
                  <c:v>8.8666666666666671E-2</c:v>
                </c:pt>
                <c:pt idx="1342">
                  <c:v>8.8666666666666671E-2</c:v>
                </c:pt>
                <c:pt idx="1343">
                  <c:v>8.8666666666666671E-2</c:v>
                </c:pt>
                <c:pt idx="1344">
                  <c:v>8.8666666666666671E-2</c:v>
                </c:pt>
                <c:pt idx="1345">
                  <c:v>8.8666666666666671E-2</c:v>
                </c:pt>
                <c:pt idx="1346">
                  <c:v>8.8666666666666671E-2</c:v>
                </c:pt>
                <c:pt idx="1347">
                  <c:v>8.8000000000000009E-2</c:v>
                </c:pt>
                <c:pt idx="1348">
                  <c:v>8.8000000000000009E-2</c:v>
                </c:pt>
                <c:pt idx="1349">
                  <c:v>8.8000000000000009E-2</c:v>
                </c:pt>
                <c:pt idx="1350">
                  <c:v>8.8000000000000009E-2</c:v>
                </c:pt>
                <c:pt idx="1351">
                  <c:v>8.8000000000000009E-2</c:v>
                </c:pt>
                <c:pt idx="1352">
                  <c:v>8.8000000000000009E-2</c:v>
                </c:pt>
                <c:pt idx="1353">
                  <c:v>8.8000000000000009E-2</c:v>
                </c:pt>
                <c:pt idx="1354">
                  <c:v>8.8000000000000009E-2</c:v>
                </c:pt>
                <c:pt idx="1355">
                  <c:v>8.8000000000000009E-2</c:v>
                </c:pt>
                <c:pt idx="1356">
                  <c:v>8.7333333333333332E-2</c:v>
                </c:pt>
                <c:pt idx="1357">
                  <c:v>8.7333333333333332E-2</c:v>
                </c:pt>
                <c:pt idx="1358">
                  <c:v>8.7333333333333332E-2</c:v>
                </c:pt>
                <c:pt idx="1359">
                  <c:v>8.7333333333333332E-2</c:v>
                </c:pt>
                <c:pt idx="1360">
                  <c:v>8.7333333333333332E-2</c:v>
                </c:pt>
                <c:pt idx="1361">
                  <c:v>8.7333333333333332E-2</c:v>
                </c:pt>
                <c:pt idx="1362">
                  <c:v>8.7333333333333332E-2</c:v>
                </c:pt>
                <c:pt idx="1363">
                  <c:v>8.7333333333333332E-2</c:v>
                </c:pt>
                <c:pt idx="1364">
                  <c:v>8.7333333333333332E-2</c:v>
                </c:pt>
                <c:pt idx="1365">
                  <c:v>8.7333333333333332E-2</c:v>
                </c:pt>
                <c:pt idx="1366">
                  <c:v>8.7333333333333332E-2</c:v>
                </c:pt>
                <c:pt idx="1367">
                  <c:v>8.7333333333333332E-2</c:v>
                </c:pt>
                <c:pt idx="1368">
                  <c:v>8.7333333333333332E-2</c:v>
                </c:pt>
                <c:pt idx="1369">
                  <c:v>8.7333333333333332E-2</c:v>
                </c:pt>
                <c:pt idx="1370">
                  <c:v>8.7333333333333332E-2</c:v>
                </c:pt>
                <c:pt idx="1371">
                  <c:v>8.7333333333333332E-2</c:v>
                </c:pt>
                <c:pt idx="1372">
                  <c:v>8.7333333333333332E-2</c:v>
                </c:pt>
                <c:pt idx="1373">
                  <c:v>8.7333333333333332E-2</c:v>
                </c:pt>
                <c:pt idx="1374">
                  <c:v>8.7333333333333332E-2</c:v>
                </c:pt>
                <c:pt idx="1375">
                  <c:v>8.7333333333333332E-2</c:v>
                </c:pt>
                <c:pt idx="1376">
                  <c:v>8.7333333333333332E-2</c:v>
                </c:pt>
                <c:pt idx="1377">
                  <c:v>8.7333333333333332E-2</c:v>
                </c:pt>
                <c:pt idx="1378">
                  <c:v>8.7333333333333332E-2</c:v>
                </c:pt>
                <c:pt idx="1379">
                  <c:v>8.7333333333333332E-2</c:v>
                </c:pt>
                <c:pt idx="1380">
                  <c:v>8.7333333333333332E-2</c:v>
                </c:pt>
                <c:pt idx="1381">
                  <c:v>8.7333333333333332E-2</c:v>
                </c:pt>
                <c:pt idx="1382">
                  <c:v>8.666666666666667E-2</c:v>
                </c:pt>
                <c:pt idx="1383">
                  <c:v>8.666666666666667E-2</c:v>
                </c:pt>
                <c:pt idx="1384">
                  <c:v>8.666666666666667E-2</c:v>
                </c:pt>
                <c:pt idx="1385">
                  <c:v>8.666666666666667E-2</c:v>
                </c:pt>
                <c:pt idx="1386">
                  <c:v>8.666666666666667E-2</c:v>
                </c:pt>
                <c:pt idx="1387">
                  <c:v>8.666666666666667E-2</c:v>
                </c:pt>
                <c:pt idx="1388">
                  <c:v>8.666666666666667E-2</c:v>
                </c:pt>
                <c:pt idx="1389">
                  <c:v>8.666666666666667E-2</c:v>
                </c:pt>
                <c:pt idx="1390">
                  <c:v>8.666666666666667E-2</c:v>
                </c:pt>
                <c:pt idx="1391">
                  <c:v>8.666666666666667E-2</c:v>
                </c:pt>
                <c:pt idx="1392">
                  <c:v>8.666666666666667E-2</c:v>
                </c:pt>
                <c:pt idx="1393">
                  <c:v>8.666666666666667E-2</c:v>
                </c:pt>
                <c:pt idx="1394">
                  <c:v>8.666666666666667E-2</c:v>
                </c:pt>
                <c:pt idx="1395">
                  <c:v>8.666666666666667E-2</c:v>
                </c:pt>
                <c:pt idx="1396">
                  <c:v>8.666666666666667E-2</c:v>
                </c:pt>
                <c:pt idx="1397">
                  <c:v>8.666666666666667E-2</c:v>
                </c:pt>
                <c:pt idx="1398">
                  <c:v>8.6000000000000007E-2</c:v>
                </c:pt>
                <c:pt idx="1399">
                  <c:v>8.6000000000000007E-2</c:v>
                </c:pt>
                <c:pt idx="1400">
                  <c:v>8.6000000000000007E-2</c:v>
                </c:pt>
                <c:pt idx="1401">
                  <c:v>8.6000000000000007E-2</c:v>
                </c:pt>
                <c:pt idx="1402">
                  <c:v>8.6000000000000007E-2</c:v>
                </c:pt>
                <c:pt idx="1403">
                  <c:v>8.6000000000000007E-2</c:v>
                </c:pt>
                <c:pt idx="1404">
                  <c:v>8.6000000000000007E-2</c:v>
                </c:pt>
                <c:pt idx="1405">
                  <c:v>8.6000000000000007E-2</c:v>
                </c:pt>
                <c:pt idx="1406">
                  <c:v>8.6000000000000007E-2</c:v>
                </c:pt>
                <c:pt idx="1407">
                  <c:v>8.6000000000000007E-2</c:v>
                </c:pt>
                <c:pt idx="1408">
                  <c:v>8.6000000000000007E-2</c:v>
                </c:pt>
                <c:pt idx="1409">
                  <c:v>8.6000000000000007E-2</c:v>
                </c:pt>
                <c:pt idx="1410">
                  <c:v>8.6000000000000007E-2</c:v>
                </c:pt>
                <c:pt idx="1411">
                  <c:v>8.6000000000000007E-2</c:v>
                </c:pt>
                <c:pt idx="1412">
                  <c:v>8.6000000000000007E-2</c:v>
                </c:pt>
                <c:pt idx="1413">
                  <c:v>8.6000000000000007E-2</c:v>
                </c:pt>
                <c:pt idx="1414">
                  <c:v>8.6000000000000007E-2</c:v>
                </c:pt>
                <c:pt idx="1415">
                  <c:v>8.6000000000000007E-2</c:v>
                </c:pt>
                <c:pt idx="1416">
                  <c:v>8.6000000000000007E-2</c:v>
                </c:pt>
                <c:pt idx="1417">
                  <c:v>8.6000000000000007E-2</c:v>
                </c:pt>
                <c:pt idx="1418">
                  <c:v>8.6000000000000007E-2</c:v>
                </c:pt>
                <c:pt idx="1419">
                  <c:v>8.6000000000000007E-2</c:v>
                </c:pt>
                <c:pt idx="1420">
                  <c:v>8.6000000000000007E-2</c:v>
                </c:pt>
                <c:pt idx="1421">
                  <c:v>8.6000000000000007E-2</c:v>
                </c:pt>
                <c:pt idx="1422">
                  <c:v>8.6000000000000007E-2</c:v>
                </c:pt>
                <c:pt idx="1423">
                  <c:v>8.6000000000000007E-2</c:v>
                </c:pt>
                <c:pt idx="1424">
                  <c:v>8.533333333333333E-2</c:v>
                </c:pt>
                <c:pt idx="1425">
                  <c:v>8.533333333333333E-2</c:v>
                </c:pt>
                <c:pt idx="1426">
                  <c:v>8.533333333333333E-2</c:v>
                </c:pt>
                <c:pt idx="1427">
                  <c:v>8.533333333333333E-2</c:v>
                </c:pt>
                <c:pt idx="1428">
                  <c:v>8.533333333333333E-2</c:v>
                </c:pt>
                <c:pt idx="1429">
                  <c:v>8.533333333333333E-2</c:v>
                </c:pt>
                <c:pt idx="1430">
                  <c:v>8.533333333333333E-2</c:v>
                </c:pt>
                <c:pt idx="1431">
                  <c:v>8.533333333333333E-2</c:v>
                </c:pt>
                <c:pt idx="1432">
                  <c:v>8.533333333333333E-2</c:v>
                </c:pt>
                <c:pt idx="1433">
                  <c:v>8.533333333333333E-2</c:v>
                </c:pt>
                <c:pt idx="1434">
                  <c:v>8.4666666666666668E-2</c:v>
                </c:pt>
                <c:pt idx="1435">
                  <c:v>8.4666666666666668E-2</c:v>
                </c:pt>
                <c:pt idx="1436">
                  <c:v>8.4666666666666668E-2</c:v>
                </c:pt>
                <c:pt idx="1437">
                  <c:v>8.4666666666666668E-2</c:v>
                </c:pt>
                <c:pt idx="1438">
                  <c:v>8.4666666666666668E-2</c:v>
                </c:pt>
                <c:pt idx="1439">
                  <c:v>8.4666666666666668E-2</c:v>
                </c:pt>
                <c:pt idx="1440">
                  <c:v>8.4666666666666668E-2</c:v>
                </c:pt>
                <c:pt idx="1441">
                  <c:v>8.4666666666666668E-2</c:v>
                </c:pt>
                <c:pt idx="1442">
                  <c:v>8.4666666666666668E-2</c:v>
                </c:pt>
                <c:pt idx="1443">
                  <c:v>8.4666666666666668E-2</c:v>
                </c:pt>
                <c:pt idx="1444">
                  <c:v>8.4666666666666668E-2</c:v>
                </c:pt>
                <c:pt idx="1445">
                  <c:v>8.4666666666666668E-2</c:v>
                </c:pt>
                <c:pt idx="1446">
                  <c:v>8.4666666666666668E-2</c:v>
                </c:pt>
                <c:pt idx="1447">
                  <c:v>8.4666666666666668E-2</c:v>
                </c:pt>
                <c:pt idx="1448">
                  <c:v>8.4666666666666668E-2</c:v>
                </c:pt>
                <c:pt idx="1449">
                  <c:v>8.4666666666666668E-2</c:v>
                </c:pt>
                <c:pt idx="1450">
                  <c:v>8.4666666666666668E-2</c:v>
                </c:pt>
                <c:pt idx="1451">
                  <c:v>8.4666666666666668E-2</c:v>
                </c:pt>
                <c:pt idx="1452">
                  <c:v>8.4666666666666668E-2</c:v>
                </c:pt>
                <c:pt idx="1453">
                  <c:v>8.4666666666666668E-2</c:v>
                </c:pt>
                <c:pt idx="1454">
                  <c:v>8.4666666666666668E-2</c:v>
                </c:pt>
                <c:pt idx="1455">
                  <c:v>8.4666666666666668E-2</c:v>
                </c:pt>
                <c:pt idx="1456">
                  <c:v>8.4666666666666668E-2</c:v>
                </c:pt>
                <c:pt idx="1457">
                  <c:v>8.4666666666666668E-2</c:v>
                </c:pt>
                <c:pt idx="1458">
                  <c:v>8.4000000000000005E-2</c:v>
                </c:pt>
                <c:pt idx="1459">
                  <c:v>8.4000000000000005E-2</c:v>
                </c:pt>
                <c:pt idx="1460">
                  <c:v>8.4000000000000005E-2</c:v>
                </c:pt>
                <c:pt idx="1461">
                  <c:v>8.4000000000000005E-2</c:v>
                </c:pt>
                <c:pt idx="1462">
                  <c:v>8.4000000000000005E-2</c:v>
                </c:pt>
                <c:pt idx="1463">
                  <c:v>8.4000000000000005E-2</c:v>
                </c:pt>
                <c:pt idx="1464">
                  <c:v>8.4000000000000005E-2</c:v>
                </c:pt>
                <c:pt idx="1465">
                  <c:v>8.4000000000000005E-2</c:v>
                </c:pt>
                <c:pt idx="1466">
                  <c:v>8.4000000000000005E-2</c:v>
                </c:pt>
                <c:pt idx="1467">
                  <c:v>8.4000000000000005E-2</c:v>
                </c:pt>
                <c:pt idx="1468">
                  <c:v>8.4000000000000005E-2</c:v>
                </c:pt>
                <c:pt idx="1469">
                  <c:v>8.4000000000000005E-2</c:v>
                </c:pt>
                <c:pt idx="1470">
                  <c:v>8.4000000000000005E-2</c:v>
                </c:pt>
                <c:pt idx="1471">
                  <c:v>8.4000000000000005E-2</c:v>
                </c:pt>
                <c:pt idx="1472">
                  <c:v>8.4000000000000005E-2</c:v>
                </c:pt>
                <c:pt idx="1473">
                  <c:v>8.4000000000000005E-2</c:v>
                </c:pt>
                <c:pt idx="1474">
                  <c:v>8.4000000000000005E-2</c:v>
                </c:pt>
                <c:pt idx="1475">
                  <c:v>8.4000000000000005E-2</c:v>
                </c:pt>
                <c:pt idx="1476">
                  <c:v>8.4000000000000005E-2</c:v>
                </c:pt>
                <c:pt idx="1477">
                  <c:v>8.4000000000000005E-2</c:v>
                </c:pt>
                <c:pt idx="1478">
                  <c:v>8.4000000000000005E-2</c:v>
                </c:pt>
                <c:pt idx="1479">
                  <c:v>8.3333333333333329E-2</c:v>
                </c:pt>
                <c:pt idx="1480">
                  <c:v>8.3333333333333329E-2</c:v>
                </c:pt>
                <c:pt idx="1481">
                  <c:v>8.3333333333333329E-2</c:v>
                </c:pt>
                <c:pt idx="1482">
                  <c:v>8.3333333333333329E-2</c:v>
                </c:pt>
                <c:pt idx="1483">
                  <c:v>8.3333333333333329E-2</c:v>
                </c:pt>
                <c:pt idx="1484">
                  <c:v>8.3333333333333329E-2</c:v>
                </c:pt>
                <c:pt idx="1485">
                  <c:v>8.3333333333333329E-2</c:v>
                </c:pt>
                <c:pt idx="1486">
                  <c:v>8.3333333333333329E-2</c:v>
                </c:pt>
                <c:pt idx="1487">
                  <c:v>8.3333333333333329E-2</c:v>
                </c:pt>
                <c:pt idx="1488">
                  <c:v>8.3333333333333329E-2</c:v>
                </c:pt>
                <c:pt idx="1489">
                  <c:v>8.3333333333333329E-2</c:v>
                </c:pt>
                <c:pt idx="1490">
                  <c:v>8.3333333333333329E-2</c:v>
                </c:pt>
                <c:pt idx="1491">
                  <c:v>8.3333333333333329E-2</c:v>
                </c:pt>
                <c:pt idx="1492">
                  <c:v>8.3333333333333329E-2</c:v>
                </c:pt>
                <c:pt idx="1493">
                  <c:v>8.3333333333333329E-2</c:v>
                </c:pt>
                <c:pt idx="1494">
                  <c:v>8.3333333333333329E-2</c:v>
                </c:pt>
                <c:pt idx="1495">
                  <c:v>8.3333333333333329E-2</c:v>
                </c:pt>
                <c:pt idx="1496">
                  <c:v>8.3333333333333329E-2</c:v>
                </c:pt>
                <c:pt idx="1497">
                  <c:v>8.3333333333333329E-2</c:v>
                </c:pt>
                <c:pt idx="1498">
                  <c:v>8.3333333333333329E-2</c:v>
                </c:pt>
                <c:pt idx="1499">
                  <c:v>8.3333333333333329E-2</c:v>
                </c:pt>
                <c:pt idx="1500">
                  <c:v>8.3333333333333329E-2</c:v>
                </c:pt>
                <c:pt idx="1501">
                  <c:v>8.3333333333333329E-2</c:v>
                </c:pt>
                <c:pt idx="1502">
                  <c:v>8.3333333333333329E-2</c:v>
                </c:pt>
                <c:pt idx="1503">
                  <c:v>8.3333333333333329E-2</c:v>
                </c:pt>
                <c:pt idx="1504">
                  <c:v>8.3333333333333329E-2</c:v>
                </c:pt>
                <c:pt idx="1505">
                  <c:v>8.3333333333333329E-2</c:v>
                </c:pt>
                <c:pt idx="1506">
                  <c:v>8.3333333333333329E-2</c:v>
                </c:pt>
                <c:pt idx="1507">
                  <c:v>8.3333333333333329E-2</c:v>
                </c:pt>
                <c:pt idx="1508">
                  <c:v>8.3333333333333329E-2</c:v>
                </c:pt>
                <c:pt idx="1509">
                  <c:v>8.3333333333333329E-2</c:v>
                </c:pt>
                <c:pt idx="1510">
                  <c:v>8.3333333333333329E-2</c:v>
                </c:pt>
                <c:pt idx="1511">
                  <c:v>8.3333333333333329E-2</c:v>
                </c:pt>
                <c:pt idx="1512">
                  <c:v>8.3333333333333329E-2</c:v>
                </c:pt>
                <c:pt idx="1513">
                  <c:v>8.3333333333333329E-2</c:v>
                </c:pt>
                <c:pt idx="1514">
                  <c:v>8.3333333333333329E-2</c:v>
                </c:pt>
                <c:pt idx="1515">
                  <c:v>8.3333333333333329E-2</c:v>
                </c:pt>
                <c:pt idx="1516">
                  <c:v>8.3333333333333329E-2</c:v>
                </c:pt>
                <c:pt idx="1517">
                  <c:v>8.3333333333333329E-2</c:v>
                </c:pt>
                <c:pt idx="1518">
                  <c:v>8.3333333333333329E-2</c:v>
                </c:pt>
                <c:pt idx="1519">
                  <c:v>8.3333333333333329E-2</c:v>
                </c:pt>
                <c:pt idx="1520">
                  <c:v>8.3333333333333329E-2</c:v>
                </c:pt>
                <c:pt idx="1521">
                  <c:v>8.3333333333333329E-2</c:v>
                </c:pt>
                <c:pt idx="1522">
                  <c:v>8.3333333333333329E-2</c:v>
                </c:pt>
                <c:pt idx="1523">
                  <c:v>8.3333333333333329E-2</c:v>
                </c:pt>
                <c:pt idx="1524">
                  <c:v>8.3333333333333329E-2</c:v>
                </c:pt>
                <c:pt idx="1525">
                  <c:v>8.3333333333333329E-2</c:v>
                </c:pt>
                <c:pt idx="1526">
                  <c:v>8.2666666666666666E-2</c:v>
                </c:pt>
                <c:pt idx="1527">
                  <c:v>8.2666666666666666E-2</c:v>
                </c:pt>
                <c:pt idx="1528">
                  <c:v>8.2666666666666666E-2</c:v>
                </c:pt>
                <c:pt idx="1529">
                  <c:v>8.2666666666666666E-2</c:v>
                </c:pt>
                <c:pt idx="1530">
                  <c:v>8.2666666666666666E-2</c:v>
                </c:pt>
                <c:pt idx="1531">
                  <c:v>8.2666666666666666E-2</c:v>
                </c:pt>
                <c:pt idx="1532">
                  <c:v>8.2666666666666666E-2</c:v>
                </c:pt>
                <c:pt idx="1533">
                  <c:v>8.2666666666666666E-2</c:v>
                </c:pt>
                <c:pt idx="1534">
                  <c:v>8.2666666666666666E-2</c:v>
                </c:pt>
                <c:pt idx="1535">
                  <c:v>8.2666666666666666E-2</c:v>
                </c:pt>
                <c:pt idx="1536">
                  <c:v>8.2666666666666666E-2</c:v>
                </c:pt>
                <c:pt idx="1537">
                  <c:v>8.2666666666666666E-2</c:v>
                </c:pt>
                <c:pt idx="1538">
                  <c:v>8.2666666666666666E-2</c:v>
                </c:pt>
                <c:pt idx="1539">
                  <c:v>8.2666666666666666E-2</c:v>
                </c:pt>
                <c:pt idx="1540">
                  <c:v>8.2666666666666666E-2</c:v>
                </c:pt>
                <c:pt idx="1541">
                  <c:v>8.2666666666666666E-2</c:v>
                </c:pt>
                <c:pt idx="1542">
                  <c:v>8.2000000000000003E-2</c:v>
                </c:pt>
                <c:pt idx="1543">
                  <c:v>8.2000000000000003E-2</c:v>
                </c:pt>
                <c:pt idx="1544">
                  <c:v>8.2000000000000003E-2</c:v>
                </c:pt>
                <c:pt idx="1545">
                  <c:v>8.2000000000000003E-2</c:v>
                </c:pt>
                <c:pt idx="1546">
                  <c:v>8.2000000000000003E-2</c:v>
                </c:pt>
                <c:pt idx="1547">
                  <c:v>8.2000000000000003E-2</c:v>
                </c:pt>
                <c:pt idx="1548">
                  <c:v>8.2000000000000003E-2</c:v>
                </c:pt>
                <c:pt idx="1549">
                  <c:v>8.2000000000000003E-2</c:v>
                </c:pt>
                <c:pt idx="1550">
                  <c:v>8.2000000000000003E-2</c:v>
                </c:pt>
                <c:pt idx="1551">
                  <c:v>8.2000000000000003E-2</c:v>
                </c:pt>
                <c:pt idx="1552">
                  <c:v>8.2000000000000003E-2</c:v>
                </c:pt>
                <c:pt idx="1553">
                  <c:v>8.2000000000000003E-2</c:v>
                </c:pt>
                <c:pt idx="1554">
                  <c:v>8.2000000000000003E-2</c:v>
                </c:pt>
                <c:pt idx="1555">
                  <c:v>8.2000000000000003E-2</c:v>
                </c:pt>
                <c:pt idx="1556">
                  <c:v>8.2000000000000003E-2</c:v>
                </c:pt>
                <c:pt idx="1557">
                  <c:v>8.1333333333333327E-2</c:v>
                </c:pt>
                <c:pt idx="1558">
                  <c:v>8.1333333333333327E-2</c:v>
                </c:pt>
                <c:pt idx="1559">
                  <c:v>8.1333333333333327E-2</c:v>
                </c:pt>
                <c:pt idx="1560">
                  <c:v>8.1333333333333327E-2</c:v>
                </c:pt>
                <c:pt idx="1561">
                  <c:v>8.1333333333333327E-2</c:v>
                </c:pt>
                <c:pt idx="1562">
                  <c:v>8.1333333333333327E-2</c:v>
                </c:pt>
                <c:pt idx="1563">
                  <c:v>8.1333333333333327E-2</c:v>
                </c:pt>
                <c:pt idx="1564">
                  <c:v>8.1333333333333327E-2</c:v>
                </c:pt>
                <c:pt idx="1565">
                  <c:v>8.1333333333333327E-2</c:v>
                </c:pt>
                <c:pt idx="1566">
                  <c:v>8.1333333333333327E-2</c:v>
                </c:pt>
                <c:pt idx="1567">
                  <c:v>8.1333333333333327E-2</c:v>
                </c:pt>
                <c:pt idx="1568">
                  <c:v>8.1333333333333327E-2</c:v>
                </c:pt>
                <c:pt idx="1569">
                  <c:v>8.1333333333333327E-2</c:v>
                </c:pt>
                <c:pt idx="1570">
                  <c:v>8.1333333333333327E-2</c:v>
                </c:pt>
                <c:pt idx="1571">
                  <c:v>8.0666666666666664E-2</c:v>
                </c:pt>
                <c:pt idx="1572">
                  <c:v>8.0666666666666664E-2</c:v>
                </c:pt>
                <c:pt idx="1573">
                  <c:v>8.0666666666666664E-2</c:v>
                </c:pt>
                <c:pt idx="1574">
                  <c:v>8.0666666666666664E-2</c:v>
                </c:pt>
                <c:pt idx="1575">
                  <c:v>8.0666666666666664E-2</c:v>
                </c:pt>
                <c:pt idx="1576">
                  <c:v>8.0666666666666664E-2</c:v>
                </c:pt>
                <c:pt idx="1577">
                  <c:v>8.0666666666666664E-2</c:v>
                </c:pt>
                <c:pt idx="1578">
                  <c:v>8.0666666666666664E-2</c:v>
                </c:pt>
                <c:pt idx="1579">
                  <c:v>8.0666666666666664E-2</c:v>
                </c:pt>
                <c:pt idx="1580">
                  <c:v>8.0666666666666664E-2</c:v>
                </c:pt>
                <c:pt idx="1581">
                  <c:v>8.0666666666666664E-2</c:v>
                </c:pt>
                <c:pt idx="1582">
                  <c:v>8.0666666666666664E-2</c:v>
                </c:pt>
                <c:pt idx="1583">
                  <c:v>8.0666666666666664E-2</c:v>
                </c:pt>
                <c:pt idx="1584">
                  <c:v>8.0666666666666664E-2</c:v>
                </c:pt>
                <c:pt idx="1585">
                  <c:v>8.0666666666666664E-2</c:v>
                </c:pt>
                <c:pt idx="1586">
                  <c:v>8.0666666666666664E-2</c:v>
                </c:pt>
                <c:pt idx="1587">
                  <c:v>8.0666666666666664E-2</c:v>
                </c:pt>
                <c:pt idx="1588">
                  <c:v>8.0666666666666664E-2</c:v>
                </c:pt>
                <c:pt idx="1589">
                  <c:v>8.0666666666666664E-2</c:v>
                </c:pt>
                <c:pt idx="1590">
                  <c:v>8.0666666666666664E-2</c:v>
                </c:pt>
                <c:pt idx="1591">
                  <c:v>8.0666666666666664E-2</c:v>
                </c:pt>
                <c:pt idx="1592">
                  <c:v>8.0666666666666664E-2</c:v>
                </c:pt>
                <c:pt idx="1593">
                  <c:v>8.0666666666666664E-2</c:v>
                </c:pt>
                <c:pt idx="1594">
                  <c:v>8.0666666666666664E-2</c:v>
                </c:pt>
                <c:pt idx="1595">
                  <c:v>0.08</c:v>
                </c:pt>
                <c:pt idx="1596">
                  <c:v>0.08</c:v>
                </c:pt>
                <c:pt idx="1597">
                  <c:v>0.08</c:v>
                </c:pt>
                <c:pt idx="1598">
                  <c:v>0.08</c:v>
                </c:pt>
                <c:pt idx="1599">
                  <c:v>0.08</c:v>
                </c:pt>
                <c:pt idx="1600">
                  <c:v>0.08</c:v>
                </c:pt>
                <c:pt idx="1601">
                  <c:v>0.08</c:v>
                </c:pt>
                <c:pt idx="1602">
                  <c:v>0.08</c:v>
                </c:pt>
                <c:pt idx="1603">
                  <c:v>0.08</c:v>
                </c:pt>
                <c:pt idx="1604">
                  <c:v>0.08</c:v>
                </c:pt>
                <c:pt idx="1605">
                  <c:v>7.9333333333333325E-2</c:v>
                </c:pt>
                <c:pt idx="1606">
                  <c:v>7.9333333333333325E-2</c:v>
                </c:pt>
                <c:pt idx="1607">
                  <c:v>7.9333333333333325E-2</c:v>
                </c:pt>
                <c:pt idx="1608">
                  <c:v>0.08</c:v>
                </c:pt>
                <c:pt idx="1609">
                  <c:v>0.08</c:v>
                </c:pt>
                <c:pt idx="1610">
                  <c:v>0.08</c:v>
                </c:pt>
                <c:pt idx="1611">
                  <c:v>0.08</c:v>
                </c:pt>
                <c:pt idx="1612">
                  <c:v>0.08</c:v>
                </c:pt>
                <c:pt idx="1613">
                  <c:v>0.08</c:v>
                </c:pt>
                <c:pt idx="1614">
                  <c:v>7.9333333333333325E-2</c:v>
                </c:pt>
                <c:pt idx="1615">
                  <c:v>7.9333333333333325E-2</c:v>
                </c:pt>
                <c:pt idx="1616">
                  <c:v>7.9333333333333325E-2</c:v>
                </c:pt>
                <c:pt idx="1617">
                  <c:v>7.9333333333333325E-2</c:v>
                </c:pt>
                <c:pt idx="1618">
                  <c:v>7.9333333333333325E-2</c:v>
                </c:pt>
                <c:pt idx="1619">
                  <c:v>7.9333333333333325E-2</c:v>
                </c:pt>
                <c:pt idx="1620">
                  <c:v>7.9333333333333325E-2</c:v>
                </c:pt>
                <c:pt idx="1621">
                  <c:v>7.9333333333333325E-2</c:v>
                </c:pt>
                <c:pt idx="1622">
                  <c:v>7.9333333333333325E-2</c:v>
                </c:pt>
                <c:pt idx="1623">
                  <c:v>7.9333333333333325E-2</c:v>
                </c:pt>
                <c:pt idx="1624">
                  <c:v>7.9333333333333325E-2</c:v>
                </c:pt>
                <c:pt idx="1625">
                  <c:v>7.9333333333333325E-2</c:v>
                </c:pt>
                <c:pt idx="1626">
                  <c:v>7.9333333333333325E-2</c:v>
                </c:pt>
                <c:pt idx="1627">
                  <c:v>7.9333333333333325E-2</c:v>
                </c:pt>
                <c:pt idx="1628">
                  <c:v>7.9333333333333325E-2</c:v>
                </c:pt>
                <c:pt idx="1629">
                  <c:v>7.9333333333333325E-2</c:v>
                </c:pt>
                <c:pt idx="1630">
                  <c:v>7.9333333333333325E-2</c:v>
                </c:pt>
                <c:pt idx="1631">
                  <c:v>7.9333333333333325E-2</c:v>
                </c:pt>
                <c:pt idx="1632">
                  <c:v>7.9333333333333325E-2</c:v>
                </c:pt>
                <c:pt idx="1633">
                  <c:v>7.9333333333333325E-2</c:v>
                </c:pt>
                <c:pt idx="1634">
                  <c:v>7.9333333333333325E-2</c:v>
                </c:pt>
                <c:pt idx="1635">
                  <c:v>7.9333333333333325E-2</c:v>
                </c:pt>
                <c:pt idx="1636">
                  <c:v>7.9333333333333325E-2</c:v>
                </c:pt>
                <c:pt idx="1637">
                  <c:v>7.9333333333333325E-2</c:v>
                </c:pt>
                <c:pt idx="1638">
                  <c:v>7.9333333333333325E-2</c:v>
                </c:pt>
                <c:pt idx="1639">
                  <c:v>7.9333333333333325E-2</c:v>
                </c:pt>
                <c:pt idx="1640">
                  <c:v>7.9333333333333325E-2</c:v>
                </c:pt>
                <c:pt idx="1641">
                  <c:v>7.9333333333333325E-2</c:v>
                </c:pt>
                <c:pt idx="1642">
                  <c:v>7.9333333333333325E-2</c:v>
                </c:pt>
                <c:pt idx="1643">
                  <c:v>7.9333333333333325E-2</c:v>
                </c:pt>
                <c:pt idx="1644">
                  <c:v>7.9333333333333325E-2</c:v>
                </c:pt>
                <c:pt idx="1645">
                  <c:v>7.8666666666666663E-2</c:v>
                </c:pt>
                <c:pt idx="1646">
                  <c:v>7.8666666666666663E-2</c:v>
                </c:pt>
                <c:pt idx="1647">
                  <c:v>7.8666666666666663E-2</c:v>
                </c:pt>
                <c:pt idx="1648">
                  <c:v>7.8666666666666663E-2</c:v>
                </c:pt>
                <c:pt idx="1649">
                  <c:v>7.8666666666666663E-2</c:v>
                </c:pt>
                <c:pt idx="1650">
                  <c:v>7.8666666666666663E-2</c:v>
                </c:pt>
                <c:pt idx="1651">
                  <c:v>7.8666666666666663E-2</c:v>
                </c:pt>
                <c:pt idx="1652">
                  <c:v>7.8666666666666663E-2</c:v>
                </c:pt>
                <c:pt idx="1653">
                  <c:v>7.8666666666666663E-2</c:v>
                </c:pt>
                <c:pt idx="1654">
                  <c:v>7.8E-2</c:v>
                </c:pt>
                <c:pt idx="1655">
                  <c:v>7.8E-2</c:v>
                </c:pt>
                <c:pt idx="1656">
                  <c:v>7.8666666666666663E-2</c:v>
                </c:pt>
                <c:pt idx="1657">
                  <c:v>7.8666666666666663E-2</c:v>
                </c:pt>
                <c:pt idx="1658">
                  <c:v>7.8666666666666663E-2</c:v>
                </c:pt>
                <c:pt idx="1659">
                  <c:v>7.8666666666666663E-2</c:v>
                </c:pt>
                <c:pt idx="1660">
                  <c:v>7.8666666666666663E-2</c:v>
                </c:pt>
                <c:pt idx="1661">
                  <c:v>7.8666666666666663E-2</c:v>
                </c:pt>
                <c:pt idx="1662">
                  <c:v>7.8666666666666663E-2</c:v>
                </c:pt>
                <c:pt idx="1663">
                  <c:v>7.8E-2</c:v>
                </c:pt>
                <c:pt idx="1664">
                  <c:v>7.8E-2</c:v>
                </c:pt>
                <c:pt idx="1665">
                  <c:v>7.8E-2</c:v>
                </c:pt>
                <c:pt idx="1666">
                  <c:v>7.8E-2</c:v>
                </c:pt>
                <c:pt idx="1667">
                  <c:v>7.8E-2</c:v>
                </c:pt>
                <c:pt idx="1668">
                  <c:v>7.8E-2</c:v>
                </c:pt>
                <c:pt idx="1669">
                  <c:v>7.8E-2</c:v>
                </c:pt>
                <c:pt idx="1670">
                  <c:v>7.8E-2</c:v>
                </c:pt>
                <c:pt idx="1671">
                  <c:v>7.8E-2</c:v>
                </c:pt>
                <c:pt idx="1672">
                  <c:v>7.8E-2</c:v>
                </c:pt>
                <c:pt idx="1673">
                  <c:v>7.8E-2</c:v>
                </c:pt>
                <c:pt idx="1674">
                  <c:v>7.8E-2</c:v>
                </c:pt>
                <c:pt idx="1675">
                  <c:v>7.8E-2</c:v>
                </c:pt>
                <c:pt idx="1676">
                  <c:v>7.8E-2</c:v>
                </c:pt>
                <c:pt idx="1677">
                  <c:v>7.8E-2</c:v>
                </c:pt>
                <c:pt idx="1678">
                  <c:v>7.8E-2</c:v>
                </c:pt>
                <c:pt idx="1679">
                  <c:v>7.8E-2</c:v>
                </c:pt>
                <c:pt idx="1680">
                  <c:v>7.8E-2</c:v>
                </c:pt>
                <c:pt idx="1681">
                  <c:v>7.8E-2</c:v>
                </c:pt>
                <c:pt idx="1682">
                  <c:v>7.8E-2</c:v>
                </c:pt>
                <c:pt idx="1683">
                  <c:v>7.8E-2</c:v>
                </c:pt>
                <c:pt idx="1684">
                  <c:v>7.8E-2</c:v>
                </c:pt>
                <c:pt idx="1685">
                  <c:v>7.8E-2</c:v>
                </c:pt>
                <c:pt idx="1686">
                  <c:v>7.8E-2</c:v>
                </c:pt>
                <c:pt idx="1687">
                  <c:v>7.8E-2</c:v>
                </c:pt>
                <c:pt idx="1688">
                  <c:v>7.8E-2</c:v>
                </c:pt>
                <c:pt idx="1689">
                  <c:v>7.8E-2</c:v>
                </c:pt>
                <c:pt idx="1690">
                  <c:v>7.8E-2</c:v>
                </c:pt>
                <c:pt idx="1691">
                  <c:v>7.8E-2</c:v>
                </c:pt>
                <c:pt idx="1692">
                  <c:v>7.7333333333333337E-2</c:v>
                </c:pt>
                <c:pt idx="1693">
                  <c:v>7.7333333333333337E-2</c:v>
                </c:pt>
                <c:pt idx="1694">
                  <c:v>7.7333333333333337E-2</c:v>
                </c:pt>
                <c:pt idx="1695">
                  <c:v>7.7333333333333337E-2</c:v>
                </c:pt>
                <c:pt idx="1696">
                  <c:v>7.7333333333333337E-2</c:v>
                </c:pt>
                <c:pt idx="1697">
                  <c:v>7.7333333333333337E-2</c:v>
                </c:pt>
                <c:pt idx="1698">
                  <c:v>7.7333333333333337E-2</c:v>
                </c:pt>
                <c:pt idx="1699">
                  <c:v>7.7333333333333337E-2</c:v>
                </c:pt>
                <c:pt idx="1700">
                  <c:v>7.7333333333333337E-2</c:v>
                </c:pt>
                <c:pt idx="1701">
                  <c:v>7.7333333333333337E-2</c:v>
                </c:pt>
                <c:pt idx="1702">
                  <c:v>7.7333333333333337E-2</c:v>
                </c:pt>
                <c:pt idx="1703">
                  <c:v>7.7333333333333337E-2</c:v>
                </c:pt>
                <c:pt idx="1704">
                  <c:v>7.6666666666666675E-2</c:v>
                </c:pt>
                <c:pt idx="1705">
                  <c:v>7.6666666666666675E-2</c:v>
                </c:pt>
                <c:pt idx="1706">
                  <c:v>7.6666666666666675E-2</c:v>
                </c:pt>
                <c:pt idx="1707">
                  <c:v>7.6666666666666675E-2</c:v>
                </c:pt>
                <c:pt idx="1708">
                  <c:v>7.6666666666666675E-2</c:v>
                </c:pt>
                <c:pt idx="1709">
                  <c:v>7.6666666666666675E-2</c:v>
                </c:pt>
                <c:pt idx="1710">
                  <c:v>7.6666666666666675E-2</c:v>
                </c:pt>
                <c:pt idx="1711">
                  <c:v>7.6666666666666675E-2</c:v>
                </c:pt>
                <c:pt idx="1712">
                  <c:v>7.6666666666666675E-2</c:v>
                </c:pt>
                <c:pt idx="1713">
                  <c:v>7.6666666666666675E-2</c:v>
                </c:pt>
                <c:pt idx="1714">
                  <c:v>7.6666666666666675E-2</c:v>
                </c:pt>
                <c:pt idx="1715">
                  <c:v>7.6666666666666675E-2</c:v>
                </c:pt>
                <c:pt idx="1716">
                  <c:v>7.6666666666666675E-2</c:v>
                </c:pt>
                <c:pt idx="1717">
                  <c:v>7.6666666666666675E-2</c:v>
                </c:pt>
                <c:pt idx="1718">
                  <c:v>7.6666666666666675E-2</c:v>
                </c:pt>
                <c:pt idx="1719">
                  <c:v>7.6666666666666675E-2</c:v>
                </c:pt>
                <c:pt idx="1720">
                  <c:v>7.6666666666666675E-2</c:v>
                </c:pt>
                <c:pt idx="1721">
                  <c:v>7.6666666666666675E-2</c:v>
                </c:pt>
                <c:pt idx="1722">
                  <c:v>7.6666666666666675E-2</c:v>
                </c:pt>
                <c:pt idx="1723">
                  <c:v>7.6666666666666675E-2</c:v>
                </c:pt>
                <c:pt idx="1724">
                  <c:v>7.6666666666666675E-2</c:v>
                </c:pt>
                <c:pt idx="1725">
                  <c:v>7.6666666666666675E-2</c:v>
                </c:pt>
                <c:pt idx="1726">
                  <c:v>7.6666666666666675E-2</c:v>
                </c:pt>
                <c:pt idx="1727">
                  <c:v>7.6666666666666675E-2</c:v>
                </c:pt>
                <c:pt idx="1728">
                  <c:v>7.6666666666666675E-2</c:v>
                </c:pt>
                <c:pt idx="1729">
                  <c:v>7.6666666666666675E-2</c:v>
                </c:pt>
                <c:pt idx="1730">
                  <c:v>7.6666666666666675E-2</c:v>
                </c:pt>
                <c:pt idx="1731">
                  <c:v>7.6666666666666675E-2</c:v>
                </c:pt>
                <c:pt idx="1732">
                  <c:v>7.6666666666666675E-2</c:v>
                </c:pt>
                <c:pt idx="1733">
                  <c:v>7.6666666666666675E-2</c:v>
                </c:pt>
                <c:pt idx="1734">
                  <c:v>7.5999999999999998E-2</c:v>
                </c:pt>
                <c:pt idx="1735">
                  <c:v>7.5999999999999998E-2</c:v>
                </c:pt>
                <c:pt idx="1736">
                  <c:v>7.5999999999999998E-2</c:v>
                </c:pt>
                <c:pt idx="1737">
                  <c:v>7.5999999999999998E-2</c:v>
                </c:pt>
                <c:pt idx="1738">
                  <c:v>7.5999999999999998E-2</c:v>
                </c:pt>
                <c:pt idx="1739">
                  <c:v>7.5999999999999998E-2</c:v>
                </c:pt>
                <c:pt idx="1740">
                  <c:v>7.5999999999999998E-2</c:v>
                </c:pt>
                <c:pt idx="1741">
                  <c:v>7.5999999999999998E-2</c:v>
                </c:pt>
                <c:pt idx="1742">
                  <c:v>7.5999999999999998E-2</c:v>
                </c:pt>
                <c:pt idx="1743">
                  <c:v>7.5999999999999998E-2</c:v>
                </c:pt>
                <c:pt idx="1744">
                  <c:v>7.5999999999999998E-2</c:v>
                </c:pt>
                <c:pt idx="1745">
                  <c:v>7.5999999999999998E-2</c:v>
                </c:pt>
                <c:pt idx="1746">
                  <c:v>7.5999999999999998E-2</c:v>
                </c:pt>
                <c:pt idx="1747">
                  <c:v>7.5999999999999998E-2</c:v>
                </c:pt>
                <c:pt idx="1748">
                  <c:v>7.5333333333333335E-2</c:v>
                </c:pt>
                <c:pt idx="1749">
                  <c:v>7.5333333333333335E-2</c:v>
                </c:pt>
                <c:pt idx="1750">
                  <c:v>7.5333333333333335E-2</c:v>
                </c:pt>
                <c:pt idx="1751">
                  <c:v>7.5333333333333335E-2</c:v>
                </c:pt>
                <c:pt idx="1752">
                  <c:v>7.5333333333333335E-2</c:v>
                </c:pt>
                <c:pt idx="1753">
                  <c:v>7.5333333333333335E-2</c:v>
                </c:pt>
                <c:pt idx="1754">
                  <c:v>7.5333333333333335E-2</c:v>
                </c:pt>
                <c:pt idx="1755">
                  <c:v>7.5333333333333335E-2</c:v>
                </c:pt>
                <c:pt idx="1756">
                  <c:v>7.5333333333333335E-2</c:v>
                </c:pt>
                <c:pt idx="1757">
                  <c:v>7.5333333333333335E-2</c:v>
                </c:pt>
                <c:pt idx="1758">
                  <c:v>7.5333333333333335E-2</c:v>
                </c:pt>
                <c:pt idx="1759">
                  <c:v>7.5333333333333335E-2</c:v>
                </c:pt>
                <c:pt idx="1760">
                  <c:v>7.5333333333333335E-2</c:v>
                </c:pt>
                <c:pt idx="1761">
                  <c:v>7.5333333333333335E-2</c:v>
                </c:pt>
                <c:pt idx="1762">
                  <c:v>7.5333333333333335E-2</c:v>
                </c:pt>
                <c:pt idx="1763">
                  <c:v>7.5333333333333335E-2</c:v>
                </c:pt>
                <c:pt idx="1764">
                  <c:v>7.5333333333333335E-2</c:v>
                </c:pt>
                <c:pt idx="1765">
                  <c:v>7.5333333333333335E-2</c:v>
                </c:pt>
                <c:pt idx="1766">
                  <c:v>7.5333333333333335E-2</c:v>
                </c:pt>
                <c:pt idx="1767">
                  <c:v>7.5333333333333335E-2</c:v>
                </c:pt>
                <c:pt idx="1768">
                  <c:v>7.5333333333333335E-2</c:v>
                </c:pt>
                <c:pt idx="1769">
                  <c:v>7.5333333333333335E-2</c:v>
                </c:pt>
                <c:pt idx="1770">
                  <c:v>7.4666666666666673E-2</c:v>
                </c:pt>
                <c:pt idx="1771">
                  <c:v>7.4666666666666673E-2</c:v>
                </c:pt>
                <c:pt idx="1772">
                  <c:v>7.4666666666666673E-2</c:v>
                </c:pt>
                <c:pt idx="1773">
                  <c:v>7.4666666666666673E-2</c:v>
                </c:pt>
                <c:pt idx="1774">
                  <c:v>7.4666666666666673E-2</c:v>
                </c:pt>
                <c:pt idx="1775">
                  <c:v>7.4666666666666673E-2</c:v>
                </c:pt>
                <c:pt idx="1776">
                  <c:v>7.4666666666666673E-2</c:v>
                </c:pt>
                <c:pt idx="1777">
                  <c:v>7.3999999999999996E-2</c:v>
                </c:pt>
                <c:pt idx="1778">
                  <c:v>7.3999999999999996E-2</c:v>
                </c:pt>
                <c:pt idx="1779">
                  <c:v>7.3999999999999996E-2</c:v>
                </c:pt>
                <c:pt idx="1780">
                  <c:v>7.3999999999999996E-2</c:v>
                </c:pt>
                <c:pt idx="1781">
                  <c:v>7.3999999999999996E-2</c:v>
                </c:pt>
                <c:pt idx="1782">
                  <c:v>7.3999999999999996E-2</c:v>
                </c:pt>
                <c:pt idx="1783">
                  <c:v>7.3999999999999996E-2</c:v>
                </c:pt>
                <c:pt idx="1784">
                  <c:v>7.3999999999999996E-2</c:v>
                </c:pt>
                <c:pt idx="1785">
                  <c:v>7.3999999999999996E-2</c:v>
                </c:pt>
                <c:pt idx="1786">
                  <c:v>7.4666666666666673E-2</c:v>
                </c:pt>
                <c:pt idx="1787">
                  <c:v>7.4666666666666673E-2</c:v>
                </c:pt>
                <c:pt idx="1788">
                  <c:v>7.3999999999999996E-2</c:v>
                </c:pt>
                <c:pt idx="1789">
                  <c:v>7.3999999999999996E-2</c:v>
                </c:pt>
                <c:pt idx="1790">
                  <c:v>7.3999999999999996E-2</c:v>
                </c:pt>
                <c:pt idx="1791">
                  <c:v>7.3999999999999996E-2</c:v>
                </c:pt>
                <c:pt idx="1792">
                  <c:v>7.3999999999999996E-2</c:v>
                </c:pt>
                <c:pt idx="1793">
                  <c:v>7.3999999999999996E-2</c:v>
                </c:pt>
                <c:pt idx="1794">
                  <c:v>7.3999999999999996E-2</c:v>
                </c:pt>
                <c:pt idx="1795">
                  <c:v>7.3999999999999996E-2</c:v>
                </c:pt>
                <c:pt idx="1796">
                  <c:v>7.3999999999999996E-2</c:v>
                </c:pt>
                <c:pt idx="1797">
                  <c:v>7.3999999999999996E-2</c:v>
                </c:pt>
                <c:pt idx="1798">
                  <c:v>7.3999999999999996E-2</c:v>
                </c:pt>
                <c:pt idx="1799">
                  <c:v>7.3333333333333334E-2</c:v>
                </c:pt>
                <c:pt idx="1800">
                  <c:v>7.3333333333333334E-2</c:v>
                </c:pt>
                <c:pt idx="1801">
                  <c:v>7.3333333333333334E-2</c:v>
                </c:pt>
                <c:pt idx="1802">
                  <c:v>7.3333333333333334E-2</c:v>
                </c:pt>
                <c:pt idx="1803">
                  <c:v>7.3333333333333334E-2</c:v>
                </c:pt>
                <c:pt idx="1804">
                  <c:v>7.3333333333333334E-2</c:v>
                </c:pt>
                <c:pt idx="1805">
                  <c:v>7.3333333333333334E-2</c:v>
                </c:pt>
                <c:pt idx="1806">
                  <c:v>7.3333333333333334E-2</c:v>
                </c:pt>
                <c:pt idx="1807">
                  <c:v>7.3333333333333334E-2</c:v>
                </c:pt>
                <c:pt idx="1808">
                  <c:v>7.3333333333333334E-2</c:v>
                </c:pt>
                <c:pt idx="1809">
                  <c:v>7.3333333333333334E-2</c:v>
                </c:pt>
                <c:pt idx="1810">
                  <c:v>7.2666666666666671E-2</c:v>
                </c:pt>
                <c:pt idx="1811">
                  <c:v>7.2666666666666671E-2</c:v>
                </c:pt>
                <c:pt idx="1812">
                  <c:v>7.2666666666666671E-2</c:v>
                </c:pt>
                <c:pt idx="1813">
                  <c:v>7.2666666666666671E-2</c:v>
                </c:pt>
                <c:pt idx="1814">
                  <c:v>7.2666666666666671E-2</c:v>
                </c:pt>
                <c:pt idx="1815">
                  <c:v>7.2666666666666671E-2</c:v>
                </c:pt>
                <c:pt idx="1816">
                  <c:v>7.2666666666666671E-2</c:v>
                </c:pt>
                <c:pt idx="1817">
                  <c:v>7.3333333333333334E-2</c:v>
                </c:pt>
                <c:pt idx="1818">
                  <c:v>7.3333333333333334E-2</c:v>
                </c:pt>
                <c:pt idx="1819">
                  <c:v>7.3333333333333334E-2</c:v>
                </c:pt>
                <c:pt idx="1820">
                  <c:v>7.3333333333333334E-2</c:v>
                </c:pt>
                <c:pt idx="1821">
                  <c:v>7.3333333333333334E-2</c:v>
                </c:pt>
                <c:pt idx="1822">
                  <c:v>7.3333333333333334E-2</c:v>
                </c:pt>
                <c:pt idx="1823">
                  <c:v>7.3333333333333334E-2</c:v>
                </c:pt>
                <c:pt idx="1824">
                  <c:v>7.3333333333333334E-2</c:v>
                </c:pt>
                <c:pt idx="1825">
                  <c:v>7.3333333333333334E-2</c:v>
                </c:pt>
                <c:pt idx="1826">
                  <c:v>7.2666666666666671E-2</c:v>
                </c:pt>
                <c:pt idx="1827">
                  <c:v>7.2666666666666671E-2</c:v>
                </c:pt>
                <c:pt idx="1828">
                  <c:v>7.2666666666666671E-2</c:v>
                </c:pt>
                <c:pt idx="1829">
                  <c:v>7.2666666666666671E-2</c:v>
                </c:pt>
                <c:pt idx="1830">
                  <c:v>7.2666666666666671E-2</c:v>
                </c:pt>
                <c:pt idx="1831">
                  <c:v>7.2666666666666671E-2</c:v>
                </c:pt>
                <c:pt idx="1832">
                  <c:v>7.2666666666666671E-2</c:v>
                </c:pt>
                <c:pt idx="1833">
                  <c:v>7.2666666666666671E-2</c:v>
                </c:pt>
                <c:pt idx="1834">
                  <c:v>7.2666666666666671E-2</c:v>
                </c:pt>
                <c:pt idx="1835">
                  <c:v>7.2666666666666671E-2</c:v>
                </c:pt>
                <c:pt idx="1836">
                  <c:v>7.3333333333333334E-2</c:v>
                </c:pt>
                <c:pt idx="1837">
                  <c:v>7.3333333333333334E-2</c:v>
                </c:pt>
                <c:pt idx="1838">
                  <c:v>7.3333333333333334E-2</c:v>
                </c:pt>
                <c:pt idx="1839">
                  <c:v>7.3333333333333334E-2</c:v>
                </c:pt>
                <c:pt idx="1840">
                  <c:v>7.3333333333333334E-2</c:v>
                </c:pt>
                <c:pt idx="1841">
                  <c:v>7.3333333333333334E-2</c:v>
                </c:pt>
                <c:pt idx="1842">
                  <c:v>7.2666666666666671E-2</c:v>
                </c:pt>
                <c:pt idx="1843">
                  <c:v>7.2666666666666671E-2</c:v>
                </c:pt>
                <c:pt idx="1844">
                  <c:v>7.2666666666666671E-2</c:v>
                </c:pt>
                <c:pt idx="1845">
                  <c:v>7.2666666666666671E-2</c:v>
                </c:pt>
                <c:pt idx="1846">
                  <c:v>7.3333333333333334E-2</c:v>
                </c:pt>
                <c:pt idx="1847">
                  <c:v>7.3333333333333334E-2</c:v>
                </c:pt>
                <c:pt idx="1848">
                  <c:v>7.3333333333333334E-2</c:v>
                </c:pt>
                <c:pt idx="1849">
                  <c:v>7.3333333333333334E-2</c:v>
                </c:pt>
                <c:pt idx="1850">
                  <c:v>7.3333333333333334E-2</c:v>
                </c:pt>
                <c:pt idx="1851">
                  <c:v>7.3333333333333334E-2</c:v>
                </c:pt>
                <c:pt idx="1852">
                  <c:v>7.2666666666666671E-2</c:v>
                </c:pt>
                <c:pt idx="1853">
                  <c:v>7.2666666666666671E-2</c:v>
                </c:pt>
                <c:pt idx="1854">
                  <c:v>7.2666666666666671E-2</c:v>
                </c:pt>
                <c:pt idx="1855">
                  <c:v>7.2666666666666671E-2</c:v>
                </c:pt>
                <c:pt idx="1856">
                  <c:v>7.2666666666666671E-2</c:v>
                </c:pt>
                <c:pt idx="1857">
                  <c:v>7.2666666666666671E-2</c:v>
                </c:pt>
                <c:pt idx="1858">
                  <c:v>7.2666666666666671E-2</c:v>
                </c:pt>
                <c:pt idx="1859">
                  <c:v>7.2666666666666671E-2</c:v>
                </c:pt>
                <c:pt idx="1860">
                  <c:v>7.3333333333333334E-2</c:v>
                </c:pt>
                <c:pt idx="1861">
                  <c:v>7.3333333333333334E-2</c:v>
                </c:pt>
                <c:pt idx="1862">
                  <c:v>7.3333333333333334E-2</c:v>
                </c:pt>
                <c:pt idx="1863">
                  <c:v>7.3333333333333334E-2</c:v>
                </c:pt>
                <c:pt idx="1864">
                  <c:v>7.3333333333333334E-2</c:v>
                </c:pt>
                <c:pt idx="1865">
                  <c:v>7.2666666666666671E-2</c:v>
                </c:pt>
                <c:pt idx="1866">
                  <c:v>7.2666666666666671E-2</c:v>
                </c:pt>
                <c:pt idx="1867">
                  <c:v>7.2666666666666671E-2</c:v>
                </c:pt>
                <c:pt idx="1868">
                  <c:v>7.2666666666666671E-2</c:v>
                </c:pt>
                <c:pt idx="1869">
                  <c:v>7.2666666666666671E-2</c:v>
                </c:pt>
                <c:pt idx="1870">
                  <c:v>7.2666666666666671E-2</c:v>
                </c:pt>
                <c:pt idx="1871">
                  <c:v>7.2666666666666671E-2</c:v>
                </c:pt>
                <c:pt idx="1872">
                  <c:v>7.2666666666666671E-2</c:v>
                </c:pt>
                <c:pt idx="1873">
                  <c:v>7.2666666666666671E-2</c:v>
                </c:pt>
                <c:pt idx="1874">
                  <c:v>7.2666666666666671E-2</c:v>
                </c:pt>
                <c:pt idx="1875">
                  <c:v>7.2666666666666671E-2</c:v>
                </c:pt>
                <c:pt idx="1876">
                  <c:v>7.2666666666666671E-2</c:v>
                </c:pt>
                <c:pt idx="1877">
                  <c:v>7.2666666666666671E-2</c:v>
                </c:pt>
                <c:pt idx="1878">
                  <c:v>7.2666666666666671E-2</c:v>
                </c:pt>
                <c:pt idx="1879">
                  <c:v>7.2666666666666671E-2</c:v>
                </c:pt>
                <c:pt idx="1880">
                  <c:v>7.2666666666666671E-2</c:v>
                </c:pt>
                <c:pt idx="1881">
                  <c:v>7.2666666666666671E-2</c:v>
                </c:pt>
                <c:pt idx="1882">
                  <c:v>7.2666666666666671E-2</c:v>
                </c:pt>
                <c:pt idx="1883">
                  <c:v>7.2666666666666671E-2</c:v>
                </c:pt>
                <c:pt idx="1884">
                  <c:v>7.2666666666666671E-2</c:v>
                </c:pt>
                <c:pt idx="1885">
                  <c:v>7.2666666666666671E-2</c:v>
                </c:pt>
                <c:pt idx="1886">
                  <c:v>7.2666666666666671E-2</c:v>
                </c:pt>
                <c:pt idx="1887">
                  <c:v>7.2666666666666671E-2</c:v>
                </c:pt>
                <c:pt idx="1888">
                  <c:v>7.2666666666666671E-2</c:v>
                </c:pt>
                <c:pt idx="1889">
                  <c:v>7.2666666666666671E-2</c:v>
                </c:pt>
                <c:pt idx="1890">
                  <c:v>7.2666666666666671E-2</c:v>
                </c:pt>
                <c:pt idx="1891">
                  <c:v>7.2666666666666671E-2</c:v>
                </c:pt>
                <c:pt idx="1892">
                  <c:v>7.2666666666666671E-2</c:v>
                </c:pt>
                <c:pt idx="1893">
                  <c:v>7.2666666666666671E-2</c:v>
                </c:pt>
                <c:pt idx="1894">
                  <c:v>7.2666666666666671E-2</c:v>
                </c:pt>
                <c:pt idx="1895">
                  <c:v>7.1999999999999995E-2</c:v>
                </c:pt>
                <c:pt idx="1896">
                  <c:v>7.1999999999999995E-2</c:v>
                </c:pt>
                <c:pt idx="1897">
                  <c:v>7.1999999999999995E-2</c:v>
                </c:pt>
                <c:pt idx="1898">
                  <c:v>7.1999999999999995E-2</c:v>
                </c:pt>
                <c:pt idx="1899">
                  <c:v>7.1999999999999995E-2</c:v>
                </c:pt>
                <c:pt idx="1900">
                  <c:v>7.1999999999999995E-2</c:v>
                </c:pt>
                <c:pt idx="1901">
                  <c:v>7.1999999999999995E-2</c:v>
                </c:pt>
                <c:pt idx="1902">
                  <c:v>7.1999999999999995E-2</c:v>
                </c:pt>
                <c:pt idx="1903">
                  <c:v>7.1999999999999995E-2</c:v>
                </c:pt>
                <c:pt idx="1904">
                  <c:v>7.1999999999999995E-2</c:v>
                </c:pt>
                <c:pt idx="1905">
                  <c:v>7.1999999999999995E-2</c:v>
                </c:pt>
                <c:pt idx="1906">
                  <c:v>7.1999999999999995E-2</c:v>
                </c:pt>
                <c:pt idx="1907">
                  <c:v>7.1999999999999995E-2</c:v>
                </c:pt>
                <c:pt idx="1908">
                  <c:v>7.1999999999999995E-2</c:v>
                </c:pt>
                <c:pt idx="1909">
                  <c:v>7.1999999999999995E-2</c:v>
                </c:pt>
                <c:pt idx="1910">
                  <c:v>7.1999999999999995E-2</c:v>
                </c:pt>
                <c:pt idx="1911">
                  <c:v>7.1999999999999995E-2</c:v>
                </c:pt>
                <c:pt idx="1912">
                  <c:v>7.1999999999999995E-2</c:v>
                </c:pt>
                <c:pt idx="1913">
                  <c:v>7.1999999999999995E-2</c:v>
                </c:pt>
                <c:pt idx="1914">
                  <c:v>7.1999999999999995E-2</c:v>
                </c:pt>
                <c:pt idx="1915">
                  <c:v>7.1333333333333332E-2</c:v>
                </c:pt>
                <c:pt idx="1916">
                  <c:v>7.1333333333333332E-2</c:v>
                </c:pt>
                <c:pt idx="1917">
                  <c:v>7.1333333333333332E-2</c:v>
                </c:pt>
                <c:pt idx="1918">
                  <c:v>7.1333333333333332E-2</c:v>
                </c:pt>
                <c:pt idx="1919">
                  <c:v>7.1333333333333332E-2</c:v>
                </c:pt>
                <c:pt idx="1920">
                  <c:v>7.1333333333333332E-2</c:v>
                </c:pt>
                <c:pt idx="1921">
                  <c:v>7.1999999999999995E-2</c:v>
                </c:pt>
                <c:pt idx="1922">
                  <c:v>7.1999999999999995E-2</c:v>
                </c:pt>
                <c:pt idx="1923">
                  <c:v>7.1999999999999995E-2</c:v>
                </c:pt>
                <c:pt idx="1924">
                  <c:v>7.1999999999999995E-2</c:v>
                </c:pt>
                <c:pt idx="1925">
                  <c:v>7.1999999999999995E-2</c:v>
                </c:pt>
                <c:pt idx="1926">
                  <c:v>7.1999999999999995E-2</c:v>
                </c:pt>
                <c:pt idx="1927">
                  <c:v>7.1999999999999995E-2</c:v>
                </c:pt>
                <c:pt idx="1928">
                  <c:v>7.1333333333333332E-2</c:v>
                </c:pt>
                <c:pt idx="1929">
                  <c:v>7.1333333333333332E-2</c:v>
                </c:pt>
                <c:pt idx="1930">
                  <c:v>7.1333333333333332E-2</c:v>
                </c:pt>
                <c:pt idx="1931">
                  <c:v>7.1333333333333332E-2</c:v>
                </c:pt>
                <c:pt idx="1932">
                  <c:v>7.1333333333333332E-2</c:v>
                </c:pt>
                <c:pt idx="1933">
                  <c:v>7.1333333333333332E-2</c:v>
                </c:pt>
                <c:pt idx="1934">
                  <c:v>7.1999999999999995E-2</c:v>
                </c:pt>
                <c:pt idx="1935">
                  <c:v>7.1999999999999995E-2</c:v>
                </c:pt>
                <c:pt idx="1936">
                  <c:v>7.1999999999999995E-2</c:v>
                </c:pt>
                <c:pt idx="1937">
                  <c:v>7.1999999999999995E-2</c:v>
                </c:pt>
                <c:pt idx="1938">
                  <c:v>7.1999999999999995E-2</c:v>
                </c:pt>
                <c:pt idx="1939">
                  <c:v>7.1999999999999995E-2</c:v>
                </c:pt>
                <c:pt idx="1940">
                  <c:v>7.1999999999999995E-2</c:v>
                </c:pt>
                <c:pt idx="1941">
                  <c:v>7.1999999999999995E-2</c:v>
                </c:pt>
                <c:pt idx="1942">
                  <c:v>7.1999999999999995E-2</c:v>
                </c:pt>
                <c:pt idx="1943">
                  <c:v>7.1999999999999995E-2</c:v>
                </c:pt>
                <c:pt idx="1944">
                  <c:v>7.1333333333333332E-2</c:v>
                </c:pt>
                <c:pt idx="1945">
                  <c:v>7.1333333333333332E-2</c:v>
                </c:pt>
                <c:pt idx="1946">
                  <c:v>7.1333333333333332E-2</c:v>
                </c:pt>
                <c:pt idx="1947">
                  <c:v>7.1333333333333332E-2</c:v>
                </c:pt>
                <c:pt idx="1948">
                  <c:v>7.1333333333333332E-2</c:v>
                </c:pt>
                <c:pt idx="1949">
                  <c:v>7.1333333333333332E-2</c:v>
                </c:pt>
                <c:pt idx="1950">
                  <c:v>7.1333333333333332E-2</c:v>
                </c:pt>
                <c:pt idx="1951">
                  <c:v>7.1333333333333332E-2</c:v>
                </c:pt>
                <c:pt idx="1952">
                  <c:v>7.1333333333333332E-2</c:v>
                </c:pt>
                <c:pt idx="1953">
                  <c:v>7.1333333333333332E-2</c:v>
                </c:pt>
                <c:pt idx="1954">
                  <c:v>7.1333333333333332E-2</c:v>
                </c:pt>
                <c:pt idx="1955">
                  <c:v>7.1333333333333332E-2</c:v>
                </c:pt>
                <c:pt idx="1956">
                  <c:v>7.1333333333333332E-2</c:v>
                </c:pt>
                <c:pt idx="1957">
                  <c:v>7.1333333333333332E-2</c:v>
                </c:pt>
                <c:pt idx="1958">
                  <c:v>7.0666666666666669E-2</c:v>
                </c:pt>
                <c:pt idx="1959">
                  <c:v>7.0666666666666669E-2</c:v>
                </c:pt>
                <c:pt idx="1960">
                  <c:v>7.0666666666666669E-2</c:v>
                </c:pt>
                <c:pt idx="1961">
                  <c:v>7.0666666666666669E-2</c:v>
                </c:pt>
                <c:pt idx="1962">
                  <c:v>7.0666666666666669E-2</c:v>
                </c:pt>
                <c:pt idx="1963">
                  <c:v>7.0666666666666669E-2</c:v>
                </c:pt>
                <c:pt idx="1964">
                  <c:v>7.0666666666666669E-2</c:v>
                </c:pt>
                <c:pt idx="1965">
                  <c:v>7.0666666666666669E-2</c:v>
                </c:pt>
                <c:pt idx="1966">
                  <c:v>7.0666666666666669E-2</c:v>
                </c:pt>
                <c:pt idx="1967">
                  <c:v>7.0666666666666669E-2</c:v>
                </c:pt>
                <c:pt idx="1968">
                  <c:v>7.0666666666666669E-2</c:v>
                </c:pt>
                <c:pt idx="1969">
                  <c:v>7.0666666666666669E-2</c:v>
                </c:pt>
                <c:pt idx="1970">
                  <c:v>7.0666666666666669E-2</c:v>
                </c:pt>
                <c:pt idx="1971">
                  <c:v>7.0666666666666669E-2</c:v>
                </c:pt>
                <c:pt idx="1972">
                  <c:v>7.0666666666666669E-2</c:v>
                </c:pt>
                <c:pt idx="1973">
                  <c:v>7.0666666666666669E-2</c:v>
                </c:pt>
                <c:pt idx="1974">
                  <c:v>7.0666666666666669E-2</c:v>
                </c:pt>
                <c:pt idx="1975">
                  <c:v>7.0666666666666669E-2</c:v>
                </c:pt>
                <c:pt idx="1976">
                  <c:v>7.0666666666666669E-2</c:v>
                </c:pt>
                <c:pt idx="1977">
                  <c:v>7.0666666666666669E-2</c:v>
                </c:pt>
                <c:pt idx="1978">
                  <c:v>6.9999999999999993E-2</c:v>
                </c:pt>
                <c:pt idx="1979">
                  <c:v>7.0666666666666669E-2</c:v>
                </c:pt>
                <c:pt idx="1980">
                  <c:v>7.0666666666666669E-2</c:v>
                </c:pt>
                <c:pt idx="1981">
                  <c:v>7.0666666666666669E-2</c:v>
                </c:pt>
                <c:pt idx="1982">
                  <c:v>7.0666666666666669E-2</c:v>
                </c:pt>
                <c:pt idx="1983">
                  <c:v>7.0666666666666669E-2</c:v>
                </c:pt>
                <c:pt idx="1984">
                  <c:v>7.0666666666666669E-2</c:v>
                </c:pt>
                <c:pt idx="1985">
                  <c:v>7.0666666666666669E-2</c:v>
                </c:pt>
                <c:pt idx="1986">
                  <c:v>7.0666666666666669E-2</c:v>
                </c:pt>
                <c:pt idx="1987">
                  <c:v>7.0666666666666669E-2</c:v>
                </c:pt>
                <c:pt idx="1988">
                  <c:v>7.0666666666666669E-2</c:v>
                </c:pt>
                <c:pt idx="1989">
                  <c:v>7.0666666666666669E-2</c:v>
                </c:pt>
                <c:pt idx="1990">
                  <c:v>7.0666666666666669E-2</c:v>
                </c:pt>
                <c:pt idx="1991">
                  <c:v>7.0666666666666669E-2</c:v>
                </c:pt>
                <c:pt idx="1992">
                  <c:v>7.0666666666666669E-2</c:v>
                </c:pt>
                <c:pt idx="1993">
                  <c:v>7.0666666666666669E-2</c:v>
                </c:pt>
                <c:pt idx="1994">
                  <c:v>6.9999999999999993E-2</c:v>
                </c:pt>
                <c:pt idx="1995">
                  <c:v>6.9999999999999993E-2</c:v>
                </c:pt>
                <c:pt idx="1996">
                  <c:v>6.9999999999999993E-2</c:v>
                </c:pt>
                <c:pt idx="1997">
                  <c:v>7.0666666666666669E-2</c:v>
                </c:pt>
                <c:pt idx="1998">
                  <c:v>7.0666666666666669E-2</c:v>
                </c:pt>
                <c:pt idx="1999">
                  <c:v>7.0666666666666669E-2</c:v>
                </c:pt>
                <c:pt idx="2000">
                  <c:v>6.9999999999999993E-2</c:v>
                </c:pt>
                <c:pt idx="2001">
                  <c:v>7.0666666666666669E-2</c:v>
                </c:pt>
                <c:pt idx="2002">
                  <c:v>7.0666666666666669E-2</c:v>
                </c:pt>
                <c:pt idx="2003">
                  <c:v>7.0666666666666669E-2</c:v>
                </c:pt>
                <c:pt idx="2004">
                  <c:v>6.9999999999999993E-2</c:v>
                </c:pt>
                <c:pt idx="2005">
                  <c:v>6.9999999999999993E-2</c:v>
                </c:pt>
                <c:pt idx="2006">
                  <c:v>6.9999999999999993E-2</c:v>
                </c:pt>
                <c:pt idx="2007">
                  <c:v>6.9999999999999993E-2</c:v>
                </c:pt>
                <c:pt idx="2008">
                  <c:v>6.9999999999999993E-2</c:v>
                </c:pt>
                <c:pt idx="2009">
                  <c:v>6.9999999999999993E-2</c:v>
                </c:pt>
                <c:pt idx="2010">
                  <c:v>6.9999999999999993E-2</c:v>
                </c:pt>
                <c:pt idx="2011">
                  <c:v>6.9999999999999993E-2</c:v>
                </c:pt>
                <c:pt idx="2012">
                  <c:v>6.9999999999999993E-2</c:v>
                </c:pt>
                <c:pt idx="2013">
                  <c:v>6.9999999999999993E-2</c:v>
                </c:pt>
                <c:pt idx="2014">
                  <c:v>6.9999999999999993E-2</c:v>
                </c:pt>
                <c:pt idx="2015">
                  <c:v>6.9999999999999993E-2</c:v>
                </c:pt>
                <c:pt idx="2016">
                  <c:v>6.9999999999999993E-2</c:v>
                </c:pt>
                <c:pt idx="2017">
                  <c:v>6.9999999999999993E-2</c:v>
                </c:pt>
                <c:pt idx="2018">
                  <c:v>6.9999999999999993E-2</c:v>
                </c:pt>
                <c:pt idx="2019">
                  <c:v>6.9999999999999993E-2</c:v>
                </c:pt>
                <c:pt idx="2020">
                  <c:v>6.9999999999999993E-2</c:v>
                </c:pt>
                <c:pt idx="2021">
                  <c:v>6.9999999999999993E-2</c:v>
                </c:pt>
                <c:pt idx="2022">
                  <c:v>6.9999999999999993E-2</c:v>
                </c:pt>
                <c:pt idx="2023">
                  <c:v>6.9999999999999993E-2</c:v>
                </c:pt>
                <c:pt idx="2024">
                  <c:v>6.9999999999999993E-2</c:v>
                </c:pt>
                <c:pt idx="2025">
                  <c:v>6.9999999999999993E-2</c:v>
                </c:pt>
                <c:pt idx="2026">
                  <c:v>6.9999999999999993E-2</c:v>
                </c:pt>
                <c:pt idx="2027">
                  <c:v>6.9999999999999993E-2</c:v>
                </c:pt>
                <c:pt idx="2028">
                  <c:v>6.9999999999999993E-2</c:v>
                </c:pt>
                <c:pt idx="2029">
                  <c:v>6.9999999999999993E-2</c:v>
                </c:pt>
                <c:pt idx="2030">
                  <c:v>6.9999999999999993E-2</c:v>
                </c:pt>
                <c:pt idx="2031">
                  <c:v>6.933333333333333E-2</c:v>
                </c:pt>
                <c:pt idx="2032">
                  <c:v>6.933333333333333E-2</c:v>
                </c:pt>
                <c:pt idx="2033">
                  <c:v>6.933333333333333E-2</c:v>
                </c:pt>
                <c:pt idx="2034">
                  <c:v>6.933333333333333E-2</c:v>
                </c:pt>
                <c:pt idx="2035">
                  <c:v>6.933333333333333E-2</c:v>
                </c:pt>
                <c:pt idx="2036">
                  <c:v>6.933333333333333E-2</c:v>
                </c:pt>
                <c:pt idx="2037">
                  <c:v>6.933333333333333E-2</c:v>
                </c:pt>
                <c:pt idx="2038">
                  <c:v>6.933333333333333E-2</c:v>
                </c:pt>
                <c:pt idx="2039">
                  <c:v>6.933333333333333E-2</c:v>
                </c:pt>
                <c:pt idx="2040">
                  <c:v>6.933333333333333E-2</c:v>
                </c:pt>
                <c:pt idx="2041">
                  <c:v>6.933333333333333E-2</c:v>
                </c:pt>
                <c:pt idx="2042">
                  <c:v>6.933333333333333E-2</c:v>
                </c:pt>
                <c:pt idx="2043">
                  <c:v>6.933333333333333E-2</c:v>
                </c:pt>
                <c:pt idx="2044">
                  <c:v>6.933333333333333E-2</c:v>
                </c:pt>
                <c:pt idx="2045">
                  <c:v>6.933333333333333E-2</c:v>
                </c:pt>
                <c:pt idx="2046">
                  <c:v>6.933333333333333E-2</c:v>
                </c:pt>
                <c:pt idx="2047">
                  <c:v>6.933333333333333E-2</c:v>
                </c:pt>
                <c:pt idx="2048">
                  <c:v>6.933333333333333E-2</c:v>
                </c:pt>
                <c:pt idx="2049">
                  <c:v>6.933333333333333E-2</c:v>
                </c:pt>
                <c:pt idx="2050">
                  <c:v>6.933333333333333E-2</c:v>
                </c:pt>
                <c:pt idx="2051">
                  <c:v>6.933333333333333E-2</c:v>
                </c:pt>
                <c:pt idx="2052">
                  <c:v>6.933333333333333E-2</c:v>
                </c:pt>
                <c:pt idx="2053">
                  <c:v>6.933333333333333E-2</c:v>
                </c:pt>
                <c:pt idx="2054">
                  <c:v>6.933333333333333E-2</c:v>
                </c:pt>
                <c:pt idx="2055">
                  <c:v>6.933333333333333E-2</c:v>
                </c:pt>
                <c:pt idx="2056">
                  <c:v>6.933333333333333E-2</c:v>
                </c:pt>
                <c:pt idx="2057">
                  <c:v>6.933333333333333E-2</c:v>
                </c:pt>
                <c:pt idx="2058">
                  <c:v>6.933333333333333E-2</c:v>
                </c:pt>
                <c:pt idx="2059">
                  <c:v>6.933333333333333E-2</c:v>
                </c:pt>
                <c:pt idx="2060">
                  <c:v>6.933333333333333E-2</c:v>
                </c:pt>
                <c:pt idx="2061">
                  <c:v>6.933333333333333E-2</c:v>
                </c:pt>
                <c:pt idx="2062">
                  <c:v>6.933333333333333E-2</c:v>
                </c:pt>
                <c:pt idx="2063">
                  <c:v>6.933333333333333E-2</c:v>
                </c:pt>
                <c:pt idx="2064">
                  <c:v>6.933333333333333E-2</c:v>
                </c:pt>
                <c:pt idx="2065">
                  <c:v>6.933333333333333E-2</c:v>
                </c:pt>
                <c:pt idx="2066">
                  <c:v>6.933333333333333E-2</c:v>
                </c:pt>
                <c:pt idx="2067">
                  <c:v>6.933333333333333E-2</c:v>
                </c:pt>
                <c:pt idx="2068">
                  <c:v>6.933333333333333E-2</c:v>
                </c:pt>
                <c:pt idx="2069">
                  <c:v>6.9999999999999993E-2</c:v>
                </c:pt>
                <c:pt idx="2070">
                  <c:v>6.9999999999999993E-2</c:v>
                </c:pt>
                <c:pt idx="2071">
                  <c:v>6.9999999999999993E-2</c:v>
                </c:pt>
                <c:pt idx="2072">
                  <c:v>6.9999999999999993E-2</c:v>
                </c:pt>
                <c:pt idx="2073">
                  <c:v>6.9999999999999993E-2</c:v>
                </c:pt>
                <c:pt idx="2074">
                  <c:v>6.933333333333333E-2</c:v>
                </c:pt>
                <c:pt idx="2075">
                  <c:v>6.933333333333333E-2</c:v>
                </c:pt>
                <c:pt idx="2076">
                  <c:v>6.933333333333333E-2</c:v>
                </c:pt>
                <c:pt idx="2077">
                  <c:v>6.933333333333333E-2</c:v>
                </c:pt>
                <c:pt idx="2078">
                  <c:v>6.933333333333333E-2</c:v>
                </c:pt>
                <c:pt idx="2079">
                  <c:v>6.933333333333333E-2</c:v>
                </c:pt>
                <c:pt idx="2080">
                  <c:v>6.933333333333333E-2</c:v>
                </c:pt>
                <c:pt idx="2081">
                  <c:v>6.933333333333333E-2</c:v>
                </c:pt>
                <c:pt idx="2082">
                  <c:v>6.933333333333333E-2</c:v>
                </c:pt>
                <c:pt idx="2083">
                  <c:v>6.933333333333333E-2</c:v>
                </c:pt>
                <c:pt idx="2084">
                  <c:v>6.933333333333333E-2</c:v>
                </c:pt>
                <c:pt idx="2085">
                  <c:v>6.933333333333333E-2</c:v>
                </c:pt>
                <c:pt idx="2086">
                  <c:v>6.933333333333333E-2</c:v>
                </c:pt>
                <c:pt idx="2087">
                  <c:v>6.933333333333333E-2</c:v>
                </c:pt>
                <c:pt idx="2088">
                  <c:v>6.933333333333333E-2</c:v>
                </c:pt>
                <c:pt idx="2089">
                  <c:v>6.933333333333333E-2</c:v>
                </c:pt>
                <c:pt idx="2090">
                  <c:v>6.933333333333333E-2</c:v>
                </c:pt>
                <c:pt idx="2091">
                  <c:v>6.933333333333333E-2</c:v>
                </c:pt>
                <c:pt idx="2092">
                  <c:v>6.933333333333333E-2</c:v>
                </c:pt>
                <c:pt idx="2093">
                  <c:v>6.933333333333333E-2</c:v>
                </c:pt>
                <c:pt idx="2094">
                  <c:v>6.9999999999999993E-2</c:v>
                </c:pt>
                <c:pt idx="2095">
                  <c:v>6.9999999999999993E-2</c:v>
                </c:pt>
                <c:pt idx="2096">
                  <c:v>6.9999999999999993E-2</c:v>
                </c:pt>
                <c:pt idx="2097">
                  <c:v>6.9999999999999993E-2</c:v>
                </c:pt>
                <c:pt idx="2098">
                  <c:v>6.933333333333333E-2</c:v>
                </c:pt>
                <c:pt idx="2099">
                  <c:v>6.933333333333333E-2</c:v>
                </c:pt>
                <c:pt idx="2100">
                  <c:v>6.933333333333333E-2</c:v>
                </c:pt>
                <c:pt idx="2101">
                  <c:v>6.933333333333333E-2</c:v>
                </c:pt>
                <c:pt idx="2102">
                  <c:v>6.933333333333333E-2</c:v>
                </c:pt>
                <c:pt idx="2103">
                  <c:v>6.933333333333333E-2</c:v>
                </c:pt>
                <c:pt idx="2104">
                  <c:v>6.933333333333333E-2</c:v>
                </c:pt>
                <c:pt idx="2105">
                  <c:v>6.933333333333333E-2</c:v>
                </c:pt>
                <c:pt idx="2106">
                  <c:v>6.933333333333333E-2</c:v>
                </c:pt>
                <c:pt idx="2107">
                  <c:v>6.933333333333333E-2</c:v>
                </c:pt>
                <c:pt idx="2108">
                  <c:v>6.933333333333333E-2</c:v>
                </c:pt>
                <c:pt idx="2109">
                  <c:v>6.933333333333333E-2</c:v>
                </c:pt>
                <c:pt idx="2110">
                  <c:v>6.933333333333333E-2</c:v>
                </c:pt>
                <c:pt idx="2111">
                  <c:v>6.933333333333333E-2</c:v>
                </c:pt>
                <c:pt idx="2112">
                  <c:v>6.933333333333333E-2</c:v>
                </c:pt>
                <c:pt idx="2113">
                  <c:v>6.933333333333333E-2</c:v>
                </c:pt>
                <c:pt idx="2114">
                  <c:v>6.933333333333333E-2</c:v>
                </c:pt>
                <c:pt idx="2115">
                  <c:v>6.933333333333333E-2</c:v>
                </c:pt>
                <c:pt idx="2116">
                  <c:v>6.933333333333333E-2</c:v>
                </c:pt>
                <c:pt idx="2117">
                  <c:v>6.933333333333333E-2</c:v>
                </c:pt>
                <c:pt idx="2118">
                  <c:v>6.933333333333333E-2</c:v>
                </c:pt>
                <c:pt idx="2119">
                  <c:v>6.933333333333333E-2</c:v>
                </c:pt>
                <c:pt idx="2120">
                  <c:v>6.933333333333333E-2</c:v>
                </c:pt>
                <c:pt idx="2121">
                  <c:v>6.933333333333333E-2</c:v>
                </c:pt>
                <c:pt idx="2122">
                  <c:v>6.933333333333333E-2</c:v>
                </c:pt>
                <c:pt idx="2123">
                  <c:v>6.933333333333333E-2</c:v>
                </c:pt>
                <c:pt idx="2124">
                  <c:v>6.933333333333333E-2</c:v>
                </c:pt>
                <c:pt idx="2125">
                  <c:v>6.933333333333333E-2</c:v>
                </c:pt>
                <c:pt idx="2126">
                  <c:v>6.933333333333333E-2</c:v>
                </c:pt>
                <c:pt idx="2127">
                  <c:v>6.933333333333333E-2</c:v>
                </c:pt>
                <c:pt idx="2128">
                  <c:v>6.933333333333333E-2</c:v>
                </c:pt>
                <c:pt idx="2129">
                  <c:v>6.933333333333333E-2</c:v>
                </c:pt>
                <c:pt idx="2130">
                  <c:v>6.933333333333333E-2</c:v>
                </c:pt>
                <c:pt idx="2131">
                  <c:v>6.933333333333333E-2</c:v>
                </c:pt>
                <c:pt idx="2132">
                  <c:v>6.933333333333333E-2</c:v>
                </c:pt>
                <c:pt idx="2133">
                  <c:v>6.933333333333333E-2</c:v>
                </c:pt>
                <c:pt idx="2134">
                  <c:v>6.933333333333333E-2</c:v>
                </c:pt>
                <c:pt idx="2135">
                  <c:v>6.933333333333333E-2</c:v>
                </c:pt>
                <c:pt idx="2136">
                  <c:v>6.933333333333333E-2</c:v>
                </c:pt>
                <c:pt idx="2137">
                  <c:v>6.933333333333333E-2</c:v>
                </c:pt>
                <c:pt idx="2138">
                  <c:v>6.933333333333333E-2</c:v>
                </c:pt>
                <c:pt idx="2139">
                  <c:v>6.933333333333333E-2</c:v>
                </c:pt>
                <c:pt idx="2140">
                  <c:v>6.933333333333333E-2</c:v>
                </c:pt>
                <c:pt idx="2141">
                  <c:v>6.933333333333333E-2</c:v>
                </c:pt>
                <c:pt idx="2142">
                  <c:v>6.933333333333333E-2</c:v>
                </c:pt>
                <c:pt idx="2143">
                  <c:v>6.933333333333333E-2</c:v>
                </c:pt>
                <c:pt idx="2144">
                  <c:v>6.933333333333333E-2</c:v>
                </c:pt>
                <c:pt idx="2145">
                  <c:v>6.933333333333333E-2</c:v>
                </c:pt>
                <c:pt idx="2146">
                  <c:v>6.933333333333333E-2</c:v>
                </c:pt>
                <c:pt idx="2147">
                  <c:v>6.933333333333333E-2</c:v>
                </c:pt>
                <c:pt idx="2148">
                  <c:v>6.933333333333333E-2</c:v>
                </c:pt>
                <c:pt idx="2149">
                  <c:v>6.933333333333333E-2</c:v>
                </c:pt>
                <c:pt idx="2150">
                  <c:v>6.933333333333333E-2</c:v>
                </c:pt>
                <c:pt idx="2151">
                  <c:v>6.933333333333333E-2</c:v>
                </c:pt>
                <c:pt idx="2152">
                  <c:v>6.933333333333333E-2</c:v>
                </c:pt>
                <c:pt idx="2153">
                  <c:v>6.933333333333333E-2</c:v>
                </c:pt>
                <c:pt idx="2154">
                  <c:v>6.933333333333333E-2</c:v>
                </c:pt>
                <c:pt idx="2155">
                  <c:v>6.933333333333333E-2</c:v>
                </c:pt>
                <c:pt idx="2156">
                  <c:v>6.933333333333333E-2</c:v>
                </c:pt>
                <c:pt idx="2157">
                  <c:v>6.933333333333333E-2</c:v>
                </c:pt>
                <c:pt idx="2158">
                  <c:v>6.933333333333333E-2</c:v>
                </c:pt>
                <c:pt idx="2159">
                  <c:v>6.933333333333333E-2</c:v>
                </c:pt>
                <c:pt idx="2160">
                  <c:v>6.933333333333333E-2</c:v>
                </c:pt>
                <c:pt idx="2161">
                  <c:v>6.933333333333333E-2</c:v>
                </c:pt>
                <c:pt idx="2162">
                  <c:v>6.933333333333333E-2</c:v>
                </c:pt>
                <c:pt idx="2163">
                  <c:v>6.933333333333333E-2</c:v>
                </c:pt>
                <c:pt idx="2164">
                  <c:v>6.933333333333333E-2</c:v>
                </c:pt>
                <c:pt idx="2165">
                  <c:v>6.933333333333333E-2</c:v>
                </c:pt>
                <c:pt idx="2166">
                  <c:v>6.933333333333333E-2</c:v>
                </c:pt>
                <c:pt idx="2167">
                  <c:v>6.933333333333333E-2</c:v>
                </c:pt>
                <c:pt idx="2168">
                  <c:v>6.933333333333333E-2</c:v>
                </c:pt>
                <c:pt idx="2169">
                  <c:v>6.933333333333333E-2</c:v>
                </c:pt>
                <c:pt idx="2170">
                  <c:v>6.933333333333333E-2</c:v>
                </c:pt>
                <c:pt idx="2171">
                  <c:v>6.933333333333333E-2</c:v>
                </c:pt>
                <c:pt idx="2172">
                  <c:v>6.933333333333333E-2</c:v>
                </c:pt>
                <c:pt idx="2173">
                  <c:v>6.933333333333333E-2</c:v>
                </c:pt>
                <c:pt idx="2174">
                  <c:v>6.933333333333333E-2</c:v>
                </c:pt>
                <c:pt idx="2175">
                  <c:v>6.933333333333333E-2</c:v>
                </c:pt>
                <c:pt idx="2176">
                  <c:v>6.933333333333333E-2</c:v>
                </c:pt>
                <c:pt idx="2177">
                  <c:v>6.8666666666666668E-2</c:v>
                </c:pt>
                <c:pt idx="2178">
                  <c:v>6.8666666666666668E-2</c:v>
                </c:pt>
                <c:pt idx="2179">
                  <c:v>6.8666666666666668E-2</c:v>
                </c:pt>
                <c:pt idx="2180">
                  <c:v>6.8666666666666668E-2</c:v>
                </c:pt>
                <c:pt idx="2181">
                  <c:v>6.8666666666666668E-2</c:v>
                </c:pt>
                <c:pt idx="2182">
                  <c:v>6.8666666666666668E-2</c:v>
                </c:pt>
                <c:pt idx="2183">
                  <c:v>6.8666666666666668E-2</c:v>
                </c:pt>
                <c:pt idx="2184">
                  <c:v>6.8666666666666668E-2</c:v>
                </c:pt>
                <c:pt idx="2185">
                  <c:v>6.8666666666666668E-2</c:v>
                </c:pt>
                <c:pt idx="2186">
                  <c:v>6.8666666666666668E-2</c:v>
                </c:pt>
                <c:pt idx="2187">
                  <c:v>6.8666666666666668E-2</c:v>
                </c:pt>
                <c:pt idx="2188">
                  <c:v>6.8666666666666668E-2</c:v>
                </c:pt>
                <c:pt idx="2189">
                  <c:v>6.8666666666666668E-2</c:v>
                </c:pt>
                <c:pt idx="2190">
                  <c:v>6.8666666666666668E-2</c:v>
                </c:pt>
                <c:pt idx="2191">
                  <c:v>6.8666666666666668E-2</c:v>
                </c:pt>
                <c:pt idx="2192">
                  <c:v>6.8666666666666668E-2</c:v>
                </c:pt>
                <c:pt idx="2193">
                  <c:v>6.8666666666666668E-2</c:v>
                </c:pt>
                <c:pt idx="2194">
                  <c:v>6.8666666666666668E-2</c:v>
                </c:pt>
                <c:pt idx="2195">
                  <c:v>6.8666666666666668E-2</c:v>
                </c:pt>
                <c:pt idx="2196">
                  <c:v>6.8666666666666668E-2</c:v>
                </c:pt>
                <c:pt idx="2197">
                  <c:v>6.8666666666666668E-2</c:v>
                </c:pt>
                <c:pt idx="2198">
                  <c:v>6.8666666666666668E-2</c:v>
                </c:pt>
                <c:pt idx="2199">
                  <c:v>6.7999999999999991E-2</c:v>
                </c:pt>
                <c:pt idx="2200">
                  <c:v>6.7999999999999991E-2</c:v>
                </c:pt>
                <c:pt idx="2201">
                  <c:v>6.7999999999999991E-2</c:v>
                </c:pt>
                <c:pt idx="2202">
                  <c:v>6.7999999999999991E-2</c:v>
                </c:pt>
                <c:pt idx="2203">
                  <c:v>6.7999999999999991E-2</c:v>
                </c:pt>
                <c:pt idx="2204">
                  <c:v>6.7999999999999991E-2</c:v>
                </c:pt>
                <c:pt idx="2205">
                  <c:v>6.7999999999999991E-2</c:v>
                </c:pt>
                <c:pt idx="2206">
                  <c:v>6.7999999999999991E-2</c:v>
                </c:pt>
                <c:pt idx="2207">
                  <c:v>6.8666666666666668E-2</c:v>
                </c:pt>
                <c:pt idx="2208">
                  <c:v>6.8666666666666668E-2</c:v>
                </c:pt>
                <c:pt idx="2209">
                  <c:v>6.8666666666666668E-2</c:v>
                </c:pt>
                <c:pt idx="2210">
                  <c:v>6.8666666666666668E-2</c:v>
                </c:pt>
                <c:pt idx="2211">
                  <c:v>6.8666666666666668E-2</c:v>
                </c:pt>
                <c:pt idx="2212">
                  <c:v>6.8666666666666668E-2</c:v>
                </c:pt>
                <c:pt idx="2213">
                  <c:v>6.8666666666666668E-2</c:v>
                </c:pt>
                <c:pt idx="2214">
                  <c:v>6.7999999999999991E-2</c:v>
                </c:pt>
                <c:pt idx="2215">
                  <c:v>6.7999999999999991E-2</c:v>
                </c:pt>
                <c:pt idx="2216">
                  <c:v>6.7999999999999991E-2</c:v>
                </c:pt>
                <c:pt idx="2217">
                  <c:v>6.7999999999999991E-2</c:v>
                </c:pt>
                <c:pt idx="2218">
                  <c:v>6.7999999999999991E-2</c:v>
                </c:pt>
                <c:pt idx="2219">
                  <c:v>6.7999999999999991E-2</c:v>
                </c:pt>
                <c:pt idx="2220">
                  <c:v>6.7999999999999991E-2</c:v>
                </c:pt>
                <c:pt idx="2221">
                  <c:v>6.7999999999999991E-2</c:v>
                </c:pt>
                <c:pt idx="2222">
                  <c:v>6.7999999999999991E-2</c:v>
                </c:pt>
                <c:pt idx="2223">
                  <c:v>6.7999999999999991E-2</c:v>
                </c:pt>
                <c:pt idx="2224">
                  <c:v>6.7333333333333342E-2</c:v>
                </c:pt>
                <c:pt idx="2225">
                  <c:v>6.7333333333333342E-2</c:v>
                </c:pt>
                <c:pt idx="2226">
                  <c:v>6.7333333333333342E-2</c:v>
                </c:pt>
                <c:pt idx="2227">
                  <c:v>6.7333333333333342E-2</c:v>
                </c:pt>
                <c:pt idx="2228">
                  <c:v>6.7333333333333342E-2</c:v>
                </c:pt>
                <c:pt idx="2229">
                  <c:v>6.7333333333333342E-2</c:v>
                </c:pt>
                <c:pt idx="2230">
                  <c:v>6.6666666666666666E-2</c:v>
                </c:pt>
                <c:pt idx="2231">
                  <c:v>6.6666666666666666E-2</c:v>
                </c:pt>
                <c:pt idx="2232">
                  <c:v>6.6666666666666666E-2</c:v>
                </c:pt>
                <c:pt idx="2233">
                  <c:v>6.7333333333333342E-2</c:v>
                </c:pt>
                <c:pt idx="2234">
                  <c:v>6.7333333333333342E-2</c:v>
                </c:pt>
                <c:pt idx="2235">
                  <c:v>6.7333333333333342E-2</c:v>
                </c:pt>
                <c:pt idx="2236">
                  <c:v>6.7333333333333342E-2</c:v>
                </c:pt>
                <c:pt idx="2237">
                  <c:v>6.7333333333333342E-2</c:v>
                </c:pt>
                <c:pt idx="2238">
                  <c:v>6.7333333333333342E-2</c:v>
                </c:pt>
                <c:pt idx="2239">
                  <c:v>6.6666666666666666E-2</c:v>
                </c:pt>
                <c:pt idx="2240">
                  <c:v>6.6666666666666666E-2</c:v>
                </c:pt>
                <c:pt idx="2241">
                  <c:v>6.6666666666666666E-2</c:v>
                </c:pt>
                <c:pt idx="2242">
                  <c:v>6.6666666666666666E-2</c:v>
                </c:pt>
                <c:pt idx="2243">
                  <c:v>6.6666666666666666E-2</c:v>
                </c:pt>
                <c:pt idx="2244">
                  <c:v>6.6666666666666666E-2</c:v>
                </c:pt>
                <c:pt idx="2245">
                  <c:v>6.6666666666666666E-2</c:v>
                </c:pt>
                <c:pt idx="2246">
                  <c:v>6.6666666666666666E-2</c:v>
                </c:pt>
                <c:pt idx="2247">
                  <c:v>6.6666666666666666E-2</c:v>
                </c:pt>
                <c:pt idx="2248">
                  <c:v>6.6666666666666666E-2</c:v>
                </c:pt>
                <c:pt idx="2249">
                  <c:v>6.6666666666666666E-2</c:v>
                </c:pt>
                <c:pt idx="2250">
                  <c:v>6.6000000000000003E-2</c:v>
                </c:pt>
                <c:pt idx="2251">
                  <c:v>6.6000000000000003E-2</c:v>
                </c:pt>
                <c:pt idx="2252">
                  <c:v>6.6000000000000003E-2</c:v>
                </c:pt>
                <c:pt idx="2253">
                  <c:v>6.6000000000000003E-2</c:v>
                </c:pt>
                <c:pt idx="2254">
                  <c:v>6.6000000000000003E-2</c:v>
                </c:pt>
                <c:pt idx="2255">
                  <c:v>6.6000000000000003E-2</c:v>
                </c:pt>
                <c:pt idx="2256">
                  <c:v>6.6000000000000003E-2</c:v>
                </c:pt>
                <c:pt idx="2257">
                  <c:v>6.6000000000000003E-2</c:v>
                </c:pt>
                <c:pt idx="2258">
                  <c:v>6.6000000000000003E-2</c:v>
                </c:pt>
                <c:pt idx="2259">
                  <c:v>6.6000000000000003E-2</c:v>
                </c:pt>
                <c:pt idx="2260">
                  <c:v>6.6000000000000003E-2</c:v>
                </c:pt>
                <c:pt idx="2261">
                  <c:v>6.6000000000000003E-2</c:v>
                </c:pt>
                <c:pt idx="2262">
                  <c:v>6.6000000000000003E-2</c:v>
                </c:pt>
                <c:pt idx="2263">
                  <c:v>6.6000000000000003E-2</c:v>
                </c:pt>
                <c:pt idx="2264">
                  <c:v>6.6000000000000003E-2</c:v>
                </c:pt>
                <c:pt idx="2265">
                  <c:v>6.6000000000000003E-2</c:v>
                </c:pt>
                <c:pt idx="2266">
                  <c:v>6.6000000000000003E-2</c:v>
                </c:pt>
                <c:pt idx="2267">
                  <c:v>6.6000000000000003E-2</c:v>
                </c:pt>
                <c:pt idx="2268">
                  <c:v>6.6000000000000003E-2</c:v>
                </c:pt>
                <c:pt idx="2269">
                  <c:v>6.6000000000000003E-2</c:v>
                </c:pt>
                <c:pt idx="2270">
                  <c:v>6.6000000000000003E-2</c:v>
                </c:pt>
                <c:pt idx="2271">
                  <c:v>6.533333333333334E-2</c:v>
                </c:pt>
                <c:pt idx="2272">
                  <c:v>6.533333333333334E-2</c:v>
                </c:pt>
                <c:pt idx="2273">
                  <c:v>6.533333333333334E-2</c:v>
                </c:pt>
                <c:pt idx="2274">
                  <c:v>6.533333333333334E-2</c:v>
                </c:pt>
                <c:pt idx="2275">
                  <c:v>6.533333333333334E-2</c:v>
                </c:pt>
                <c:pt idx="2276">
                  <c:v>6.533333333333334E-2</c:v>
                </c:pt>
                <c:pt idx="2277">
                  <c:v>6.533333333333334E-2</c:v>
                </c:pt>
                <c:pt idx="2278">
                  <c:v>6.533333333333334E-2</c:v>
                </c:pt>
                <c:pt idx="2279">
                  <c:v>6.533333333333334E-2</c:v>
                </c:pt>
                <c:pt idx="2280">
                  <c:v>6.533333333333334E-2</c:v>
                </c:pt>
                <c:pt idx="2281">
                  <c:v>6.533333333333334E-2</c:v>
                </c:pt>
                <c:pt idx="2282">
                  <c:v>6.533333333333334E-2</c:v>
                </c:pt>
                <c:pt idx="2283">
                  <c:v>6.533333333333334E-2</c:v>
                </c:pt>
                <c:pt idx="2284">
                  <c:v>6.533333333333334E-2</c:v>
                </c:pt>
                <c:pt idx="2285">
                  <c:v>6.533333333333334E-2</c:v>
                </c:pt>
                <c:pt idx="2286">
                  <c:v>6.533333333333334E-2</c:v>
                </c:pt>
                <c:pt idx="2287">
                  <c:v>6.533333333333334E-2</c:v>
                </c:pt>
                <c:pt idx="2288">
                  <c:v>6.533333333333334E-2</c:v>
                </c:pt>
                <c:pt idx="2289">
                  <c:v>6.533333333333334E-2</c:v>
                </c:pt>
                <c:pt idx="2290">
                  <c:v>6.533333333333334E-2</c:v>
                </c:pt>
                <c:pt idx="2291">
                  <c:v>6.4666666666666664E-2</c:v>
                </c:pt>
                <c:pt idx="2292">
                  <c:v>6.4666666666666664E-2</c:v>
                </c:pt>
                <c:pt idx="2293">
                  <c:v>6.4666666666666664E-2</c:v>
                </c:pt>
                <c:pt idx="2294">
                  <c:v>6.4666666666666664E-2</c:v>
                </c:pt>
                <c:pt idx="2295">
                  <c:v>6.4666666666666664E-2</c:v>
                </c:pt>
                <c:pt idx="2296">
                  <c:v>6.4666666666666664E-2</c:v>
                </c:pt>
                <c:pt idx="2297">
                  <c:v>6.4666666666666664E-2</c:v>
                </c:pt>
                <c:pt idx="2298">
                  <c:v>6.4666666666666664E-2</c:v>
                </c:pt>
                <c:pt idx="2299">
                  <c:v>6.4666666666666664E-2</c:v>
                </c:pt>
                <c:pt idx="2300">
                  <c:v>6.4666666666666664E-2</c:v>
                </c:pt>
                <c:pt idx="2301">
                  <c:v>6.4666666666666664E-2</c:v>
                </c:pt>
                <c:pt idx="2302">
                  <c:v>6.4666666666666664E-2</c:v>
                </c:pt>
                <c:pt idx="2303">
                  <c:v>6.4666666666666664E-2</c:v>
                </c:pt>
                <c:pt idx="2304">
                  <c:v>6.4666666666666664E-2</c:v>
                </c:pt>
                <c:pt idx="2305">
                  <c:v>6.4666666666666664E-2</c:v>
                </c:pt>
                <c:pt idx="2306">
                  <c:v>6.4666666666666664E-2</c:v>
                </c:pt>
                <c:pt idx="2307">
                  <c:v>6.4666666666666664E-2</c:v>
                </c:pt>
                <c:pt idx="2308">
                  <c:v>6.4666666666666664E-2</c:v>
                </c:pt>
                <c:pt idx="2309">
                  <c:v>6.4666666666666664E-2</c:v>
                </c:pt>
                <c:pt idx="2310">
                  <c:v>6.4666666666666664E-2</c:v>
                </c:pt>
                <c:pt idx="2311">
                  <c:v>6.4666666666666664E-2</c:v>
                </c:pt>
                <c:pt idx="2312">
                  <c:v>6.4666666666666664E-2</c:v>
                </c:pt>
                <c:pt idx="2313">
                  <c:v>6.4666666666666664E-2</c:v>
                </c:pt>
                <c:pt idx="2314">
                  <c:v>6.4666666666666664E-2</c:v>
                </c:pt>
                <c:pt idx="2315">
                  <c:v>6.4666666666666664E-2</c:v>
                </c:pt>
                <c:pt idx="2316">
                  <c:v>6.4666666666666664E-2</c:v>
                </c:pt>
                <c:pt idx="2317">
                  <c:v>6.4666666666666664E-2</c:v>
                </c:pt>
                <c:pt idx="2318">
                  <c:v>6.4666666666666664E-2</c:v>
                </c:pt>
                <c:pt idx="2319">
                  <c:v>6.533333333333334E-2</c:v>
                </c:pt>
                <c:pt idx="2320">
                  <c:v>6.533333333333334E-2</c:v>
                </c:pt>
                <c:pt idx="2321">
                  <c:v>6.533333333333334E-2</c:v>
                </c:pt>
                <c:pt idx="2322">
                  <c:v>6.533333333333334E-2</c:v>
                </c:pt>
                <c:pt idx="2323">
                  <c:v>6.533333333333334E-2</c:v>
                </c:pt>
                <c:pt idx="2324">
                  <c:v>6.533333333333334E-2</c:v>
                </c:pt>
                <c:pt idx="2325">
                  <c:v>6.533333333333334E-2</c:v>
                </c:pt>
                <c:pt idx="2326">
                  <c:v>6.533333333333334E-2</c:v>
                </c:pt>
                <c:pt idx="2327">
                  <c:v>6.4666666666666664E-2</c:v>
                </c:pt>
                <c:pt idx="2328">
                  <c:v>6.4666666666666664E-2</c:v>
                </c:pt>
                <c:pt idx="2329">
                  <c:v>6.4666666666666664E-2</c:v>
                </c:pt>
                <c:pt idx="2330">
                  <c:v>6.4666666666666664E-2</c:v>
                </c:pt>
                <c:pt idx="2331">
                  <c:v>6.4666666666666664E-2</c:v>
                </c:pt>
                <c:pt idx="2332">
                  <c:v>6.4666666666666664E-2</c:v>
                </c:pt>
                <c:pt idx="2333">
                  <c:v>6.4666666666666664E-2</c:v>
                </c:pt>
                <c:pt idx="2334">
                  <c:v>6.4666666666666664E-2</c:v>
                </c:pt>
                <c:pt idx="2335">
                  <c:v>6.4666666666666664E-2</c:v>
                </c:pt>
                <c:pt idx="2336">
                  <c:v>6.4666666666666664E-2</c:v>
                </c:pt>
                <c:pt idx="2337">
                  <c:v>6.4666666666666664E-2</c:v>
                </c:pt>
                <c:pt idx="2338">
                  <c:v>6.4666666666666664E-2</c:v>
                </c:pt>
                <c:pt idx="2339">
                  <c:v>6.4666666666666664E-2</c:v>
                </c:pt>
                <c:pt idx="2340">
                  <c:v>6.4666666666666664E-2</c:v>
                </c:pt>
                <c:pt idx="2341">
                  <c:v>6.4666666666666664E-2</c:v>
                </c:pt>
                <c:pt idx="2342">
                  <c:v>6.4666666666666664E-2</c:v>
                </c:pt>
                <c:pt idx="2343">
                  <c:v>6.4666666666666664E-2</c:v>
                </c:pt>
                <c:pt idx="2344">
                  <c:v>6.4666666666666664E-2</c:v>
                </c:pt>
                <c:pt idx="2345">
                  <c:v>6.4666666666666664E-2</c:v>
                </c:pt>
                <c:pt idx="2346">
                  <c:v>6.4666666666666664E-2</c:v>
                </c:pt>
                <c:pt idx="2347">
                  <c:v>6.4666666666666664E-2</c:v>
                </c:pt>
                <c:pt idx="2348">
                  <c:v>6.4666666666666664E-2</c:v>
                </c:pt>
                <c:pt idx="2349">
                  <c:v>6.4666666666666664E-2</c:v>
                </c:pt>
                <c:pt idx="2350">
                  <c:v>6.4666666666666664E-2</c:v>
                </c:pt>
                <c:pt idx="2351">
                  <c:v>6.4666666666666664E-2</c:v>
                </c:pt>
                <c:pt idx="2352">
                  <c:v>6.4666666666666664E-2</c:v>
                </c:pt>
                <c:pt idx="2353">
                  <c:v>6.533333333333334E-2</c:v>
                </c:pt>
                <c:pt idx="2354">
                  <c:v>6.533333333333334E-2</c:v>
                </c:pt>
                <c:pt idx="2355">
                  <c:v>6.533333333333334E-2</c:v>
                </c:pt>
                <c:pt idx="2356">
                  <c:v>6.533333333333334E-2</c:v>
                </c:pt>
                <c:pt idx="2357">
                  <c:v>6.533333333333334E-2</c:v>
                </c:pt>
                <c:pt idx="2358">
                  <c:v>6.533333333333334E-2</c:v>
                </c:pt>
                <c:pt idx="2359">
                  <c:v>6.533333333333334E-2</c:v>
                </c:pt>
                <c:pt idx="2360">
                  <c:v>6.533333333333334E-2</c:v>
                </c:pt>
                <c:pt idx="2361">
                  <c:v>6.533333333333334E-2</c:v>
                </c:pt>
                <c:pt idx="2362">
                  <c:v>6.533333333333334E-2</c:v>
                </c:pt>
                <c:pt idx="2363">
                  <c:v>6.533333333333334E-2</c:v>
                </c:pt>
                <c:pt idx="2364">
                  <c:v>6.533333333333334E-2</c:v>
                </c:pt>
                <c:pt idx="2365">
                  <c:v>6.533333333333334E-2</c:v>
                </c:pt>
                <c:pt idx="2366">
                  <c:v>6.533333333333334E-2</c:v>
                </c:pt>
                <c:pt idx="2367">
                  <c:v>6.4666666666666664E-2</c:v>
                </c:pt>
                <c:pt idx="2368">
                  <c:v>6.4666666666666664E-2</c:v>
                </c:pt>
                <c:pt idx="2369">
                  <c:v>6.4666666666666664E-2</c:v>
                </c:pt>
                <c:pt idx="2370">
                  <c:v>6.4666666666666664E-2</c:v>
                </c:pt>
                <c:pt idx="2371">
                  <c:v>6.4666666666666664E-2</c:v>
                </c:pt>
                <c:pt idx="2372">
                  <c:v>6.4666666666666664E-2</c:v>
                </c:pt>
                <c:pt idx="2373">
                  <c:v>6.4666666666666664E-2</c:v>
                </c:pt>
                <c:pt idx="2374">
                  <c:v>6.4666666666666664E-2</c:v>
                </c:pt>
                <c:pt idx="2375">
                  <c:v>6.4666666666666664E-2</c:v>
                </c:pt>
                <c:pt idx="2376">
                  <c:v>6.4666666666666664E-2</c:v>
                </c:pt>
                <c:pt idx="2377">
                  <c:v>6.4666666666666664E-2</c:v>
                </c:pt>
                <c:pt idx="2378">
                  <c:v>6.533333333333334E-2</c:v>
                </c:pt>
                <c:pt idx="2379">
                  <c:v>6.533333333333334E-2</c:v>
                </c:pt>
                <c:pt idx="2380">
                  <c:v>6.533333333333334E-2</c:v>
                </c:pt>
                <c:pt idx="2381">
                  <c:v>6.533333333333334E-2</c:v>
                </c:pt>
                <c:pt idx="2382">
                  <c:v>6.533333333333334E-2</c:v>
                </c:pt>
                <c:pt idx="2383">
                  <c:v>6.533333333333334E-2</c:v>
                </c:pt>
                <c:pt idx="2384">
                  <c:v>6.4666666666666664E-2</c:v>
                </c:pt>
                <c:pt idx="2385">
                  <c:v>6.4666666666666664E-2</c:v>
                </c:pt>
                <c:pt idx="2386">
                  <c:v>6.4666666666666664E-2</c:v>
                </c:pt>
                <c:pt idx="2387">
                  <c:v>6.4666666666666664E-2</c:v>
                </c:pt>
                <c:pt idx="2388">
                  <c:v>6.4666666666666664E-2</c:v>
                </c:pt>
                <c:pt idx="2389">
                  <c:v>6.4666666666666664E-2</c:v>
                </c:pt>
                <c:pt idx="2390">
                  <c:v>6.4666666666666664E-2</c:v>
                </c:pt>
                <c:pt idx="2391">
                  <c:v>6.4666666666666664E-2</c:v>
                </c:pt>
                <c:pt idx="2392">
                  <c:v>6.4666666666666664E-2</c:v>
                </c:pt>
                <c:pt idx="2393">
                  <c:v>6.4666666666666664E-2</c:v>
                </c:pt>
                <c:pt idx="2394">
                  <c:v>6.4666666666666664E-2</c:v>
                </c:pt>
                <c:pt idx="2395">
                  <c:v>6.4666666666666664E-2</c:v>
                </c:pt>
                <c:pt idx="2396">
                  <c:v>6.4666666666666664E-2</c:v>
                </c:pt>
                <c:pt idx="2397">
                  <c:v>6.4666666666666664E-2</c:v>
                </c:pt>
                <c:pt idx="2398">
                  <c:v>6.4666666666666664E-2</c:v>
                </c:pt>
                <c:pt idx="2399">
                  <c:v>6.533333333333334E-2</c:v>
                </c:pt>
                <c:pt idx="2400">
                  <c:v>6.533333333333334E-2</c:v>
                </c:pt>
                <c:pt idx="2401">
                  <c:v>6.533333333333334E-2</c:v>
                </c:pt>
                <c:pt idx="2402">
                  <c:v>6.533333333333334E-2</c:v>
                </c:pt>
                <c:pt idx="2403">
                  <c:v>6.533333333333334E-2</c:v>
                </c:pt>
                <c:pt idx="2404">
                  <c:v>6.533333333333334E-2</c:v>
                </c:pt>
                <c:pt idx="2405">
                  <c:v>6.533333333333334E-2</c:v>
                </c:pt>
                <c:pt idx="2406">
                  <c:v>6.533333333333334E-2</c:v>
                </c:pt>
                <c:pt idx="2407">
                  <c:v>6.533333333333334E-2</c:v>
                </c:pt>
                <c:pt idx="2408">
                  <c:v>6.4666666666666664E-2</c:v>
                </c:pt>
                <c:pt idx="2409">
                  <c:v>6.4666666666666664E-2</c:v>
                </c:pt>
                <c:pt idx="2410">
                  <c:v>6.4666666666666664E-2</c:v>
                </c:pt>
                <c:pt idx="2411">
                  <c:v>6.4666666666666664E-2</c:v>
                </c:pt>
                <c:pt idx="2412">
                  <c:v>6.4666666666666664E-2</c:v>
                </c:pt>
                <c:pt idx="2413">
                  <c:v>6.4666666666666664E-2</c:v>
                </c:pt>
                <c:pt idx="2414">
                  <c:v>6.4666666666666664E-2</c:v>
                </c:pt>
                <c:pt idx="2415">
                  <c:v>6.4666666666666664E-2</c:v>
                </c:pt>
                <c:pt idx="2416">
                  <c:v>6.4666666666666664E-2</c:v>
                </c:pt>
                <c:pt idx="2417">
                  <c:v>6.4666666666666664E-2</c:v>
                </c:pt>
                <c:pt idx="2418">
                  <c:v>6.4666666666666664E-2</c:v>
                </c:pt>
                <c:pt idx="2419">
                  <c:v>6.4666666666666664E-2</c:v>
                </c:pt>
                <c:pt idx="2420">
                  <c:v>6.4666666666666664E-2</c:v>
                </c:pt>
                <c:pt idx="2421">
                  <c:v>6.4666666666666664E-2</c:v>
                </c:pt>
                <c:pt idx="2422">
                  <c:v>6.4666666666666664E-2</c:v>
                </c:pt>
                <c:pt idx="2423">
                  <c:v>6.4666666666666664E-2</c:v>
                </c:pt>
                <c:pt idx="2424">
                  <c:v>6.4666666666666664E-2</c:v>
                </c:pt>
                <c:pt idx="2425">
                  <c:v>6.4666666666666664E-2</c:v>
                </c:pt>
                <c:pt idx="2426">
                  <c:v>6.4666666666666664E-2</c:v>
                </c:pt>
                <c:pt idx="2427">
                  <c:v>6.4666666666666664E-2</c:v>
                </c:pt>
                <c:pt idx="2428">
                  <c:v>6.4666666666666664E-2</c:v>
                </c:pt>
                <c:pt idx="2429">
                  <c:v>6.4666666666666664E-2</c:v>
                </c:pt>
                <c:pt idx="2430">
                  <c:v>6.4666666666666664E-2</c:v>
                </c:pt>
                <c:pt idx="2431">
                  <c:v>6.4666666666666664E-2</c:v>
                </c:pt>
                <c:pt idx="2432">
                  <c:v>6.4666666666666664E-2</c:v>
                </c:pt>
                <c:pt idx="2433">
                  <c:v>6.4666666666666664E-2</c:v>
                </c:pt>
                <c:pt idx="2434">
                  <c:v>6.4666666666666664E-2</c:v>
                </c:pt>
                <c:pt idx="2435">
                  <c:v>6.4666666666666664E-2</c:v>
                </c:pt>
                <c:pt idx="2436">
                  <c:v>6.4000000000000001E-2</c:v>
                </c:pt>
                <c:pt idx="2437">
                  <c:v>6.4000000000000001E-2</c:v>
                </c:pt>
                <c:pt idx="2438">
                  <c:v>6.4000000000000001E-2</c:v>
                </c:pt>
                <c:pt idx="2439">
                  <c:v>6.4000000000000001E-2</c:v>
                </c:pt>
                <c:pt idx="2440">
                  <c:v>6.4000000000000001E-2</c:v>
                </c:pt>
                <c:pt idx="2441">
                  <c:v>6.4000000000000001E-2</c:v>
                </c:pt>
                <c:pt idx="2442">
                  <c:v>6.4000000000000001E-2</c:v>
                </c:pt>
                <c:pt idx="2443">
                  <c:v>6.4000000000000001E-2</c:v>
                </c:pt>
                <c:pt idx="2444">
                  <c:v>6.4000000000000001E-2</c:v>
                </c:pt>
                <c:pt idx="2445">
                  <c:v>6.4000000000000001E-2</c:v>
                </c:pt>
                <c:pt idx="2446">
                  <c:v>6.4000000000000001E-2</c:v>
                </c:pt>
                <c:pt idx="2447">
                  <c:v>6.4000000000000001E-2</c:v>
                </c:pt>
                <c:pt idx="2448">
                  <c:v>6.4000000000000001E-2</c:v>
                </c:pt>
                <c:pt idx="2449">
                  <c:v>6.4000000000000001E-2</c:v>
                </c:pt>
                <c:pt idx="2450">
                  <c:v>6.4000000000000001E-2</c:v>
                </c:pt>
                <c:pt idx="2451">
                  <c:v>6.4000000000000001E-2</c:v>
                </c:pt>
                <c:pt idx="2452">
                  <c:v>6.4000000000000001E-2</c:v>
                </c:pt>
                <c:pt idx="2453">
                  <c:v>6.4000000000000001E-2</c:v>
                </c:pt>
                <c:pt idx="2454">
                  <c:v>6.4000000000000001E-2</c:v>
                </c:pt>
                <c:pt idx="2455">
                  <c:v>6.4000000000000001E-2</c:v>
                </c:pt>
                <c:pt idx="2456">
                  <c:v>6.4000000000000001E-2</c:v>
                </c:pt>
                <c:pt idx="2457">
                  <c:v>6.4000000000000001E-2</c:v>
                </c:pt>
                <c:pt idx="2458">
                  <c:v>6.4000000000000001E-2</c:v>
                </c:pt>
                <c:pt idx="2459">
                  <c:v>6.4000000000000001E-2</c:v>
                </c:pt>
                <c:pt idx="2460">
                  <c:v>6.4000000000000001E-2</c:v>
                </c:pt>
                <c:pt idx="2461">
                  <c:v>6.4000000000000001E-2</c:v>
                </c:pt>
                <c:pt idx="2462">
                  <c:v>6.4000000000000001E-2</c:v>
                </c:pt>
                <c:pt idx="2463">
                  <c:v>6.4000000000000001E-2</c:v>
                </c:pt>
                <c:pt idx="2464">
                  <c:v>6.4000000000000001E-2</c:v>
                </c:pt>
                <c:pt idx="2465">
                  <c:v>6.4000000000000001E-2</c:v>
                </c:pt>
                <c:pt idx="2466">
                  <c:v>6.4000000000000001E-2</c:v>
                </c:pt>
                <c:pt idx="2467">
                  <c:v>6.4000000000000001E-2</c:v>
                </c:pt>
                <c:pt idx="2468">
                  <c:v>6.4000000000000001E-2</c:v>
                </c:pt>
                <c:pt idx="2469">
                  <c:v>6.4000000000000001E-2</c:v>
                </c:pt>
                <c:pt idx="2470">
                  <c:v>6.4000000000000001E-2</c:v>
                </c:pt>
                <c:pt idx="2471">
                  <c:v>6.4000000000000001E-2</c:v>
                </c:pt>
                <c:pt idx="2472">
                  <c:v>6.4000000000000001E-2</c:v>
                </c:pt>
                <c:pt idx="2473">
                  <c:v>6.4000000000000001E-2</c:v>
                </c:pt>
                <c:pt idx="2474">
                  <c:v>6.4000000000000001E-2</c:v>
                </c:pt>
                <c:pt idx="2475">
                  <c:v>6.4000000000000001E-2</c:v>
                </c:pt>
                <c:pt idx="2476">
                  <c:v>6.4000000000000001E-2</c:v>
                </c:pt>
                <c:pt idx="2477">
                  <c:v>6.4000000000000001E-2</c:v>
                </c:pt>
                <c:pt idx="2478">
                  <c:v>6.4000000000000001E-2</c:v>
                </c:pt>
                <c:pt idx="2479">
                  <c:v>6.4000000000000001E-2</c:v>
                </c:pt>
                <c:pt idx="2480">
                  <c:v>6.4000000000000001E-2</c:v>
                </c:pt>
                <c:pt idx="2481">
                  <c:v>6.4000000000000001E-2</c:v>
                </c:pt>
                <c:pt idx="2482">
                  <c:v>6.4000000000000001E-2</c:v>
                </c:pt>
                <c:pt idx="2483">
                  <c:v>6.4000000000000001E-2</c:v>
                </c:pt>
                <c:pt idx="2484">
                  <c:v>6.4000000000000001E-2</c:v>
                </c:pt>
                <c:pt idx="2485">
                  <c:v>6.3333333333333339E-2</c:v>
                </c:pt>
                <c:pt idx="2486">
                  <c:v>6.3333333333333339E-2</c:v>
                </c:pt>
                <c:pt idx="2487">
                  <c:v>6.3333333333333339E-2</c:v>
                </c:pt>
                <c:pt idx="2488">
                  <c:v>6.3333333333333339E-2</c:v>
                </c:pt>
                <c:pt idx="2489">
                  <c:v>6.4000000000000001E-2</c:v>
                </c:pt>
                <c:pt idx="2490">
                  <c:v>6.4000000000000001E-2</c:v>
                </c:pt>
                <c:pt idx="2491">
                  <c:v>6.4000000000000001E-2</c:v>
                </c:pt>
                <c:pt idx="2492">
                  <c:v>6.4000000000000001E-2</c:v>
                </c:pt>
                <c:pt idx="2493">
                  <c:v>6.4000000000000001E-2</c:v>
                </c:pt>
                <c:pt idx="2494">
                  <c:v>6.4000000000000001E-2</c:v>
                </c:pt>
                <c:pt idx="2495">
                  <c:v>6.4000000000000001E-2</c:v>
                </c:pt>
                <c:pt idx="2496">
                  <c:v>6.4000000000000001E-2</c:v>
                </c:pt>
                <c:pt idx="2497">
                  <c:v>6.4000000000000001E-2</c:v>
                </c:pt>
                <c:pt idx="2498">
                  <c:v>6.4000000000000001E-2</c:v>
                </c:pt>
                <c:pt idx="2499">
                  <c:v>6.4000000000000001E-2</c:v>
                </c:pt>
                <c:pt idx="2500">
                  <c:v>6.4000000000000001E-2</c:v>
                </c:pt>
                <c:pt idx="2501">
                  <c:v>6.4000000000000001E-2</c:v>
                </c:pt>
                <c:pt idx="2502">
                  <c:v>6.4000000000000001E-2</c:v>
                </c:pt>
                <c:pt idx="2503">
                  <c:v>6.3333333333333339E-2</c:v>
                </c:pt>
                <c:pt idx="2504">
                  <c:v>6.3333333333333339E-2</c:v>
                </c:pt>
                <c:pt idx="2505">
                  <c:v>6.3333333333333339E-2</c:v>
                </c:pt>
                <c:pt idx="2506">
                  <c:v>6.3333333333333339E-2</c:v>
                </c:pt>
                <c:pt idx="2507">
                  <c:v>6.3333333333333339E-2</c:v>
                </c:pt>
                <c:pt idx="2508">
                  <c:v>6.3333333333333339E-2</c:v>
                </c:pt>
                <c:pt idx="2509">
                  <c:v>6.3333333333333339E-2</c:v>
                </c:pt>
                <c:pt idx="2510">
                  <c:v>6.3333333333333339E-2</c:v>
                </c:pt>
                <c:pt idx="2511">
                  <c:v>6.3333333333333339E-2</c:v>
                </c:pt>
                <c:pt idx="2512">
                  <c:v>6.3333333333333339E-2</c:v>
                </c:pt>
                <c:pt idx="2513">
                  <c:v>6.3333333333333339E-2</c:v>
                </c:pt>
                <c:pt idx="2514">
                  <c:v>6.2666666666666662E-2</c:v>
                </c:pt>
                <c:pt idx="2515">
                  <c:v>6.2666666666666662E-2</c:v>
                </c:pt>
                <c:pt idx="2516">
                  <c:v>6.2666666666666662E-2</c:v>
                </c:pt>
                <c:pt idx="2517">
                  <c:v>6.2666666666666662E-2</c:v>
                </c:pt>
                <c:pt idx="2518">
                  <c:v>6.2666666666666662E-2</c:v>
                </c:pt>
                <c:pt idx="2519">
                  <c:v>6.2666666666666662E-2</c:v>
                </c:pt>
                <c:pt idx="2520">
                  <c:v>6.3333333333333339E-2</c:v>
                </c:pt>
                <c:pt idx="2521">
                  <c:v>6.3333333333333339E-2</c:v>
                </c:pt>
                <c:pt idx="2522">
                  <c:v>6.3333333333333339E-2</c:v>
                </c:pt>
                <c:pt idx="2523">
                  <c:v>6.3333333333333339E-2</c:v>
                </c:pt>
                <c:pt idx="2524">
                  <c:v>6.3333333333333339E-2</c:v>
                </c:pt>
                <c:pt idx="2525">
                  <c:v>6.3333333333333339E-2</c:v>
                </c:pt>
                <c:pt idx="2526">
                  <c:v>6.3333333333333339E-2</c:v>
                </c:pt>
                <c:pt idx="2527">
                  <c:v>6.3333333333333339E-2</c:v>
                </c:pt>
                <c:pt idx="2528">
                  <c:v>6.3333333333333339E-2</c:v>
                </c:pt>
                <c:pt idx="2529">
                  <c:v>6.3333333333333339E-2</c:v>
                </c:pt>
                <c:pt idx="2530">
                  <c:v>6.3333333333333339E-2</c:v>
                </c:pt>
                <c:pt idx="2531">
                  <c:v>6.2666666666666662E-2</c:v>
                </c:pt>
                <c:pt idx="2532">
                  <c:v>6.2666666666666662E-2</c:v>
                </c:pt>
                <c:pt idx="2533">
                  <c:v>6.2666666666666662E-2</c:v>
                </c:pt>
                <c:pt idx="2534">
                  <c:v>6.2666666666666662E-2</c:v>
                </c:pt>
                <c:pt idx="2535">
                  <c:v>6.2666666666666662E-2</c:v>
                </c:pt>
                <c:pt idx="2536">
                  <c:v>6.2666666666666662E-2</c:v>
                </c:pt>
                <c:pt idx="2537">
                  <c:v>6.2666666666666662E-2</c:v>
                </c:pt>
                <c:pt idx="2538">
                  <c:v>6.2666666666666662E-2</c:v>
                </c:pt>
                <c:pt idx="2539">
                  <c:v>6.2666666666666662E-2</c:v>
                </c:pt>
                <c:pt idx="2540">
                  <c:v>6.2666666666666662E-2</c:v>
                </c:pt>
                <c:pt idx="2541">
                  <c:v>6.2666666666666662E-2</c:v>
                </c:pt>
                <c:pt idx="2542">
                  <c:v>6.2666666666666662E-2</c:v>
                </c:pt>
                <c:pt idx="2543">
                  <c:v>6.2666666666666662E-2</c:v>
                </c:pt>
                <c:pt idx="2544">
                  <c:v>6.2666666666666662E-2</c:v>
                </c:pt>
                <c:pt idx="2545">
                  <c:v>6.2666666666666662E-2</c:v>
                </c:pt>
                <c:pt idx="2546">
                  <c:v>6.2666666666666662E-2</c:v>
                </c:pt>
                <c:pt idx="2547">
                  <c:v>6.2666666666666662E-2</c:v>
                </c:pt>
                <c:pt idx="2548">
                  <c:v>6.2666666666666662E-2</c:v>
                </c:pt>
                <c:pt idx="2549">
                  <c:v>6.2666666666666662E-2</c:v>
                </c:pt>
                <c:pt idx="2550">
                  <c:v>6.2666666666666662E-2</c:v>
                </c:pt>
                <c:pt idx="2551">
                  <c:v>6.2666666666666662E-2</c:v>
                </c:pt>
                <c:pt idx="2552">
                  <c:v>6.2666666666666662E-2</c:v>
                </c:pt>
                <c:pt idx="2553">
                  <c:v>6.2666666666666662E-2</c:v>
                </c:pt>
                <c:pt idx="2554">
                  <c:v>6.2666666666666662E-2</c:v>
                </c:pt>
                <c:pt idx="2555">
                  <c:v>6.2666666666666662E-2</c:v>
                </c:pt>
                <c:pt idx="2556">
                  <c:v>6.2666666666666662E-2</c:v>
                </c:pt>
                <c:pt idx="2557">
                  <c:v>6.2666666666666662E-2</c:v>
                </c:pt>
                <c:pt idx="2558">
                  <c:v>6.2666666666666662E-2</c:v>
                </c:pt>
                <c:pt idx="2559">
                  <c:v>6.2666666666666662E-2</c:v>
                </c:pt>
                <c:pt idx="2560">
                  <c:v>6.2666666666666662E-2</c:v>
                </c:pt>
                <c:pt idx="2561">
                  <c:v>6.2666666666666662E-2</c:v>
                </c:pt>
                <c:pt idx="2562">
                  <c:v>6.2666666666666662E-2</c:v>
                </c:pt>
                <c:pt idx="2563">
                  <c:v>6.2666666666666662E-2</c:v>
                </c:pt>
                <c:pt idx="2564">
                  <c:v>6.2666666666666662E-2</c:v>
                </c:pt>
                <c:pt idx="2565">
                  <c:v>6.2666666666666662E-2</c:v>
                </c:pt>
                <c:pt idx="2566">
                  <c:v>6.2666666666666662E-2</c:v>
                </c:pt>
                <c:pt idx="2567">
                  <c:v>6.2666666666666662E-2</c:v>
                </c:pt>
                <c:pt idx="2568">
                  <c:v>6.2666666666666662E-2</c:v>
                </c:pt>
                <c:pt idx="2569">
                  <c:v>6.2666666666666662E-2</c:v>
                </c:pt>
                <c:pt idx="2570">
                  <c:v>6.2666666666666662E-2</c:v>
                </c:pt>
                <c:pt idx="2571">
                  <c:v>6.2666666666666662E-2</c:v>
                </c:pt>
                <c:pt idx="2572">
                  <c:v>6.2666666666666662E-2</c:v>
                </c:pt>
                <c:pt idx="2573">
                  <c:v>6.2666666666666662E-2</c:v>
                </c:pt>
                <c:pt idx="2574">
                  <c:v>6.2666666666666662E-2</c:v>
                </c:pt>
                <c:pt idx="2575">
                  <c:v>6.2666666666666662E-2</c:v>
                </c:pt>
                <c:pt idx="2576">
                  <c:v>6.2666666666666662E-2</c:v>
                </c:pt>
                <c:pt idx="2577">
                  <c:v>6.2666666666666662E-2</c:v>
                </c:pt>
                <c:pt idx="2578">
                  <c:v>6.2666666666666662E-2</c:v>
                </c:pt>
                <c:pt idx="2579">
                  <c:v>6.2666666666666662E-2</c:v>
                </c:pt>
                <c:pt idx="2580">
                  <c:v>6.2666666666666662E-2</c:v>
                </c:pt>
                <c:pt idx="2581">
                  <c:v>6.2666666666666662E-2</c:v>
                </c:pt>
                <c:pt idx="2582">
                  <c:v>6.2666666666666662E-2</c:v>
                </c:pt>
                <c:pt idx="2583">
                  <c:v>6.2666666666666662E-2</c:v>
                </c:pt>
                <c:pt idx="2584">
                  <c:v>6.2666666666666662E-2</c:v>
                </c:pt>
                <c:pt idx="2585">
                  <c:v>6.2666666666666662E-2</c:v>
                </c:pt>
                <c:pt idx="2586">
                  <c:v>6.2666666666666662E-2</c:v>
                </c:pt>
                <c:pt idx="2587">
                  <c:v>6.2666666666666662E-2</c:v>
                </c:pt>
                <c:pt idx="2588">
                  <c:v>6.2666666666666662E-2</c:v>
                </c:pt>
                <c:pt idx="2589">
                  <c:v>6.2666666666666662E-2</c:v>
                </c:pt>
                <c:pt idx="2590">
                  <c:v>6.2666666666666662E-2</c:v>
                </c:pt>
                <c:pt idx="2591">
                  <c:v>6.2666666666666662E-2</c:v>
                </c:pt>
                <c:pt idx="2592">
                  <c:v>6.2666666666666662E-2</c:v>
                </c:pt>
                <c:pt idx="2593">
                  <c:v>6.2666666666666662E-2</c:v>
                </c:pt>
                <c:pt idx="2594">
                  <c:v>6.2666666666666662E-2</c:v>
                </c:pt>
                <c:pt idx="2595">
                  <c:v>6.2666666666666662E-2</c:v>
                </c:pt>
                <c:pt idx="2596">
                  <c:v>6.2666666666666662E-2</c:v>
                </c:pt>
                <c:pt idx="2597">
                  <c:v>6.2666666666666662E-2</c:v>
                </c:pt>
                <c:pt idx="2598">
                  <c:v>6.2666666666666662E-2</c:v>
                </c:pt>
                <c:pt idx="2599">
                  <c:v>6.2666666666666662E-2</c:v>
                </c:pt>
                <c:pt idx="2600">
                  <c:v>6.2666666666666662E-2</c:v>
                </c:pt>
                <c:pt idx="2601">
                  <c:v>6.2666666666666662E-2</c:v>
                </c:pt>
                <c:pt idx="2602">
                  <c:v>6.2666666666666662E-2</c:v>
                </c:pt>
                <c:pt idx="2603">
                  <c:v>6.2666666666666662E-2</c:v>
                </c:pt>
                <c:pt idx="2604">
                  <c:v>6.2666666666666662E-2</c:v>
                </c:pt>
                <c:pt idx="2605">
                  <c:v>6.2666666666666662E-2</c:v>
                </c:pt>
                <c:pt idx="2606">
                  <c:v>6.2666666666666662E-2</c:v>
                </c:pt>
                <c:pt idx="2607">
                  <c:v>6.2E-2</c:v>
                </c:pt>
                <c:pt idx="2608">
                  <c:v>6.2E-2</c:v>
                </c:pt>
                <c:pt idx="2609">
                  <c:v>6.2E-2</c:v>
                </c:pt>
                <c:pt idx="2610">
                  <c:v>6.2E-2</c:v>
                </c:pt>
                <c:pt idx="2611">
                  <c:v>6.2E-2</c:v>
                </c:pt>
                <c:pt idx="2612">
                  <c:v>6.2E-2</c:v>
                </c:pt>
                <c:pt idx="2613">
                  <c:v>6.2E-2</c:v>
                </c:pt>
                <c:pt idx="2614">
                  <c:v>6.2E-2</c:v>
                </c:pt>
                <c:pt idx="2615">
                  <c:v>6.2E-2</c:v>
                </c:pt>
                <c:pt idx="2616">
                  <c:v>6.2E-2</c:v>
                </c:pt>
                <c:pt idx="2617">
                  <c:v>6.2E-2</c:v>
                </c:pt>
                <c:pt idx="2618">
                  <c:v>6.2E-2</c:v>
                </c:pt>
                <c:pt idx="2619">
                  <c:v>6.2E-2</c:v>
                </c:pt>
                <c:pt idx="2620">
                  <c:v>6.2E-2</c:v>
                </c:pt>
                <c:pt idx="2621">
                  <c:v>6.2E-2</c:v>
                </c:pt>
                <c:pt idx="2622">
                  <c:v>6.2E-2</c:v>
                </c:pt>
                <c:pt idx="2623">
                  <c:v>6.2E-2</c:v>
                </c:pt>
                <c:pt idx="2624">
                  <c:v>6.2E-2</c:v>
                </c:pt>
                <c:pt idx="2625">
                  <c:v>6.2E-2</c:v>
                </c:pt>
                <c:pt idx="2626">
                  <c:v>6.2E-2</c:v>
                </c:pt>
                <c:pt idx="2627">
                  <c:v>6.2E-2</c:v>
                </c:pt>
                <c:pt idx="2628">
                  <c:v>6.2E-2</c:v>
                </c:pt>
                <c:pt idx="2629">
                  <c:v>6.2E-2</c:v>
                </c:pt>
                <c:pt idx="2630">
                  <c:v>6.2E-2</c:v>
                </c:pt>
                <c:pt idx="2631">
                  <c:v>6.2E-2</c:v>
                </c:pt>
                <c:pt idx="2632">
                  <c:v>6.2E-2</c:v>
                </c:pt>
                <c:pt idx="2633">
                  <c:v>6.2E-2</c:v>
                </c:pt>
                <c:pt idx="2634">
                  <c:v>6.2E-2</c:v>
                </c:pt>
                <c:pt idx="2635">
                  <c:v>6.2E-2</c:v>
                </c:pt>
                <c:pt idx="2636">
                  <c:v>6.2E-2</c:v>
                </c:pt>
                <c:pt idx="2637">
                  <c:v>6.2E-2</c:v>
                </c:pt>
                <c:pt idx="2638">
                  <c:v>6.2E-2</c:v>
                </c:pt>
                <c:pt idx="2639">
                  <c:v>6.2E-2</c:v>
                </c:pt>
                <c:pt idx="2640">
                  <c:v>6.2E-2</c:v>
                </c:pt>
                <c:pt idx="2641">
                  <c:v>6.2E-2</c:v>
                </c:pt>
                <c:pt idx="2642">
                  <c:v>6.2E-2</c:v>
                </c:pt>
                <c:pt idx="2643">
                  <c:v>6.2E-2</c:v>
                </c:pt>
                <c:pt idx="2644">
                  <c:v>6.2E-2</c:v>
                </c:pt>
                <c:pt idx="2645">
                  <c:v>6.2E-2</c:v>
                </c:pt>
                <c:pt idx="2646">
                  <c:v>6.2E-2</c:v>
                </c:pt>
                <c:pt idx="2647">
                  <c:v>6.2E-2</c:v>
                </c:pt>
                <c:pt idx="2648">
                  <c:v>6.133333333333333E-2</c:v>
                </c:pt>
                <c:pt idx="2649">
                  <c:v>6.133333333333333E-2</c:v>
                </c:pt>
                <c:pt idx="2650">
                  <c:v>6.133333333333333E-2</c:v>
                </c:pt>
                <c:pt idx="2651">
                  <c:v>6.133333333333333E-2</c:v>
                </c:pt>
                <c:pt idx="2652">
                  <c:v>6.133333333333333E-2</c:v>
                </c:pt>
                <c:pt idx="2653">
                  <c:v>6.133333333333333E-2</c:v>
                </c:pt>
                <c:pt idx="2654">
                  <c:v>6.133333333333333E-2</c:v>
                </c:pt>
                <c:pt idx="2655">
                  <c:v>6.133333333333333E-2</c:v>
                </c:pt>
                <c:pt idx="2656">
                  <c:v>6.133333333333333E-2</c:v>
                </c:pt>
                <c:pt idx="2657">
                  <c:v>6.0666666666666667E-2</c:v>
                </c:pt>
                <c:pt idx="2658">
                  <c:v>6.0666666666666667E-2</c:v>
                </c:pt>
                <c:pt idx="2659">
                  <c:v>6.0666666666666667E-2</c:v>
                </c:pt>
                <c:pt idx="2660">
                  <c:v>6.0666666666666667E-2</c:v>
                </c:pt>
                <c:pt idx="2661">
                  <c:v>6.0666666666666667E-2</c:v>
                </c:pt>
                <c:pt idx="2662">
                  <c:v>6.0666666666666667E-2</c:v>
                </c:pt>
                <c:pt idx="2663">
                  <c:v>6.0666666666666667E-2</c:v>
                </c:pt>
                <c:pt idx="2664">
                  <c:v>6.0666666666666667E-2</c:v>
                </c:pt>
                <c:pt idx="2665">
                  <c:v>6.0666666666666667E-2</c:v>
                </c:pt>
                <c:pt idx="2666">
                  <c:v>6.0666666666666667E-2</c:v>
                </c:pt>
                <c:pt idx="2667">
                  <c:v>6.0666666666666667E-2</c:v>
                </c:pt>
                <c:pt idx="2668">
                  <c:v>6.0666666666666667E-2</c:v>
                </c:pt>
                <c:pt idx="2669">
                  <c:v>6.0666666666666667E-2</c:v>
                </c:pt>
                <c:pt idx="2670">
                  <c:v>6.0666666666666667E-2</c:v>
                </c:pt>
                <c:pt idx="2671">
                  <c:v>6.0666666666666667E-2</c:v>
                </c:pt>
                <c:pt idx="2672">
                  <c:v>6.0666666666666667E-2</c:v>
                </c:pt>
                <c:pt idx="2673">
                  <c:v>6.0666666666666667E-2</c:v>
                </c:pt>
                <c:pt idx="2674">
                  <c:v>6.0666666666666667E-2</c:v>
                </c:pt>
                <c:pt idx="2675">
                  <c:v>6.0666666666666667E-2</c:v>
                </c:pt>
                <c:pt idx="2676">
                  <c:v>6.0666666666666667E-2</c:v>
                </c:pt>
                <c:pt idx="2677">
                  <c:v>6.0666666666666667E-2</c:v>
                </c:pt>
                <c:pt idx="2678">
                  <c:v>6.0666666666666667E-2</c:v>
                </c:pt>
                <c:pt idx="2679">
                  <c:v>6.0666666666666667E-2</c:v>
                </c:pt>
                <c:pt idx="2680">
                  <c:v>6.0666666666666667E-2</c:v>
                </c:pt>
                <c:pt idx="2681">
                  <c:v>6.0666666666666667E-2</c:v>
                </c:pt>
                <c:pt idx="2682">
                  <c:v>6.0666666666666667E-2</c:v>
                </c:pt>
                <c:pt idx="2683">
                  <c:v>6.0666666666666667E-2</c:v>
                </c:pt>
                <c:pt idx="2684">
                  <c:v>6.0666666666666667E-2</c:v>
                </c:pt>
                <c:pt idx="2685">
                  <c:v>6.0666666666666667E-2</c:v>
                </c:pt>
                <c:pt idx="2686">
                  <c:v>6.0666666666666667E-2</c:v>
                </c:pt>
                <c:pt idx="2687">
                  <c:v>6.0666666666666667E-2</c:v>
                </c:pt>
                <c:pt idx="2688">
                  <c:v>6.0666666666666667E-2</c:v>
                </c:pt>
                <c:pt idx="2689">
                  <c:v>6.0666666666666667E-2</c:v>
                </c:pt>
                <c:pt idx="2690">
                  <c:v>6.0666666666666667E-2</c:v>
                </c:pt>
                <c:pt idx="2691">
                  <c:v>6.0666666666666667E-2</c:v>
                </c:pt>
                <c:pt idx="2692">
                  <c:v>6.0666666666666667E-2</c:v>
                </c:pt>
                <c:pt idx="2693">
                  <c:v>6.0666666666666667E-2</c:v>
                </c:pt>
                <c:pt idx="2694">
                  <c:v>6.0666666666666667E-2</c:v>
                </c:pt>
                <c:pt idx="2695">
                  <c:v>6.0666666666666667E-2</c:v>
                </c:pt>
                <c:pt idx="2696">
                  <c:v>6.0666666666666667E-2</c:v>
                </c:pt>
                <c:pt idx="2697">
                  <c:v>6.0666666666666667E-2</c:v>
                </c:pt>
                <c:pt idx="2698">
                  <c:v>6.0666666666666667E-2</c:v>
                </c:pt>
                <c:pt idx="2699">
                  <c:v>6.0666666666666667E-2</c:v>
                </c:pt>
                <c:pt idx="2700">
                  <c:v>6.0666666666666667E-2</c:v>
                </c:pt>
                <c:pt idx="2701">
                  <c:v>6.0666666666666667E-2</c:v>
                </c:pt>
                <c:pt idx="2702">
                  <c:v>6.0666666666666667E-2</c:v>
                </c:pt>
                <c:pt idx="2703">
                  <c:v>6.0666666666666667E-2</c:v>
                </c:pt>
                <c:pt idx="2704">
                  <c:v>6.0666666666666667E-2</c:v>
                </c:pt>
                <c:pt idx="2705">
                  <c:v>6.0666666666666667E-2</c:v>
                </c:pt>
                <c:pt idx="2706">
                  <c:v>6.0666666666666667E-2</c:v>
                </c:pt>
                <c:pt idx="2707">
                  <c:v>6.0666666666666667E-2</c:v>
                </c:pt>
                <c:pt idx="2708">
                  <c:v>6.0666666666666667E-2</c:v>
                </c:pt>
                <c:pt idx="2709">
                  <c:v>6.0666666666666667E-2</c:v>
                </c:pt>
                <c:pt idx="2710">
                  <c:v>6.0666666666666667E-2</c:v>
                </c:pt>
                <c:pt idx="2711">
                  <c:v>6.0666666666666667E-2</c:v>
                </c:pt>
                <c:pt idx="2712">
                  <c:v>6.0666666666666667E-2</c:v>
                </c:pt>
                <c:pt idx="2713">
                  <c:v>6.0666666666666667E-2</c:v>
                </c:pt>
                <c:pt idx="2714">
                  <c:v>6.0666666666666667E-2</c:v>
                </c:pt>
                <c:pt idx="2715">
                  <c:v>6.0666666666666667E-2</c:v>
                </c:pt>
                <c:pt idx="2716">
                  <c:v>6.0666666666666667E-2</c:v>
                </c:pt>
                <c:pt idx="2717">
                  <c:v>6.0666666666666667E-2</c:v>
                </c:pt>
                <c:pt idx="2718">
                  <c:v>6.0666666666666667E-2</c:v>
                </c:pt>
                <c:pt idx="2719">
                  <c:v>6.0666666666666667E-2</c:v>
                </c:pt>
                <c:pt idx="2720">
                  <c:v>6.0666666666666667E-2</c:v>
                </c:pt>
                <c:pt idx="2721">
                  <c:v>6.0666666666666667E-2</c:v>
                </c:pt>
                <c:pt idx="2722">
                  <c:v>6.0666666666666667E-2</c:v>
                </c:pt>
                <c:pt idx="2723">
                  <c:v>6.0666666666666667E-2</c:v>
                </c:pt>
                <c:pt idx="2724">
                  <c:v>6.0666666666666667E-2</c:v>
                </c:pt>
                <c:pt idx="2725">
                  <c:v>6.0666666666666667E-2</c:v>
                </c:pt>
                <c:pt idx="2726">
                  <c:v>6.0666666666666667E-2</c:v>
                </c:pt>
                <c:pt idx="2727">
                  <c:v>6.0666666666666667E-2</c:v>
                </c:pt>
                <c:pt idx="2728">
                  <c:v>6.0666666666666667E-2</c:v>
                </c:pt>
                <c:pt idx="2729">
                  <c:v>6.0666666666666667E-2</c:v>
                </c:pt>
                <c:pt idx="2730">
                  <c:v>6.0666666666666667E-2</c:v>
                </c:pt>
                <c:pt idx="2731">
                  <c:v>6.0666666666666667E-2</c:v>
                </c:pt>
                <c:pt idx="2732">
                  <c:v>6.0666666666666667E-2</c:v>
                </c:pt>
                <c:pt idx="2733">
                  <c:v>6.0666666666666667E-2</c:v>
                </c:pt>
                <c:pt idx="2734">
                  <c:v>6.0666666666666667E-2</c:v>
                </c:pt>
                <c:pt idx="2735">
                  <c:v>6.0666666666666667E-2</c:v>
                </c:pt>
                <c:pt idx="2736">
                  <c:v>6.0666666666666667E-2</c:v>
                </c:pt>
                <c:pt idx="2737">
                  <c:v>6.0666666666666667E-2</c:v>
                </c:pt>
                <c:pt idx="2738">
                  <c:v>6.0666666666666667E-2</c:v>
                </c:pt>
                <c:pt idx="2739">
                  <c:v>6.0666666666666667E-2</c:v>
                </c:pt>
                <c:pt idx="2740">
                  <c:v>6.0666666666666667E-2</c:v>
                </c:pt>
                <c:pt idx="2741">
                  <c:v>6.0666666666666667E-2</c:v>
                </c:pt>
                <c:pt idx="2742">
                  <c:v>6.0666666666666667E-2</c:v>
                </c:pt>
                <c:pt idx="2743">
                  <c:v>6.0666666666666667E-2</c:v>
                </c:pt>
                <c:pt idx="2744">
                  <c:v>6.0666666666666667E-2</c:v>
                </c:pt>
                <c:pt idx="2745">
                  <c:v>6.0666666666666667E-2</c:v>
                </c:pt>
                <c:pt idx="2746">
                  <c:v>6.0666666666666667E-2</c:v>
                </c:pt>
                <c:pt idx="2747">
                  <c:v>6.0666666666666667E-2</c:v>
                </c:pt>
                <c:pt idx="2748">
                  <c:v>6.0666666666666667E-2</c:v>
                </c:pt>
                <c:pt idx="2749">
                  <c:v>6.0666666666666667E-2</c:v>
                </c:pt>
                <c:pt idx="2750">
                  <c:v>6.0666666666666667E-2</c:v>
                </c:pt>
                <c:pt idx="2751">
                  <c:v>6.0666666666666667E-2</c:v>
                </c:pt>
                <c:pt idx="2752">
                  <c:v>6.0666666666666667E-2</c:v>
                </c:pt>
                <c:pt idx="2753">
                  <c:v>6.0666666666666667E-2</c:v>
                </c:pt>
                <c:pt idx="2754">
                  <c:v>6.0666666666666667E-2</c:v>
                </c:pt>
                <c:pt idx="2755">
                  <c:v>6.0666666666666667E-2</c:v>
                </c:pt>
                <c:pt idx="2756">
                  <c:v>6.0666666666666667E-2</c:v>
                </c:pt>
                <c:pt idx="2757">
                  <c:v>6.0666666666666667E-2</c:v>
                </c:pt>
                <c:pt idx="2758">
                  <c:v>6.0666666666666667E-2</c:v>
                </c:pt>
                <c:pt idx="2759">
                  <c:v>6.0666666666666667E-2</c:v>
                </c:pt>
                <c:pt idx="2760">
                  <c:v>6.0666666666666667E-2</c:v>
                </c:pt>
                <c:pt idx="2761">
                  <c:v>6.0666666666666667E-2</c:v>
                </c:pt>
                <c:pt idx="2762">
                  <c:v>6.0666666666666667E-2</c:v>
                </c:pt>
                <c:pt idx="2763">
                  <c:v>6.0666666666666667E-2</c:v>
                </c:pt>
                <c:pt idx="2764">
                  <c:v>6.0666666666666667E-2</c:v>
                </c:pt>
                <c:pt idx="2765">
                  <c:v>6.0666666666666667E-2</c:v>
                </c:pt>
                <c:pt idx="2766">
                  <c:v>6.0666666666666667E-2</c:v>
                </c:pt>
                <c:pt idx="2767">
                  <c:v>6.0666666666666667E-2</c:v>
                </c:pt>
                <c:pt idx="2768">
                  <c:v>6.0666666666666667E-2</c:v>
                </c:pt>
                <c:pt idx="2769">
                  <c:v>6.0666666666666667E-2</c:v>
                </c:pt>
                <c:pt idx="2770">
                  <c:v>6.0666666666666667E-2</c:v>
                </c:pt>
                <c:pt idx="2771">
                  <c:v>6.0666666666666667E-2</c:v>
                </c:pt>
                <c:pt idx="2772">
                  <c:v>6.0666666666666667E-2</c:v>
                </c:pt>
                <c:pt idx="2773">
                  <c:v>6.0666666666666667E-2</c:v>
                </c:pt>
                <c:pt idx="2774">
                  <c:v>6.0666666666666667E-2</c:v>
                </c:pt>
                <c:pt idx="2775">
                  <c:v>6.0666666666666667E-2</c:v>
                </c:pt>
                <c:pt idx="2776">
                  <c:v>6.0666666666666667E-2</c:v>
                </c:pt>
                <c:pt idx="2777">
                  <c:v>6.0666666666666667E-2</c:v>
                </c:pt>
                <c:pt idx="2778">
                  <c:v>6.0666666666666667E-2</c:v>
                </c:pt>
                <c:pt idx="2779">
                  <c:v>6.0666666666666667E-2</c:v>
                </c:pt>
                <c:pt idx="2780">
                  <c:v>6.0666666666666667E-2</c:v>
                </c:pt>
                <c:pt idx="2781">
                  <c:v>6.0666666666666667E-2</c:v>
                </c:pt>
                <c:pt idx="2782">
                  <c:v>6.0666666666666667E-2</c:v>
                </c:pt>
                <c:pt idx="2783">
                  <c:v>6.0666666666666667E-2</c:v>
                </c:pt>
                <c:pt idx="2784">
                  <c:v>6.0666666666666667E-2</c:v>
                </c:pt>
                <c:pt idx="2785">
                  <c:v>6.0666666666666667E-2</c:v>
                </c:pt>
                <c:pt idx="2786">
                  <c:v>6.0666666666666667E-2</c:v>
                </c:pt>
                <c:pt idx="2787">
                  <c:v>6.0666666666666667E-2</c:v>
                </c:pt>
                <c:pt idx="2788">
                  <c:v>6.0666666666666667E-2</c:v>
                </c:pt>
                <c:pt idx="2789">
                  <c:v>6.0666666666666667E-2</c:v>
                </c:pt>
                <c:pt idx="2790">
                  <c:v>6.0666666666666667E-2</c:v>
                </c:pt>
                <c:pt idx="2791">
                  <c:v>6.0666666666666667E-2</c:v>
                </c:pt>
                <c:pt idx="2792">
                  <c:v>6.0666666666666667E-2</c:v>
                </c:pt>
                <c:pt idx="2793">
                  <c:v>6.0666666666666667E-2</c:v>
                </c:pt>
                <c:pt idx="2794">
                  <c:v>6.0666666666666667E-2</c:v>
                </c:pt>
                <c:pt idx="2795">
                  <c:v>6.0666666666666667E-2</c:v>
                </c:pt>
                <c:pt idx="2796">
                  <c:v>6.0666666666666667E-2</c:v>
                </c:pt>
                <c:pt idx="2797">
                  <c:v>6.0666666666666667E-2</c:v>
                </c:pt>
                <c:pt idx="2798">
                  <c:v>6.0666666666666667E-2</c:v>
                </c:pt>
                <c:pt idx="2799">
                  <c:v>6.0666666666666667E-2</c:v>
                </c:pt>
                <c:pt idx="2800">
                  <c:v>6.0666666666666667E-2</c:v>
                </c:pt>
                <c:pt idx="2801">
                  <c:v>6.0666666666666667E-2</c:v>
                </c:pt>
                <c:pt idx="2802">
                  <c:v>6.0666666666666667E-2</c:v>
                </c:pt>
                <c:pt idx="2803">
                  <c:v>6.0666666666666667E-2</c:v>
                </c:pt>
                <c:pt idx="2804">
                  <c:v>6.0666666666666667E-2</c:v>
                </c:pt>
                <c:pt idx="2805">
                  <c:v>6.0666666666666667E-2</c:v>
                </c:pt>
                <c:pt idx="2806">
                  <c:v>6.0666666666666667E-2</c:v>
                </c:pt>
                <c:pt idx="2807">
                  <c:v>6.0666666666666667E-2</c:v>
                </c:pt>
                <c:pt idx="2808">
                  <c:v>6.0666666666666667E-2</c:v>
                </c:pt>
                <c:pt idx="2809">
                  <c:v>6.0666666666666667E-2</c:v>
                </c:pt>
                <c:pt idx="2810">
                  <c:v>6.0666666666666667E-2</c:v>
                </c:pt>
                <c:pt idx="2811">
                  <c:v>6.0666666666666667E-2</c:v>
                </c:pt>
                <c:pt idx="2812">
                  <c:v>6.0666666666666667E-2</c:v>
                </c:pt>
                <c:pt idx="2813">
                  <c:v>6.0666666666666667E-2</c:v>
                </c:pt>
                <c:pt idx="2814">
                  <c:v>6.0666666666666667E-2</c:v>
                </c:pt>
                <c:pt idx="2815">
                  <c:v>6.0666666666666667E-2</c:v>
                </c:pt>
                <c:pt idx="2816">
                  <c:v>6.0666666666666667E-2</c:v>
                </c:pt>
                <c:pt idx="2817">
                  <c:v>6.0666666666666667E-2</c:v>
                </c:pt>
                <c:pt idx="2818">
                  <c:v>6.0666666666666667E-2</c:v>
                </c:pt>
                <c:pt idx="2819">
                  <c:v>6.0666666666666667E-2</c:v>
                </c:pt>
                <c:pt idx="2820">
                  <c:v>6.0666666666666667E-2</c:v>
                </c:pt>
                <c:pt idx="2821">
                  <c:v>6.0666666666666667E-2</c:v>
                </c:pt>
                <c:pt idx="2822">
                  <c:v>6.0666666666666667E-2</c:v>
                </c:pt>
                <c:pt idx="2823">
                  <c:v>6.0666666666666667E-2</c:v>
                </c:pt>
                <c:pt idx="2824">
                  <c:v>6.0666666666666667E-2</c:v>
                </c:pt>
                <c:pt idx="2825">
                  <c:v>6.0666666666666667E-2</c:v>
                </c:pt>
                <c:pt idx="2826">
                  <c:v>6.0666666666666667E-2</c:v>
                </c:pt>
                <c:pt idx="2827">
                  <c:v>6.0666666666666667E-2</c:v>
                </c:pt>
                <c:pt idx="2828">
                  <c:v>6.0666666666666667E-2</c:v>
                </c:pt>
                <c:pt idx="2829">
                  <c:v>6.0666666666666667E-2</c:v>
                </c:pt>
                <c:pt idx="2830">
                  <c:v>6.0666666666666667E-2</c:v>
                </c:pt>
                <c:pt idx="2831">
                  <c:v>6.0666666666666667E-2</c:v>
                </c:pt>
                <c:pt idx="2832">
                  <c:v>6.0666666666666667E-2</c:v>
                </c:pt>
                <c:pt idx="2833">
                  <c:v>6.0666666666666667E-2</c:v>
                </c:pt>
                <c:pt idx="2834">
                  <c:v>6.0666666666666667E-2</c:v>
                </c:pt>
                <c:pt idx="2835">
                  <c:v>6.0666666666666667E-2</c:v>
                </c:pt>
                <c:pt idx="2836">
                  <c:v>6.0666666666666667E-2</c:v>
                </c:pt>
                <c:pt idx="2837">
                  <c:v>6.0666666666666667E-2</c:v>
                </c:pt>
                <c:pt idx="2838">
                  <c:v>6.0666666666666667E-2</c:v>
                </c:pt>
                <c:pt idx="2839">
                  <c:v>6.0666666666666667E-2</c:v>
                </c:pt>
                <c:pt idx="2840">
                  <c:v>6.0666666666666667E-2</c:v>
                </c:pt>
                <c:pt idx="2841">
                  <c:v>6.0666666666666667E-2</c:v>
                </c:pt>
                <c:pt idx="2842">
                  <c:v>6.0666666666666667E-2</c:v>
                </c:pt>
                <c:pt idx="2843">
                  <c:v>6.0666666666666667E-2</c:v>
                </c:pt>
                <c:pt idx="2844">
                  <c:v>6.0666666666666667E-2</c:v>
                </c:pt>
                <c:pt idx="2845">
                  <c:v>6.0666666666666667E-2</c:v>
                </c:pt>
                <c:pt idx="2846">
                  <c:v>6.0666666666666667E-2</c:v>
                </c:pt>
                <c:pt idx="2847">
                  <c:v>6.0666666666666667E-2</c:v>
                </c:pt>
                <c:pt idx="2848">
                  <c:v>6.0666666666666667E-2</c:v>
                </c:pt>
                <c:pt idx="2849">
                  <c:v>6.0666666666666667E-2</c:v>
                </c:pt>
                <c:pt idx="2850">
                  <c:v>6.0666666666666667E-2</c:v>
                </c:pt>
                <c:pt idx="2851">
                  <c:v>6.0666666666666667E-2</c:v>
                </c:pt>
                <c:pt idx="2852">
                  <c:v>6.0666666666666667E-2</c:v>
                </c:pt>
                <c:pt idx="2853">
                  <c:v>6.0666666666666667E-2</c:v>
                </c:pt>
                <c:pt idx="2854">
                  <c:v>6.0666666666666667E-2</c:v>
                </c:pt>
                <c:pt idx="2855">
                  <c:v>6.0666666666666667E-2</c:v>
                </c:pt>
                <c:pt idx="2856">
                  <c:v>6.0666666666666667E-2</c:v>
                </c:pt>
                <c:pt idx="2857">
                  <c:v>6.0666666666666667E-2</c:v>
                </c:pt>
                <c:pt idx="2858">
                  <c:v>6.0666666666666667E-2</c:v>
                </c:pt>
                <c:pt idx="2859">
                  <c:v>6.0666666666666667E-2</c:v>
                </c:pt>
                <c:pt idx="2860">
                  <c:v>6.0666666666666667E-2</c:v>
                </c:pt>
                <c:pt idx="2861">
                  <c:v>6.0666666666666667E-2</c:v>
                </c:pt>
                <c:pt idx="2862">
                  <c:v>6.0666666666666667E-2</c:v>
                </c:pt>
                <c:pt idx="2863">
                  <c:v>6.0666666666666667E-2</c:v>
                </c:pt>
                <c:pt idx="2864">
                  <c:v>6.0666666666666667E-2</c:v>
                </c:pt>
                <c:pt idx="2865">
                  <c:v>6.0666666666666667E-2</c:v>
                </c:pt>
                <c:pt idx="2866">
                  <c:v>6.0666666666666667E-2</c:v>
                </c:pt>
                <c:pt idx="2867">
                  <c:v>6.0666666666666667E-2</c:v>
                </c:pt>
                <c:pt idx="2868">
                  <c:v>6.0666666666666667E-2</c:v>
                </c:pt>
                <c:pt idx="2869">
                  <c:v>6.0666666666666667E-2</c:v>
                </c:pt>
                <c:pt idx="2870">
                  <c:v>6.0666666666666667E-2</c:v>
                </c:pt>
                <c:pt idx="2871">
                  <c:v>6.0666666666666667E-2</c:v>
                </c:pt>
                <c:pt idx="2872">
                  <c:v>6.0666666666666667E-2</c:v>
                </c:pt>
                <c:pt idx="2873">
                  <c:v>6.0666666666666667E-2</c:v>
                </c:pt>
                <c:pt idx="2874">
                  <c:v>6.0666666666666667E-2</c:v>
                </c:pt>
                <c:pt idx="2875">
                  <c:v>6.0666666666666667E-2</c:v>
                </c:pt>
                <c:pt idx="2876">
                  <c:v>6.0666666666666667E-2</c:v>
                </c:pt>
                <c:pt idx="2877">
                  <c:v>6.0666666666666667E-2</c:v>
                </c:pt>
                <c:pt idx="2878">
                  <c:v>6.0666666666666667E-2</c:v>
                </c:pt>
                <c:pt idx="2879">
                  <c:v>6.0666666666666667E-2</c:v>
                </c:pt>
                <c:pt idx="2880">
                  <c:v>6.0666666666666667E-2</c:v>
                </c:pt>
                <c:pt idx="2881">
                  <c:v>6.0666666666666667E-2</c:v>
                </c:pt>
                <c:pt idx="2882">
                  <c:v>6.0666666666666667E-2</c:v>
                </c:pt>
                <c:pt idx="2883">
                  <c:v>6.0666666666666667E-2</c:v>
                </c:pt>
                <c:pt idx="2884">
                  <c:v>6.0666666666666667E-2</c:v>
                </c:pt>
                <c:pt idx="2885">
                  <c:v>6.0666666666666667E-2</c:v>
                </c:pt>
                <c:pt idx="2886">
                  <c:v>6.0666666666666667E-2</c:v>
                </c:pt>
                <c:pt idx="2887">
                  <c:v>6.0666666666666667E-2</c:v>
                </c:pt>
                <c:pt idx="2888">
                  <c:v>6.0666666666666667E-2</c:v>
                </c:pt>
                <c:pt idx="2889">
                  <c:v>6.0666666666666667E-2</c:v>
                </c:pt>
                <c:pt idx="2890">
                  <c:v>6.0666666666666667E-2</c:v>
                </c:pt>
                <c:pt idx="2891">
                  <c:v>6.0666666666666667E-2</c:v>
                </c:pt>
                <c:pt idx="2892">
                  <c:v>6.0666666666666667E-2</c:v>
                </c:pt>
                <c:pt idx="2893">
                  <c:v>6.0666666666666667E-2</c:v>
                </c:pt>
                <c:pt idx="2894">
                  <c:v>6.0666666666666667E-2</c:v>
                </c:pt>
                <c:pt idx="2895">
                  <c:v>6.0666666666666667E-2</c:v>
                </c:pt>
                <c:pt idx="2896">
                  <c:v>6.0666666666666667E-2</c:v>
                </c:pt>
                <c:pt idx="2897">
                  <c:v>6.0666666666666667E-2</c:v>
                </c:pt>
                <c:pt idx="2898">
                  <c:v>6.0666666666666667E-2</c:v>
                </c:pt>
                <c:pt idx="2899">
                  <c:v>6.0666666666666667E-2</c:v>
                </c:pt>
                <c:pt idx="2900">
                  <c:v>6.0666666666666667E-2</c:v>
                </c:pt>
                <c:pt idx="2901">
                  <c:v>6.0666666666666667E-2</c:v>
                </c:pt>
                <c:pt idx="2902">
                  <c:v>6.0666666666666667E-2</c:v>
                </c:pt>
                <c:pt idx="2903">
                  <c:v>6.0666666666666667E-2</c:v>
                </c:pt>
                <c:pt idx="2904">
                  <c:v>6.0666666666666667E-2</c:v>
                </c:pt>
                <c:pt idx="2905">
                  <c:v>6.0666666666666667E-2</c:v>
                </c:pt>
                <c:pt idx="2906">
                  <c:v>6.0666666666666667E-2</c:v>
                </c:pt>
                <c:pt idx="2907">
                  <c:v>6.0666666666666667E-2</c:v>
                </c:pt>
                <c:pt idx="2908">
                  <c:v>6.0666666666666667E-2</c:v>
                </c:pt>
                <c:pt idx="2909">
                  <c:v>6.0666666666666667E-2</c:v>
                </c:pt>
                <c:pt idx="2910">
                  <c:v>0.06</c:v>
                </c:pt>
                <c:pt idx="2911">
                  <c:v>0.06</c:v>
                </c:pt>
                <c:pt idx="2912">
                  <c:v>0.06</c:v>
                </c:pt>
                <c:pt idx="2913">
                  <c:v>0.06</c:v>
                </c:pt>
                <c:pt idx="2914">
                  <c:v>0.06</c:v>
                </c:pt>
                <c:pt idx="2915">
                  <c:v>0.06</c:v>
                </c:pt>
                <c:pt idx="2916">
                  <c:v>0.06</c:v>
                </c:pt>
                <c:pt idx="2917">
                  <c:v>0.06</c:v>
                </c:pt>
                <c:pt idx="2918">
                  <c:v>0.06</c:v>
                </c:pt>
                <c:pt idx="2919">
                  <c:v>0.06</c:v>
                </c:pt>
                <c:pt idx="2920">
                  <c:v>5.9333333333333328E-2</c:v>
                </c:pt>
                <c:pt idx="2921">
                  <c:v>5.9333333333333328E-2</c:v>
                </c:pt>
                <c:pt idx="2922">
                  <c:v>5.9333333333333328E-2</c:v>
                </c:pt>
                <c:pt idx="2923">
                  <c:v>5.9333333333333328E-2</c:v>
                </c:pt>
                <c:pt idx="2924">
                  <c:v>5.9333333333333328E-2</c:v>
                </c:pt>
                <c:pt idx="2925">
                  <c:v>5.9333333333333328E-2</c:v>
                </c:pt>
                <c:pt idx="2926">
                  <c:v>5.9333333333333328E-2</c:v>
                </c:pt>
                <c:pt idx="2927">
                  <c:v>5.9333333333333328E-2</c:v>
                </c:pt>
                <c:pt idx="2928">
                  <c:v>5.9333333333333328E-2</c:v>
                </c:pt>
                <c:pt idx="2929">
                  <c:v>5.9333333333333328E-2</c:v>
                </c:pt>
                <c:pt idx="2930">
                  <c:v>5.9333333333333328E-2</c:v>
                </c:pt>
                <c:pt idx="2931">
                  <c:v>5.9333333333333328E-2</c:v>
                </c:pt>
                <c:pt idx="2932">
                  <c:v>5.9333333333333328E-2</c:v>
                </c:pt>
                <c:pt idx="2933">
                  <c:v>5.9333333333333328E-2</c:v>
                </c:pt>
                <c:pt idx="2934">
                  <c:v>5.9333333333333328E-2</c:v>
                </c:pt>
                <c:pt idx="2935">
                  <c:v>5.9333333333333328E-2</c:v>
                </c:pt>
                <c:pt idx="2936">
                  <c:v>5.9333333333333328E-2</c:v>
                </c:pt>
                <c:pt idx="2937">
                  <c:v>5.9333333333333328E-2</c:v>
                </c:pt>
                <c:pt idx="2938">
                  <c:v>5.9333333333333328E-2</c:v>
                </c:pt>
                <c:pt idx="2939">
                  <c:v>5.9333333333333328E-2</c:v>
                </c:pt>
                <c:pt idx="2940">
                  <c:v>5.9333333333333328E-2</c:v>
                </c:pt>
                <c:pt idx="2941">
                  <c:v>5.9333333333333328E-2</c:v>
                </c:pt>
                <c:pt idx="2942">
                  <c:v>5.9333333333333328E-2</c:v>
                </c:pt>
                <c:pt idx="2943">
                  <c:v>5.9333333333333328E-2</c:v>
                </c:pt>
                <c:pt idx="2944">
                  <c:v>5.9333333333333328E-2</c:v>
                </c:pt>
                <c:pt idx="2945">
                  <c:v>5.9333333333333328E-2</c:v>
                </c:pt>
                <c:pt idx="2946">
                  <c:v>5.9333333333333328E-2</c:v>
                </c:pt>
                <c:pt idx="2947">
                  <c:v>5.9333333333333328E-2</c:v>
                </c:pt>
                <c:pt idx="2948">
                  <c:v>5.9333333333333328E-2</c:v>
                </c:pt>
                <c:pt idx="2949">
                  <c:v>5.9333333333333328E-2</c:v>
                </c:pt>
                <c:pt idx="2950">
                  <c:v>5.9333333333333328E-2</c:v>
                </c:pt>
                <c:pt idx="2951">
                  <c:v>5.9333333333333328E-2</c:v>
                </c:pt>
                <c:pt idx="2952">
                  <c:v>5.9333333333333328E-2</c:v>
                </c:pt>
                <c:pt idx="2953">
                  <c:v>5.9333333333333328E-2</c:v>
                </c:pt>
                <c:pt idx="2954">
                  <c:v>5.9333333333333328E-2</c:v>
                </c:pt>
                <c:pt idx="2955">
                  <c:v>5.9333333333333328E-2</c:v>
                </c:pt>
                <c:pt idx="2956">
                  <c:v>5.9333333333333328E-2</c:v>
                </c:pt>
                <c:pt idx="2957">
                  <c:v>5.9333333333333328E-2</c:v>
                </c:pt>
                <c:pt idx="2958">
                  <c:v>5.9333333333333328E-2</c:v>
                </c:pt>
                <c:pt idx="2959">
                  <c:v>5.9333333333333328E-2</c:v>
                </c:pt>
                <c:pt idx="2960">
                  <c:v>5.9333333333333328E-2</c:v>
                </c:pt>
                <c:pt idx="2961">
                  <c:v>5.9333333333333328E-2</c:v>
                </c:pt>
                <c:pt idx="2962">
                  <c:v>5.9333333333333328E-2</c:v>
                </c:pt>
                <c:pt idx="2963">
                  <c:v>5.9333333333333328E-2</c:v>
                </c:pt>
                <c:pt idx="2964">
                  <c:v>5.9333333333333328E-2</c:v>
                </c:pt>
                <c:pt idx="2965">
                  <c:v>5.8666666666666666E-2</c:v>
                </c:pt>
                <c:pt idx="2966">
                  <c:v>5.8666666666666666E-2</c:v>
                </c:pt>
                <c:pt idx="2967">
                  <c:v>5.8666666666666666E-2</c:v>
                </c:pt>
                <c:pt idx="2968">
                  <c:v>5.8666666666666666E-2</c:v>
                </c:pt>
                <c:pt idx="2969">
                  <c:v>5.8666666666666666E-2</c:v>
                </c:pt>
                <c:pt idx="2970">
                  <c:v>5.8666666666666666E-2</c:v>
                </c:pt>
                <c:pt idx="2971">
                  <c:v>5.8666666666666666E-2</c:v>
                </c:pt>
                <c:pt idx="2972">
                  <c:v>5.8666666666666666E-2</c:v>
                </c:pt>
                <c:pt idx="2973">
                  <c:v>5.8666666666666666E-2</c:v>
                </c:pt>
                <c:pt idx="2974">
                  <c:v>5.8666666666666666E-2</c:v>
                </c:pt>
                <c:pt idx="2975">
                  <c:v>5.8666666666666666E-2</c:v>
                </c:pt>
                <c:pt idx="2976">
                  <c:v>5.8666666666666666E-2</c:v>
                </c:pt>
                <c:pt idx="2977">
                  <c:v>5.8666666666666666E-2</c:v>
                </c:pt>
                <c:pt idx="2978">
                  <c:v>5.8666666666666666E-2</c:v>
                </c:pt>
                <c:pt idx="2979">
                  <c:v>5.8666666666666666E-2</c:v>
                </c:pt>
                <c:pt idx="2980">
                  <c:v>5.8666666666666666E-2</c:v>
                </c:pt>
                <c:pt idx="2981">
                  <c:v>5.8666666666666666E-2</c:v>
                </c:pt>
                <c:pt idx="2982">
                  <c:v>5.8666666666666666E-2</c:v>
                </c:pt>
                <c:pt idx="2983">
                  <c:v>5.8666666666666666E-2</c:v>
                </c:pt>
                <c:pt idx="2984">
                  <c:v>5.8666666666666666E-2</c:v>
                </c:pt>
                <c:pt idx="2985">
                  <c:v>5.8666666666666666E-2</c:v>
                </c:pt>
                <c:pt idx="2986">
                  <c:v>5.8666666666666666E-2</c:v>
                </c:pt>
                <c:pt idx="2987">
                  <c:v>5.8666666666666666E-2</c:v>
                </c:pt>
                <c:pt idx="2988">
                  <c:v>5.8666666666666666E-2</c:v>
                </c:pt>
                <c:pt idx="2989">
                  <c:v>5.8666666666666666E-2</c:v>
                </c:pt>
                <c:pt idx="2990">
                  <c:v>5.8666666666666666E-2</c:v>
                </c:pt>
                <c:pt idx="2991">
                  <c:v>5.8666666666666666E-2</c:v>
                </c:pt>
                <c:pt idx="2992">
                  <c:v>5.8666666666666666E-2</c:v>
                </c:pt>
                <c:pt idx="2993">
                  <c:v>5.8666666666666666E-2</c:v>
                </c:pt>
                <c:pt idx="2994">
                  <c:v>5.8666666666666666E-2</c:v>
                </c:pt>
                <c:pt idx="2995">
                  <c:v>5.8666666666666666E-2</c:v>
                </c:pt>
                <c:pt idx="2996">
                  <c:v>5.8666666666666666E-2</c:v>
                </c:pt>
                <c:pt idx="2997">
                  <c:v>5.8666666666666666E-2</c:v>
                </c:pt>
                <c:pt idx="2998">
                  <c:v>5.8666666666666666E-2</c:v>
                </c:pt>
                <c:pt idx="2999">
                  <c:v>5.8666666666666666E-2</c:v>
                </c:pt>
                <c:pt idx="3000">
                  <c:v>5.8666666666666666E-2</c:v>
                </c:pt>
                <c:pt idx="3001">
                  <c:v>5.8666666666666666E-2</c:v>
                </c:pt>
                <c:pt idx="3002">
                  <c:v>5.8666666666666666E-2</c:v>
                </c:pt>
                <c:pt idx="3003">
                  <c:v>5.8666666666666666E-2</c:v>
                </c:pt>
                <c:pt idx="3004">
                  <c:v>5.8666666666666666E-2</c:v>
                </c:pt>
                <c:pt idx="3005">
                  <c:v>5.8666666666666666E-2</c:v>
                </c:pt>
                <c:pt idx="3006">
                  <c:v>5.8666666666666666E-2</c:v>
                </c:pt>
                <c:pt idx="3007">
                  <c:v>5.8666666666666666E-2</c:v>
                </c:pt>
                <c:pt idx="3008">
                  <c:v>5.8666666666666666E-2</c:v>
                </c:pt>
                <c:pt idx="3009">
                  <c:v>5.8666666666666666E-2</c:v>
                </c:pt>
                <c:pt idx="3010">
                  <c:v>5.8666666666666666E-2</c:v>
                </c:pt>
                <c:pt idx="3011">
                  <c:v>5.8666666666666666E-2</c:v>
                </c:pt>
                <c:pt idx="3012">
                  <c:v>5.8666666666666666E-2</c:v>
                </c:pt>
                <c:pt idx="3013">
                  <c:v>5.8666666666666666E-2</c:v>
                </c:pt>
                <c:pt idx="3014">
                  <c:v>5.8666666666666666E-2</c:v>
                </c:pt>
                <c:pt idx="3015">
                  <c:v>5.8666666666666666E-2</c:v>
                </c:pt>
                <c:pt idx="3016">
                  <c:v>5.8666666666666666E-2</c:v>
                </c:pt>
                <c:pt idx="3017">
                  <c:v>5.8666666666666666E-2</c:v>
                </c:pt>
                <c:pt idx="3018">
                  <c:v>5.8666666666666666E-2</c:v>
                </c:pt>
                <c:pt idx="3019">
                  <c:v>5.8666666666666666E-2</c:v>
                </c:pt>
                <c:pt idx="3020">
                  <c:v>5.8666666666666666E-2</c:v>
                </c:pt>
                <c:pt idx="3021">
                  <c:v>5.8666666666666666E-2</c:v>
                </c:pt>
                <c:pt idx="3022">
                  <c:v>5.8666666666666666E-2</c:v>
                </c:pt>
                <c:pt idx="3023">
                  <c:v>5.8666666666666666E-2</c:v>
                </c:pt>
                <c:pt idx="3024">
                  <c:v>5.8666666666666666E-2</c:v>
                </c:pt>
                <c:pt idx="3025">
                  <c:v>5.8666666666666666E-2</c:v>
                </c:pt>
                <c:pt idx="3026">
                  <c:v>5.8666666666666666E-2</c:v>
                </c:pt>
                <c:pt idx="3027">
                  <c:v>5.8666666666666666E-2</c:v>
                </c:pt>
                <c:pt idx="3028">
                  <c:v>5.8666666666666666E-2</c:v>
                </c:pt>
                <c:pt idx="3029">
                  <c:v>5.8666666666666666E-2</c:v>
                </c:pt>
                <c:pt idx="3030">
                  <c:v>5.8666666666666666E-2</c:v>
                </c:pt>
                <c:pt idx="3031">
                  <c:v>5.8666666666666666E-2</c:v>
                </c:pt>
                <c:pt idx="3032">
                  <c:v>5.8666666666666666E-2</c:v>
                </c:pt>
                <c:pt idx="3033">
                  <c:v>5.8666666666666666E-2</c:v>
                </c:pt>
                <c:pt idx="3034">
                  <c:v>5.8666666666666666E-2</c:v>
                </c:pt>
                <c:pt idx="3035">
                  <c:v>5.8666666666666666E-2</c:v>
                </c:pt>
                <c:pt idx="3036">
                  <c:v>5.8666666666666666E-2</c:v>
                </c:pt>
                <c:pt idx="3037">
                  <c:v>5.8666666666666666E-2</c:v>
                </c:pt>
                <c:pt idx="3038">
                  <c:v>5.8666666666666666E-2</c:v>
                </c:pt>
                <c:pt idx="3039">
                  <c:v>5.8666666666666666E-2</c:v>
                </c:pt>
                <c:pt idx="3040">
                  <c:v>5.7999999999999996E-2</c:v>
                </c:pt>
                <c:pt idx="3041">
                  <c:v>5.7999999999999996E-2</c:v>
                </c:pt>
                <c:pt idx="3042">
                  <c:v>5.7999999999999996E-2</c:v>
                </c:pt>
                <c:pt idx="3043">
                  <c:v>5.7999999999999996E-2</c:v>
                </c:pt>
                <c:pt idx="3044">
                  <c:v>5.7999999999999996E-2</c:v>
                </c:pt>
                <c:pt idx="3045">
                  <c:v>5.8666666666666666E-2</c:v>
                </c:pt>
                <c:pt idx="3046">
                  <c:v>5.8666666666666666E-2</c:v>
                </c:pt>
                <c:pt idx="3047">
                  <c:v>5.8666666666666666E-2</c:v>
                </c:pt>
                <c:pt idx="3048">
                  <c:v>5.8666666666666666E-2</c:v>
                </c:pt>
                <c:pt idx="3049">
                  <c:v>5.8666666666666666E-2</c:v>
                </c:pt>
                <c:pt idx="3050">
                  <c:v>5.8666666666666666E-2</c:v>
                </c:pt>
                <c:pt idx="3051">
                  <c:v>5.8666666666666666E-2</c:v>
                </c:pt>
                <c:pt idx="3052">
                  <c:v>5.8666666666666666E-2</c:v>
                </c:pt>
                <c:pt idx="3053">
                  <c:v>5.8666666666666666E-2</c:v>
                </c:pt>
                <c:pt idx="3054">
                  <c:v>5.8666666666666666E-2</c:v>
                </c:pt>
                <c:pt idx="3055">
                  <c:v>5.8666666666666666E-2</c:v>
                </c:pt>
                <c:pt idx="3056">
                  <c:v>5.7999999999999996E-2</c:v>
                </c:pt>
                <c:pt idx="3057">
                  <c:v>5.7999999999999996E-2</c:v>
                </c:pt>
                <c:pt idx="3058">
                  <c:v>5.7999999999999996E-2</c:v>
                </c:pt>
                <c:pt idx="3059">
                  <c:v>5.7999999999999996E-2</c:v>
                </c:pt>
                <c:pt idx="3060">
                  <c:v>5.7999999999999996E-2</c:v>
                </c:pt>
                <c:pt idx="3061">
                  <c:v>5.7999999999999996E-2</c:v>
                </c:pt>
                <c:pt idx="3062">
                  <c:v>5.7999999999999996E-2</c:v>
                </c:pt>
                <c:pt idx="3063">
                  <c:v>5.7999999999999996E-2</c:v>
                </c:pt>
                <c:pt idx="3064">
                  <c:v>5.7999999999999996E-2</c:v>
                </c:pt>
                <c:pt idx="3065">
                  <c:v>5.7999999999999996E-2</c:v>
                </c:pt>
                <c:pt idx="3066">
                  <c:v>5.7999999999999996E-2</c:v>
                </c:pt>
                <c:pt idx="3067">
                  <c:v>5.7999999999999996E-2</c:v>
                </c:pt>
                <c:pt idx="3068">
                  <c:v>5.7999999999999996E-2</c:v>
                </c:pt>
                <c:pt idx="3069">
                  <c:v>5.7999999999999996E-2</c:v>
                </c:pt>
                <c:pt idx="3070">
                  <c:v>5.7999999999999996E-2</c:v>
                </c:pt>
                <c:pt idx="3071">
                  <c:v>5.7999999999999996E-2</c:v>
                </c:pt>
                <c:pt idx="3072">
                  <c:v>5.7999999999999996E-2</c:v>
                </c:pt>
                <c:pt idx="3073">
                  <c:v>5.7999999999999996E-2</c:v>
                </c:pt>
                <c:pt idx="3074">
                  <c:v>5.7999999999999996E-2</c:v>
                </c:pt>
                <c:pt idx="3075">
                  <c:v>5.7999999999999996E-2</c:v>
                </c:pt>
                <c:pt idx="3076">
                  <c:v>5.7999999999999996E-2</c:v>
                </c:pt>
                <c:pt idx="3077">
                  <c:v>5.7999999999999996E-2</c:v>
                </c:pt>
                <c:pt idx="3078">
                  <c:v>5.7999999999999996E-2</c:v>
                </c:pt>
                <c:pt idx="3079">
                  <c:v>5.7999999999999996E-2</c:v>
                </c:pt>
                <c:pt idx="3080">
                  <c:v>5.7999999999999996E-2</c:v>
                </c:pt>
                <c:pt idx="3081">
                  <c:v>5.7999999999999996E-2</c:v>
                </c:pt>
                <c:pt idx="3082">
                  <c:v>5.7999999999999996E-2</c:v>
                </c:pt>
                <c:pt idx="3083">
                  <c:v>5.7999999999999996E-2</c:v>
                </c:pt>
                <c:pt idx="3084">
                  <c:v>5.7999999999999996E-2</c:v>
                </c:pt>
                <c:pt idx="3085">
                  <c:v>5.7999999999999996E-2</c:v>
                </c:pt>
                <c:pt idx="3086">
                  <c:v>5.7999999999999996E-2</c:v>
                </c:pt>
                <c:pt idx="3087">
                  <c:v>5.7999999999999996E-2</c:v>
                </c:pt>
                <c:pt idx="3088">
                  <c:v>5.7999999999999996E-2</c:v>
                </c:pt>
                <c:pt idx="3089">
                  <c:v>5.7999999999999996E-2</c:v>
                </c:pt>
                <c:pt idx="3090">
                  <c:v>5.7999999999999996E-2</c:v>
                </c:pt>
                <c:pt idx="3091">
                  <c:v>5.7999999999999996E-2</c:v>
                </c:pt>
                <c:pt idx="3092">
                  <c:v>5.7999999999999996E-2</c:v>
                </c:pt>
                <c:pt idx="3093">
                  <c:v>5.7999999999999996E-2</c:v>
                </c:pt>
                <c:pt idx="3094">
                  <c:v>5.7999999999999996E-2</c:v>
                </c:pt>
                <c:pt idx="3095">
                  <c:v>5.7999999999999996E-2</c:v>
                </c:pt>
                <c:pt idx="3096">
                  <c:v>5.7999999999999996E-2</c:v>
                </c:pt>
                <c:pt idx="3097">
                  <c:v>5.7999999999999996E-2</c:v>
                </c:pt>
                <c:pt idx="3098">
                  <c:v>5.7999999999999996E-2</c:v>
                </c:pt>
                <c:pt idx="3099">
                  <c:v>5.7999999999999996E-2</c:v>
                </c:pt>
                <c:pt idx="3100">
                  <c:v>5.7999999999999996E-2</c:v>
                </c:pt>
                <c:pt idx="3101">
                  <c:v>5.7999999999999996E-2</c:v>
                </c:pt>
                <c:pt idx="3102">
                  <c:v>5.7999999999999996E-2</c:v>
                </c:pt>
                <c:pt idx="3103">
                  <c:v>5.7999999999999996E-2</c:v>
                </c:pt>
                <c:pt idx="3104">
                  <c:v>5.7999999999999996E-2</c:v>
                </c:pt>
                <c:pt idx="3105">
                  <c:v>5.7999999999999996E-2</c:v>
                </c:pt>
                <c:pt idx="3106">
                  <c:v>5.7999999999999996E-2</c:v>
                </c:pt>
                <c:pt idx="3107">
                  <c:v>5.7999999999999996E-2</c:v>
                </c:pt>
                <c:pt idx="3108">
                  <c:v>5.7999999999999996E-2</c:v>
                </c:pt>
                <c:pt idx="3109">
                  <c:v>5.7999999999999996E-2</c:v>
                </c:pt>
                <c:pt idx="3110">
                  <c:v>5.7999999999999996E-2</c:v>
                </c:pt>
                <c:pt idx="3111">
                  <c:v>5.7999999999999996E-2</c:v>
                </c:pt>
                <c:pt idx="3112">
                  <c:v>5.7999999999999996E-2</c:v>
                </c:pt>
                <c:pt idx="3113">
                  <c:v>5.7999999999999996E-2</c:v>
                </c:pt>
                <c:pt idx="3114">
                  <c:v>5.7999999999999996E-2</c:v>
                </c:pt>
                <c:pt idx="3115">
                  <c:v>5.7999999999999996E-2</c:v>
                </c:pt>
                <c:pt idx="3116">
                  <c:v>5.7999999999999996E-2</c:v>
                </c:pt>
                <c:pt idx="3117">
                  <c:v>5.7999999999999996E-2</c:v>
                </c:pt>
                <c:pt idx="3118">
                  <c:v>5.7999999999999996E-2</c:v>
                </c:pt>
                <c:pt idx="3119">
                  <c:v>5.8666666666666666E-2</c:v>
                </c:pt>
                <c:pt idx="3120">
                  <c:v>5.8666666666666666E-2</c:v>
                </c:pt>
                <c:pt idx="3121">
                  <c:v>5.8666666666666666E-2</c:v>
                </c:pt>
                <c:pt idx="3122">
                  <c:v>5.8666666666666666E-2</c:v>
                </c:pt>
                <c:pt idx="3123">
                  <c:v>5.8666666666666666E-2</c:v>
                </c:pt>
                <c:pt idx="3124">
                  <c:v>5.8666666666666666E-2</c:v>
                </c:pt>
                <c:pt idx="3125">
                  <c:v>5.8666666666666666E-2</c:v>
                </c:pt>
                <c:pt idx="3126">
                  <c:v>5.8666666666666666E-2</c:v>
                </c:pt>
                <c:pt idx="3127">
                  <c:v>5.8666666666666666E-2</c:v>
                </c:pt>
                <c:pt idx="3128">
                  <c:v>5.8666666666666666E-2</c:v>
                </c:pt>
                <c:pt idx="3129">
                  <c:v>5.8666666666666666E-2</c:v>
                </c:pt>
                <c:pt idx="3130">
                  <c:v>5.8666666666666666E-2</c:v>
                </c:pt>
                <c:pt idx="3131">
                  <c:v>5.8666666666666666E-2</c:v>
                </c:pt>
                <c:pt idx="3132">
                  <c:v>5.8666666666666666E-2</c:v>
                </c:pt>
                <c:pt idx="3133">
                  <c:v>5.8666666666666666E-2</c:v>
                </c:pt>
                <c:pt idx="3134">
                  <c:v>5.8666666666666666E-2</c:v>
                </c:pt>
                <c:pt idx="3135">
                  <c:v>5.8666666666666666E-2</c:v>
                </c:pt>
                <c:pt idx="3136">
                  <c:v>5.8666666666666666E-2</c:v>
                </c:pt>
                <c:pt idx="3137">
                  <c:v>5.8666666666666666E-2</c:v>
                </c:pt>
                <c:pt idx="3138">
                  <c:v>5.8666666666666666E-2</c:v>
                </c:pt>
                <c:pt idx="3139">
                  <c:v>5.8666666666666666E-2</c:v>
                </c:pt>
                <c:pt idx="3140">
                  <c:v>5.8666666666666666E-2</c:v>
                </c:pt>
                <c:pt idx="3141">
                  <c:v>5.8666666666666666E-2</c:v>
                </c:pt>
                <c:pt idx="3142">
                  <c:v>5.8666666666666666E-2</c:v>
                </c:pt>
                <c:pt idx="3143">
                  <c:v>5.8666666666666666E-2</c:v>
                </c:pt>
                <c:pt idx="3144">
                  <c:v>5.8666666666666666E-2</c:v>
                </c:pt>
                <c:pt idx="3145">
                  <c:v>5.8666666666666666E-2</c:v>
                </c:pt>
                <c:pt idx="3146">
                  <c:v>5.8666666666666666E-2</c:v>
                </c:pt>
                <c:pt idx="3147">
                  <c:v>5.8666666666666666E-2</c:v>
                </c:pt>
                <c:pt idx="3148">
                  <c:v>5.8666666666666666E-2</c:v>
                </c:pt>
                <c:pt idx="3149">
                  <c:v>5.8666666666666666E-2</c:v>
                </c:pt>
                <c:pt idx="3150">
                  <c:v>5.8666666666666666E-2</c:v>
                </c:pt>
                <c:pt idx="3151">
                  <c:v>5.8666666666666666E-2</c:v>
                </c:pt>
                <c:pt idx="3152">
                  <c:v>5.8666666666666666E-2</c:v>
                </c:pt>
                <c:pt idx="3153">
                  <c:v>5.8666666666666666E-2</c:v>
                </c:pt>
                <c:pt idx="3154">
                  <c:v>5.8666666666666666E-2</c:v>
                </c:pt>
                <c:pt idx="3155">
                  <c:v>5.8666666666666666E-2</c:v>
                </c:pt>
                <c:pt idx="3156">
                  <c:v>5.8666666666666666E-2</c:v>
                </c:pt>
                <c:pt idx="3157">
                  <c:v>5.8666666666666666E-2</c:v>
                </c:pt>
                <c:pt idx="3158">
                  <c:v>5.8666666666666666E-2</c:v>
                </c:pt>
                <c:pt idx="3159">
                  <c:v>5.8666666666666666E-2</c:v>
                </c:pt>
                <c:pt idx="3160">
                  <c:v>5.8666666666666666E-2</c:v>
                </c:pt>
                <c:pt idx="3161">
                  <c:v>5.8666666666666666E-2</c:v>
                </c:pt>
                <c:pt idx="3162">
                  <c:v>5.8666666666666666E-2</c:v>
                </c:pt>
                <c:pt idx="3163">
                  <c:v>5.8666666666666666E-2</c:v>
                </c:pt>
                <c:pt idx="3164">
                  <c:v>5.8666666666666666E-2</c:v>
                </c:pt>
                <c:pt idx="3165">
                  <c:v>5.8666666666666666E-2</c:v>
                </c:pt>
                <c:pt idx="3166">
                  <c:v>5.8666666666666666E-2</c:v>
                </c:pt>
                <c:pt idx="3167">
                  <c:v>5.8666666666666666E-2</c:v>
                </c:pt>
                <c:pt idx="3168">
                  <c:v>5.9333333333333328E-2</c:v>
                </c:pt>
                <c:pt idx="3169">
                  <c:v>5.9333333333333328E-2</c:v>
                </c:pt>
                <c:pt idx="3170">
                  <c:v>5.9333333333333328E-2</c:v>
                </c:pt>
                <c:pt idx="3171">
                  <c:v>5.9333333333333328E-2</c:v>
                </c:pt>
                <c:pt idx="3172">
                  <c:v>5.9333333333333328E-2</c:v>
                </c:pt>
                <c:pt idx="3173">
                  <c:v>5.9333333333333328E-2</c:v>
                </c:pt>
                <c:pt idx="3174">
                  <c:v>5.9333333333333328E-2</c:v>
                </c:pt>
                <c:pt idx="3175">
                  <c:v>5.9333333333333328E-2</c:v>
                </c:pt>
                <c:pt idx="3176">
                  <c:v>5.9333333333333328E-2</c:v>
                </c:pt>
                <c:pt idx="3177">
                  <c:v>5.9333333333333328E-2</c:v>
                </c:pt>
                <c:pt idx="3178">
                  <c:v>5.9333333333333328E-2</c:v>
                </c:pt>
                <c:pt idx="3179">
                  <c:v>5.9333333333333328E-2</c:v>
                </c:pt>
                <c:pt idx="3180">
                  <c:v>5.9333333333333328E-2</c:v>
                </c:pt>
                <c:pt idx="3181">
                  <c:v>5.8666666666666666E-2</c:v>
                </c:pt>
                <c:pt idx="3182">
                  <c:v>5.8666666666666666E-2</c:v>
                </c:pt>
                <c:pt idx="3183">
                  <c:v>5.8666666666666666E-2</c:v>
                </c:pt>
                <c:pt idx="3184">
                  <c:v>5.8666666666666666E-2</c:v>
                </c:pt>
                <c:pt idx="3185">
                  <c:v>5.8666666666666666E-2</c:v>
                </c:pt>
                <c:pt idx="3186">
                  <c:v>5.8666666666666666E-2</c:v>
                </c:pt>
                <c:pt idx="3187">
                  <c:v>5.8666666666666666E-2</c:v>
                </c:pt>
                <c:pt idx="3188">
                  <c:v>5.8666666666666666E-2</c:v>
                </c:pt>
                <c:pt idx="3189">
                  <c:v>5.8666666666666666E-2</c:v>
                </c:pt>
                <c:pt idx="3190">
                  <c:v>5.9333333333333328E-2</c:v>
                </c:pt>
                <c:pt idx="3191">
                  <c:v>5.9333333333333328E-2</c:v>
                </c:pt>
                <c:pt idx="3192">
                  <c:v>5.9333333333333328E-2</c:v>
                </c:pt>
                <c:pt idx="3193">
                  <c:v>5.9333333333333328E-2</c:v>
                </c:pt>
                <c:pt idx="3194">
                  <c:v>5.9333333333333328E-2</c:v>
                </c:pt>
                <c:pt idx="3195">
                  <c:v>5.9333333333333328E-2</c:v>
                </c:pt>
                <c:pt idx="3196">
                  <c:v>5.9333333333333328E-2</c:v>
                </c:pt>
                <c:pt idx="3197">
                  <c:v>5.9333333333333328E-2</c:v>
                </c:pt>
                <c:pt idx="3198">
                  <c:v>5.9333333333333328E-2</c:v>
                </c:pt>
                <c:pt idx="3199">
                  <c:v>5.9333333333333328E-2</c:v>
                </c:pt>
                <c:pt idx="3200">
                  <c:v>5.9333333333333328E-2</c:v>
                </c:pt>
                <c:pt idx="3201">
                  <c:v>5.9333333333333328E-2</c:v>
                </c:pt>
                <c:pt idx="3202">
                  <c:v>5.9333333333333328E-2</c:v>
                </c:pt>
                <c:pt idx="3203">
                  <c:v>5.9333333333333328E-2</c:v>
                </c:pt>
                <c:pt idx="3204">
                  <c:v>5.9333333333333328E-2</c:v>
                </c:pt>
                <c:pt idx="3205">
                  <c:v>5.9333333333333328E-2</c:v>
                </c:pt>
                <c:pt idx="3206">
                  <c:v>5.9333333333333328E-2</c:v>
                </c:pt>
                <c:pt idx="3207">
                  <c:v>5.9333333333333328E-2</c:v>
                </c:pt>
                <c:pt idx="3208">
                  <c:v>5.9333333333333328E-2</c:v>
                </c:pt>
                <c:pt idx="3209">
                  <c:v>5.9333333333333328E-2</c:v>
                </c:pt>
                <c:pt idx="3210">
                  <c:v>5.8666666666666666E-2</c:v>
                </c:pt>
                <c:pt idx="3211">
                  <c:v>5.8666666666666666E-2</c:v>
                </c:pt>
                <c:pt idx="3212">
                  <c:v>5.8666666666666666E-2</c:v>
                </c:pt>
                <c:pt idx="3213">
                  <c:v>5.8666666666666666E-2</c:v>
                </c:pt>
                <c:pt idx="3214">
                  <c:v>5.8666666666666666E-2</c:v>
                </c:pt>
                <c:pt idx="3215">
                  <c:v>5.8666666666666666E-2</c:v>
                </c:pt>
                <c:pt idx="3216">
                  <c:v>5.8666666666666666E-2</c:v>
                </c:pt>
                <c:pt idx="3217">
                  <c:v>5.8666666666666666E-2</c:v>
                </c:pt>
                <c:pt idx="3218">
                  <c:v>5.8666666666666666E-2</c:v>
                </c:pt>
                <c:pt idx="3219">
                  <c:v>5.8666666666666666E-2</c:v>
                </c:pt>
                <c:pt idx="3220">
                  <c:v>5.8666666666666666E-2</c:v>
                </c:pt>
                <c:pt idx="3221">
                  <c:v>5.8666666666666666E-2</c:v>
                </c:pt>
                <c:pt idx="3222">
                  <c:v>5.8666666666666666E-2</c:v>
                </c:pt>
                <c:pt idx="3223">
                  <c:v>5.8666666666666666E-2</c:v>
                </c:pt>
                <c:pt idx="3224">
                  <c:v>5.8666666666666666E-2</c:v>
                </c:pt>
                <c:pt idx="3225">
                  <c:v>5.8666666666666666E-2</c:v>
                </c:pt>
                <c:pt idx="3226">
                  <c:v>5.8666666666666666E-2</c:v>
                </c:pt>
                <c:pt idx="3227">
                  <c:v>5.8666666666666666E-2</c:v>
                </c:pt>
                <c:pt idx="3228">
                  <c:v>5.7999999999999996E-2</c:v>
                </c:pt>
                <c:pt idx="3229">
                  <c:v>5.7999999999999996E-2</c:v>
                </c:pt>
                <c:pt idx="3230">
                  <c:v>5.7999999999999996E-2</c:v>
                </c:pt>
                <c:pt idx="3231">
                  <c:v>5.7999999999999996E-2</c:v>
                </c:pt>
                <c:pt idx="3232">
                  <c:v>5.7999999999999996E-2</c:v>
                </c:pt>
                <c:pt idx="3233">
                  <c:v>5.7999999999999996E-2</c:v>
                </c:pt>
                <c:pt idx="3234">
                  <c:v>5.7999999999999996E-2</c:v>
                </c:pt>
                <c:pt idx="3235">
                  <c:v>5.7999999999999996E-2</c:v>
                </c:pt>
                <c:pt idx="3236">
                  <c:v>5.7999999999999996E-2</c:v>
                </c:pt>
                <c:pt idx="3237">
                  <c:v>5.7999999999999996E-2</c:v>
                </c:pt>
                <c:pt idx="3238">
                  <c:v>5.7999999999999996E-2</c:v>
                </c:pt>
                <c:pt idx="3239">
                  <c:v>5.7999999999999996E-2</c:v>
                </c:pt>
                <c:pt idx="3240">
                  <c:v>5.7999999999999996E-2</c:v>
                </c:pt>
                <c:pt idx="3241">
                  <c:v>5.7999999999999996E-2</c:v>
                </c:pt>
                <c:pt idx="3242">
                  <c:v>5.7999999999999996E-2</c:v>
                </c:pt>
                <c:pt idx="3243">
                  <c:v>5.7999999999999996E-2</c:v>
                </c:pt>
                <c:pt idx="3244">
                  <c:v>5.7999999999999996E-2</c:v>
                </c:pt>
                <c:pt idx="3245">
                  <c:v>5.7999999999999996E-2</c:v>
                </c:pt>
                <c:pt idx="3246">
                  <c:v>5.7999999999999996E-2</c:v>
                </c:pt>
                <c:pt idx="3247">
                  <c:v>5.7999999999999996E-2</c:v>
                </c:pt>
                <c:pt idx="3248">
                  <c:v>5.7999999999999996E-2</c:v>
                </c:pt>
                <c:pt idx="3249">
                  <c:v>5.7999999999999996E-2</c:v>
                </c:pt>
                <c:pt idx="3250">
                  <c:v>5.7999999999999996E-2</c:v>
                </c:pt>
                <c:pt idx="3251">
                  <c:v>5.7999999999999996E-2</c:v>
                </c:pt>
                <c:pt idx="3252">
                  <c:v>5.7999999999999996E-2</c:v>
                </c:pt>
                <c:pt idx="3253">
                  <c:v>5.7999999999999996E-2</c:v>
                </c:pt>
                <c:pt idx="3254">
                  <c:v>5.7999999999999996E-2</c:v>
                </c:pt>
                <c:pt idx="3255">
                  <c:v>5.7999999999999996E-2</c:v>
                </c:pt>
                <c:pt idx="3256">
                  <c:v>5.7333333333333326E-2</c:v>
                </c:pt>
                <c:pt idx="3257">
                  <c:v>5.7333333333333326E-2</c:v>
                </c:pt>
                <c:pt idx="3258">
                  <c:v>5.7333333333333326E-2</c:v>
                </c:pt>
                <c:pt idx="3259">
                  <c:v>5.7333333333333326E-2</c:v>
                </c:pt>
                <c:pt idx="3260">
                  <c:v>5.7333333333333326E-2</c:v>
                </c:pt>
                <c:pt idx="3261">
                  <c:v>5.7333333333333326E-2</c:v>
                </c:pt>
                <c:pt idx="3262">
                  <c:v>5.7333333333333326E-2</c:v>
                </c:pt>
                <c:pt idx="3263">
                  <c:v>5.7999999999999996E-2</c:v>
                </c:pt>
                <c:pt idx="3264">
                  <c:v>5.7999999999999996E-2</c:v>
                </c:pt>
                <c:pt idx="3265">
                  <c:v>5.7999999999999996E-2</c:v>
                </c:pt>
                <c:pt idx="3266">
                  <c:v>5.7999999999999996E-2</c:v>
                </c:pt>
                <c:pt idx="3267">
                  <c:v>5.7999999999999996E-2</c:v>
                </c:pt>
                <c:pt idx="3268">
                  <c:v>5.7999999999999996E-2</c:v>
                </c:pt>
                <c:pt idx="3269">
                  <c:v>5.7999999999999996E-2</c:v>
                </c:pt>
                <c:pt idx="3270">
                  <c:v>5.7999999999999996E-2</c:v>
                </c:pt>
                <c:pt idx="3271">
                  <c:v>5.7999999999999996E-2</c:v>
                </c:pt>
                <c:pt idx="3272">
                  <c:v>5.7999999999999996E-2</c:v>
                </c:pt>
                <c:pt idx="3273">
                  <c:v>5.7999999999999996E-2</c:v>
                </c:pt>
                <c:pt idx="3274">
                  <c:v>5.7999999999999996E-2</c:v>
                </c:pt>
                <c:pt idx="3275">
                  <c:v>5.7333333333333326E-2</c:v>
                </c:pt>
                <c:pt idx="3276">
                  <c:v>5.7333333333333326E-2</c:v>
                </c:pt>
                <c:pt idx="3277">
                  <c:v>5.7333333333333326E-2</c:v>
                </c:pt>
                <c:pt idx="3278">
                  <c:v>5.7333333333333326E-2</c:v>
                </c:pt>
                <c:pt idx="3279">
                  <c:v>5.7333333333333326E-2</c:v>
                </c:pt>
                <c:pt idx="3280">
                  <c:v>5.7333333333333326E-2</c:v>
                </c:pt>
                <c:pt idx="3281">
                  <c:v>5.7333333333333326E-2</c:v>
                </c:pt>
                <c:pt idx="3282">
                  <c:v>5.7333333333333326E-2</c:v>
                </c:pt>
                <c:pt idx="3283">
                  <c:v>5.7333333333333326E-2</c:v>
                </c:pt>
                <c:pt idx="3284">
                  <c:v>5.7333333333333326E-2</c:v>
                </c:pt>
                <c:pt idx="3285">
                  <c:v>5.7333333333333326E-2</c:v>
                </c:pt>
                <c:pt idx="3286">
                  <c:v>5.7333333333333326E-2</c:v>
                </c:pt>
                <c:pt idx="3287">
                  <c:v>5.7333333333333326E-2</c:v>
                </c:pt>
                <c:pt idx="3288">
                  <c:v>5.7999999999999996E-2</c:v>
                </c:pt>
                <c:pt idx="3289">
                  <c:v>5.7999999999999996E-2</c:v>
                </c:pt>
                <c:pt idx="3290">
                  <c:v>5.7999999999999996E-2</c:v>
                </c:pt>
                <c:pt idx="3291">
                  <c:v>5.7999999999999996E-2</c:v>
                </c:pt>
                <c:pt idx="3292">
                  <c:v>5.7999999999999996E-2</c:v>
                </c:pt>
                <c:pt idx="3293">
                  <c:v>5.7999999999999996E-2</c:v>
                </c:pt>
                <c:pt idx="3294">
                  <c:v>5.7999999999999996E-2</c:v>
                </c:pt>
                <c:pt idx="3295">
                  <c:v>5.7999999999999996E-2</c:v>
                </c:pt>
                <c:pt idx="3296">
                  <c:v>5.7999999999999996E-2</c:v>
                </c:pt>
                <c:pt idx="3297">
                  <c:v>5.7999999999999996E-2</c:v>
                </c:pt>
                <c:pt idx="3298">
                  <c:v>5.7999999999999996E-2</c:v>
                </c:pt>
                <c:pt idx="3299">
                  <c:v>5.7999999999999996E-2</c:v>
                </c:pt>
                <c:pt idx="3300">
                  <c:v>5.7333333333333326E-2</c:v>
                </c:pt>
                <c:pt idx="3301">
                  <c:v>5.7333333333333326E-2</c:v>
                </c:pt>
                <c:pt idx="3302">
                  <c:v>5.7333333333333326E-2</c:v>
                </c:pt>
                <c:pt idx="3303">
                  <c:v>5.7333333333333326E-2</c:v>
                </c:pt>
                <c:pt idx="3304">
                  <c:v>5.7333333333333326E-2</c:v>
                </c:pt>
                <c:pt idx="3305">
                  <c:v>5.7333333333333326E-2</c:v>
                </c:pt>
                <c:pt idx="3306">
                  <c:v>5.7333333333333326E-2</c:v>
                </c:pt>
                <c:pt idx="3307">
                  <c:v>5.7333333333333326E-2</c:v>
                </c:pt>
                <c:pt idx="3308">
                  <c:v>5.7333333333333326E-2</c:v>
                </c:pt>
                <c:pt idx="3309">
                  <c:v>5.7333333333333326E-2</c:v>
                </c:pt>
                <c:pt idx="3310">
                  <c:v>5.7999999999999996E-2</c:v>
                </c:pt>
                <c:pt idx="3311">
                  <c:v>5.7999999999999996E-2</c:v>
                </c:pt>
                <c:pt idx="3312">
                  <c:v>5.7999999999999996E-2</c:v>
                </c:pt>
                <c:pt idx="3313">
                  <c:v>5.7999999999999996E-2</c:v>
                </c:pt>
                <c:pt idx="3314">
                  <c:v>5.7999999999999996E-2</c:v>
                </c:pt>
                <c:pt idx="3315">
                  <c:v>5.7999999999999996E-2</c:v>
                </c:pt>
                <c:pt idx="3316">
                  <c:v>5.7999999999999996E-2</c:v>
                </c:pt>
                <c:pt idx="3317">
                  <c:v>5.7999999999999996E-2</c:v>
                </c:pt>
                <c:pt idx="3318">
                  <c:v>5.7999999999999996E-2</c:v>
                </c:pt>
                <c:pt idx="3319">
                  <c:v>5.7999999999999996E-2</c:v>
                </c:pt>
                <c:pt idx="3320">
                  <c:v>5.7999999999999996E-2</c:v>
                </c:pt>
                <c:pt idx="3321">
                  <c:v>5.7999999999999996E-2</c:v>
                </c:pt>
                <c:pt idx="3322">
                  <c:v>5.7999999999999996E-2</c:v>
                </c:pt>
                <c:pt idx="3323">
                  <c:v>5.7999999999999996E-2</c:v>
                </c:pt>
                <c:pt idx="3324">
                  <c:v>5.7999999999999996E-2</c:v>
                </c:pt>
                <c:pt idx="3325">
                  <c:v>5.7999999999999996E-2</c:v>
                </c:pt>
                <c:pt idx="3326">
                  <c:v>5.7999999999999996E-2</c:v>
                </c:pt>
                <c:pt idx="3327">
                  <c:v>5.7999999999999996E-2</c:v>
                </c:pt>
                <c:pt idx="3328">
                  <c:v>5.7999999999999996E-2</c:v>
                </c:pt>
                <c:pt idx="3329">
                  <c:v>5.7999999999999996E-2</c:v>
                </c:pt>
                <c:pt idx="3330">
                  <c:v>5.7999999999999996E-2</c:v>
                </c:pt>
                <c:pt idx="3331">
                  <c:v>5.7999999999999996E-2</c:v>
                </c:pt>
                <c:pt idx="3332">
                  <c:v>5.7999999999999996E-2</c:v>
                </c:pt>
                <c:pt idx="3333">
                  <c:v>5.7999999999999996E-2</c:v>
                </c:pt>
                <c:pt idx="3334">
                  <c:v>5.7999999999999996E-2</c:v>
                </c:pt>
                <c:pt idx="3335">
                  <c:v>5.7999999999999996E-2</c:v>
                </c:pt>
                <c:pt idx="3336">
                  <c:v>5.7999999999999996E-2</c:v>
                </c:pt>
                <c:pt idx="3337">
                  <c:v>5.7999999999999996E-2</c:v>
                </c:pt>
                <c:pt idx="3338">
                  <c:v>5.7999999999999996E-2</c:v>
                </c:pt>
                <c:pt idx="3339">
                  <c:v>5.7999999999999996E-2</c:v>
                </c:pt>
                <c:pt idx="3340">
                  <c:v>5.7999999999999996E-2</c:v>
                </c:pt>
                <c:pt idx="3341">
                  <c:v>5.7999999999999996E-2</c:v>
                </c:pt>
                <c:pt idx="3342">
                  <c:v>5.7999999999999996E-2</c:v>
                </c:pt>
                <c:pt idx="3343">
                  <c:v>5.7999999999999996E-2</c:v>
                </c:pt>
                <c:pt idx="3344">
                  <c:v>5.7999999999999996E-2</c:v>
                </c:pt>
                <c:pt idx="3345">
                  <c:v>5.7999999999999996E-2</c:v>
                </c:pt>
                <c:pt idx="3346">
                  <c:v>5.7999999999999996E-2</c:v>
                </c:pt>
                <c:pt idx="3347">
                  <c:v>5.7999999999999996E-2</c:v>
                </c:pt>
                <c:pt idx="3348">
                  <c:v>5.7999999999999996E-2</c:v>
                </c:pt>
                <c:pt idx="3349">
                  <c:v>5.7999999999999996E-2</c:v>
                </c:pt>
                <c:pt idx="3350">
                  <c:v>5.7999999999999996E-2</c:v>
                </c:pt>
                <c:pt idx="3351">
                  <c:v>5.7999999999999996E-2</c:v>
                </c:pt>
                <c:pt idx="3352">
                  <c:v>5.7999999999999996E-2</c:v>
                </c:pt>
                <c:pt idx="3353">
                  <c:v>5.7999999999999996E-2</c:v>
                </c:pt>
                <c:pt idx="3354">
                  <c:v>5.7999999999999996E-2</c:v>
                </c:pt>
                <c:pt idx="3355">
                  <c:v>5.7999999999999996E-2</c:v>
                </c:pt>
                <c:pt idx="3356">
                  <c:v>5.7999999999999996E-2</c:v>
                </c:pt>
                <c:pt idx="3357">
                  <c:v>5.7999999999999996E-2</c:v>
                </c:pt>
                <c:pt idx="3358">
                  <c:v>5.7999999999999996E-2</c:v>
                </c:pt>
                <c:pt idx="3359">
                  <c:v>5.7999999999999996E-2</c:v>
                </c:pt>
                <c:pt idx="3360">
                  <c:v>5.7999999999999996E-2</c:v>
                </c:pt>
                <c:pt idx="3361">
                  <c:v>5.7999999999999996E-2</c:v>
                </c:pt>
                <c:pt idx="3362">
                  <c:v>5.7999999999999996E-2</c:v>
                </c:pt>
                <c:pt idx="3363">
                  <c:v>5.7999999999999996E-2</c:v>
                </c:pt>
                <c:pt idx="3364">
                  <c:v>5.7999999999999996E-2</c:v>
                </c:pt>
                <c:pt idx="3365">
                  <c:v>5.7999999999999996E-2</c:v>
                </c:pt>
                <c:pt idx="3366">
                  <c:v>5.7999999999999996E-2</c:v>
                </c:pt>
                <c:pt idx="3367">
                  <c:v>5.7999999999999996E-2</c:v>
                </c:pt>
                <c:pt idx="3368">
                  <c:v>5.7999999999999996E-2</c:v>
                </c:pt>
                <c:pt idx="3369">
                  <c:v>5.7999999999999996E-2</c:v>
                </c:pt>
                <c:pt idx="3370">
                  <c:v>5.7999999999999996E-2</c:v>
                </c:pt>
                <c:pt idx="3371">
                  <c:v>5.7999999999999996E-2</c:v>
                </c:pt>
                <c:pt idx="3372">
                  <c:v>5.7999999999999996E-2</c:v>
                </c:pt>
                <c:pt idx="3373">
                  <c:v>5.7999999999999996E-2</c:v>
                </c:pt>
                <c:pt idx="3374">
                  <c:v>5.7999999999999996E-2</c:v>
                </c:pt>
                <c:pt idx="3375">
                  <c:v>5.7999999999999996E-2</c:v>
                </c:pt>
                <c:pt idx="3376">
                  <c:v>5.7999999999999996E-2</c:v>
                </c:pt>
                <c:pt idx="3377">
                  <c:v>5.7999999999999996E-2</c:v>
                </c:pt>
                <c:pt idx="3378">
                  <c:v>5.7999999999999996E-2</c:v>
                </c:pt>
                <c:pt idx="3379">
                  <c:v>5.7999999999999996E-2</c:v>
                </c:pt>
                <c:pt idx="3380">
                  <c:v>5.7999999999999996E-2</c:v>
                </c:pt>
                <c:pt idx="3381">
                  <c:v>5.7999999999999996E-2</c:v>
                </c:pt>
                <c:pt idx="3382">
                  <c:v>5.7999999999999996E-2</c:v>
                </c:pt>
                <c:pt idx="3383">
                  <c:v>5.7999999999999996E-2</c:v>
                </c:pt>
                <c:pt idx="3384">
                  <c:v>5.7999999999999996E-2</c:v>
                </c:pt>
                <c:pt idx="3385">
                  <c:v>5.7999999999999996E-2</c:v>
                </c:pt>
                <c:pt idx="3386">
                  <c:v>5.7999999999999996E-2</c:v>
                </c:pt>
                <c:pt idx="3387">
                  <c:v>5.7999999999999996E-2</c:v>
                </c:pt>
                <c:pt idx="3388">
                  <c:v>5.7999999999999996E-2</c:v>
                </c:pt>
                <c:pt idx="3389">
                  <c:v>5.7999999999999996E-2</c:v>
                </c:pt>
                <c:pt idx="3390">
                  <c:v>5.7999999999999996E-2</c:v>
                </c:pt>
                <c:pt idx="3391">
                  <c:v>5.7999999999999996E-2</c:v>
                </c:pt>
                <c:pt idx="3392">
                  <c:v>5.7999999999999996E-2</c:v>
                </c:pt>
                <c:pt idx="3393">
                  <c:v>5.7999999999999996E-2</c:v>
                </c:pt>
                <c:pt idx="3394">
                  <c:v>5.7999999999999996E-2</c:v>
                </c:pt>
                <c:pt idx="3395">
                  <c:v>5.7999999999999996E-2</c:v>
                </c:pt>
                <c:pt idx="3396">
                  <c:v>5.7999999999999996E-2</c:v>
                </c:pt>
                <c:pt idx="3397">
                  <c:v>5.7999999999999996E-2</c:v>
                </c:pt>
                <c:pt idx="3398">
                  <c:v>5.7999999999999996E-2</c:v>
                </c:pt>
                <c:pt idx="3399">
                  <c:v>5.7999999999999996E-2</c:v>
                </c:pt>
                <c:pt idx="3400">
                  <c:v>5.7999999999999996E-2</c:v>
                </c:pt>
                <c:pt idx="3401">
                  <c:v>5.7999999999999996E-2</c:v>
                </c:pt>
                <c:pt idx="3402">
                  <c:v>5.7999999999999996E-2</c:v>
                </c:pt>
                <c:pt idx="3403">
                  <c:v>5.7999999999999996E-2</c:v>
                </c:pt>
                <c:pt idx="3404">
                  <c:v>5.7999999999999996E-2</c:v>
                </c:pt>
                <c:pt idx="3405">
                  <c:v>5.7999999999999996E-2</c:v>
                </c:pt>
                <c:pt idx="3406">
                  <c:v>5.7999999999999996E-2</c:v>
                </c:pt>
                <c:pt idx="3407">
                  <c:v>5.7999999999999996E-2</c:v>
                </c:pt>
                <c:pt idx="3408">
                  <c:v>5.7999999999999996E-2</c:v>
                </c:pt>
                <c:pt idx="3409">
                  <c:v>5.7999999999999996E-2</c:v>
                </c:pt>
                <c:pt idx="3410">
                  <c:v>5.7999999999999996E-2</c:v>
                </c:pt>
                <c:pt idx="3411">
                  <c:v>5.7999999999999996E-2</c:v>
                </c:pt>
                <c:pt idx="3412">
                  <c:v>5.7999999999999996E-2</c:v>
                </c:pt>
                <c:pt idx="3413">
                  <c:v>5.7999999999999996E-2</c:v>
                </c:pt>
                <c:pt idx="3414">
                  <c:v>5.7999999999999996E-2</c:v>
                </c:pt>
                <c:pt idx="3415">
                  <c:v>5.7999999999999996E-2</c:v>
                </c:pt>
                <c:pt idx="3416">
                  <c:v>5.7999999999999996E-2</c:v>
                </c:pt>
                <c:pt idx="3417">
                  <c:v>5.7999999999999996E-2</c:v>
                </c:pt>
                <c:pt idx="3418">
                  <c:v>5.7999999999999996E-2</c:v>
                </c:pt>
                <c:pt idx="3419">
                  <c:v>5.7999999999999996E-2</c:v>
                </c:pt>
                <c:pt idx="3420">
                  <c:v>5.7999999999999996E-2</c:v>
                </c:pt>
                <c:pt idx="3421">
                  <c:v>5.7999999999999996E-2</c:v>
                </c:pt>
                <c:pt idx="3422">
                  <c:v>5.7333333333333326E-2</c:v>
                </c:pt>
                <c:pt idx="3423">
                  <c:v>5.7333333333333326E-2</c:v>
                </c:pt>
                <c:pt idx="3424">
                  <c:v>5.7333333333333326E-2</c:v>
                </c:pt>
                <c:pt idx="3425">
                  <c:v>5.7333333333333326E-2</c:v>
                </c:pt>
                <c:pt idx="3426">
                  <c:v>5.7333333333333326E-2</c:v>
                </c:pt>
                <c:pt idx="3427">
                  <c:v>5.7333333333333326E-2</c:v>
                </c:pt>
                <c:pt idx="3428">
                  <c:v>5.7333333333333326E-2</c:v>
                </c:pt>
                <c:pt idx="3429">
                  <c:v>5.7333333333333326E-2</c:v>
                </c:pt>
                <c:pt idx="3430">
                  <c:v>5.7333333333333326E-2</c:v>
                </c:pt>
                <c:pt idx="3431">
                  <c:v>5.7333333333333326E-2</c:v>
                </c:pt>
                <c:pt idx="3432">
                  <c:v>5.7333333333333326E-2</c:v>
                </c:pt>
                <c:pt idx="3433">
                  <c:v>5.7333333333333326E-2</c:v>
                </c:pt>
                <c:pt idx="3434">
                  <c:v>5.7333333333333326E-2</c:v>
                </c:pt>
                <c:pt idx="3435">
                  <c:v>5.7333333333333326E-2</c:v>
                </c:pt>
                <c:pt idx="3436">
                  <c:v>5.7333333333333326E-2</c:v>
                </c:pt>
                <c:pt idx="3437">
                  <c:v>5.7333333333333326E-2</c:v>
                </c:pt>
                <c:pt idx="3438">
                  <c:v>5.7333333333333326E-2</c:v>
                </c:pt>
                <c:pt idx="3439">
                  <c:v>5.7333333333333326E-2</c:v>
                </c:pt>
                <c:pt idx="3440">
                  <c:v>5.7333333333333326E-2</c:v>
                </c:pt>
                <c:pt idx="3441">
                  <c:v>5.7333333333333326E-2</c:v>
                </c:pt>
                <c:pt idx="3442">
                  <c:v>5.7333333333333326E-2</c:v>
                </c:pt>
                <c:pt idx="3443">
                  <c:v>5.7333333333333326E-2</c:v>
                </c:pt>
                <c:pt idx="3444">
                  <c:v>5.7333333333333326E-2</c:v>
                </c:pt>
                <c:pt idx="3445">
                  <c:v>5.7333333333333326E-2</c:v>
                </c:pt>
                <c:pt idx="3446">
                  <c:v>5.7333333333333326E-2</c:v>
                </c:pt>
                <c:pt idx="3447">
                  <c:v>5.6666666666666671E-2</c:v>
                </c:pt>
                <c:pt idx="3448">
                  <c:v>5.6666666666666671E-2</c:v>
                </c:pt>
                <c:pt idx="3449">
                  <c:v>5.6666666666666671E-2</c:v>
                </c:pt>
                <c:pt idx="3450">
                  <c:v>5.6666666666666671E-2</c:v>
                </c:pt>
                <c:pt idx="3451">
                  <c:v>5.6666666666666671E-2</c:v>
                </c:pt>
                <c:pt idx="3452">
                  <c:v>5.6666666666666671E-2</c:v>
                </c:pt>
                <c:pt idx="3453">
                  <c:v>5.6666666666666671E-2</c:v>
                </c:pt>
                <c:pt idx="3454">
                  <c:v>5.7333333333333326E-2</c:v>
                </c:pt>
                <c:pt idx="3455">
                  <c:v>5.7333333333333326E-2</c:v>
                </c:pt>
                <c:pt idx="3456">
                  <c:v>5.7333333333333326E-2</c:v>
                </c:pt>
                <c:pt idx="3457">
                  <c:v>5.7333333333333326E-2</c:v>
                </c:pt>
                <c:pt idx="3458">
                  <c:v>5.7333333333333326E-2</c:v>
                </c:pt>
                <c:pt idx="3459">
                  <c:v>5.7333333333333326E-2</c:v>
                </c:pt>
                <c:pt idx="3460">
                  <c:v>5.7333333333333326E-2</c:v>
                </c:pt>
                <c:pt idx="3461">
                  <c:v>5.7333333333333326E-2</c:v>
                </c:pt>
                <c:pt idx="3462">
                  <c:v>5.7333333333333326E-2</c:v>
                </c:pt>
                <c:pt idx="3463">
                  <c:v>5.7333333333333326E-2</c:v>
                </c:pt>
                <c:pt idx="3464">
                  <c:v>5.7333333333333326E-2</c:v>
                </c:pt>
                <c:pt idx="3465">
                  <c:v>5.7333333333333326E-2</c:v>
                </c:pt>
                <c:pt idx="3466">
                  <c:v>5.7333333333333326E-2</c:v>
                </c:pt>
                <c:pt idx="3467">
                  <c:v>5.7333333333333326E-2</c:v>
                </c:pt>
                <c:pt idx="3468">
                  <c:v>5.7333333333333326E-2</c:v>
                </c:pt>
                <c:pt idx="3469">
                  <c:v>5.7333333333333326E-2</c:v>
                </c:pt>
                <c:pt idx="3470">
                  <c:v>5.7333333333333326E-2</c:v>
                </c:pt>
                <c:pt idx="3471">
                  <c:v>5.6666666666666671E-2</c:v>
                </c:pt>
                <c:pt idx="3472">
                  <c:v>5.6666666666666671E-2</c:v>
                </c:pt>
                <c:pt idx="3473">
                  <c:v>5.6666666666666671E-2</c:v>
                </c:pt>
                <c:pt idx="3474">
                  <c:v>5.6666666666666671E-2</c:v>
                </c:pt>
                <c:pt idx="3475">
                  <c:v>5.6666666666666671E-2</c:v>
                </c:pt>
                <c:pt idx="3476">
                  <c:v>5.6666666666666671E-2</c:v>
                </c:pt>
                <c:pt idx="3477">
                  <c:v>5.6666666666666671E-2</c:v>
                </c:pt>
                <c:pt idx="3478">
                  <c:v>5.6666666666666671E-2</c:v>
                </c:pt>
                <c:pt idx="3479">
                  <c:v>5.6666666666666671E-2</c:v>
                </c:pt>
                <c:pt idx="3480">
                  <c:v>5.6666666666666671E-2</c:v>
                </c:pt>
                <c:pt idx="3481">
                  <c:v>5.6666666666666671E-2</c:v>
                </c:pt>
                <c:pt idx="3482">
                  <c:v>5.6666666666666671E-2</c:v>
                </c:pt>
                <c:pt idx="3483">
                  <c:v>5.6666666666666671E-2</c:v>
                </c:pt>
                <c:pt idx="3484">
                  <c:v>5.6666666666666671E-2</c:v>
                </c:pt>
                <c:pt idx="3485">
                  <c:v>5.6666666666666671E-2</c:v>
                </c:pt>
                <c:pt idx="3486">
                  <c:v>5.6666666666666671E-2</c:v>
                </c:pt>
                <c:pt idx="3487">
                  <c:v>5.6666666666666671E-2</c:v>
                </c:pt>
                <c:pt idx="3488">
                  <c:v>5.6666666666666671E-2</c:v>
                </c:pt>
                <c:pt idx="3489">
                  <c:v>5.6666666666666671E-2</c:v>
                </c:pt>
                <c:pt idx="3490">
                  <c:v>5.6666666666666671E-2</c:v>
                </c:pt>
                <c:pt idx="3491">
                  <c:v>5.6666666666666671E-2</c:v>
                </c:pt>
                <c:pt idx="3492">
                  <c:v>5.6666666666666671E-2</c:v>
                </c:pt>
                <c:pt idx="3493">
                  <c:v>5.6666666666666671E-2</c:v>
                </c:pt>
                <c:pt idx="3494">
                  <c:v>5.6666666666666671E-2</c:v>
                </c:pt>
                <c:pt idx="3495">
                  <c:v>5.6666666666666671E-2</c:v>
                </c:pt>
                <c:pt idx="3496">
                  <c:v>5.6666666666666671E-2</c:v>
                </c:pt>
                <c:pt idx="3497">
                  <c:v>5.6666666666666671E-2</c:v>
                </c:pt>
                <c:pt idx="3498">
                  <c:v>5.6666666666666671E-2</c:v>
                </c:pt>
                <c:pt idx="3499">
                  <c:v>5.6666666666666671E-2</c:v>
                </c:pt>
                <c:pt idx="3500">
                  <c:v>5.6666666666666671E-2</c:v>
                </c:pt>
                <c:pt idx="3501">
                  <c:v>5.6666666666666671E-2</c:v>
                </c:pt>
                <c:pt idx="3502">
                  <c:v>5.6666666666666671E-2</c:v>
                </c:pt>
                <c:pt idx="3503">
                  <c:v>5.6666666666666671E-2</c:v>
                </c:pt>
                <c:pt idx="3504">
                  <c:v>5.6666666666666671E-2</c:v>
                </c:pt>
                <c:pt idx="3505">
                  <c:v>5.6666666666666671E-2</c:v>
                </c:pt>
                <c:pt idx="3506">
                  <c:v>5.6666666666666671E-2</c:v>
                </c:pt>
                <c:pt idx="3507">
                  <c:v>5.6666666666666671E-2</c:v>
                </c:pt>
                <c:pt idx="3508">
                  <c:v>5.6666666666666671E-2</c:v>
                </c:pt>
                <c:pt idx="3509">
                  <c:v>5.6666666666666671E-2</c:v>
                </c:pt>
                <c:pt idx="3510">
                  <c:v>5.6666666666666671E-2</c:v>
                </c:pt>
                <c:pt idx="3511">
                  <c:v>5.6666666666666671E-2</c:v>
                </c:pt>
                <c:pt idx="3512">
                  <c:v>5.6666666666666671E-2</c:v>
                </c:pt>
                <c:pt idx="3513">
                  <c:v>5.6666666666666671E-2</c:v>
                </c:pt>
                <c:pt idx="3514">
                  <c:v>5.6666666666666671E-2</c:v>
                </c:pt>
                <c:pt idx="3515">
                  <c:v>5.6666666666666671E-2</c:v>
                </c:pt>
                <c:pt idx="3516">
                  <c:v>5.6666666666666671E-2</c:v>
                </c:pt>
                <c:pt idx="3517">
                  <c:v>5.6666666666666671E-2</c:v>
                </c:pt>
                <c:pt idx="3518">
                  <c:v>5.6666666666666671E-2</c:v>
                </c:pt>
                <c:pt idx="3519">
                  <c:v>5.6666666666666671E-2</c:v>
                </c:pt>
                <c:pt idx="3520">
                  <c:v>5.6666666666666671E-2</c:v>
                </c:pt>
                <c:pt idx="3521">
                  <c:v>5.6666666666666671E-2</c:v>
                </c:pt>
                <c:pt idx="3522">
                  <c:v>5.6666666666666671E-2</c:v>
                </c:pt>
                <c:pt idx="3523">
                  <c:v>5.6666666666666671E-2</c:v>
                </c:pt>
                <c:pt idx="3524">
                  <c:v>5.6666666666666671E-2</c:v>
                </c:pt>
                <c:pt idx="3525">
                  <c:v>5.6666666666666671E-2</c:v>
                </c:pt>
                <c:pt idx="3526">
                  <c:v>5.6666666666666671E-2</c:v>
                </c:pt>
                <c:pt idx="3527">
                  <c:v>5.6666666666666671E-2</c:v>
                </c:pt>
                <c:pt idx="3528">
                  <c:v>5.6666666666666671E-2</c:v>
                </c:pt>
                <c:pt idx="3529">
                  <c:v>5.6666666666666671E-2</c:v>
                </c:pt>
                <c:pt idx="3530">
                  <c:v>5.6666666666666671E-2</c:v>
                </c:pt>
                <c:pt idx="3531">
                  <c:v>5.6666666666666671E-2</c:v>
                </c:pt>
                <c:pt idx="3532">
                  <c:v>5.6666666666666671E-2</c:v>
                </c:pt>
                <c:pt idx="3533">
                  <c:v>5.6666666666666671E-2</c:v>
                </c:pt>
                <c:pt idx="3534">
                  <c:v>5.6666666666666671E-2</c:v>
                </c:pt>
                <c:pt idx="3535">
                  <c:v>5.6666666666666671E-2</c:v>
                </c:pt>
                <c:pt idx="3536">
                  <c:v>5.6666666666666671E-2</c:v>
                </c:pt>
                <c:pt idx="3537">
                  <c:v>5.6666666666666671E-2</c:v>
                </c:pt>
                <c:pt idx="3538">
                  <c:v>5.6666666666666671E-2</c:v>
                </c:pt>
                <c:pt idx="3539">
                  <c:v>5.6666666666666671E-2</c:v>
                </c:pt>
                <c:pt idx="3540">
                  <c:v>5.6666666666666671E-2</c:v>
                </c:pt>
                <c:pt idx="3541">
                  <c:v>5.6666666666666671E-2</c:v>
                </c:pt>
                <c:pt idx="3542">
                  <c:v>5.6666666666666671E-2</c:v>
                </c:pt>
                <c:pt idx="3543">
                  <c:v>5.6666666666666671E-2</c:v>
                </c:pt>
                <c:pt idx="3544">
                  <c:v>5.6666666666666671E-2</c:v>
                </c:pt>
                <c:pt idx="3545">
                  <c:v>5.6666666666666671E-2</c:v>
                </c:pt>
                <c:pt idx="3546">
                  <c:v>5.6666666666666671E-2</c:v>
                </c:pt>
                <c:pt idx="3547">
                  <c:v>5.6666666666666671E-2</c:v>
                </c:pt>
                <c:pt idx="3548">
                  <c:v>5.6666666666666671E-2</c:v>
                </c:pt>
                <c:pt idx="3549">
                  <c:v>5.6666666666666671E-2</c:v>
                </c:pt>
                <c:pt idx="3550">
                  <c:v>5.6666666666666671E-2</c:v>
                </c:pt>
                <c:pt idx="3551">
                  <c:v>5.6666666666666671E-2</c:v>
                </c:pt>
                <c:pt idx="3552">
                  <c:v>5.6666666666666671E-2</c:v>
                </c:pt>
                <c:pt idx="3553">
                  <c:v>5.6666666666666671E-2</c:v>
                </c:pt>
                <c:pt idx="3554">
                  <c:v>5.6666666666666671E-2</c:v>
                </c:pt>
                <c:pt idx="3555">
                  <c:v>5.6666666666666671E-2</c:v>
                </c:pt>
                <c:pt idx="3556">
                  <c:v>5.6666666666666671E-2</c:v>
                </c:pt>
                <c:pt idx="3557">
                  <c:v>5.6666666666666671E-2</c:v>
                </c:pt>
                <c:pt idx="3558">
                  <c:v>5.6666666666666671E-2</c:v>
                </c:pt>
                <c:pt idx="3559">
                  <c:v>5.6666666666666671E-2</c:v>
                </c:pt>
                <c:pt idx="3560">
                  <c:v>5.6666666666666671E-2</c:v>
                </c:pt>
                <c:pt idx="3561">
                  <c:v>5.6666666666666671E-2</c:v>
                </c:pt>
                <c:pt idx="3562">
                  <c:v>5.6666666666666671E-2</c:v>
                </c:pt>
                <c:pt idx="3563">
                  <c:v>5.6666666666666671E-2</c:v>
                </c:pt>
                <c:pt idx="3564">
                  <c:v>5.6666666666666671E-2</c:v>
                </c:pt>
                <c:pt idx="3565">
                  <c:v>5.6666666666666671E-2</c:v>
                </c:pt>
                <c:pt idx="3566">
                  <c:v>5.6666666666666671E-2</c:v>
                </c:pt>
                <c:pt idx="3567">
                  <c:v>5.6666666666666671E-2</c:v>
                </c:pt>
                <c:pt idx="3568">
                  <c:v>5.6666666666666671E-2</c:v>
                </c:pt>
                <c:pt idx="3569">
                  <c:v>5.6666666666666671E-2</c:v>
                </c:pt>
                <c:pt idx="3570">
                  <c:v>5.6666666666666671E-2</c:v>
                </c:pt>
                <c:pt idx="3571">
                  <c:v>5.6666666666666671E-2</c:v>
                </c:pt>
                <c:pt idx="3572">
                  <c:v>5.6666666666666671E-2</c:v>
                </c:pt>
                <c:pt idx="3573">
                  <c:v>5.6666666666666671E-2</c:v>
                </c:pt>
                <c:pt idx="3574">
                  <c:v>5.6666666666666671E-2</c:v>
                </c:pt>
                <c:pt idx="3575">
                  <c:v>5.6666666666666671E-2</c:v>
                </c:pt>
                <c:pt idx="3576">
                  <c:v>5.6666666666666671E-2</c:v>
                </c:pt>
                <c:pt idx="3577">
                  <c:v>5.6666666666666671E-2</c:v>
                </c:pt>
                <c:pt idx="3578">
                  <c:v>5.6666666666666671E-2</c:v>
                </c:pt>
                <c:pt idx="3579">
                  <c:v>5.6666666666666671E-2</c:v>
                </c:pt>
                <c:pt idx="3580">
                  <c:v>5.6666666666666671E-2</c:v>
                </c:pt>
                <c:pt idx="3581">
                  <c:v>5.6666666666666671E-2</c:v>
                </c:pt>
                <c:pt idx="3582">
                  <c:v>5.6666666666666671E-2</c:v>
                </c:pt>
                <c:pt idx="3583">
                  <c:v>5.6666666666666671E-2</c:v>
                </c:pt>
                <c:pt idx="3584">
                  <c:v>5.6666666666666671E-2</c:v>
                </c:pt>
                <c:pt idx="3585">
                  <c:v>5.6666666666666671E-2</c:v>
                </c:pt>
                <c:pt idx="3586">
                  <c:v>5.6666666666666671E-2</c:v>
                </c:pt>
                <c:pt idx="3587">
                  <c:v>5.6666666666666671E-2</c:v>
                </c:pt>
                <c:pt idx="3588">
                  <c:v>5.6666666666666671E-2</c:v>
                </c:pt>
                <c:pt idx="3589">
                  <c:v>5.6666666666666671E-2</c:v>
                </c:pt>
                <c:pt idx="3590">
                  <c:v>5.6666666666666671E-2</c:v>
                </c:pt>
                <c:pt idx="3591">
                  <c:v>5.6666666666666671E-2</c:v>
                </c:pt>
                <c:pt idx="3592">
                  <c:v>5.6666666666666671E-2</c:v>
                </c:pt>
                <c:pt idx="3593">
                  <c:v>5.6666666666666671E-2</c:v>
                </c:pt>
                <c:pt idx="3594">
                  <c:v>5.6666666666666671E-2</c:v>
                </c:pt>
                <c:pt idx="3595">
                  <c:v>5.6666666666666671E-2</c:v>
                </c:pt>
                <c:pt idx="3596">
                  <c:v>5.6666666666666671E-2</c:v>
                </c:pt>
                <c:pt idx="3597">
                  <c:v>5.6666666666666671E-2</c:v>
                </c:pt>
                <c:pt idx="3598">
                  <c:v>5.6666666666666671E-2</c:v>
                </c:pt>
                <c:pt idx="3599">
                  <c:v>5.6666666666666671E-2</c:v>
                </c:pt>
                <c:pt idx="3600">
                  <c:v>5.6666666666666671E-2</c:v>
                </c:pt>
                <c:pt idx="3601">
                  <c:v>5.6666666666666671E-2</c:v>
                </c:pt>
                <c:pt idx="3602">
                  <c:v>5.6666666666666671E-2</c:v>
                </c:pt>
                <c:pt idx="3603">
                  <c:v>5.6666666666666671E-2</c:v>
                </c:pt>
                <c:pt idx="3604">
                  <c:v>5.6666666666666671E-2</c:v>
                </c:pt>
                <c:pt idx="3605">
                  <c:v>5.6666666666666671E-2</c:v>
                </c:pt>
                <c:pt idx="3606">
                  <c:v>5.6666666666666671E-2</c:v>
                </c:pt>
                <c:pt idx="3607">
                  <c:v>5.6666666666666671E-2</c:v>
                </c:pt>
                <c:pt idx="3608">
                  <c:v>5.6666666666666671E-2</c:v>
                </c:pt>
                <c:pt idx="3609">
                  <c:v>5.6666666666666671E-2</c:v>
                </c:pt>
                <c:pt idx="3610">
                  <c:v>5.6666666666666671E-2</c:v>
                </c:pt>
                <c:pt idx="3611">
                  <c:v>5.6666666666666671E-2</c:v>
                </c:pt>
                <c:pt idx="3612">
                  <c:v>5.6666666666666671E-2</c:v>
                </c:pt>
                <c:pt idx="3613">
                  <c:v>5.6666666666666671E-2</c:v>
                </c:pt>
                <c:pt idx="3614">
                  <c:v>5.6666666666666671E-2</c:v>
                </c:pt>
                <c:pt idx="3615">
                  <c:v>5.6000000000000001E-2</c:v>
                </c:pt>
                <c:pt idx="3616">
                  <c:v>5.6000000000000001E-2</c:v>
                </c:pt>
                <c:pt idx="3617">
                  <c:v>5.6000000000000001E-2</c:v>
                </c:pt>
                <c:pt idx="3618">
                  <c:v>5.6000000000000001E-2</c:v>
                </c:pt>
                <c:pt idx="3619">
                  <c:v>5.6000000000000001E-2</c:v>
                </c:pt>
                <c:pt idx="3620">
                  <c:v>5.6000000000000001E-2</c:v>
                </c:pt>
                <c:pt idx="3621">
                  <c:v>5.6000000000000001E-2</c:v>
                </c:pt>
                <c:pt idx="3622">
                  <c:v>0</c:v>
                </c:pt>
                <c:pt idx="3623">
                  <c:v>0</c:v>
                </c:pt>
                <c:pt idx="3624">
                  <c:v>0</c:v>
                </c:pt>
                <c:pt idx="3625">
                  <c:v>0</c:v>
                </c:pt>
                <c:pt idx="3626">
                  <c:v>0</c:v>
                </c:pt>
                <c:pt idx="3627">
                  <c:v>0</c:v>
                </c:pt>
                <c:pt idx="3628">
                  <c:v>0</c:v>
                </c:pt>
                <c:pt idx="3629">
                  <c:v>0</c:v>
                </c:pt>
                <c:pt idx="3630">
                  <c:v>0</c:v>
                </c:pt>
                <c:pt idx="3631">
                  <c:v>0</c:v>
                </c:pt>
                <c:pt idx="3632">
                  <c:v>0</c:v>
                </c:pt>
                <c:pt idx="3633">
                  <c:v>0</c:v>
                </c:pt>
                <c:pt idx="3634">
                  <c:v>0</c:v>
                </c:pt>
                <c:pt idx="3635">
                  <c:v>0</c:v>
                </c:pt>
                <c:pt idx="3636">
                  <c:v>0</c:v>
                </c:pt>
                <c:pt idx="3637">
                  <c:v>0</c:v>
                </c:pt>
                <c:pt idx="3638">
                  <c:v>0</c:v>
                </c:pt>
                <c:pt idx="3639">
                  <c:v>0</c:v>
                </c:pt>
                <c:pt idx="3640">
                  <c:v>0</c:v>
                </c:pt>
                <c:pt idx="3641">
                  <c:v>0</c:v>
                </c:pt>
                <c:pt idx="3642">
                  <c:v>0</c:v>
                </c:pt>
                <c:pt idx="3643">
                  <c:v>0</c:v>
                </c:pt>
                <c:pt idx="3644">
                  <c:v>0</c:v>
                </c:pt>
                <c:pt idx="3645">
                  <c:v>0</c:v>
                </c:pt>
                <c:pt idx="3646">
                  <c:v>0</c:v>
                </c:pt>
                <c:pt idx="3647">
                  <c:v>0</c:v>
                </c:pt>
                <c:pt idx="3648">
                  <c:v>0</c:v>
                </c:pt>
                <c:pt idx="3649">
                  <c:v>0</c:v>
                </c:pt>
                <c:pt idx="3650">
                  <c:v>0</c:v>
                </c:pt>
                <c:pt idx="3651">
                  <c:v>0</c:v>
                </c:pt>
                <c:pt idx="3652">
                  <c:v>0</c:v>
                </c:pt>
                <c:pt idx="3653">
                  <c:v>0</c:v>
                </c:pt>
                <c:pt idx="3654">
                  <c:v>0</c:v>
                </c:pt>
                <c:pt idx="3655">
                  <c:v>0</c:v>
                </c:pt>
                <c:pt idx="3656">
                  <c:v>0</c:v>
                </c:pt>
                <c:pt idx="3657">
                  <c:v>0</c:v>
                </c:pt>
                <c:pt idx="3658">
                  <c:v>0</c:v>
                </c:pt>
                <c:pt idx="3659">
                  <c:v>0</c:v>
                </c:pt>
                <c:pt idx="3660">
                  <c:v>0</c:v>
                </c:pt>
                <c:pt idx="3661">
                  <c:v>0</c:v>
                </c:pt>
                <c:pt idx="3662">
                  <c:v>0</c:v>
                </c:pt>
                <c:pt idx="3663">
                  <c:v>0</c:v>
                </c:pt>
                <c:pt idx="3664">
                  <c:v>0</c:v>
                </c:pt>
                <c:pt idx="3665">
                  <c:v>0</c:v>
                </c:pt>
                <c:pt idx="3666">
                  <c:v>0</c:v>
                </c:pt>
              </c:numCache>
            </c:numRef>
          </c:yVal>
          <c:smooth val="0"/>
          <c:extLst>
            <c:ext xmlns:c16="http://schemas.microsoft.com/office/drawing/2014/chart" uri="{C3380CC4-5D6E-409C-BE32-E72D297353CC}">
              <c16:uniqueId val="{00000004-40DF-4CF6-BB42-276EC5C53D10}"/>
            </c:ext>
          </c:extLst>
        </c:ser>
        <c:dLbls>
          <c:showLegendKey val="0"/>
          <c:showVal val="0"/>
          <c:showCatName val="0"/>
          <c:showSerName val="0"/>
          <c:showPercent val="0"/>
          <c:showBubbleSize val="0"/>
        </c:dLbls>
        <c:axId val="587690480"/>
        <c:axId val="587692192"/>
      </c:scatterChart>
      <c:valAx>
        <c:axId val="587690480"/>
        <c:scaling>
          <c:orientation val="minMax"/>
          <c:max val="150"/>
          <c:min val="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200" b="0" i="0" u="none" strike="noStrike" kern="1200" baseline="0">
                    <a:solidFill>
                      <a:schemeClr val="tx1">
                        <a:lumMod val="65000"/>
                        <a:lumOff val="35000"/>
                      </a:schemeClr>
                    </a:solidFill>
                    <a:latin typeface="Marianne Light" panose="02000000000000000000" pitchFamily="2" charset="0"/>
                    <a:ea typeface="+mn-ea"/>
                    <a:cs typeface="+mn-cs"/>
                  </a:defRPr>
                </a:pPr>
                <a:r>
                  <a:rPr lang="fr-FR"/>
                  <a:t>Temps (jours)</a:t>
                </a:r>
              </a:p>
            </c:rich>
          </c:tx>
          <c:layout>
            <c:manualLayout>
              <c:xMode val="edge"/>
              <c:yMode val="edge"/>
              <c:x val="0.44417229651027351"/>
              <c:y val="0.91859867470600476"/>
            </c:manualLayout>
          </c:layout>
          <c:overlay val="0"/>
          <c:spPr>
            <a:noFill/>
            <a:ln>
              <a:noFill/>
            </a:ln>
            <a:effectLst/>
          </c:spPr>
          <c:txPr>
            <a:bodyPr rot="0" spcFirstLastPara="1" vertOverflow="ellipsis" vert="horz" wrap="square" anchor="ctr" anchorCtr="1"/>
            <a:lstStyle/>
            <a:p>
              <a:pPr>
                <a:defRPr sz="1200" b="0" i="0" u="none" strike="noStrike" kern="1200" baseline="0">
                  <a:solidFill>
                    <a:schemeClr val="tx1">
                      <a:lumMod val="65000"/>
                      <a:lumOff val="35000"/>
                    </a:schemeClr>
                  </a:solidFill>
                  <a:latin typeface="Marianne Light" panose="02000000000000000000" pitchFamily="2" charset="0"/>
                  <a:ea typeface="+mn-ea"/>
                  <a:cs typeface="+mn-cs"/>
                </a:defRPr>
              </a:pPr>
              <a:endParaRPr lang="fr-FR"/>
            </a:p>
          </c:txPr>
        </c:title>
        <c:numFmt formatCode="General" sourceLinked="0"/>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Marianne Light" panose="02000000000000000000" pitchFamily="2" charset="0"/>
                <a:ea typeface="+mn-ea"/>
                <a:cs typeface="+mn-cs"/>
              </a:defRPr>
            </a:pPr>
            <a:endParaRPr lang="fr-FR"/>
          </a:p>
        </c:txPr>
        <c:crossAx val="587692192"/>
        <c:crosses val="autoZero"/>
        <c:crossBetween val="midCat"/>
        <c:majorUnit val="20"/>
      </c:valAx>
      <c:valAx>
        <c:axId val="587692192"/>
        <c:scaling>
          <c:orientation val="minMax"/>
          <c:max val="0.2"/>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200" b="0" i="0" u="none" strike="noStrike" kern="1200" baseline="0">
                    <a:solidFill>
                      <a:schemeClr val="tx1">
                        <a:lumMod val="65000"/>
                        <a:lumOff val="35000"/>
                      </a:schemeClr>
                    </a:solidFill>
                    <a:latin typeface="Marianne Light" panose="02000000000000000000" pitchFamily="2" charset="0"/>
                    <a:ea typeface="+mn-ea"/>
                    <a:cs typeface="+mn-cs"/>
                  </a:defRPr>
                </a:pPr>
                <a:r>
                  <a:rPr lang="fr-FR"/>
                  <a:t>Teneur en eau massique</a:t>
                </a:r>
              </a:p>
            </c:rich>
          </c:tx>
          <c:layout>
            <c:manualLayout>
              <c:xMode val="edge"/>
              <c:yMode val="edge"/>
              <c:x val="2.2916666666666665E-2"/>
              <c:y val="0.29202576074040942"/>
            </c:manualLayout>
          </c:layout>
          <c:overlay val="0"/>
          <c:spPr>
            <a:noFill/>
            <a:ln>
              <a:noFill/>
            </a:ln>
            <a:effectLst/>
          </c:spPr>
          <c:txPr>
            <a:bodyPr rot="-5400000" spcFirstLastPara="1" vertOverflow="ellipsis" vert="horz" wrap="square" anchor="ctr" anchorCtr="1"/>
            <a:lstStyle/>
            <a:p>
              <a:pPr>
                <a:defRPr sz="1200" b="0" i="0" u="none" strike="noStrike" kern="1200" baseline="0">
                  <a:solidFill>
                    <a:schemeClr val="tx1">
                      <a:lumMod val="65000"/>
                      <a:lumOff val="35000"/>
                    </a:schemeClr>
                  </a:solidFill>
                  <a:latin typeface="Marianne Light" panose="02000000000000000000" pitchFamily="2" charset="0"/>
                  <a:ea typeface="+mn-ea"/>
                  <a:cs typeface="+mn-cs"/>
                </a:defRPr>
              </a:pPr>
              <a:endParaRPr lang="fr-FR"/>
            </a:p>
          </c:txPr>
        </c:title>
        <c:numFmt formatCode="0%" sourceLinked="0"/>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Marianne Light" panose="02000000000000000000" pitchFamily="2" charset="0"/>
                <a:ea typeface="+mn-ea"/>
                <a:cs typeface="+mn-cs"/>
              </a:defRPr>
            </a:pPr>
            <a:endParaRPr lang="fr-FR"/>
          </a:p>
        </c:txPr>
        <c:crossAx val="587690480"/>
        <c:crosses val="autoZero"/>
        <c:crossBetween val="midCat"/>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sz="1200">
          <a:latin typeface="Marianne Light" panose="02000000000000000000" pitchFamily="2" charset="0"/>
        </a:defRPr>
      </a:pPr>
      <a:endParaRPr lang="fr-FR"/>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fr-F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80" b="0" i="0" u="none" strike="noStrike" kern="1200" baseline="0">
                <a:solidFill>
                  <a:schemeClr val="tx2"/>
                </a:solidFill>
                <a:latin typeface="Marianne Light" panose="02000000000000000000" pitchFamily="2" charset="0"/>
                <a:ea typeface="+mn-ea"/>
                <a:cs typeface="+mn-cs"/>
              </a:defRPr>
            </a:pPr>
            <a:r>
              <a:rPr lang="fr-FR"/>
              <a:t>Vitesse de propagation</a:t>
            </a:r>
          </a:p>
        </c:rich>
      </c:tx>
      <c:layout>
        <c:manualLayout>
          <c:xMode val="edge"/>
          <c:yMode val="edge"/>
          <c:x val="0.25449408184889016"/>
          <c:y val="3.7006692772087825E-2"/>
        </c:manualLayout>
      </c:layout>
      <c:overlay val="0"/>
      <c:spPr>
        <a:noFill/>
        <a:ln>
          <a:noFill/>
        </a:ln>
        <a:effectLst/>
      </c:spPr>
      <c:txPr>
        <a:bodyPr rot="0" spcFirstLastPara="1" vertOverflow="ellipsis" vert="horz" wrap="square" anchor="ctr" anchorCtr="1"/>
        <a:lstStyle/>
        <a:p>
          <a:pPr>
            <a:defRPr sz="1680" b="0" i="0" u="none" strike="noStrike" kern="1200" baseline="0">
              <a:solidFill>
                <a:schemeClr val="tx2"/>
              </a:solidFill>
              <a:latin typeface="Marianne Light" panose="02000000000000000000" pitchFamily="2" charset="0"/>
              <a:ea typeface="+mn-ea"/>
              <a:cs typeface="+mn-cs"/>
            </a:defRPr>
          </a:pPr>
          <a:endParaRPr lang="en-US"/>
        </a:p>
      </c:txPr>
    </c:title>
    <c:autoTitleDeleted val="0"/>
    <c:plotArea>
      <c:layout>
        <c:manualLayout>
          <c:layoutTarget val="inner"/>
          <c:xMode val="edge"/>
          <c:yMode val="edge"/>
          <c:x val="0.1811038875706707"/>
          <c:y val="0.12705144179247765"/>
          <c:w val="0.67962617070819076"/>
          <c:h val="0.7561606942688256"/>
        </c:manualLayout>
      </c:layout>
      <c:scatterChart>
        <c:scatterStyle val="smoothMarker"/>
        <c:varyColors val="0"/>
        <c:ser>
          <c:idx val="5"/>
          <c:order val="1"/>
          <c:tx>
            <c:v>Haut</c:v>
          </c:tx>
          <c:spPr>
            <a:ln w="9525" cap="rnd">
              <a:solidFill>
                <a:schemeClr val="accent2"/>
              </a:solidFill>
              <a:round/>
            </a:ln>
            <a:effectLst/>
          </c:spPr>
          <c:marker>
            <c:symbol val="circle"/>
            <c:size val="7"/>
            <c:spPr>
              <a:solidFill>
                <a:schemeClr val="accent2"/>
              </a:solidFill>
              <a:ln w="9525">
                <a:noFill/>
                <a:round/>
              </a:ln>
              <a:effectLst/>
            </c:spPr>
          </c:marker>
          <c:xVal>
            <c:numRef>
              <c:f>'Comparaison Temps'!$F$17:$F$22</c:f>
              <c:numCache>
                <c:formatCode>d\-mmm</c:formatCode>
                <c:ptCount val="6"/>
                <c:pt idx="0">
                  <c:v>45784</c:v>
                </c:pt>
                <c:pt idx="1">
                  <c:v>45793</c:v>
                </c:pt>
                <c:pt idx="2">
                  <c:v>45793</c:v>
                </c:pt>
                <c:pt idx="3">
                  <c:v>45793</c:v>
                </c:pt>
                <c:pt idx="4">
                  <c:v>45796</c:v>
                </c:pt>
                <c:pt idx="5">
                  <c:v>45800</c:v>
                </c:pt>
              </c:numCache>
              <c:extLst xmlns:c15="http://schemas.microsoft.com/office/drawing/2012/chart"/>
            </c:numRef>
          </c:xVal>
          <c:yVal>
            <c:numRef>
              <c:f>'Comparaison Temps'!$E$17:$E$22</c:f>
              <c:numCache>
                <c:formatCode>General</c:formatCode>
                <c:ptCount val="6"/>
                <c:pt idx="0">
                  <c:v>477.14476572192001</c:v>
                </c:pt>
                <c:pt idx="1">
                  <c:v>440.49733570159862</c:v>
                </c:pt>
                <c:pt idx="2">
                  <c:v>422.48722316865451</c:v>
                </c:pt>
                <c:pt idx="3">
                  <c:v>470.96059503085922</c:v>
                </c:pt>
                <c:pt idx="4">
                  <c:v>524.96031046039877</c:v>
                </c:pt>
                <c:pt idx="5">
                  <c:v>424.16016287750261</c:v>
                </c:pt>
              </c:numCache>
              <c:extLst xmlns:c15="http://schemas.microsoft.com/office/drawing/2012/chart"/>
            </c:numRef>
          </c:yVal>
          <c:smooth val="1"/>
          <c:extLst xmlns:c15="http://schemas.microsoft.com/office/drawing/2012/chart">
            <c:ext xmlns:c16="http://schemas.microsoft.com/office/drawing/2014/chart" uri="{C3380CC4-5D6E-409C-BE32-E72D297353CC}">
              <c16:uniqueId val="{00000000-6B5F-44E5-9E8C-233F87050E0D}"/>
            </c:ext>
          </c:extLst>
        </c:ser>
        <c:ser>
          <c:idx val="10"/>
          <c:order val="4"/>
          <c:tx>
            <c:v>Bas</c:v>
          </c:tx>
          <c:spPr>
            <a:ln w="9525" cap="rnd">
              <a:solidFill>
                <a:schemeClr val="accent1"/>
              </a:solidFill>
              <a:round/>
            </a:ln>
            <a:effectLst/>
          </c:spPr>
          <c:marker>
            <c:symbol val="circle"/>
            <c:size val="7"/>
            <c:spPr>
              <a:solidFill>
                <a:schemeClr val="accent1"/>
              </a:solidFill>
              <a:ln w="9525">
                <a:noFill/>
                <a:round/>
              </a:ln>
              <a:effectLst/>
            </c:spPr>
          </c:marker>
          <c:xVal>
            <c:numRef>
              <c:f>'Comparaison Temps'!$F$34:$F$38</c:f>
              <c:numCache>
                <c:formatCode>d\-mmm</c:formatCode>
                <c:ptCount val="5"/>
                <c:pt idx="0">
                  <c:v>45784</c:v>
                </c:pt>
                <c:pt idx="1">
                  <c:v>45793</c:v>
                </c:pt>
                <c:pt idx="2">
                  <c:v>45793</c:v>
                </c:pt>
                <c:pt idx="3">
                  <c:v>45796</c:v>
                </c:pt>
                <c:pt idx="4">
                  <c:v>45800</c:v>
                </c:pt>
              </c:numCache>
              <c:extLst xmlns:c15="http://schemas.microsoft.com/office/drawing/2012/chart"/>
            </c:numRef>
          </c:xVal>
          <c:yVal>
            <c:numRef>
              <c:f>'Comparaison Temps'!$E$34:$E$38</c:f>
              <c:numCache>
                <c:formatCode>0.00E+00</c:formatCode>
                <c:ptCount val="5"/>
                <c:pt idx="0">
                  <c:v>624.28075054028375</c:v>
                </c:pt>
                <c:pt idx="1">
                  <c:v>581.4576865101119</c:v>
                </c:pt>
                <c:pt idx="2">
                  <c:v>587.75734367535483</c:v>
                </c:pt>
                <c:pt idx="3">
                  <c:v>602.10880178301272</c:v>
                </c:pt>
                <c:pt idx="4">
                  <c:v>586.48646049087051</c:v>
                </c:pt>
              </c:numCache>
              <c:extLst xmlns:c15="http://schemas.microsoft.com/office/drawing/2012/chart"/>
            </c:numRef>
          </c:yVal>
          <c:smooth val="1"/>
          <c:extLst xmlns:c15="http://schemas.microsoft.com/office/drawing/2012/chart">
            <c:ext xmlns:c16="http://schemas.microsoft.com/office/drawing/2014/chart" uri="{C3380CC4-5D6E-409C-BE32-E72D297353CC}">
              <c16:uniqueId val="{00000001-6B5F-44E5-9E8C-233F87050E0D}"/>
            </c:ext>
          </c:extLst>
        </c:ser>
        <c:dLbls>
          <c:showLegendKey val="0"/>
          <c:showVal val="0"/>
          <c:showCatName val="0"/>
          <c:showSerName val="0"/>
          <c:showPercent val="0"/>
          <c:showBubbleSize val="0"/>
        </c:dLbls>
        <c:axId val="944664431"/>
        <c:axId val="944670191"/>
        <c:extLst>
          <c:ext xmlns:c15="http://schemas.microsoft.com/office/drawing/2012/chart" uri="{02D57815-91ED-43cb-92C2-25804820EDAC}">
            <c15:filteredScatterSeries>
              <c15:ser>
                <c:idx val="1"/>
                <c:order val="0"/>
                <c:tx>
                  <c:v>H_3</c:v>
                </c:tx>
                <c:spPr>
                  <a:ln w="9525" cap="rnd">
                    <a:solidFill>
                      <a:schemeClr val="accent6">
                        <a:lumMod val="20000"/>
                        <a:lumOff val="80000"/>
                      </a:schemeClr>
                    </a:solidFill>
                    <a:round/>
                  </a:ln>
                  <a:effectLst/>
                </c:spPr>
                <c:marker>
                  <c:symbol val="circle"/>
                  <c:size val="7"/>
                  <c:spPr>
                    <a:solidFill>
                      <a:schemeClr val="accent6">
                        <a:lumMod val="20000"/>
                        <a:lumOff val="80000"/>
                      </a:schemeClr>
                    </a:solidFill>
                    <a:ln w="9525">
                      <a:noFill/>
                      <a:round/>
                    </a:ln>
                    <a:effectLst/>
                  </c:spPr>
                </c:marker>
                <c:xVal>
                  <c:numRef>
                    <c:extLst>
                      <c:ext uri="{02D57815-91ED-43cb-92C2-25804820EDAC}">
                        <c15:formulaRef>
                          <c15:sqref>'Comparaison Temps'!$F$23:$F$30</c15:sqref>
                        </c15:formulaRef>
                      </c:ext>
                    </c:extLst>
                    <c:numCache>
                      <c:formatCode>d\-mmm</c:formatCode>
                      <c:ptCount val="8"/>
                      <c:pt idx="0">
                        <c:v>45783</c:v>
                      </c:pt>
                      <c:pt idx="1">
                        <c:v>45783</c:v>
                      </c:pt>
                      <c:pt idx="2">
                        <c:v>45793</c:v>
                      </c:pt>
                      <c:pt idx="3">
                        <c:v>45796</c:v>
                      </c:pt>
                      <c:pt idx="4">
                        <c:v>45796</c:v>
                      </c:pt>
                      <c:pt idx="5">
                        <c:v>45800</c:v>
                      </c:pt>
                      <c:pt idx="6">
                        <c:v>45803</c:v>
                      </c:pt>
                      <c:pt idx="7">
                        <c:v>45804</c:v>
                      </c:pt>
                    </c:numCache>
                  </c:numRef>
                </c:xVal>
                <c:yVal>
                  <c:numRef>
                    <c:extLst>
                      <c:ext uri="{02D57815-91ED-43cb-92C2-25804820EDAC}">
                        <c15:formulaRef>
                          <c15:sqref>'Comparaison Temps'!$E$23:$E$30</c15:sqref>
                        </c15:formulaRef>
                      </c:ext>
                    </c:extLst>
                    <c:numCache>
                      <c:formatCode>General</c:formatCode>
                      <c:ptCount val="8"/>
                      <c:pt idx="0">
                        <c:v>574.07410171467893</c:v>
                      </c:pt>
                      <c:pt idx="1">
                        <c:v>516.05232357719206</c:v>
                      </c:pt>
                      <c:pt idx="2">
                        <c:v>469.30730242162565</c:v>
                      </c:pt>
                      <c:pt idx="3">
                        <c:v>483.83975227404676</c:v>
                      </c:pt>
                      <c:pt idx="4">
                        <c:v>494.85352335708637</c:v>
                      </c:pt>
                      <c:pt idx="5">
                        <c:v>506.41773061655749</c:v>
                      </c:pt>
                      <c:pt idx="6">
                        <c:v>524.78837908613355</c:v>
                      </c:pt>
                      <c:pt idx="7">
                        <c:v>593.7072493673752</c:v>
                      </c:pt>
                    </c:numCache>
                  </c:numRef>
                </c:yVal>
                <c:smooth val="1"/>
                <c:extLst>
                  <c:ext xmlns:c16="http://schemas.microsoft.com/office/drawing/2014/chart" uri="{C3380CC4-5D6E-409C-BE32-E72D297353CC}">
                    <c16:uniqueId val="{00000005-6B5F-44E5-9E8C-233F87050E0D}"/>
                  </c:ext>
                </c:extLst>
              </c15:ser>
            </c15:filteredScatterSeries>
            <c15:filteredScatterSeries>
              <c15:ser>
                <c:idx val="6"/>
                <c:order val="2"/>
                <c:tx>
                  <c:v>H_1</c:v>
                </c:tx>
                <c:spPr>
                  <a:ln w="9525" cap="rnd">
                    <a:solidFill>
                      <a:schemeClr val="accent3"/>
                    </a:solidFill>
                    <a:round/>
                  </a:ln>
                  <a:effectLst/>
                </c:spPr>
                <c:marker>
                  <c:symbol val="circle"/>
                  <c:size val="7"/>
                  <c:spPr>
                    <a:solidFill>
                      <a:schemeClr val="accent6">
                        <a:lumMod val="75000"/>
                      </a:schemeClr>
                    </a:solidFill>
                    <a:ln w="9525">
                      <a:noFill/>
                      <a:round/>
                    </a:ln>
                    <a:effectLst/>
                  </c:spPr>
                </c:marker>
                <c:xVal>
                  <c:numRef>
                    <c:extLst xmlns:c15="http://schemas.microsoft.com/office/drawing/2012/chart">
                      <c:ext xmlns:c15="http://schemas.microsoft.com/office/drawing/2012/chart" uri="{02D57815-91ED-43cb-92C2-25804820EDAC}">
                        <c15:formulaRef>
                          <c15:sqref>'Comparaison Temps'!$F$12:$F$16</c15:sqref>
                        </c15:formulaRef>
                      </c:ext>
                    </c:extLst>
                    <c:numCache>
                      <c:formatCode>d\-mmm</c:formatCode>
                      <c:ptCount val="5"/>
                      <c:pt idx="0">
                        <c:v>45784</c:v>
                      </c:pt>
                      <c:pt idx="1">
                        <c:v>45793</c:v>
                      </c:pt>
                      <c:pt idx="2">
                        <c:v>45796</c:v>
                      </c:pt>
                      <c:pt idx="3">
                        <c:v>45800</c:v>
                      </c:pt>
                      <c:pt idx="4">
                        <c:v>45800</c:v>
                      </c:pt>
                    </c:numCache>
                  </c:numRef>
                </c:xVal>
                <c:yVal>
                  <c:numRef>
                    <c:extLst xmlns:c15="http://schemas.microsoft.com/office/drawing/2012/chart">
                      <c:ext xmlns:c15="http://schemas.microsoft.com/office/drawing/2012/chart" uri="{02D57815-91ED-43cb-92C2-25804820EDAC}">
                        <c15:formulaRef>
                          <c15:sqref>'Comparaison Temps'!$E$12:$E$16</c15:sqref>
                        </c15:formulaRef>
                      </c:ext>
                    </c:extLst>
                    <c:numCache>
                      <c:formatCode>General</c:formatCode>
                      <c:ptCount val="5"/>
                      <c:pt idx="0">
                        <c:v>732.118767820686</c:v>
                      </c:pt>
                      <c:pt idx="1">
                        <c:v>625.72090870193824</c:v>
                      </c:pt>
                      <c:pt idx="2">
                        <c:v>549.64540176550497</c:v>
                      </c:pt>
                      <c:pt idx="3">
                        <c:v>571.65435856722377</c:v>
                      </c:pt>
                      <c:pt idx="4">
                        <c:v>589.03367729365891</c:v>
                      </c:pt>
                    </c:numCache>
                  </c:numRef>
                </c:yVal>
                <c:smooth val="1"/>
                <c:extLst xmlns:c15="http://schemas.microsoft.com/office/drawing/2012/chart">
                  <c:ext xmlns:c16="http://schemas.microsoft.com/office/drawing/2014/chart" uri="{C3380CC4-5D6E-409C-BE32-E72D297353CC}">
                    <c16:uniqueId val="{00000006-6B5F-44E5-9E8C-233F87050E0D}"/>
                  </c:ext>
                </c:extLst>
              </c15:ser>
            </c15:filteredScatterSeries>
            <c15:filteredScatterSeries>
              <c15:ser>
                <c:idx val="9"/>
                <c:order val="3"/>
                <c:tx>
                  <c:v>M_3</c:v>
                </c:tx>
                <c:spPr>
                  <a:ln w="9525" cap="rnd">
                    <a:solidFill>
                      <a:schemeClr val="accent4">
                        <a:lumMod val="20000"/>
                        <a:lumOff val="80000"/>
                      </a:schemeClr>
                    </a:solidFill>
                    <a:round/>
                  </a:ln>
                  <a:effectLst/>
                </c:spPr>
                <c:marker>
                  <c:symbol val="circle"/>
                  <c:size val="7"/>
                  <c:spPr>
                    <a:solidFill>
                      <a:schemeClr val="accent4">
                        <a:lumMod val="20000"/>
                        <a:lumOff val="80000"/>
                      </a:schemeClr>
                    </a:solidFill>
                    <a:ln w="9525">
                      <a:noFill/>
                      <a:round/>
                    </a:ln>
                    <a:effectLst/>
                  </c:spPr>
                </c:marker>
                <c:xVal>
                  <c:numRef>
                    <c:extLst xmlns:c15="http://schemas.microsoft.com/office/drawing/2012/chart">
                      <c:ext xmlns:c15="http://schemas.microsoft.com/office/drawing/2012/chart" uri="{02D57815-91ED-43cb-92C2-25804820EDAC}">
                        <c15:formulaRef>
                          <c15:sqref>'Comparaison Temps'!$F$39:$F$47</c15:sqref>
                        </c15:formulaRef>
                      </c:ext>
                    </c:extLst>
                    <c:numCache>
                      <c:formatCode>d\-mmm</c:formatCode>
                      <c:ptCount val="9"/>
                      <c:pt idx="0">
                        <c:v>45783</c:v>
                      </c:pt>
                      <c:pt idx="1">
                        <c:v>45784</c:v>
                      </c:pt>
                      <c:pt idx="2">
                        <c:v>45793</c:v>
                      </c:pt>
                      <c:pt idx="3">
                        <c:v>45793</c:v>
                      </c:pt>
                      <c:pt idx="4">
                        <c:v>45793</c:v>
                      </c:pt>
                      <c:pt idx="5">
                        <c:v>45796</c:v>
                      </c:pt>
                      <c:pt idx="6">
                        <c:v>45800</c:v>
                      </c:pt>
                      <c:pt idx="7">
                        <c:v>45804</c:v>
                      </c:pt>
                      <c:pt idx="8">
                        <c:v>45804</c:v>
                      </c:pt>
                    </c:numCache>
                  </c:numRef>
                </c:xVal>
                <c:yVal>
                  <c:numRef>
                    <c:extLst xmlns:c15="http://schemas.microsoft.com/office/drawing/2012/chart">
                      <c:ext xmlns:c15="http://schemas.microsoft.com/office/drawing/2012/chart" uri="{02D57815-91ED-43cb-92C2-25804820EDAC}">
                        <c15:formulaRef>
                          <c15:sqref>'Comparaison Temps'!$E$39:$E$47</c15:sqref>
                        </c15:formulaRef>
                      </c:ext>
                    </c:extLst>
                    <c:numCache>
                      <c:formatCode>General</c:formatCode>
                      <c:ptCount val="9"/>
                      <c:pt idx="0">
                        <c:v>640.82687338501273</c:v>
                      </c:pt>
                      <c:pt idx="1">
                        <c:v>591.76774706701133</c:v>
                      </c:pt>
                      <c:pt idx="2">
                        <c:v>525.64646036456111</c:v>
                      </c:pt>
                      <c:pt idx="3">
                        <c:v>493.61419804279308</c:v>
                      </c:pt>
                      <c:pt idx="4">
                        <c:v>457.21308956829017</c:v>
                      </c:pt>
                      <c:pt idx="5">
                        <c:v>562.67725467952346</c:v>
                      </c:pt>
                      <c:pt idx="6">
                        <c:v>553.26268823201349</c:v>
                      </c:pt>
                      <c:pt idx="7">
                        <c:v>534.38677354259642</c:v>
                      </c:pt>
                      <c:pt idx="8">
                        <c:v>563.34371988927819</c:v>
                      </c:pt>
                    </c:numCache>
                  </c:numRef>
                </c:yVal>
                <c:smooth val="1"/>
                <c:extLst xmlns:c15="http://schemas.microsoft.com/office/drawing/2012/chart">
                  <c:ext xmlns:c16="http://schemas.microsoft.com/office/drawing/2014/chart" uri="{C3380CC4-5D6E-409C-BE32-E72D297353CC}">
                    <c16:uniqueId val="{00000007-6B5F-44E5-9E8C-233F87050E0D}"/>
                  </c:ext>
                </c:extLst>
              </c15:ser>
            </c15:filteredScatterSeries>
            <c15:filteredScatterSeries>
              <c15:ser>
                <c:idx val="0"/>
                <c:order val="5"/>
                <c:tx>
                  <c:v>M_1</c:v>
                </c:tx>
                <c:spPr>
                  <a:ln w="9525" cap="rnd">
                    <a:solidFill>
                      <a:schemeClr val="accent1"/>
                    </a:solidFill>
                    <a:round/>
                  </a:ln>
                  <a:effectLst/>
                </c:spPr>
                <c:marker>
                  <c:symbol val="circle"/>
                  <c:size val="7"/>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w="9525">
                      <a:solidFill>
                        <a:schemeClr val="accent1"/>
                      </a:solidFill>
                      <a:round/>
                    </a:ln>
                    <a:effectLst/>
                  </c:spPr>
                </c:marker>
                <c:xVal>
                  <c:numRef>
                    <c:extLst xmlns:c15="http://schemas.microsoft.com/office/drawing/2012/chart">
                      <c:ext xmlns:c15="http://schemas.microsoft.com/office/drawing/2012/chart" uri="{02D57815-91ED-43cb-92C2-25804820EDAC}">
                        <c15:formulaRef>
                          <c15:sqref>'Comparaison Temps'!$F$31:$F$33</c15:sqref>
                        </c15:formulaRef>
                      </c:ext>
                    </c:extLst>
                    <c:numCache>
                      <c:formatCode>d\-mmm</c:formatCode>
                      <c:ptCount val="3"/>
                      <c:pt idx="0">
                        <c:v>45784</c:v>
                      </c:pt>
                      <c:pt idx="1">
                        <c:v>45793</c:v>
                      </c:pt>
                      <c:pt idx="2">
                        <c:v>45796</c:v>
                      </c:pt>
                    </c:numCache>
                  </c:numRef>
                </c:xVal>
                <c:yVal>
                  <c:numRef>
                    <c:extLst xmlns:c15="http://schemas.microsoft.com/office/drawing/2012/chart">
                      <c:ext xmlns:c15="http://schemas.microsoft.com/office/drawing/2012/chart" uri="{02D57815-91ED-43cb-92C2-25804820EDAC}">
                        <c15:formulaRef>
                          <c15:sqref>'Comparaison Temps'!$E$31:$E$33</c15:sqref>
                        </c15:formulaRef>
                      </c:ext>
                    </c:extLst>
                    <c:numCache>
                      <c:formatCode>0.00E+00</c:formatCode>
                      <c:ptCount val="3"/>
                      <c:pt idx="0">
                        <c:v>648.14812414266203</c:v>
                      </c:pt>
                      <c:pt idx="1">
                        <c:v>742.13408373973834</c:v>
                      </c:pt>
                      <c:pt idx="2">
                        <c:v>726.23824710488759</c:v>
                      </c:pt>
                    </c:numCache>
                  </c:numRef>
                </c:yVal>
                <c:smooth val="1"/>
                <c:extLst xmlns:c15="http://schemas.microsoft.com/office/drawing/2012/chart">
                  <c:ext xmlns:c16="http://schemas.microsoft.com/office/drawing/2014/chart" uri="{C3380CC4-5D6E-409C-BE32-E72D297353CC}">
                    <c16:uniqueId val="{00000008-6B5F-44E5-9E8C-233F87050E0D}"/>
                  </c:ext>
                </c:extLst>
              </c15:ser>
            </c15:filteredScatterSeries>
            <c15:filteredScatterSeries>
              <c15:ser>
                <c:idx val="7"/>
                <c:order val="6"/>
                <c:tx>
                  <c:v>B_3</c:v>
                </c:tx>
                <c:spPr>
                  <a:ln w="9525" cap="rnd">
                    <a:solidFill>
                      <a:schemeClr val="accent5">
                        <a:lumMod val="20000"/>
                        <a:lumOff val="80000"/>
                      </a:schemeClr>
                    </a:solidFill>
                    <a:round/>
                  </a:ln>
                  <a:effectLst/>
                </c:spPr>
                <c:marker>
                  <c:symbol val="circle"/>
                  <c:size val="7"/>
                  <c:spPr>
                    <a:solidFill>
                      <a:schemeClr val="accent5">
                        <a:lumMod val="20000"/>
                        <a:lumOff val="80000"/>
                      </a:schemeClr>
                    </a:solidFill>
                    <a:ln w="9525">
                      <a:noFill/>
                      <a:round/>
                    </a:ln>
                    <a:effectLst/>
                  </c:spPr>
                </c:marker>
                <c:xVal>
                  <c:numRef>
                    <c:extLst xmlns:c15="http://schemas.microsoft.com/office/drawing/2012/chart">
                      <c:ext xmlns:c15="http://schemas.microsoft.com/office/drawing/2012/chart" uri="{02D57815-91ED-43cb-92C2-25804820EDAC}">
                        <c15:formulaRef>
                          <c15:sqref>'Comparaison Temps'!$F$7:$F$10</c15:sqref>
                        </c15:formulaRef>
                      </c:ext>
                    </c:extLst>
                    <c:numCache>
                      <c:formatCode>d\-mmm</c:formatCode>
                      <c:ptCount val="4"/>
                      <c:pt idx="0">
                        <c:v>45793</c:v>
                      </c:pt>
                      <c:pt idx="1">
                        <c:v>45793</c:v>
                      </c:pt>
                      <c:pt idx="2">
                        <c:v>45796</c:v>
                      </c:pt>
                      <c:pt idx="3">
                        <c:v>45800</c:v>
                      </c:pt>
                    </c:numCache>
                  </c:numRef>
                </c:xVal>
                <c:yVal>
                  <c:numRef>
                    <c:extLst xmlns:c15="http://schemas.microsoft.com/office/drawing/2012/chart">
                      <c:ext xmlns:c15="http://schemas.microsoft.com/office/drawing/2012/chart" uri="{02D57815-91ED-43cb-92C2-25804820EDAC}">
                        <c15:formulaRef>
                          <c15:sqref>'Comparaison Temps'!$E$7:$E$10</c15:sqref>
                        </c15:formulaRef>
                      </c:ext>
                    </c:extLst>
                    <c:numCache>
                      <c:formatCode>General</c:formatCode>
                      <c:ptCount val="4"/>
                      <c:pt idx="0">
                        <c:v>294.8287045226723</c:v>
                      </c:pt>
                      <c:pt idx="1">
                        <c:v>235.05077096652877</c:v>
                      </c:pt>
                      <c:pt idx="2">
                        <c:v>258.80511348812945</c:v>
                      </c:pt>
                      <c:pt idx="3">
                        <c:v>375.7985719654265</c:v>
                      </c:pt>
                    </c:numCache>
                  </c:numRef>
                </c:yVal>
                <c:smooth val="1"/>
                <c:extLst xmlns:c15="http://schemas.microsoft.com/office/drawing/2012/chart">
                  <c:ext xmlns:c16="http://schemas.microsoft.com/office/drawing/2014/chart" uri="{C3380CC4-5D6E-409C-BE32-E72D297353CC}">
                    <c16:uniqueId val="{00000009-6B5F-44E5-9E8C-233F87050E0D}"/>
                  </c:ext>
                </c:extLst>
              </c15:ser>
            </c15:filteredScatterSeries>
          </c:ext>
        </c:extLst>
      </c:scatterChart>
      <c:valAx>
        <c:axId val="944664431"/>
        <c:scaling>
          <c:orientation val="minMax"/>
          <c:max val="45805"/>
          <c:min val="45782"/>
        </c:scaling>
        <c:delete val="1"/>
        <c:axPos val="b"/>
        <c:majorGridlines>
          <c:spPr>
            <a:ln w="9525" cap="flat" cmpd="sng" algn="ctr">
              <a:solidFill>
                <a:schemeClr val="tx2">
                  <a:lumMod val="15000"/>
                  <a:lumOff val="85000"/>
                </a:schemeClr>
              </a:solidFill>
              <a:round/>
            </a:ln>
            <a:effectLst/>
          </c:spPr>
        </c:majorGridlines>
        <c:title>
          <c:tx>
            <c:rich>
              <a:bodyPr rot="0" spcFirstLastPara="1" vertOverflow="ellipsis" vert="horz" wrap="square" anchor="ctr" anchorCtr="1"/>
              <a:lstStyle/>
              <a:p>
                <a:pPr>
                  <a:defRPr sz="1400" b="0" i="0" u="none" strike="noStrike" kern="1200" baseline="0">
                    <a:solidFill>
                      <a:schemeClr val="tx2"/>
                    </a:solidFill>
                    <a:latin typeface="Marianne Light" panose="02000000000000000000" pitchFamily="2" charset="0"/>
                    <a:ea typeface="+mn-ea"/>
                    <a:cs typeface="+mn-cs"/>
                  </a:defRPr>
                </a:pPr>
                <a:r>
                  <a:rPr lang="fr-FR"/>
                  <a:t>Temps (jours)</a:t>
                </a:r>
              </a:p>
            </c:rich>
          </c:tx>
          <c:layout>
            <c:manualLayout>
              <c:xMode val="edge"/>
              <c:yMode val="edge"/>
              <c:x val="0.35867929793683678"/>
              <c:y val="0.9472075519873886"/>
            </c:manualLayout>
          </c:layout>
          <c:overlay val="0"/>
          <c:spPr>
            <a:noFill/>
            <a:ln>
              <a:noFill/>
            </a:ln>
            <a:effectLst/>
          </c:spPr>
          <c:txPr>
            <a:bodyPr rot="0" spcFirstLastPara="1" vertOverflow="ellipsis" vert="horz" wrap="square" anchor="ctr" anchorCtr="1"/>
            <a:lstStyle/>
            <a:p>
              <a:pPr>
                <a:defRPr sz="1400" b="0" i="0" u="none" strike="noStrike" kern="1200" baseline="0">
                  <a:solidFill>
                    <a:schemeClr val="tx2"/>
                  </a:solidFill>
                  <a:latin typeface="Marianne Light" panose="02000000000000000000" pitchFamily="2" charset="0"/>
                  <a:ea typeface="+mn-ea"/>
                  <a:cs typeface="+mn-cs"/>
                </a:defRPr>
              </a:pPr>
              <a:endParaRPr lang="en-US"/>
            </a:p>
          </c:txPr>
        </c:title>
        <c:numFmt formatCode="#,##0.00" sourceLinked="0"/>
        <c:majorTickMark val="none"/>
        <c:minorTickMark val="none"/>
        <c:tickLblPos val="nextTo"/>
        <c:crossAx val="944670191"/>
        <c:crosses val="autoZero"/>
        <c:crossBetween val="midCat"/>
      </c:valAx>
      <c:valAx>
        <c:axId val="944670191"/>
        <c:scaling>
          <c:orientation val="minMax"/>
          <c:max val="1000"/>
          <c:min val="0"/>
        </c:scaling>
        <c:delete val="0"/>
        <c:axPos val="l"/>
        <c:majorGridlines>
          <c:spPr>
            <a:ln w="9525" cap="flat" cmpd="sng" algn="ctr">
              <a:solidFill>
                <a:schemeClr val="tx2">
                  <a:lumMod val="15000"/>
                  <a:lumOff val="85000"/>
                </a:schemeClr>
              </a:solidFill>
              <a:round/>
            </a:ln>
            <a:effectLst/>
          </c:spPr>
        </c:majorGridlines>
        <c:title>
          <c:tx>
            <c:rich>
              <a:bodyPr rot="-5400000" spcFirstLastPara="1" vertOverflow="ellipsis" vert="horz" wrap="square" anchor="ctr" anchorCtr="1"/>
              <a:lstStyle/>
              <a:p>
                <a:pPr>
                  <a:defRPr sz="1400" b="0" i="0" u="none" strike="noStrike" kern="1200" baseline="0">
                    <a:solidFill>
                      <a:schemeClr val="tx2"/>
                    </a:solidFill>
                    <a:latin typeface="Marianne Light" panose="02000000000000000000" pitchFamily="2" charset="0"/>
                    <a:ea typeface="+mn-ea"/>
                    <a:cs typeface="+mn-cs"/>
                  </a:defRPr>
                </a:pPr>
                <a:r>
                  <a:rPr lang="fr-FR"/>
                  <a:t>Vitesse de propagation (m/s)</a:t>
                </a:r>
              </a:p>
            </c:rich>
          </c:tx>
          <c:overlay val="0"/>
          <c:spPr>
            <a:noFill/>
            <a:ln>
              <a:noFill/>
            </a:ln>
            <a:effectLst/>
          </c:spPr>
          <c:txPr>
            <a:bodyPr rot="-5400000" spcFirstLastPara="1" vertOverflow="ellipsis" vert="horz" wrap="square" anchor="ctr" anchorCtr="1"/>
            <a:lstStyle/>
            <a:p>
              <a:pPr>
                <a:defRPr sz="1400" b="0" i="0" u="none" strike="noStrike" kern="1200" baseline="0">
                  <a:solidFill>
                    <a:schemeClr val="tx2"/>
                  </a:solidFill>
                  <a:latin typeface="Marianne Light" panose="02000000000000000000" pitchFamily="2" charset="0"/>
                  <a:ea typeface="+mn-ea"/>
                  <a:cs typeface="+mn-cs"/>
                </a:defRPr>
              </a:pPr>
              <a:endParaRPr lang="en-US"/>
            </a:p>
          </c:txPr>
        </c:title>
        <c:numFmt formatCode="General" sourceLinked="1"/>
        <c:majorTickMark val="none"/>
        <c:minorTickMark val="none"/>
        <c:tickLblPos val="nextTo"/>
        <c:spPr>
          <a:noFill/>
          <a:ln>
            <a:solidFill>
              <a:schemeClr val="tx2">
                <a:lumMod val="40000"/>
                <a:lumOff val="60000"/>
              </a:schemeClr>
            </a:solidFill>
          </a:ln>
          <a:effectLst/>
        </c:spPr>
        <c:txPr>
          <a:bodyPr rot="-60000000" spcFirstLastPara="1" vertOverflow="ellipsis" vert="horz" wrap="square" anchor="ctr" anchorCtr="1"/>
          <a:lstStyle/>
          <a:p>
            <a:pPr>
              <a:defRPr sz="1100" b="0" i="0" u="none" strike="noStrike" kern="1200" baseline="0">
                <a:solidFill>
                  <a:schemeClr val="tx2"/>
                </a:solidFill>
                <a:latin typeface="Marianne Light" panose="02000000000000000000" pitchFamily="2" charset="0"/>
                <a:ea typeface="+mn-ea"/>
                <a:cs typeface="+mn-cs"/>
              </a:defRPr>
            </a:pPr>
            <a:endParaRPr lang="en-US"/>
          </a:p>
        </c:txPr>
        <c:crossAx val="944664431"/>
        <c:crosses val="autoZero"/>
        <c:crossBetween val="midCat"/>
      </c:valAx>
      <c:spPr>
        <a:noFill/>
        <a:ln>
          <a:solidFill>
            <a:schemeClr val="tx1"/>
          </a:solidFill>
        </a:ln>
        <a:effectLst/>
      </c:spPr>
    </c:plotArea>
    <c:legend>
      <c:legendPos val="r"/>
      <c:layout>
        <c:manualLayout>
          <c:xMode val="edge"/>
          <c:yMode val="edge"/>
          <c:x val="0.69250466216126427"/>
          <c:y val="0.16806482872841041"/>
          <c:w val="0.15372891691681639"/>
          <c:h val="0.15902969623007088"/>
        </c:manualLayout>
      </c:layout>
      <c:overlay val="0"/>
      <c:spPr>
        <a:noFill/>
        <a:ln w="0">
          <a:noFill/>
        </a:ln>
        <a:effectLst/>
      </c:spPr>
      <c:txPr>
        <a:bodyPr rot="0" spcFirstLastPara="1" vertOverflow="ellipsis" vert="horz" wrap="square" anchor="ctr" anchorCtr="1"/>
        <a:lstStyle/>
        <a:p>
          <a:pPr>
            <a:defRPr sz="1400" b="0" i="0" u="none" strike="noStrike" kern="1200" baseline="0">
              <a:solidFill>
                <a:schemeClr val="tx2"/>
              </a:solidFill>
              <a:latin typeface="Marianne Light" panose="02000000000000000000" pitchFamily="2" charset="0"/>
              <a:ea typeface="+mn-ea"/>
              <a:cs typeface="+mn-cs"/>
            </a:defRPr>
          </a:pPr>
          <a:endParaRPr lang="en-US"/>
        </a:p>
      </c:txPr>
    </c:legend>
    <c:plotVisOnly val="1"/>
    <c:dispBlanksAs val="gap"/>
    <c:showDLblsOverMax val="0"/>
    <c:extLst/>
  </c:chart>
  <c:spPr>
    <a:noFill/>
    <a:ln>
      <a:noFill/>
    </a:ln>
    <a:effectLst/>
  </c:spPr>
  <c:txPr>
    <a:bodyPr/>
    <a:lstStyle/>
    <a:p>
      <a:pPr>
        <a:defRPr sz="1400" b="0">
          <a:latin typeface="Marianne Light" panose="02000000000000000000" pitchFamily="2" charset="0"/>
        </a:defRPr>
      </a:pPr>
      <a:endParaRPr lang="en-US"/>
    </a:p>
  </c:txPr>
  <c:externalData r:id="rId3">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fr-FR"/>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9.9740781689387353E-2"/>
          <c:y val="0.17046421179760227"/>
          <c:w val="0.51878827309174913"/>
          <c:h val="0.65595143026857305"/>
        </c:manualLayout>
      </c:layout>
      <c:scatterChart>
        <c:scatterStyle val="smoothMarker"/>
        <c:varyColors val="0"/>
        <c:ser>
          <c:idx val="1"/>
          <c:order val="0"/>
          <c:tx>
            <c:v>Zone compactée sans anomalie_2</c:v>
          </c:tx>
          <c:spPr>
            <a:ln w="9525" cap="rnd">
              <a:solidFill>
                <a:schemeClr val="accent6">
                  <a:lumMod val="60000"/>
                  <a:lumOff val="40000"/>
                </a:schemeClr>
              </a:solidFill>
              <a:round/>
            </a:ln>
            <a:effectLst/>
          </c:spPr>
          <c:marker>
            <c:symbol val="circle"/>
            <c:size val="10"/>
            <c:spPr>
              <a:solidFill>
                <a:schemeClr val="accent6">
                  <a:lumMod val="60000"/>
                  <a:lumOff val="40000"/>
                </a:schemeClr>
              </a:solidFill>
              <a:ln w="9525">
                <a:noFill/>
                <a:round/>
              </a:ln>
              <a:effectLst/>
            </c:spPr>
          </c:marker>
          <c:xVal>
            <c:numRef>
              <c:f>'Comparaison Temps'!$F$23:$F$30</c:f>
              <c:numCache>
                <c:formatCode>d\-mmm</c:formatCode>
                <c:ptCount val="8"/>
                <c:pt idx="0">
                  <c:v>45783</c:v>
                </c:pt>
                <c:pt idx="1">
                  <c:v>45783</c:v>
                </c:pt>
                <c:pt idx="2">
                  <c:v>45793</c:v>
                </c:pt>
                <c:pt idx="3">
                  <c:v>45796</c:v>
                </c:pt>
                <c:pt idx="4">
                  <c:v>45796</c:v>
                </c:pt>
                <c:pt idx="5">
                  <c:v>45800</c:v>
                </c:pt>
                <c:pt idx="6">
                  <c:v>45803</c:v>
                </c:pt>
                <c:pt idx="7">
                  <c:v>45804</c:v>
                </c:pt>
              </c:numCache>
            </c:numRef>
          </c:xVal>
          <c:yVal>
            <c:numRef>
              <c:f>'Comparaison Temps'!$E$23:$E$30</c:f>
              <c:numCache>
                <c:formatCode>General</c:formatCode>
                <c:ptCount val="8"/>
                <c:pt idx="0">
                  <c:v>574.07410171467893</c:v>
                </c:pt>
                <c:pt idx="1">
                  <c:v>516.05232357719206</c:v>
                </c:pt>
                <c:pt idx="2">
                  <c:v>469.30730242162565</c:v>
                </c:pt>
                <c:pt idx="3">
                  <c:v>483.83975227404676</c:v>
                </c:pt>
                <c:pt idx="4">
                  <c:v>494.85352335708637</c:v>
                </c:pt>
                <c:pt idx="5">
                  <c:v>506.41773061655749</c:v>
                </c:pt>
                <c:pt idx="6">
                  <c:v>524.78837908613355</c:v>
                </c:pt>
                <c:pt idx="7">
                  <c:v>593.7072493673752</c:v>
                </c:pt>
              </c:numCache>
            </c:numRef>
          </c:yVal>
          <c:smooth val="1"/>
          <c:extLst>
            <c:ext xmlns:c16="http://schemas.microsoft.com/office/drawing/2014/chart" uri="{C3380CC4-5D6E-409C-BE32-E72D297353CC}">
              <c16:uniqueId val="{00000000-CFE7-4611-B958-F8E4E8FD67E9}"/>
            </c:ext>
          </c:extLst>
        </c:ser>
        <c:ser>
          <c:idx val="5"/>
          <c:order val="1"/>
          <c:tx>
            <c:v>Zone compactée sans anomalie_1</c:v>
          </c:tx>
          <c:spPr>
            <a:ln w="9525" cap="rnd">
              <a:solidFill>
                <a:schemeClr val="accent6"/>
              </a:solidFill>
              <a:round/>
            </a:ln>
            <a:effectLst/>
          </c:spPr>
          <c:marker>
            <c:symbol val="circle"/>
            <c:size val="10"/>
            <c:spPr>
              <a:solidFill>
                <a:schemeClr val="accent6"/>
              </a:solidFill>
              <a:ln w="9525">
                <a:noFill/>
                <a:round/>
              </a:ln>
              <a:effectLst/>
            </c:spPr>
          </c:marker>
          <c:xVal>
            <c:numRef>
              <c:f>'Comparaison Temps'!$F$17:$F$22</c:f>
              <c:numCache>
                <c:formatCode>d\-mmm</c:formatCode>
                <c:ptCount val="6"/>
                <c:pt idx="0">
                  <c:v>45784</c:v>
                </c:pt>
                <c:pt idx="1">
                  <c:v>45793</c:v>
                </c:pt>
                <c:pt idx="2">
                  <c:v>45793</c:v>
                </c:pt>
                <c:pt idx="3">
                  <c:v>45793</c:v>
                </c:pt>
                <c:pt idx="4">
                  <c:v>45796</c:v>
                </c:pt>
                <c:pt idx="5">
                  <c:v>45800</c:v>
                </c:pt>
              </c:numCache>
              <c:extLst xmlns:c15="http://schemas.microsoft.com/office/drawing/2012/chart"/>
            </c:numRef>
          </c:xVal>
          <c:yVal>
            <c:numRef>
              <c:f>'Comparaison Temps'!$E$17:$E$22</c:f>
              <c:numCache>
                <c:formatCode>General</c:formatCode>
                <c:ptCount val="6"/>
                <c:pt idx="0">
                  <c:v>477.14476572192001</c:v>
                </c:pt>
                <c:pt idx="1">
                  <c:v>440.49733570159862</c:v>
                </c:pt>
                <c:pt idx="2">
                  <c:v>422.48722316865451</c:v>
                </c:pt>
                <c:pt idx="3">
                  <c:v>470.96059503085922</c:v>
                </c:pt>
                <c:pt idx="4">
                  <c:v>524.96031046039877</c:v>
                </c:pt>
                <c:pt idx="5">
                  <c:v>424.16016287750261</c:v>
                </c:pt>
              </c:numCache>
              <c:extLst xmlns:c15="http://schemas.microsoft.com/office/drawing/2012/chart"/>
            </c:numRef>
          </c:yVal>
          <c:smooth val="1"/>
          <c:extLst xmlns:c15="http://schemas.microsoft.com/office/drawing/2012/chart">
            <c:ext xmlns:c16="http://schemas.microsoft.com/office/drawing/2014/chart" uri="{C3380CC4-5D6E-409C-BE32-E72D297353CC}">
              <c16:uniqueId val="{00000001-CFE7-4611-B958-F8E4E8FD67E9}"/>
            </c:ext>
          </c:extLst>
        </c:ser>
        <c:ser>
          <c:idx val="6"/>
          <c:order val="2"/>
          <c:tx>
            <c:v>Zone compactée trop humide</c:v>
          </c:tx>
          <c:spPr>
            <a:ln w="9525" cap="rnd">
              <a:solidFill>
                <a:schemeClr val="accent1"/>
              </a:solidFill>
              <a:round/>
            </a:ln>
            <a:effectLst/>
          </c:spPr>
          <c:marker>
            <c:symbol val="circle"/>
            <c:size val="10"/>
            <c:spPr>
              <a:solidFill>
                <a:schemeClr val="accent1"/>
              </a:solidFill>
              <a:ln w="9525">
                <a:noFill/>
                <a:round/>
              </a:ln>
              <a:effectLst/>
            </c:spPr>
          </c:marker>
          <c:xVal>
            <c:numRef>
              <c:f>'Comparaison Temps'!$F$12:$F$16</c:f>
              <c:numCache>
                <c:formatCode>d\-mmm</c:formatCode>
                <c:ptCount val="5"/>
                <c:pt idx="0">
                  <c:v>45784</c:v>
                </c:pt>
                <c:pt idx="1">
                  <c:v>45793</c:v>
                </c:pt>
                <c:pt idx="2">
                  <c:v>45796</c:v>
                </c:pt>
                <c:pt idx="3">
                  <c:v>45800</c:v>
                </c:pt>
                <c:pt idx="4">
                  <c:v>45800</c:v>
                </c:pt>
              </c:numCache>
              <c:extLst xmlns:c15="http://schemas.microsoft.com/office/drawing/2012/chart"/>
            </c:numRef>
          </c:xVal>
          <c:yVal>
            <c:numRef>
              <c:f>'Comparaison Temps'!$E$12:$E$16</c:f>
              <c:numCache>
                <c:formatCode>General</c:formatCode>
                <c:ptCount val="5"/>
                <c:pt idx="0">
                  <c:v>732.118767820686</c:v>
                </c:pt>
                <c:pt idx="1">
                  <c:v>625.72090870193824</c:v>
                </c:pt>
                <c:pt idx="2">
                  <c:v>549.64540176550497</c:v>
                </c:pt>
                <c:pt idx="3">
                  <c:v>571.65435856722377</c:v>
                </c:pt>
                <c:pt idx="4">
                  <c:v>589.03367729365891</c:v>
                </c:pt>
              </c:numCache>
              <c:extLst xmlns:c15="http://schemas.microsoft.com/office/drawing/2012/chart"/>
            </c:numRef>
          </c:yVal>
          <c:smooth val="1"/>
          <c:extLst xmlns:c15="http://schemas.microsoft.com/office/drawing/2012/chart">
            <c:ext xmlns:c16="http://schemas.microsoft.com/office/drawing/2014/chart" uri="{C3380CC4-5D6E-409C-BE32-E72D297353CC}">
              <c16:uniqueId val="{00000002-CFE7-4611-B958-F8E4E8FD67E9}"/>
            </c:ext>
          </c:extLst>
        </c:ser>
        <c:dLbls>
          <c:showLegendKey val="0"/>
          <c:showVal val="0"/>
          <c:showCatName val="0"/>
          <c:showSerName val="0"/>
          <c:showPercent val="0"/>
          <c:showBubbleSize val="0"/>
        </c:dLbls>
        <c:axId val="944664431"/>
        <c:axId val="944670191"/>
        <c:extLst>
          <c:ext xmlns:c15="http://schemas.microsoft.com/office/drawing/2012/chart" uri="{02D57815-91ED-43cb-92C2-25804820EDAC}">
            <c15:filteredScatterSeries>
              <c15:ser>
                <c:idx val="9"/>
                <c:order val="3"/>
                <c:tx>
                  <c:v>M_3</c:v>
                </c:tx>
                <c:spPr>
                  <a:ln w="9525" cap="rnd">
                    <a:solidFill>
                      <a:schemeClr val="accent4">
                        <a:lumMod val="20000"/>
                        <a:lumOff val="80000"/>
                      </a:schemeClr>
                    </a:solidFill>
                    <a:round/>
                  </a:ln>
                  <a:effectLst/>
                </c:spPr>
                <c:marker>
                  <c:symbol val="circle"/>
                  <c:size val="7"/>
                  <c:spPr>
                    <a:solidFill>
                      <a:schemeClr val="accent4">
                        <a:lumMod val="20000"/>
                        <a:lumOff val="80000"/>
                      </a:schemeClr>
                    </a:solidFill>
                    <a:ln w="9525">
                      <a:noFill/>
                      <a:round/>
                    </a:ln>
                    <a:effectLst/>
                  </c:spPr>
                </c:marker>
                <c:xVal>
                  <c:numRef>
                    <c:extLst>
                      <c:ext uri="{02D57815-91ED-43cb-92C2-25804820EDAC}">
                        <c15:formulaRef>
                          <c15:sqref>'Comparaison Temps'!$F$39:$F$47</c15:sqref>
                        </c15:formulaRef>
                      </c:ext>
                    </c:extLst>
                    <c:numCache>
                      <c:formatCode>d\-mmm</c:formatCode>
                      <c:ptCount val="9"/>
                      <c:pt idx="0">
                        <c:v>45783</c:v>
                      </c:pt>
                      <c:pt idx="1">
                        <c:v>45784</c:v>
                      </c:pt>
                      <c:pt idx="2">
                        <c:v>45793</c:v>
                      </c:pt>
                      <c:pt idx="3">
                        <c:v>45793</c:v>
                      </c:pt>
                      <c:pt idx="4">
                        <c:v>45793</c:v>
                      </c:pt>
                      <c:pt idx="5">
                        <c:v>45796</c:v>
                      </c:pt>
                      <c:pt idx="6">
                        <c:v>45800</c:v>
                      </c:pt>
                      <c:pt idx="7">
                        <c:v>45804</c:v>
                      </c:pt>
                      <c:pt idx="8">
                        <c:v>45804</c:v>
                      </c:pt>
                    </c:numCache>
                  </c:numRef>
                </c:xVal>
                <c:yVal>
                  <c:numRef>
                    <c:extLst>
                      <c:ext uri="{02D57815-91ED-43cb-92C2-25804820EDAC}">
                        <c15:formulaRef>
                          <c15:sqref>'Comparaison Temps'!$E$39:$E$47</c15:sqref>
                        </c15:formulaRef>
                      </c:ext>
                    </c:extLst>
                    <c:numCache>
                      <c:formatCode>General</c:formatCode>
                      <c:ptCount val="9"/>
                      <c:pt idx="0">
                        <c:v>640.82687338501273</c:v>
                      </c:pt>
                      <c:pt idx="1">
                        <c:v>591.76774706701133</c:v>
                      </c:pt>
                      <c:pt idx="2">
                        <c:v>525.64646036456111</c:v>
                      </c:pt>
                      <c:pt idx="3">
                        <c:v>493.61419804279308</c:v>
                      </c:pt>
                      <c:pt idx="4">
                        <c:v>457.21308956829017</c:v>
                      </c:pt>
                      <c:pt idx="5">
                        <c:v>562.67725467952346</c:v>
                      </c:pt>
                      <c:pt idx="6">
                        <c:v>553.26268823201349</c:v>
                      </c:pt>
                      <c:pt idx="7">
                        <c:v>534.38677354259642</c:v>
                      </c:pt>
                      <c:pt idx="8">
                        <c:v>563.34371988927819</c:v>
                      </c:pt>
                    </c:numCache>
                  </c:numRef>
                </c:yVal>
                <c:smooth val="1"/>
                <c:extLst>
                  <c:ext xmlns:c16="http://schemas.microsoft.com/office/drawing/2014/chart" uri="{C3380CC4-5D6E-409C-BE32-E72D297353CC}">
                    <c16:uniqueId val="{00000005-CFE7-4611-B958-F8E4E8FD67E9}"/>
                  </c:ext>
                </c:extLst>
              </c15:ser>
            </c15:filteredScatterSeries>
            <c15:filteredScatterSeries>
              <c15:ser>
                <c:idx val="10"/>
                <c:order val="4"/>
                <c:tx>
                  <c:v>M_2</c:v>
                </c:tx>
                <c:spPr>
                  <a:ln w="9525" cap="rnd">
                    <a:solidFill>
                      <a:schemeClr val="accent4"/>
                    </a:solidFill>
                    <a:round/>
                  </a:ln>
                  <a:effectLst/>
                </c:spPr>
                <c:marker>
                  <c:symbol val="circle"/>
                  <c:size val="7"/>
                  <c:spPr>
                    <a:solidFill>
                      <a:schemeClr val="accent4"/>
                    </a:solidFill>
                    <a:ln w="9525">
                      <a:solidFill>
                        <a:schemeClr val="accent4"/>
                      </a:solidFill>
                      <a:round/>
                    </a:ln>
                    <a:effectLst/>
                  </c:spPr>
                </c:marker>
                <c:xVal>
                  <c:numRef>
                    <c:extLst xmlns:c15="http://schemas.microsoft.com/office/drawing/2012/chart">
                      <c:ext xmlns:c15="http://schemas.microsoft.com/office/drawing/2012/chart" uri="{02D57815-91ED-43cb-92C2-25804820EDAC}">
                        <c15:formulaRef>
                          <c15:sqref>'Comparaison Temps'!$F$34:$F$38</c15:sqref>
                        </c15:formulaRef>
                      </c:ext>
                    </c:extLst>
                    <c:numCache>
                      <c:formatCode>d\-mmm</c:formatCode>
                      <c:ptCount val="5"/>
                      <c:pt idx="0">
                        <c:v>45784</c:v>
                      </c:pt>
                      <c:pt idx="1">
                        <c:v>45793</c:v>
                      </c:pt>
                      <c:pt idx="2">
                        <c:v>45793</c:v>
                      </c:pt>
                      <c:pt idx="3">
                        <c:v>45796</c:v>
                      </c:pt>
                      <c:pt idx="4">
                        <c:v>45800</c:v>
                      </c:pt>
                    </c:numCache>
                  </c:numRef>
                </c:xVal>
                <c:yVal>
                  <c:numRef>
                    <c:extLst xmlns:c15="http://schemas.microsoft.com/office/drawing/2012/chart">
                      <c:ext xmlns:c15="http://schemas.microsoft.com/office/drawing/2012/chart" uri="{02D57815-91ED-43cb-92C2-25804820EDAC}">
                        <c15:formulaRef>
                          <c15:sqref>'Comparaison Temps'!$E$34:$E$38</c15:sqref>
                        </c15:formulaRef>
                      </c:ext>
                    </c:extLst>
                    <c:numCache>
                      <c:formatCode>0.00E+00</c:formatCode>
                      <c:ptCount val="5"/>
                      <c:pt idx="0">
                        <c:v>624.28075054028375</c:v>
                      </c:pt>
                      <c:pt idx="1">
                        <c:v>581.4576865101119</c:v>
                      </c:pt>
                      <c:pt idx="2">
                        <c:v>587.75734367535483</c:v>
                      </c:pt>
                      <c:pt idx="3">
                        <c:v>602.10880178301272</c:v>
                      </c:pt>
                      <c:pt idx="4">
                        <c:v>586.48646049087051</c:v>
                      </c:pt>
                    </c:numCache>
                  </c:numRef>
                </c:yVal>
                <c:smooth val="1"/>
                <c:extLst xmlns:c15="http://schemas.microsoft.com/office/drawing/2012/chart">
                  <c:ext xmlns:c16="http://schemas.microsoft.com/office/drawing/2014/chart" uri="{C3380CC4-5D6E-409C-BE32-E72D297353CC}">
                    <c16:uniqueId val="{00000006-CFE7-4611-B958-F8E4E8FD67E9}"/>
                  </c:ext>
                </c:extLst>
              </c15:ser>
            </c15:filteredScatterSeries>
            <c15:filteredScatterSeries>
              <c15:ser>
                <c:idx val="0"/>
                <c:order val="5"/>
                <c:tx>
                  <c:v>M_1</c:v>
                </c:tx>
                <c:spPr>
                  <a:ln w="9525" cap="rnd">
                    <a:solidFill>
                      <a:schemeClr val="accent1"/>
                    </a:solidFill>
                    <a:round/>
                  </a:ln>
                  <a:effectLst/>
                </c:spPr>
                <c:marker>
                  <c:symbol val="circle"/>
                  <c:size val="7"/>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w="9525">
                      <a:solidFill>
                        <a:schemeClr val="accent1"/>
                      </a:solidFill>
                      <a:round/>
                    </a:ln>
                    <a:effectLst/>
                  </c:spPr>
                </c:marker>
                <c:xVal>
                  <c:numRef>
                    <c:extLst xmlns:c15="http://schemas.microsoft.com/office/drawing/2012/chart">
                      <c:ext xmlns:c15="http://schemas.microsoft.com/office/drawing/2012/chart" uri="{02D57815-91ED-43cb-92C2-25804820EDAC}">
                        <c15:formulaRef>
                          <c15:sqref>'Comparaison Temps'!$F$31:$F$33</c15:sqref>
                        </c15:formulaRef>
                      </c:ext>
                    </c:extLst>
                    <c:numCache>
                      <c:formatCode>d\-mmm</c:formatCode>
                      <c:ptCount val="3"/>
                      <c:pt idx="0">
                        <c:v>45784</c:v>
                      </c:pt>
                      <c:pt idx="1">
                        <c:v>45793</c:v>
                      </c:pt>
                      <c:pt idx="2">
                        <c:v>45796</c:v>
                      </c:pt>
                    </c:numCache>
                  </c:numRef>
                </c:xVal>
                <c:yVal>
                  <c:numRef>
                    <c:extLst xmlns:c15="http://schemas.microsoft.com/office/drawing/2012/chart">
                      <c:ext xmlns:c15="http://schemas.microsoft.com/office/drawing/2012/chart" uri="{02D57815-91ED-43cb-92C2-25804820EDAC}">
                        <c15:formulaRef>
                          <c15:sqref>'Comparaison Temps'!$E$31:$E$33</c15:sqref>
                        </c15:formulaRef>
                      </c:ext>
                    </c:extLst>
                    <c:numCache>
                      <c:formatCode>0.00E+00</c:formatCode>
                      <c:ptCount val="3"/>
                      <c:pt idx="0">
                        <c:v>648.14812414266203</c:v>
                      </c:pt>
                      <c:pt idx="1">
                        <c:v>742.13408373973834</c:v>
                      </c:pt>
                      <c:pt idx="2">
                        <c:v>726.23824710488759</c:v>
                      </c:pt>
                    </c:numCache>
                  </c:numRef>
                </c:yVal>
                <c:smooth val="1"/>
                <c:extLst xmlns:c15="http://schemas.microsoft.com/office/drawing/2012/chart">
                  <c:ext xmlns:c16="http://schemas.microsoft.com/office/drawing/2014/chart" uri="{C3380CC4-5D6E-409C-BE32-E72D297353CC}">
                    <c16:uniqueId val="{00000007-CFE7-4611-B958-F8E4E8FD67E9}"/>
                  </c:ext>
                </c:extLst>
              </c15:ser>
            </c15:filteredScatterSeries>
            <c15:filteredScatterSeries>
              <c15:ser>
                <c:idx val="7"/>
                <c:order val="6"/>
                <c:tx>
                  <c:v>B_3</c:v>
                </c:tx>
                <c:spPr>
                  <a:ln w="9525" cap="rnd">
                    <a:solidFill>
                      <a:schemeClr val="accent5">
                        <a:lumMod val="20000"/>
                        <a:lumOff val="80000"/>
                      </a:schemeClr>
                    </a:solidFill>
                    <a:round/>
                  </a:ln>
                  <a:effectLst/>
                </c:spPr>
                <c:marker>
                  <c:symbol val="circle"/>
                  <c:size val="7"/>
                  <c:spPr>
                    <a:solidFill>
                      <a:schemeClr val="accent5">
                        <a:lumMod val="20000"/>
                        <a:lumOff val="80000"/>
                      </a:schemeClr>
                    </a:solidFill>
                    <a:ln w="9525">
                      <a:noFill/>
                      <a:round/>
                    </a:ln>
                    <a:effectLst/>
                  </c:spPr>
                </c:marker>
                <c:xVal>
                  <c:numRef>
                    <c:extLst xmlns:c15="http://schemas.microsoft.com/office/drawing/2012/chart">
                      <c:ext xmlns:c15="http://schemas.microsoft.com/office/drawing/2012/chart" uri="{02D57815-91ED-43cb-92C2-25804820EDAC}">
                        <c15:formulaRef>
                          <c15:sqref>'Comparaison Temps'!$F$7:$F$10</c15:sqref>
                        </c15:formulaRef>
                      </c:ext>
                    </c:extLst>
                    <c:numCache>
                      <c:formatCode>d\-mmm</c:formatCode>
                      <c:ptCount val="4"/>
                      <c:pt idx="0">
                        <c:v>45793</c:v>
                      </c:pt>
                      <c:pt idx="1">
                        <c:v>45793</c:v>
                      </c:pt>
                      <c:pt idx="2">
                        <c:v>45796</c:v>
                      </c:pt>
                      <c:pt idx="3">
                        <c:v>45800</c:v>
                      </c:pt>
                    </c:numCache>
                  </c:numRef>
                </c:xVal>
                <c:yVal>
                  <c:numRef>
                    <c:extLst xmlns:c15="http://schemas.microsoft.com/office/drawing/2012/chart">
                      <c:ext xmlns:c15="http://schemas.microsoft.com/office/drawing/2012/chart" uri="{02D57815-91ED-43cb-92C2-25804820EDAC}">
                        <c15:formulaRef>
                          <c15:sqref>'Comparaison Temps'!$E$7:$E$10</c15:sqref>
                        </c15:formulaRef>
                      </c:ext>
                    </c:extLst>
                    <c:numCache>
                      <c:formatCode>General</c:formatCode>
                      <c:ptCount val="4"/>
                      <c:pt idx="0">
                        <c:v>294.8287045226723</c:v>
                      </c:pt>
                      <c:pt idx="1">
                        <c:v>235.05077096652877</c:v>
                      </c:pt>
                      <c:pt idx="2">
                        <c:v>258.80511348812945</c:v>
                      </c:pt>
                      <c:pt idx="3">
                        <c:v>375.7985719654265</c:v>
                      </c:pt>
                    </c:numCache>
                  </c:numRef>
                </c:yVal>
                <c:smooth val="1"/>
                <c:extLst xmlns:c15="http://schemas.microsoft.com/office/drawing/2012/chart">
                  <c:ext xmlns:c16="http://schemas.microsoft.com/office/drawing/2014/chart" uri="{C3380CC4-5D6E-409C-BE32-E72D297353CC}">
                    <c16:uniqueId val="{00000008-CFE7-4611-B958-F8E4E8FD67E9}"/>
                  </c:ext>
                </c:extLst>
              </c15:ser>
            </c15:filteredScatterSeries>
            <c15:filteredScatterSeries>
              <c15:ser>
                <c:idx val="8"/>
                <c:order val="7"/>
                <c:tx>
                  <c:v>B_2</c:v>
                </c:tx>
                <c:spPr>
                  <a:ln w="9525" cap="rnd">
                    <a:solidFill>
                      <a:schemeClr val="accent5">
                        <a:lumMod val="80000"/>
                        <a:lumOff val="20000"/>
                      </a:schemeClr>
                    </a:solidFill>
                    <a:round/>
                  </a:ln>
                  <a:effectLst/>
                </c:spPr>
                <c:marker>
                  <c:symbol val="circle"/>
                  <c:size val="7"/>
                  <c:spPr>
                    <a:gradFill rotWithShape="1">
                      <a:gsLst>
                        <a:gs pos="0">
                          <a:schemeClr val="accent5">
                            <a:lumMod val="80000"/>
                            <a:lumOff val="20000"/>
                            <a:satMod val="103000"/>
                            <a:lumMod val="102000"/>
                            <a:tint val="94000"/>
                          </a:schemeClr>
                        </a:gs>
                        <a:gs pos="50000">
                          <a:schemeClr val="accent5">
                            <a:lumMod val="80000"/>
                            <a:lumOff val="20000"/>
                            <a:satMod val="110000"/>
                            <a:lumMod val="100000"/>
                            <a:shade val="100000"/>
                          </a:schemeClr>
                        </a:gs>
                        <a:gs pos="100000">
                          <a:schemeClr val="accent5">
                            <a:lumMod val="80000"/>
                            <a:lumOff val="20000"/>
                            <a:lumMod val="99000"/>
                            <a:satMod val="120000"/>
                            <a:shade val="78000"/>
                          </a:schemeClr>
                        </a:gs>
                      </a:gsLst>
                      <a:lin ang="5400000" scaled="0"/>
                    </a:gradFill>
                    <a:ln w="9525">
                      <a:solidFill>
                        <a:schemeClr val="accent5">
                          <a:lumMod val="80000"/>
                          <a:lumOff val="20000"/>
                        </a:schemeClr>
                      </a:solidFill>
                      <a:round/>
                    </a:ln>
                    <a:effectLst/>
                  </c:spPr>
                </c:marker>
                <c:xVal>
                  <c:numRef>
                    <c:extLst xmlns:c15="http://schemas.microsoft.com/office/drawing/2012/chart">
                      <c:ext xmlns:c15="http://schemas.microsoft.com/office/drawing/2012/chart" uri="{02D57815-91ED-43cb-92C2-25804820EDAC}">
                        <c15:formulaRef>
                          <c15:sqref>'Comparaison Temps'!$F$2:$F$6</c15:sqref>
                        </c15:formulaRef>
                      </c:ext>
                    </c:extLst>
                    <c:numCache>
                      <c:formatCode>d\-mmm</c:formatCode>
                      <c:ptCount val="5"/>
                      <c:pt idx="0">
                        <c:v>45784</c:v>
                      </c:pt>
                      <c:pt idx="1">
                        <c:v>45784</c:v>
                      </c:pt>
                      <c:pt idx="2">
                        <c:v>45784</c:v>
                      </c:pt>
                      <c:pt idx="3">
                        <c:v>45789</c:v>
                      </c:pt>
                      <c:pt idx="4">
                        <c:v>45793</c:v>
                      </c:pt>
                    </c:numCache>
                  </c:numRef>
                </c:xVal>
                <c:yVal>
                  <c:numRef>
                    <c:extLst xmlns:c15="http://schemas.microsoft.com/office/drawing/2012/chart">
                      <c:ext xmlns:c15="http://schemas.microsoft.com/office/drawing/2012/chart" uri="{02D57815-91ED-43cb-92C2-25804820EDAC}">
                        <c15:formulaRef>
                          <c15:sqref>'Comparaison Temps'!$E$2:$E$5</c15:sqref>
                        </c15:formulaRef>
                      </c:ext>
                    </c:extLst>
                    <c:numCache>
                      <c:formatCode>General</c:formatCode>
                      <c:ptCount val="4"/>
                      <c:pt idx="0">
                        <c:v>392.66393983375133</c:v>
                      </c:pt>
                      <c:pt idx="1">
                        <c:v>363.10395314787701</c:v>
                      </c:pt>
                      <c:pt idx="2">
                        <c:v>350.77793493635073</c:v>
                      </c:pt>
                      <c:pt idx="3">
                        <c:v>355.30085959885395</c:v>
                      </c:pt>
                    </c:numCache>
                  </c:numRef>
                </c:yVal>
                <c:smooth val="1"/>
                <c:extLst xmlns:c15="http://schemas.microsoft.com/office/drawing/2012/chart">
                  <c:ext xmlns:c16="http://schemas.microsoft.com/office/drawing/2014/chart" uri="{C3380CC4-5D6E-409C-BE32-E72D297353CC}">
                    <c16:uniqueId val="{00000009-CFE7-4611-B958-F8E4E8FD67E9}"/>
                  </c:ext>
                </c:extLst>
              </c15:ser>
            </c15:filteredScatterSeries>
          </c:ext>
        </c:extLst>
      </c:scatterChart>
      <c:valAx>
        <c:axId val="944664431"/>
        <c:scaling>
          <c:orientation val="minMax"/>
          <c:max val="45805"/>
          <c:min val="45782"/>
        </c:scaling>
        <c:delete val="0"/>
        <c:axPos val="b"/>
        <c:majorGridlines>
          <c:spPr>
            <a:ln w="9525" cap="flat" cmpd="sng" algn="ctr">
              <a:solidFill>
                <a:schemeClr val="tx2">
                  <a:lumMod val="15000"/>
                  <a:lumOff val="85000"/>
                </a:schemeClr>
              </a:solidFill>
              <a:round/>
            </a:ln>
            <a:effectLst/>
          </c:spPr>
        </c:majorGridlines>
        <c:title>
          <c:tx>
            <c:rich>
              <a:bodyPr rot="0" spcFirstLastPara="1" vertOverflow="ellipsis" vert="horz" wrap="square" anchor="ctr" anchorCtr="1"/>
              <a:lstStyle/>
              <a:p>
                <a:pPr>
                  <a:defRPr sz="1600" b="1" i="0" u="none" strike="noStrike" kern="1200" baseline="0">
                    <a:solidFill>
                      <a:schemeClr val="tx2"/>
                    </a:solidFill>
                    <a:latin typeface="+mn-lt"/>
                    <a:ea typeface="+mn-ea"/>
                    <a:cs typeface="+mn-cs"/>
                  </a:defRPr>
                </a:pPr>
                <a:r>
                  <a:rPr lang="fr-FR"/>
                  <a:t>Jour</a:t>
                </a:r>
              </a:p>
            </c:rich>
          </c:tx>
          <c:overlay val="0"/>
          <c:spPr>
            <a:noFill/>
            <a:ln>
              <a:noFill/>
            </a:ln>
            <a:effectLst/>
          </c:spPr>
          <c:txPr>
            <a:bodyPr rot="0" spcFirstLastPara="1" vertOverflow="ellipsis" vert="horz" wrap="square" anchor="ctr" anchorCtr="1"/>
            <a:lstStyle/>
            <a:p>
              <a:pPr>
                <a:defRPr sz="1600" b="1" i="0" u="none" strike="noStrike" kern="1200" baseline="0">
                  <a:solidFill>
                    <a:schemeClr val="tx2"/>
                  </a:solidFill>
                  <a:latin typeface="+mn-lt"/>
                  <a:ea typeface="+mn-ea"/>
                  <a:cs typeface="+mn-cs"/>
                </a:defRPr>
              </a:pPr>
              <a:endParaRPr lang="en-US"/>
            </a:p>
          </c:txPr>
        </c:title>
        <c:numFmt formatCode="d\-mmm" sourceLinked="1"/>
        <c:majorTickMark val="none"/>
        <c:minorTickMark val="none"/>
        <c:tickLblPos val="nextTo"/>
        <c:spPr>
          <a:noFill/>
          <a:ln>
            <a:solidFill>
              <a:schemeClr val="tx2">
                <a:lumMod val="40000"/>
                <a:lumOff val="60000"/>
              </a:schemeClr>
            </a:solidFill>
          </a:ln>
          <a:effectLst/>
        </c:spPr>
        <c:txPr>
          <a:bodyPr rot="-60000000" spcFirstLastPara="1" vertOverflow="ellipsis" vert="horz" wrap="square" anchor="ctr" anchorCtr="1"/>
          <a:lstStyle/>
          <a:p>
            <a:pPr>
              <a:defRPr sz="1600" b="0" i="0" u="none" strike="noStrike" kern="1200" baseline="0">
                <a:solidFill>
                  <a:schemeClr val="tx2"/>
                </a:solidFill>
                <a:latin typeface="+mn-lt"/>
                <a:ea typeface="+mn-ea"/>
                <a:cs typeface="+mn-cs"/>
              </a:defRPr>
            </a:pPr>
            <a:endParaRPr lang="en-US"/>
          </a:p>
        </c:txPr>
        <c:crossAx val="944670191"/>
        <c:crosses val="autoZero"/>
        <c:crossBetween val="midCat"/>
      </c:valAx>
      <c:valAx>
        <c:axId val="944670191"/>
        <c:scaling>
          <c:orientation val="minMax"/>
          <c:max val="1000"/>
          <c:min val="0"/>
        </c:scaling>
        <c:delete val="0"/>
        <c:axPos val="l"/>
        <c:majorGridlines>
          <c:spPr>
            <a:ln w="9525" cap="flat" cmpd="sng" algn="ctr">
              <a:solidFill>
                <a:schemeClr val="tx2">
                  <a:lumMod val="15000"/>
                  <a:lumOff val="85000"/>
                </a:schemeClr>
              </a:solidFill>
              <a:round/>
            </a:ln>
            <a:effectLst/>
          </c:spPr>
        </c:majorGridlines>
        <c:title>
          <c:tx>
            <c:rich>
              <a:bodyPr rot="-5400000" spcFirstLastPara="1" vertOverflow="ellipsis" vert="horz" wrap="square" anchor="ctr" anchorCtr="1"/>
              <a:lstStyle/>
              <a:p>
                <a:pPr>
                  <a:defRPr sz="1600" b="1" i="0" u="none" strike="noStrike" kern="1200" baseline="0">
                    <a:solidFill>
                      <a:schemeClr val="tx2"/>
                    </a:solidFill>
                    <a:latin typeface="+mn-lt"/>
                    <a:ea typeface="+mn-ea"/>
                    <a:cs typeface="+mn-cs"/>
                  </a:defRPr>
                </a:pPr>
                <a:r>
                  <a:rPr lang="fr-FR"/>
                  <a:t>Vitesse de propagation (m/s)</a:t>
                </a:r>
              </a:p>
            </c:rich>
          </c:tx>
          <c:overlay val="0"/>
          <c:spPr>
            <a:noFill/>
            <a:ln>
              <a:noFill/>
            </a:ln>
            <a:effectLst/>
          </c:spPr>
          <c:txPr>
            <a:bodyPr rot="-5400000" spcFirstLastPara="1" vertOverflow="ellipsis" vert="horz" wrap="square" anchor="ctr" anchorCtr="1"/>
            <a:lstStyle/>
            <a:p>
              <a:pPr>
                <a:defRPr sz="1600" b="1" i="0" u="none" strike="noStrike" kern="1200" baseline="0">
                  <a:solidFill>
                    <a:schemeClr val="tx2"/>
                  </a:solidFill>
                  <a:latin typeface="+mn-lt"/>
                  <a:ea typeface="+mn-ea"/>
                  <a:cs typeface="+mn-cs"/>
                </a:defRPr>
              </a:pPr>
              <a:endParaRPr lang="en-US"/>
            </a:p>
          </c:txPr>
        </c:title>
        <c:numFmt formatCode="General" sourceLinked="1"/>
        <c:majorTickMark val="none"/>
        <c:minorTickMark val="none"/>
        <c:tickLblPos val="nextTo"/>
        <c:spPr>
          <a:noFill/>
          <a:ln>
            <a:solidFill>
              <a:schemeClr val="tx2">
                <a:lumMod val="40000"/>
                <a:lumOff val="60000"/>
              </a:schemeClr>
            </a:solidFill>
          </a:ln>
          <a:effectLst/>
        </c:spPr>
        <c:txPr>
          <a:bodyPr rot="-60000000" spcFirstLastPara="1" vertOverflow="ellipsis" vert="horz" wrap="square" anchor="ctr" anchorCtr="1"/>
          <a:lstStyle/>
          <a:p>
            <a:pPr>
              <a:defRPr sz="1600" b="0" i="0" u="none" strike="noStrike" kern="1200" baseline="0">
                <a:solidFill>
                  <a:schemeClr val="tx2"/>
                </a:solidFill>
                <a:latin typeface="+mn-lt"/>
                <a:ea typeface="+mn-ea"/>
                <a:cs typeface="+mn-cs"/>
              </a:defRPr>
            </a:pPr>
            <a:endParaRPr lang="en-US"/>
          </a:p>
        </c:txPr>
        <c:crossAx val="944664431"/>
        <c:crosses val="autoZero"/>
        <c:crossBetween val="midCat"/>
      </c:valAx>
      <c:spPr>
        <a:noFill/>
        <a:ln>
          <a:noFill/>
        </a:ln>
        <a:effectLst/>
      </c:spPr>
    </c:plotArea>
    <c:plotVisOnly val="1"/>
    <c:dispBlanksAs val="gap"/>
    <c:showDLblsOverMax val="0"/>
    <c:extLst/>
  </c:chart>
  <c:spPr>
    <a:noFill/>
    <a:ln>
      <a:noFill/>
    </a:ln>
    <a:effectLst/>
  </c:spPr>
  <c:txPr>
    <a:bodyPr/>
    <a:lstStyle/>
    <a:p>
      <a:pPr>
        <a:defRPr sz="1600"/>
      </a:pPr>
      <a:endParaRPr lang="en-US"/>
    </a:p>
  </c:txPr>
  <c:externalData r:id="rId3">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fr-FR"/>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4682164100981798"/>
          <c:y val="0.13373031535142926"/>
          <c:w val="0.65149818768957835"/>
          <c:h val="0.69602473188130554"/>
        </c:manualLayout>
      </c:layout>
      <c:scatterChart>
        <c:scatterStyle val="smoothMarker"/>
        <c:varyColors val="0"/>
        <c:ser>
          <c:idx val="9"/>
          <c:order val="0"/>
          <c:tx>
            <c:v>M_3</c:v>
          </c:tx>
          <c:spPr>
            <a:ln w="9525" cap="rnd">
              <a:solidFill>
                <a:schemeClr val="accent6">
                  <a:lumMod val="60000"/>
                  <a:lumOff val="40000"/>
                </a:schemeClr>
              </a:solidFill>
              <a:round/>
            </a:ln>
            <a:effectLst/>
          </c:spPr>
          <c:marker>
            <c:symbol val="circle"/>
            <c:size val="10"/>
            <c:spPr>
              <a:solidFill>
                <a:schemeClr val="accent6">
                  <a:lumMod val="60000"/>
                  <a:lumOff val="40000"/>
                </a:schemeClr>
              </a:solidFill>
              <a:ln w="9525">
                <a:noFill/>
                <a:round/>
              </a:ln>
              <a:effectLst/>
            </c:spPr>
          </c:marker>
          <c:xVal>
            <c:numRef>
              <c:f>'Comparaison Temps'!$F$39:$F$47</c:f>
              <c:numCache>
                <c:formatCode>d\-mmm</c:formatCode>
                <c:ptCount val="9"/>
                <c:pt idx="0">
                  <c:v>45783</c:v>
                </c:pt>
                <c:pt idx="1">
                  <c:v>45784</c:v>
                </c:pt>
                <c:pt idx="2">
                  <c:v>45793</c:v>
                </c:pt>
                <c:pt idx="3">
                  <c:v>45793</c:v>
                </c:pt>
                <c:pt idx="4">
                  <c:v>45793</c:v>
                </c:pt>
                <c:pt idx="5">
                  <c:v>45796</c:v>
                </c:pt>
                <c:pt idx="6">
                  <c:v>45800</c:v>
                </c:pt>
                <c:pt idx="7">
                  <c:v>45804</c:v>
                </c:pt>
                <c:pt idx="8">
                  <c:v>45804</c:v>
                </c:pt>
              </c:numCache>
            </c:numRef>
          </c:xVal>
          <c:yVal>
            <c:numRef>
              <c:f>'Comparaison Temps'!$E$39:$E$47</c:f>
              <c:numCache>
                <c:formatCode>General</c:formatCode>
                <c:ptCount val="9"/>
                <c:pt idx="0">
                  <c:v>640.82687338501273</c:v>
                </c:pt>
                <c:pt idx="1">
                  <c:v>591.76774706701133</c:v>
                </c:pt>
                <c:pt idx="2">
                  <c:v>525.64646036456111</c:v>
                </c:pt>
                <c:pt idx="3">
                  <c:v>493.61419804279308</c:v>
                </c:pt>
                <c:pt idx="4">
                  <c:v>457.21308956829017</c:v>
                </c:pt>
                <c:pt idx="5">
                  <c:v>562.67725467952346</c:v>
                </c:pt>
                <c:pt idx="6">
                  <c:v>553.26268823201349</c:v>
                </c:pt>
                <c:pt idx="7">
                  <c:v>534.38677354259642</c:v>
                </c:pt>
                <c:pt idx="8">
                  <c:v>563.34371988927819</c:v>
                </c:pt>
              </c:numCache>
            </c:numRef>
          </c:yVal>
          <c:smooth val="1"/>
          <c:extLst>
            <c:ext xmlns:c16="http://schemas.microsoft.com/office/drawing/2014/chart" uri="{C3380CC4-5D6E-409C-BE32-E72D297353CC}">
              <c16:uniqueId val="{00000000-20D3-470D-845E-202E2498CD39}"/>
            </c:ext>
          </c:extLst>
        </c:ser>
        <c:ser>
          <c:idx val="10"/>
          <c:order val="1"/>
          <c:tx>
            <c:v>M_2</c:v>
          </c:tx>
          <c:spPr>
            <a:ln w="9525" cap="rnd">
              <a:solidFill>
                <a:schemeClr val="accent6"/>
              </a:solidFill>
              <a:round/>
            </a:ln>
            <a:effectLst/>
          </c:spPr>
          <c:marker>
            <c:symbol val="circle"/>
            <c:size val="10"/>
            <c:spPr>
              <a:solidFill>
                <a:schemeClr val="accent6"/>
              </a:solidFill>
              <a:ln w="9525">
                <a:noFill/>
                <a:round/>
              </a:ln>
              <a:effectLst/>
            </c:spPr>
          </c:marker>
          <c:xVal>
            <c:numRef>
              <c:f>'Comparaison Temps'!$F$34:$F$38</c:f>
              <c:numCache>
                <c:formatCode>d\-mmm</c:formatCode>
                <c:ptCount val="5"/>
                <c:pt idx="0">
                  <c:v>45784</c:v>
                </c:pt>
                <c:pt idx="1">
                  <c:v>45793</c:v>
                </c:pt>
                <c:pt idx="2">
                  <c:v>45793</c:v>
                </c:pt>
                <c:pt idx="3">
                  <c:v>45796</c:v>
                </c:pt>
                <c:pt idx="4">
                  <c:v>45800</c:v>
                </c:pt>
              </c:numCache>
            </c:numRef>
          </c:xVal>
          <c:yVal>
            <c:numRef>
              <c:f>'Comparaison Temps'!$E$34:$E$38</c:f>
              <c:numCache>
                <c:formatCode>0.00E+00</c:formatCode>
                <c:ptCount val="5"/>
                <c:pt idx="0">
                  <c:v>624.28075054028375</c:v>
                </c:pt>
                <c:pt idx="1">
                  <c:v>581.4576865101119</c:v>
                </c:pt>
                <c:pt idx="2">
                  <c:v>587.75734367535483</c:v>
                </c:pt>
                <c:pt idx="3">
                  <c:v>602.10880178301272</c:v>
                </c:pt>
                <c:pt idx="4">
                  <c:v>586.48646049087051</c:v>
                </c:pt>
              </c:numCache>
            </c:numRef>
          </c:yVal>
          <c:smooth val="1"/>
          <c:extLst>
            <c:ext xmlns:c16="http://schemas.microsoft.com/office/drawing/2014/chart" uri="{C3380CC4-5D6E-409C-BE32-E72D297353CC}">
              <c16:uniqueId val="{00000001-20D3-470D-845E-202E2498CD39}"/>
            </c:ext>
          </c:extLst>
        </c:ser>
        <c:ser>
          <c:idx val="0"/>
          <c:order val="2"/>
          <c:tx>
            <c:v>M_1</c:v>
          </c:tx>
          <c:spPr>
            <a:ln w="9525" cap="rnd">
              <a:solidFill>
                <a:schemeClr val="accent1"/>
              </a:solidFill>
              <a:round/>
            </a:ln>
            <a:effectLst/>
          </c:spPr>
          <c:marker>
            <c:symbol val="circle"/>
            <c:size val="10"/>
            <c:spPr>
              <a:solidFill>
                <a:schemeClr val="accent1"/>
              </a:solidFill>
              <a:ln w="9525">
                <a:noFill/>
                <a:round/>
              </a:ln>
              <a:effectLst/>
            </c:spPr>
          </c:marker>
          <c:xVal>
            <c:numRef>
              <c:f>'Comparaison Temps'!$F$31:$F$33</c:f>
              <c:numCache>
                <c:formatCode>d\-mmm</c:formatCode>
                <c:ptCount val="3"/>
                <c:pt idx="0">
                  <c:v>45784</c:v>
                </c:pt>
                <c:pt idx="1">
                  <c:v>45793</c:v>
                </c:pt>
                <c:pt idx="2">
                  <c:v>45796</c:v>
                </c:pt>
              </c:numCache>
            </c:numRef>
          </c:xVal>
          <c:yVal>
            <c:numRef>
              <c:f>'Comparaison Temps'!$E$31:$E$33</c:f>
              <c:numCache>
                <c:formatCode>0.00E+00</c:formatCode>
                <c:ptCount val="3"/>
                <c:pt idx="0">
                  <c:v>648.14812414266203</c:v>
                </c:pt>
                <c:pt idx="1">
                  <c:v>742.13408373973834</c:v>
                </c:pt>
                <c:pt idx="2">
                  <c:v>726.23824710488759</c:v>
                </c:pt>
              </c:numCache>
            </c:numRef>
          </c:yVal>
          <c:smooth val="1"/>
          <c:extLst>
            <c:ext xmlns:c16="http://schemas.microsoft.com/office/drawing/2014/chart" uri="{C3380CC4-5D6E-409C-BE32-E72D297353CC}">
              <c16:uniqueId val="{00000002-20D3-470D-845E-202E2498CD39}"/>
            </c:ext>
          </c:extLst>
        </c:ser>
        <c:dLbls>
          <c:showLegendKey val="0"/>
          <c:showVal val="0"/>
          <c:showCatName val="0"/>
          <c:showSerName val="0"/>
          <c:showPercent val="0"/>
          <c:showBubbleSize val="0"/>
        </c:dLbls>
        <c:axId val="944664431"/>
        <c:axId val="944670191"/>
      </c:scatterChart>
      <c:valAx>
        <c:axId val="944664431"/>
        <c:scaling>
          <c:orientation val="minMax"/>
          <c:max val="45805"/>
          <c:min val="45782"/>
        </c:scaling>
        <c:delete val="0"/>
        <c:axPos val="b"/>
        <c:majorGridlines>
          <c:spPr>
            <a:ln w="9525" cap="flat" cmpd="sng" algn="ctr">
              <a:solidFill>
                <a:schemeClr val="tx2">
                  <a:lumMod val="15000"/>
                  <a:lumOff val="85000"/>
                </a:schemeClr>
              </a:solidFill>
              <a:round/>
            </a:ln>
            <a:effectLst/>
          </c:spPr>
        </c:majorGridlines>
        <c:title>
          <c:tx>
            <c:rich>
              <a:bodyPr rot="0" spcFirstLastPara="1" vertOverflow="ellipsis" vert="horz" wrap="square" anchor="ctr" anchorCtr="1"/>
              <a:lstStyle/>
              <a:p>
                <a:pPr>
                  <a:defRPr sz="1600" b="1" i="0" u="none" strike="noStrike" kern="1200" baseline="0">
                    <a:solidFill>
                      <a:schemeClr val="tx2"/>
                    </a:solidFill>
                    <a:latin typeface="+mn-lt"/>
                    <a:ea typeface="+mn-ea"/>
                    <a:cs typeface="+mn-cs"/>
                  </a:defRPr>
                </a:pPr>
                <a:r>
                  <a:rPr lang="fr-FR"/>
                  <a:t>Jour</a:t>
                </a:r>
              </a:p>
            </c:rich>
          </c:tx>
          <c:overlay val="0"/>
          <c:spPr>
            <a:noFill/>
            <a:ln>
              <a:noFill/>
            </a:ln>
            <a:effectLst/>
          </c:spPr>
          <c:txPr>
            <a:bodyPr rot="0" spcFirstLastPara="1" vertOverflow="ellipsis" vert="horz" wrap="square" anchor="ctr" anchorCtr="1"/>
            <a:lstStyle/>
            <a:p>
              <a:pPr>
                <a:defRPr sz="1600" b="1" i="0" u="none" strike="noStrike" kern="1200" baseline="0">
                  <a:solidFill>
                    <a:schemeClr val="tx2"/>
                  </a:solidFill>
                  <a:latin typeface="+mn-lt"/>
                  <a:ea typeface="+mn-ea"/>
                  <a:cs typeface="+mn-cs"/>
                </a:defRPr>
              </a:pPr>
              <a:endParaRPr lang="en-US"/>
            </a:p>
          </c:txPr>
        </c:title>
        <c:numFmt formatCode="d\-mmm" sourceLinked="1"/>
        <c:majorTickMark val="none"/>
        <c:minorTickMark val="none"/>
        <c:tickLblPos val="nextTo"/>
        <c:spPr>
          <a:noFill/>
          <a:ln>
            <a:solidFill>
              <a:schemeClr val="tx2">
                <a:lumMod val="40000"/>
                <a:lumOff val="60000"/>
              </a:schemeClr>
            </a:solidFill>
          </a:ln>
          <a:effectLst/>
        </c:spPr>
        <c:txPr>
          <a:bodyPr rot="-60000000" spcFirstLastPara="1" vertOverflow="ellipsis" vert="horz" wrap="square" anchor="ctr" anchorCtr="1"/>
          <a:lstStyle/>
          <a:p>
            <a:pPr>
              <a:defRPr sz="1600" b="0" i="0" u="none" strike="noStrike" kern="1200" baseline="0">
                <a:solidFill>
                  <a:schemeClr val="tx2"/>
                </a:solidFill>
                <a:latin typeface="+mn-lt"/>
                <a:ea typeface="+mn-ea"/>
                <a:cs typeface="+mn-cs"/>
              </a:defRPr>
            </a:pPr>
            <a:endParaRPr lang="en-US"/>
          </a:p>
        </c:txPr>
        <c:crossAx val="944670191"/>
        <c:crosses val="autoZero"/>
        <c:crossBetween val="midCat"/>
      </c:valAx>
      <c:valAx>
        <c:axId val="944670191"/>
        <c:scaling>
          <c:orientation val="minMax"/>
          <c:max val="1000"/>
          <c:min val="0"/>
        </c:scaling>
        <c:delete val="0"/>
        <c:axPos val="l"/>
        <c:majorGridlines>
          <c:spPr>
            <a:ln w="9525" cap="flat" cmpd="sng" algn="ctr">
              <a:solidFill>
                <a:schemeClr val="tx2">
                  <a:lumMod val="15000"/>
                  <a:lumOff val="85000"/>
                </a:schemeClr>
              </a:solidFill>
              <a:round/>
            </a:ln>
            <a:effectLst/>
          </c:spPr>
        </c:majorGridlines>
        <c:title>
          <c:tx>
            <c:rich>
              <a:bodyPr rot="-5400000" spcFirstLastPara="1" vertOverflow="ellipsis" vert="horz" wrap="square" anchor="ctr" anchorCtr="1"/>
              <a:lstStyle/>
              <a:p>
                <a:pPr>
                  <a:defRPr sz="1600" b="1" i="0" u="none" strike="noStrike" kern="1200" baseline="0">
                    <a:solidFill>
                      <a:schemeClr val="tx2"/>
                    </a:solidFill>
                    <a:latin typeface="+mn-lt"/>
                    <a:ea typeface="+mn-ea"/>
                    <a:cs typeface="+mn-cs"/>
                  </a:defRPr>
                </a:pPr>
                <a:r>
                  <a:rPr lang="fr-FR"/>
                  <a:t>Vitesse de propagation (m/s)</a:t>
                </a:r>
              </a:p>
            </c:rich>
          </c:tx>
          <c:overlay val="0"/>
          <c:spPr>
            <a:noFill/>
            <a:ln>
              <a:noFill/>
            </a:ln>
            <a:effectLst/>
          </c:spPr>
          <c:txPr>
            <a:bodyPr rot="-5400000" spcFirstLastPara="1" vertOverflow="ellipsis" vert="horz" wrap="square" anchor="ctr" anchorCtr="1"/>
            <a:lstStyle/>
            <a:p>
              <a:pPr>
                <a:defRPr sz="1600" b="1" i="0" u="none" strike="noStrike" kern="1200" baseline="0">
                  <a:solidFill>
                    <a:schemeClr val="tx2"/>
                  </a:solidFill>
                  <a:latin typeface="+mn-lt"/>
                  <a:ea typeface="+mn-ea"/>
                  <a:cs typeface="+mn-cs"/>
                </a:defRPr>
              </a:pPr>
              <a:endParaRPr lang="en-US"/>
            </a:p>
          </c:txPr>
        </c:title>
        <c:numFmt formatCode="General" sourceLinked="1"/>
        <c:majorTickMark val="none"/>
        <c:minorTickMark val="none"/>
        <c:tickLblPos val="nextTo"/>
        <c:spPr>
          <a:noFill/>
          <a:ln>
            <a:solidFill>
              <a:schemeClr val="tx2">
                <a:lumMod val="40000"/>
                <a:lumOff val="60000"/>
              </a:schemeClr>
            </a:solidFill>
          </a:ln>
          <a:effectLst/>
        </c:spPr>
        <c:txPr>
          <a:bodyPr rot="-60000000" spcFirstLastPara="1" vertOverflow="ellipsis" vert="horz" wrap="square" anchor="ctr" anchorCtr="1"/>
          <a:lstStyle/>
          <a:p>
            <a:pPr>
              <a:defRPr sz="1600" b="0" i="0" u="none" strike="noStrike" kern="1200" baseline="0">
                <a:solidFill>
                  <a:schemeClr val="tx2"/>
                </a:solidFill>
                <a:latin typeface="+mn-lt"/>
                <a:ea typeface="+mn-ea"/>
                <a:cs typeface="+mn-cs"/>
              </a:defRPr>
            </a:pPr>
            <a:endParaRPr lang="en-US"/>
          </a:p>
        </c:txPr>
        <c:crossAx val="944664431"/>
        <c:crosses val="autoZero"/>
        <c:crossBetween val="midCat"/>
      </c:valAx>
      <c:spPr>
        <a:noFill/>
        <a:ln>
          <a:noFill/>
        </a:ln>
        <a:effectLst/>
      </c:spPr>
    </c:plotArea>
    <c:plotVisOnly val="1"/>
    <c:dispBlanksAs val="gap"/>
    <c:showDLblsOverMax val="0"/>
    <c:extLst/>
  </c:chart>
  <c:spPr>
    <a:noFill/>
    <a:ln>
      <a:noFill/>
    </a:ln>
    <a:effectLst/>
  </c:spPr>
  <c:txPr>
    <a:bodyPr/>
    <a:lstStyle/>
    <a:p>
      <a:pPr>
        <a:defRPr sz="1600"/>
      </a:pPr>
      <a:endParaRPr lang="en-US"/>
    </a:p>
  </c:txPr>
  <c:externalData r:id="rId3">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fr-FR"/>
  <c:roundedCorners val="0"/>
  <mc:AlternateContent xmlns:mc="http://schemas.openxmlformats.org/markup-compatibility/2006">
    <mc:Choice xmlns:c14="http://schemas.microsoft.com/office/drawing/2007/8/2/chart" Requires="c14">
      <c14:style val="104"/>
    </mc:Choice>
    <mc:Fallback>
      <c:style val="4"/>
    </mc:Fallback>
  </mc:AlternateContent>
  <c:chart>
    <c:autoTitleDeleted val="1"/>
    <c:plotArea>
      <c:layout>
        <c:manualLayout>
          <c:layoutTarget val="inner"/>
          <c:xMode val="edge"/>
          <c:yMode val="edge"/>
          <c:x val="0.19087424295063329"/>
          <c:y val="0.18969912490577168"/>
          <c:w val="0.58505843844196803"/>
          <c:h val="0.66419127527776867"/>
        </c:manualLayout>
      </c:layout>
      <c:scatterChart>
        <c:scatterStyle val="lineMarker"/>
        <c:varyColors val="0"/>
        <c:ser>
          <c:idx val="5"/>
          <c:order val="3"/>
          <c:tx>
            <c:v>CEB-DAG-1</c:v>
          </c:tx>
          <c:spPr>
            <a:ln w="25400" cap="rnd">
              <a:noFill/>
              <a:round/>
            </a:ln>
            <a:effectLst/>
          </c:spPr>
          <c:marker>
            <c:symbol val="circle"/>
            <c:size val="9"/>
            <c:spPr>
              <a:solidFill>
                <a:srgbClr val="7F5745"/>
              </a:solidFill>
              <a:ln w="9525">
                <a:solidFill>
                  <a:schemeClr val="tx1"/>
                </a:solidFill>
              </a:ln>
              <a:effectLst/>
            </c:spPr>
          </c:marker>
          <c:xVal>
            <c:numRef>
              <c:f>'Calcul module '!$P$5:$P$24</c:f>
              <c:numCache>
                <c:formatCode>0.0%</c:formatCode>
                <c:ptCount val="18"/>
                <c:pt idx="0">
                  <c:v>0.13350159404888418</c:v>
                </c:pt>
                <c:pt idx="1">
                  <c:v>0.12260892667375133</c:v>
                </c:pt>
                <c:pt idx="2">
                  <c:v>0.11145058448459086</c:v>
                </c:pt>
                <c:pt idx="3">
                  <c:v>0.10228480340063761</c:v>
                </c:pt>
                <c:pt idx="4">
                  <c:v>7.2130712008501588E-2</c:v>
                </c:pt>
                <c:pt idx="5">
                  <c:v>6.7747077577045692E-2</c:v>
                </c:pt>
                <c:pt idx="6">
                  <c:v>6.176939426142402E-2</c:v>
                </c:pt>
                <c:pt idx="7">
                  <c:v>5.6854410201912856E-2</c:v>
                </c:pt>
                <c:pt idx="8">
                  <c:v>5.0212539851222107E-2</c:v>
                </c:pt>
                <c:pt idx="9">
                  <c:v>4.8087141339001063E-2</c:v>
                </c:pt>
                <c:pt idx="10">
                  <c:v>4.3703506907545167E-2</c:v>
                </c:pt>
                <c:pt idx="11">
                  <c:v>3.9452709883103079E-2</c:v>
                </c:pt>
                <c:pt idx="12">
                  <c:v>3.7460148777895858E-2</c:v>
                </c:pt>
                <c:pt idx="13">
                  <c:v>3.6131774707757705E-2</c:v>
                </c:pt>
                <c:pt idx="14">
                  <c:v>3.4936238044633368E-2</c:v>
                </c:pt>
                <c:pt idx="15">
                  <c:v>2.9091392136025504E-2</c:v>
                </c:pt>
                <c:pt idx="16">
                  <c:v>2.3379383634431455E-2</c:v>
                </c:pt>
                <c:pt idx="17">
                  <c:v>0</c:v>
                </c:pt>
              </c:numCache>
            </c:numRef>
          </c:xVal>
          <c:yVal>
            <c:numRef>
              <c:f>'Calcul module '!$W$5:$W$24</c:f>
              <c:numCache>
                <c:formatCode>General</c:formatCode>
                <c:ptCount val="18"/>
                <c:pt idx="0">
                  <c:v>0.5610223352434266</c:v>
                </c:pt>
                <c:pt idx="1">
                  <c:v>0.76910355106002126</c:v>
                </c:pt>
                <c:pt idx="2">
                  <c:v>1.0475671968982756</c:v>
                </c:pt>
                <c:pt idx="3">
                  <c:v>1.2828854422144393</c:v>
                </c:pt>
                <c:pt idx="4">
                  <c:v>1.8994944124396547</c:v>
                </c:pt>
                <c:pt idx="5">
                  <c:v>1.9896490910200426</c:v>
                </c:pt>
                <c:pt idx="6">
                  <c:v>2.0793830696679954</c:v>
                </c:pt>
                <c:pt idx="7">
                  <c:v>2.1785813832530168</c:v>
                </c:pt>
                <c:pt idx="8">
                  <c:v>2.3993899013084046</c:v>
                </c:pt>
                <c:pt idx="9">
                  <c:v>2.4687208047413787</c:v>
                </c:pt>
                <c:pt idx="10">
                  <c:v>2.5761235709443961</c:v>
                </c:pt>
                <c:pt idx="11">
                  <c:v>2.7479660143292022</c:v>
                </c:pt>
                <c:pt idx="12">
                  <c:v>2.7996432459946115</c:v>
                </c:pt>
                <c:pt idx="13">
                  <c:v>2.840770758620689</c:v>
                </c:pt>
                <c:pt idx="14">
                  <c:v>2.9319571421120676</c:v>
                </c:pt>
                <c:pt idx="15">
                  <c:v>3.2241783287203658</c:v>
                </c:pt>
                <c:pt idx="16">
                  <c:v>3.6749990849353442</c:v>
                </c:pt>
                <c:pt idx="17">
                  <c:v>5.6634391877090504</c:v>
                </c:pt>
              </c:numCache>
            </c:numRef>
          </c:yVal>
          <c:smooth val="0"/>
          <c:extLst>
            <c:ext xmlns:c16="http://schemas.microsoft.com/office/drawing/2014/chart" uri="{C3380CC4-5D6E-409C-BE32-E72D297353CC}">
              <c16:uniqueId val="{00000000-89DD-418E-8F5A-3DB4DAAC184B}"/>
            </c:ext>
          </c:extLst>
        </c:ser>
        <c:ser>
          <c:idx val="4"/>
          <c:order val="4"/>
          <c:tx>
            <c:v>CEB-DAG-2</c:v>
          </c:tx>
          <c:spPr>
            <a:ln w="25400" cap="rnd">
              <a:noFill/>
              <a:round/>
            </a:ln>
            <a:effectLst/>
          </c:spPr>
          <c:marker>
            <c:symbol val="circle"/>
            <c:size val="9"/>
            <c:spPr>
              <a:solidFill>
                <a:srgbClr val="622E14"/>
              </a:solidFill>
              <a:ln w="9525">
                <a:solidFill>
                  <a:schemeClr val="tx1"/>
                </a:solidFill>
              </a:ln>
              <a:effectLst/>
            </c:spPr>
          </c:marker>
          <c:xVal>
            <c:numRef>
              <c:f>'Calcul module '!$Z$5:$Z$24</c:f>
              <c:numCache>
                <c:formatCode>0.0%</c:formatCode>
                <c:ptCount val="18"/>
                <c:pt idx="0">
                  <c:v>0.1349016480595428</c:v>
                </c:pt>
                <c:pt idx="1">
                  <c:v>0.12519936204146731</c:v>
                </c:pt>
                <c:pt idx="2">
                  <c:v>0.11350345560871877</c:v>
                </c:pt>
                <c:pt idx="3">
                  <c:v>0.10433280170122275</c:v>
                </c:pt>
                <c:pt idx="4">
                  <c:v>7.2966507177033499E-2</c:v>
                </c:pt>
                <c:pt idx="5">
                  <c:v>6.8447634237107924E-2</c:v>
                </c:pt>
                <c:pt idx="6">
                  <c:v>6.2599681020733655E-2</c:v>
                </c:pt>
                <c:pt idx="7">
                  <c:v>5.7682083997873473E-2</c:v>
                </c:pt>
                <c:pt idx="8">
                  <c:v>5.0505050505050504E-2</c:v>
                </c:pt>
                <c:pt idx="9">
                  <c:v>4.811270600744285E-2</c:v>
                </c:pt>
                <c:pt idx="10">
                  <c:v>4.3726741095162149E-2</c:v>
                </c:pt>
                <c:pt idx="11">
                  <c:v>3.9340776182881447E-2</c:v>
                </c:pt>
                <c:pt idx="12">
                  <c:v>3.7480063795853266E-2</c:v>
                </c:pt>
                <c:pt idx="13">
                  <c:v>3.6416799574694313E-2</c:v>
                </c:pt>
                <c:pt idx="14">
                  <c:v>3.4688995215311005E-2</c:v>
                </c:pt>
                <c:pt idx="15">
                  <c:v>2.8841041998936737E-2</c:v>
                </c:pt>
                <c:pt idx="16">
                  <c:v>2.3125996810207338E-2</c:v>
                </c:pt>
                <c:pt idx="17">
                  <c:v>0</c:v>
                </c:pt>
              </c:numCache>
            </c:numRef>
          </c:xVal>
          <c:yVal>
            <c:numRef>
              <c:f>'Calcul module '!$AG$5:$AG$24</c:f>
              <c:numCache>
                <c:formatCode>General</c:formatCode>
                <c:ptCount val="18"/>
                <c:pt idx="0">
                  <c:v>0.55217457772564649</c:v>
                </c:pt>
                <c:pt idx="1">
                  <c:v>0.73929659191824515</c:v>
                </c:pt>
                <c:pt idx="2">
                  <c:v>1.023016529605536</c:v>
                </c:pt>
                <c:pt idx="3">
                  <c:v>1.2638730187554978</c:v>
                </c:pt>
                <c:pt idx="4">
                  <c:v>1.9051219647531519</c:v>
                </c:pt>
                <c:pt idx="5">
                  <c:v>2.0037472222967172</c:v>
                </c:pt>
                <c:pt idx="6">
                  <c:v>2.1065040189279212</c:v>
                </c:pt>
                <c:pt idx="7">
                  <c:v>2.214693018175903</c:v>
                </c:pt>
                <c:pt idx="8">
                  <c:v>2.4379069485660656</c:v>
                </c:pt>
                <c:pt idx="9">
                  <c:v>2.5061111233621483</c:v>
                </c:pt>
                <c:pt idx="10">
                  <c:v>2.6263100444886511</c:v>
                </c:pt>
                <c:pt idx="11">
                  <c:v>2.8001915706746421</c:v>
                </c:pt>
                <c:pt idx="12">
                  <c:v>2.8620835759508529</c:v>
                </c:pt>
                <c:pt idx="13">
                  <c:v>2.9052048679051072</c:v>
                </c:pt>
                <c:pt idx="14">
                  <c:v>3.0023912576752085</c:v>
                </c:pt>
                <c:pt idx="15">
                  <c:v>3.2784365309470793</c:v>
                </c:pt>
                <c:pt idx="16">
                  <c:v>3.8147015183361668</c:v>
                </c:pt>
                <c:pt idx="17">
                  <c:v>5.8947533450203551</c:v>
                </c:pt>
              </c:numCache>
            </c:numRef>
          </c:yVal>
          <c:smooth val="0"/>
          <c:extLst>
            <c:ext xmlns:c16="http://schemas.microsoft.com/office/drawing/2014/chart" uri="{C3380CC4-5D6E-409C-BE32-E72D297353CC}">
              <c16:uniqueId val="{00000001-89DD-418E-8F5A-3DB4DAAC184B}"/>
            </c:ext>
          </c:extLst>
        </c:ser>
        <c:ser>
          <c:idx val="3"/>
          <c:order val="5"/>
          <c:tx>
            <c:v>CEB-DAG-3</c:v>
          </c:tx>
          <c:spPr>
            <a:ln w="25400" cap="rnd">
              <a:noFill/>
              <a:round/>
            </a:ln>
            <a:effectLst/>
          </c:spPr>
          <c:marker>
            <c:symbol val="circle"/>
            <c:size val="9"/>
            <c:spPr>
              <a:solidFill>
                <a:srgbClr val="9D846F"/>
              </a:solidFill>
              <a:ln w="9525">
                <a:solidFill>
                  <a:schemeClr val="tx1"/>
                </a:solidFill>
              </a:ln>
              <a:effectLst/>
            </c:spPr>
          </c:marker>
          <c:xVal>
            <c:numRef>
              <c:f>'Calcul module '!$AJ$5:$AJ$24</c:f>
              <c:numCache>
                <c:formatCode>0.0%</c:formatCode>
                <c:ptCount val="18"/>
                <c:pt idx="0">
                  <c:v>0.13760490209138138</c:v>
                </c:pt>
                <c:pt idx="1">
                  <c:v>0.12694818169708272</c:v>
                </c:pt>
                <c:pt idx="2">
                  <c:v>0.11602504329292661</c:v>
                </c:pt>
                <c:pt idx="3">
                  <c:v>0.10643399493805782</c:v>
                </c:pt>
                <c:pt idx="4">
                  <c:v>7.4996669774876776E-2</c:v>
                </c:pt>
                <c:pt idx="5">
                  <c:v>7.046756360729986E-2</c:v>
                </c:pt>
                <c:pt idx="6">
                  <c:v>6.4473158385506865E-2</c:v>
                </c:pt>
                <c:pt idx="7">
                  <c:v>5.9544425203143729E-2</c:v>
                </c:pt>
                <c:pt idx="8">
                  <c:v>5.1152257892633543E-2</c:v>
                </c:pt>
                <c:pt idx="9">
                  <c:v>4.9553749833488744E-2</c:v>
                </c:pt>
                <c:pt idx="10">
                  <c:v>4.5024643665911815E-2</c:v>
                </c:pt>
                <c:pt idx="11">
                  <c:v>4.0628746503263619E-2</c:v>
                </c:pt>
                <c:pt idx="12">
                  <c:v>3.8897029439190087E-2</c:v>
                </c:pt>
                <c:pt idx="13">
                  <c:v>3.7564939389902754E-2</c:v>
                </c:pt>
                <c:pt idx="14">
                  <c:v>3.5833222325829223E-2</c:v>
                </c:pt>
                <c:pt idx="15">
                  <c:v>2.9705608099107501E-2</c:v>
                </c:pt>
                <c:pt idx="16">
                  <c:v>2.3711202877314506E-2</c:v>
                </c:pt>
                <c:pt idx="17">
                  <c:v>0</c:v>
                </c:pt>
              </c:numCache>
            </c:numRef>
          </c:xVal>
          <c:yVal>
            <c:numRef>
              <c:f>'Calcul module '!$AQ$5:$AQ$24</c:f>
              <c:numCache>
                <c:formatCode>General</c:formatCode>
                <c:ptCount val="18"/>
                <c:pt idx="0">
                  <c:v>0.5228432600679116</c:v>
                </c:pt>
                <c:pt idx="1">
                  <c:v>0.71694152220713059</c:v>
                </c:pt>
                <c:pt idx="2">
                  <c:v>0.99302667365704544</c:v>
                </c:pt>
                <c:pt idx="3">
                  <c:v>1.2397309029994337</c:v>
                </c:pt>
                <c:pt idx="4">
                  <c:v>1.880001819168081</c:v>
                </c:pt>
                <c:pt idx="5">
                  <c:v>1.9759024856230898</c:v>
                </c:pt>
                <c:pt idx="6">
                  <c:v>2.0778373893463491</c:v>
                </c:pt>
                <c:pt idx="7">
                  <c:v>2.1802695625670618</c:v>
                </c:pt>
                <c:pt idx="11">
                  <c:v>2.7728927696842098</c:v>
                </c:pt>
                <c:pt idx="12">
                  <c:v>2.8242691098947361</c:v>
                </c:pt>
                <c:pt idx="13">
                  <c:v>2.8717235271443116</c:v>
                </c:pt>
                <c:pt idx="14">
                  <c:v>2.964798849086586</c:v>
                </c:pt>
                <c:pt idx="16">
                  <c:v>3.7416319220628167</c:v>
                </c:pt>
                <c:pt idx="17">
                  <c:v>5.8193888003296861</c:v>
                </c:pt>
              </c:numCache>
            </c:numRef>
          </c:yVal>
          <c:smooth val="0"/>
          <c:extLst>
            <c:ext xmlns:c16="http://schemas.microsoft.com/office/drawing/2014/chart" uri="{C3380CC4-5D6E-409C-BE32-E72D297353CC}">
              <c16:uniqueId val="{00000002-89DD-418E-8F5A-3DB4DAAC184B}"/>
            </c:ext>
          </c:extLst>
        </c:ser>
        <c:ser>
          <c:idx val="8"/>
          <c:order val="6"/>
          <c:tx>
            <c:v>CEB-STA-1</c:v>
          </c:tx>
          <c:spPr>
            <a:ln w="25400" cap="rnd">
              <a:noFill/>
              <a:round/>
            </a:ln>
            <a:effectLst/>
          </c:spPr>
          <c:marker>
            <c:symbol val="circle"/>
            <c:size val="9"/>
            <c:spPr>
              <a:solidFill>
                <a:srgbClr val="FFC000"/>
              </a:solidFill>
              <a:ln w="9525">
                <a:solidFill>
                  <a:schemeClr val="tx1"/>
                </a:solidFill>
              </a:ln>
              <a:effectLst/>
            </c:spPr>
          </c:marker>
          <c:xVal>
            <c:numRef>
              <c:f>'Calcul module '!$AX$5:$AX$24</c:f>
              <c:numCache>
                <c:formatCode>0%</c:formatCode>
                <c:ptCount val="18"/>
                <c:pt idx="0">
                  <c:v>0.1839450212019301</c:v>
                </c:pt>
                <c:pt idx="1">
                  <c:v>0.16961544085392602</c:v>
                </c:pt>
                <c:pt idx="2">
                  <c:v>0.1554320807135546</c:v>
                </c:pt>
                <c:pt idx="3">
                  <c:v>0.14388068431057172</c:v>
                </c:pt>
                <c:pt idx="4">
                  <c:v>9.8698640152069014E-2</c:v>
                </c:pt>
                <c:pt idx="5">
                  <c:v>9.0802748939903491E-2</c:v>
                </c:pt>
                <c:pt idx="6">
                  <c:v>8.1298435443778336E-2</c:v>
                </c:pt>
                <c:pt idx="7">
                  <c:v>7.3110103816347416E-2</c:v>
                </c:pt>
                <c:pt idx="8">
                  <c:v>6.1412487205731829E-2</c:v>
                </c:pt>
                <c:pt idx="9">
                  <c:v>5.7903202222547155E-2</c:v>
                </c:pt>
                <c:pt idx="10">
                  <c:v>5.2054393917239365E-2</c:v>
                </c:pt>
                <c:pt idx="11">
                  <c:v>4.5766924989033488E-2</c:v>
                </c:pt>
                <c:pt idx="12">
                  <c:v>4.2842520836379586E-2</c:v>
                </c:pt>
                <c:pt idx="13">
                  <c:v>4.1087878344787249E-2</c:v>
                </c:pt>
                <c:pt idx="14">
                  <c:v>3.8602134815031434E-2</c:v>
                </c:pt>
                <c:pt idx="15">
                  <c:v>2.9097821318906272E-2</c:v>
                </c:pt>
                <c:pt idx="16">
                  <c:v>2.1933031144904226E-2</c:v>
                </c:pt>
                <c:pt idx="17">
                  <c:v>0</c:v>
                </c:pt>
              </c:numCache>
            </c:numRef>
          </c:xVal>
          <c:yVal>
            <c:numRef>
              <c:f>'Calcul module '!$BE$5:$BE$24</c:f>
              <c:numCache>
                <c:formatCode>General</c:formatCode>
                <c:ptCount val="18"/>
                <c:pt idx="0">
                  <c:v>0.78531864886442104</c:v>
                </c:pt>
                <c:pt idx="1">
                  <c:v>0.90839697912595463</c:v>
                </c:pt>
                <c:pt idx="2">
                  <c:v>1.0176349573773409</c:v>
                </c:pt>
                <c:pt idx="3">
                  <c:v>1.0669192587117</c:v>
                </c:pt>
                <c:pt idx="4">
                  <c:v>1.1424012013288525</c:v>
                </c:pt>
                <c:pt idx="5">
                  <c:v>1.1560318177215192</c:v>
                </c:pt>
                <c:pt idx="6">
                  <c:v>1.1893565569062314</c:v>
                </c:pt>
                <c:pt idx="7">
                  <c:v>1.2276268295846848</c:v>
                </c:pt>
                <c:pt idx="8">
                  <c:v>1.3149062521566066</c:v>
                </c:pt>
                <c:pt idx="9">
                  <c:v>1.3479920751145664</c:v>
                </c:pt>
                <c:pt idx="10">
                  <c:v>1.3836616041752394</c:v>
                </c:pt>
                <c:pt idx="11">
                  <c:v>1.4457521103825366</c:v>
                </c:pt>
                <c:pt idx="12">
                  <c:v>1.4700804940333134</c:v>
                </c:pt>
                <c:pt idx="13">
                  <c:v>1.4731208589787403</c:v>
                </c:pt>
                <c:pt idx="14">
                  <c:v>1.4889372289300369</c:v>
                </c:pt>
                <c:pt idx="15">
                  <c:v>1.6298643925343193</c:v>
                </c:pt>
                <c:pt idx="16">
                  <c:v>1.8557257899182709</c:v>
                </c:pt>
                <c:pt idx="17">
                  <c:v>2.2357497901152512</c:v>
                </c:pt>
              </c:numCache>
            </c:numRef>
          </c:yVal>
          <c:smooth val="0"/>
          <c:extLst>
            <c:ext xmlns:c16="http://schemas.microsoft.com/office/drawing/2014/chart" uri="{C3380CC4-5D6E-409C-BE32-E72D297353CC}">
              <c16:uniqueId val="{00000003-89DD-418E-8F5A-3DB4DAAC184B}"/>
            </c:ext>
          </c:extLst>
        </c:ser>
        <c:ser>
          <c:idx val="7"/>
          <c:order val="7"/>
          <c:tx>
            <c:v>CEB-STA-2</c:v>
          </c:tx>
          <c:spPr>
            <a:ln w="25400" cap="rnd">
              <a:noFill/>
              <a:round/>
            </a:ln>
            <a:effectLst/>
          </c:spPr>
          <c:marker>
            <c:symbol val="circle"/>
            <c:size val="9"/>
            <c:spPr>
              <a:solidFill>
                <a:srgbClr val="E9C337"/>
              </a:solidFill>
              <a:ln w="9525">
                <a:solidFill>
                  <a:schemeClr val="tx1"/>
                </a:solidFill>
              </a:ln>
              <a:effectLst/>
            </c:spPr>
          </c:marker>
          <c:xVal>
            <c:numRef>
              <c:f>'Calcul module '!$BH$5:$BH$24</c:f>
              <c:numCache>
                <c:formatCode>0%</c:formatCode>
                <c:ptCount val="18"/>
                <c:pt idx="0">
                  <c:v>0.19014705882352942</c:v>
                </c:pt>
                <c:pt idx="1">
                  <c:v>0.17676470588235293</c:v>
                </c:pt>
                <c:pt idx="2">
                  <c:v>0.16279411764705881</c:v>
                </c:pt>
                <c:pt idx="3">
                  <c:v>0.15073529411764705</c:v>
                </c:pt>
                <c:pt idx="4">
                  <c:v>0.10441176470588236</c:v>
                </c:pt>
                <c:pt idx="5">
                  <c:v>9.5735294117647057E-2</c:v>
                </c:pt>
                <c:pt idx="6">
                  <c:v>8.5147058823529409E-2</c:v>
                </c:pt>
                <c:pt idx="7">
                  <c:v>7.6617647058823526E-2</c:v>
                </c:pt>
                <c:pt idx="8">
                  <c:v>6.2647058823529417E-2</c:v>
                </c:pt>
                <c:pt idx="9">
                  <c:v>5.8970588235294115E-2</c:v>
                </c:pt>
                <c:pt idx="10">
                  <c:v>5.3088235294117644E-2</c:v>
                </c:pt>
                <c:pt idx="11">
                  <c:v>4.6176470588235291E-2</c:v>
                </c:pt>
                <c:pt idx="12">
                  <c:v>4.3529411764705879E-2</c:v>
                </c:pt>
                <c:pt idx="13">
                  <c:v>4.1176470588235294E-2</c:v>
                </c:pt>
                <c:pt idx="14">
                  <c:v>3.8676470588235291E-2</c:v>
                </c:pt>
                <c:pt idx="15">
                  <c:v>2.8823529411764706E-2</c:v>
                </c:pt>
                <c:pt idx="16">
                  <c:v>2.1470588235294116E-2</c:v>
                </c:pt>
                <c:pt idx="17">
                  <c:v>0</c:v>
                </c:pt>
              </c:numCache>
            </c:numRef>
          </c:xVal>
          <c:yVal>
            <c:numRef>
              <c:f>'Calcul module '!$BO$5:$BO$24</c:f>
              <c:numCache>
                <c:formatCode>0.00</c:formatCode>
                <c:ptCount val="18"/>
                <c:pt idx="0">
                  <c:v>0.75243633490953188</c:v>
                </c:pt>
                <c:pt idx="1">
                  <c:v>0.86742942051143246</c:v>
                </c:pt>
                <c:pt idx="2">
                  <c:v>0.99443654535987047</c:v>
                </c:pt>
                <c:pt idx="3">
                  <c:v>1.0652471247127397</c:v>
                </c:pt>
                <c:pt idx="4">
                  <c:v>1.1920479197555764</c:v>
                </c:pt>
                <c:pt idx="5">
                  <c:v>1.2081767785444628</c:v>
                </c:pt>
                <c:pt idx="6">
                  <c:v>1.2552980576274038</c:v>
                </c:pt>
                <c:pt idx="7">
                  <c:v>1.2755998727567806</c:v>
                </c:pt>
                <c:pt idx="8">
                  <c:v>1.3884571390083313</c:v>
                </c:pt>
                <c:pt idx="9">
                  <c:v>1.4068366981537086</c:v>
                </c:pt>
                <c:pt idx="10">
                  <c:v>1.4216571269324112</c:v>
                </c:pt>
                <c:pt idx="11">
                  <c:v>1.5101887197637587</c:v>
                </c:pt>
                <c:pt idx="12">
                  <c:v>1.5357276278438554</c:v>
                </c:pt>
                <c:pt idx="13">
                  <c:v>1.5439677718083777</c:v>
                </c:pt>
                <c:pt idx="14">
                  <c:v>1.5637433265953831</c:v>
                </c:pt>
                <c:pt idx="15">
                  <c:v>1.7811596624965982</c:v>
                </c:pt>
                <c:pt idx="16">
                  <c:v>1.9629235345618776</c:v>
                </c:pt>
                <c:pt idx="17">
                  <c:v>2.404856979302735</c:v>
                </c:pt>
              </c:numCache>
            </c:numRef>
          </c:yVal>
          <c:smooth val="0"/>
          <c:extLst>
            <c:ext xmlns:c16="http://schemas.microsoft.com/office/drawing/2014/chart" uri="{C3380CC4-5D6E-409C-BE32-E72D297353CC}">
              <c16:uniqueId val="{00000004-89DD-418E-8F5A-3DB4DAAC184B}"/>
            </c:ext>
          </c:extLst>
        </c:ser>
        <c:ser>
          <c:idx val="6"/>
          <c:order val="8"/>
          <c:tx>
            <c:v>CEB-STA-3</c:v>
          </c:tx>
          <c:spPr>
            <a:ln w="25400" cap="rnd">
              <a:noFill/>
              <a:round/>
            </a:ln>
            <a:effectLst/>
          </c:spPr>
          <c:marker>
            <c:symbol val="circle"/>
            <c:size val="9"/>
            <c:spPr>
              <a:solidFill>
                <a:srgbClr val="FFFF00"/>
              </a:solidFill>
              <a:ln w="9525">
                <a:solidFill>
                  <a:schemeClr val="tx1"/>
                </a:solidFill>
              </a:ln>
              <a:effectLst/>
            </c:spPr>
          </c:marker>
          <c:xVal>
            <c:numRef>
              <c:f>'Calcul module '!$BR$5:$BR$24</c:f>
              <c:numCache>
                <c:formatCode>0%</c:formatCode>
                <c:ptCount val="18"/>
                <c:pt idx="0">
                  <c:v>0.19131075110456552</c:v>
                </c:pt>
                <c:pt idx="1">
                  <c:v>0.17835051546391753</c:v>
                </c:pt>
                <c:pt idx="2">
                  <c:v>0.16406480117820324</c:v>
                </c:pt>
                <c:pt idx="3">
                  <c:v>0.1519882179675994</c:v>
                </c:pt>
                <c:pt idx="4">
                  <c:v>0.10486008836524301</c:v>
                </c:pt>
                <c:pt idx="5">
                  <c:v>9.631811487481591E-2</c:v>
                </c:pt>
                <c:pt idx="6">
                  <c:v>8.4977908689248899E-2</c:v>
                </c:pt>
                <c:pt idx="7">
                  <c:v>7.628865979381444E-2</c:v>
                </c:pt>
                <c:pt idx="8">
                  <c:v>6.2444771723122239E-2</c:v>
                </c:pt>
                <c:pt idx="9">
                  <c:v>5.8910162002945507E-2</c:v>
                </c:pt>
                <c:pt idx="10">
                  <c:v>5.272459499263623E-2</c:v>
                </c:pt>
                <c:pt idx="11">
                  <c:v>4.6244477172312226E-2</c:v>
                </c:pt>
                <c:pt idx="12">
                  <c:v>4.3593519882179674E-2</c:v>
                </c:pt>
                <c:pt idx="13">
                  <c:v>4.1531664212076581E-2</c:v>
                </c:pt>
                <c:pt idx="14">
                  <c:v>3.9027982326951399E-2</c:v>
                </c:pt>
                <c:pt idx="15">
                  <c:v>2.9013254786450664E-2</c:v>
                </c:pt>
                <c:pt idx="16">
                  <c:v>2.19440353460972E-2</c:v>
                </c:pt>
                <c:pt idx="17">
                  <c:v>0</c:v>
                </c:pt>
              </c:numCache>
            </c:numRef>
          </c:xVal>
          <c:yVal>
            <c:numRef>
              <c:f>'Calcul module '!$BY$5:$BY$24</c:f>
              <c:numCache>
                <c:formatCode>General</c:formatCode>
                <c:ptCount val="18"/>
                <c:pt idx="0">
                  <c:v>0.78010717960716314</c:v>
                </c:pt>
                <c:pt idx="1">
                  <c:v>0.87803287715245437</c:v>
                </c:pt>
                <c:pt idx="2">
                  <c:v>1.0007380288663923</c:v>
                </c:pt>
                <c:pt idx="3">
                  <c:v>1.0692963171474934</c:v>
                </c:pt>
                <c:pt idx="4">
                  <c:v>1.1755440089712665</c:v>
                </c:pt>
                <c:pt idx="5">
                  <c:v>1.2065261645937064</c:v>
                </c:pt>
                <c:pt idx="6">
                  <c:v>1.25413860789399</c:v>
                </c:pt>
                <c:pt idx="7">
                  <c:v>1.2742325052988237</c:v>
                </c:pt>
                <c:pt idx="8">
                  <c:v>1.3781654526655809</c:v>
                </c:pt>
                <c:pt idx="9">
                  <c:v>1.4090436401207767</c:v>
                </c:pt>
                <c:pt idx="10">
                  <c:v>1.4410698287310808</c:v>
                </c:pt>
                <c:pt idx="11">
                  <c:v>1.5255769845169516</c:v>
                </c:pt>
                <c:pt idx="12">
                  <c:v>1.5516860167234074</c:v>
                </c:pt>
                <c:pt idx="13">
                  <c:v>1.5523802356271921</c:v>
                </c:pt>
                <c:pt idx="15">
                  <c:v>1.7016291972851232</c:v>
                </c:pt>
                <c:pt idx="16">
                  <c:v>1.980436496568786</c:v>
                </c:pt>
                <c:pt idx="17">
                  <c:v>2.4515536340686577</c:v>
                </c:pt>
              </c:numCache>
            </c:numRef>
          </c:yVal>
          <c:smooth val="0"/>
          <c:extLst>
            <c:ext xmlns:c16="http://schemas.microsoft.com/office/drawing/2014/chart" uri="{C3380CC4-5D6E-409C-BE32-E72D297353CC}">
              <c16:uniqueId val="{00000005-89DD-418E-8F5A-3DB4DAAC184B}"/>
            </c:ext>
          </c:extLst>
        </c:ser>
        <c:dLbls>
          <c:showLegendKey val="0"/>
          <c:showVal val="0"/>
          <c:showCatName val="0"/>
          <c:showSerName val="0"/>
          <c:showPercent val="0"/>
          <c:showBubbleSize val="0"/>
        </c:dLbls>
        <c:axId val="1323809423"/>
        <c:axId val="1327665087"/>
        <c:extLst>
          <c:ext xmlns:c15="http://schemas.microsoft.com/office/drawing/2012/chart" uri="{02D57815-91ED-43cb-92C2-25804820EDAC}">
            <c15:filteredScatterSeries>
              <c15:ser>
                <c:idx val="0"/>
                <c:order val="0"/>
                <c:tx>
                  <c:strRef>
                    <c:extLst>
                      <c:ext uri="{02D57815-91ED-43cb-92C2-25804820EDAC}">
                        <c15:formulaRef>
                          <c15:sqref>'Calcul module '!$CZ$58</c15:sqref>
                        </c15:formulaRef>
                      </c:ext>
                    </c:extLst>
                    <c:strCache>
                      <c:ptCount val="1"/>
                      <c:pt idx="0">
                        <c:v>STR</c:v>
                      </c:pt>
                    </c:strCache>
                  </c:strRef>
                </c:tx>
                <c:spPr>
                  <a:ln w="25400" cap="rnd">
                    <a:noFill/>
                    <a:round/>
                  </a:ln>
                  <a:effectLst/>
                </c:spPr>
                <c:marker>
                  <c:symbol val="circle"/>
                  <c:size val="5"/>
                  <c:spPr>
                    <a:solidFill>
                      <a:schemeClr val="accent2">
                        <a:shade val="37000"/>
                      </a:schemeClr>
                    </a:solidFill>
                    <a:ln w="9525">
                      <a:solidFill>
                        <a:schemeClr val="accent2">
                          <a:shade val="37000"/>
                        </a:schemeClr>
                      </a:solidFill>
                    </a:ln>
                    <a:effectLst/>
                  </c:spPr>
                </c:marker>
                <c:xVal>
                  <c:numRef>
                    <c:extLst>
                      <c:ext uri="{02D57815-91ED-43cb-92C2-25804820EDAC}">
                        <c15:formulaRef>
                          <c15:sqref>'Calcul module '!$DA$60:$DA$64</c15:sqref>
                        </c15:formulaRef>
                      </c:ext>
                    </c:extLst>
                    <c:numCache>
                      <c:formatCode>General</c:formatCode>
                      <c:ptCount val="5"/>
                      <c:pt idx="0">
                        <c:v>1.7066666666666671E-2</c:v>
                      </c:pt>
                      <c:pt idx="1">
                        <c:v>1.0311111111111109E-2</c:v>
                      </c:pt>
                      <c:pt idx="2">
                        <c:v>3.1466666666666657E-2</c:v>
                      </c:pt>
                      <c:pt idx="3">
                        <c:v>2.0088888888888889E-2</c:v>
                      </c:pt>
                      <c:pt idx="4">
                        <c:v>1.208888888888889E-2</c:v>
                      </c:pt>
                    </c:numCache>
                  </c:numRef>
                </c:xVal>
                <c:yVal>
                  <c:numRef>
                    <c:extLst>
                      <c:ext uri="{02D57815-91ED-43cb-92C2-25804820EDAC}">
                        <c15:formulaRef>
                          <c15:sqref>'Calcul module '!$CZ$60:$CZ$64</c15:sqref>
                        </c15:formulaRef>
                      </c:ext>
                    </c:extLst>
                    <c:numCache>
                      <c:formatCode>General</c:formatCode>
                      <c:ptCount val="5"/>
                      <c:pt idx="0">
                        <c:v>2.4633431085043989</c:v>
                      </c:pt>
                      <c:pt idx="1">
                        <c:v>4.0850439882697946</c:v>
                      </c:pt>
                      <c:pt idx="2">
                        <c:v>1.313782991202346</c:v>
                      </c:pt>
                      <c:pt idx="3">
                        <c:v>2.6070381231671549</c:v>
                      </c:pt>
                      <c:pt idx="4">
                        <c:v>4.3929618768328442</c:v>
                      </c:pt>
                    </c:numCache>
                  </c:numRef>
                </c:yVal>
                <c:smooth val="0"/>
                <c:extLst>
                  <c:ext xmlns:c16="http://schemas.microsoft.com/office/drawing/2014/chart" uri="{C3380CC4-5D6E-409C-BE32-E72D297353CC}">
                    <c16:uniqueId val="{00000006-89DD-418E-8F5A-3DB4DAAC184B}"/>
                  </c:ext>
                </c:extLst>
              </c15:ser>
            </c15:filteredScatterSeries>
            <c15:filteredScatterSeries>
              <c15:ser>
                <c:idx val="1"/>
                <c:order val="1"/>
                <c:tx>
                  <c:strRef>
                    <c:extLst xmlns:c15="http://schemas.microsoft.com/office/drawing/2012/chart">
                      <c:ext xmlns:c15="http://schemas.microsoft.com/office/drawing/2012/chart" uri="{02D57815-91ED-43cb-92C2-25804820EDAC}">
                        <c15:formulaRef>
                          <c15:sqref>'Calcul module '!$DE$58</c15:sqref>
                        </c15:formulaRef>
                      </c:ext>
                    </c:extLst>
                    <c:strCache>
                      <c:ptCount val="1"/>
                      <c:pt idx="0">
                        <c:v>CRA</c:v>
                      </c:pt>
                    </c:strCache>
                  </c:strRef>
                </c:tx>
                <c:spPr>
                  <a:ln w="25400" cap="rnd">
                    <a:noFill/>
                    <a:round/>
                  </a:ln>
                  <a:effectLst/>
                </c:spPr>
                <c:marker>
                  <c:symbol val="circle"/>
                  <c:size val="5"/>
                  <c:spPr>
                    <a:solidFill>
                      <a:schemeClr val="accent2">
                        <a:shade val="44000"/>
                      </a:schemeClr>
                    </a:solidFill>
                    <a:ln w="9525">
                      <a:solidFill>
                        <a:schemeClr val="accent2">
                          <a:shade val="44000"/>
                        </a:schemeClr>
                      </a:solidFill>
                    </a:ln>
                    <a:effectLst/>
                  </c:spPr>
                </c:marker>
                <c:xVal>
                  <c:numRef>
                    <c:extLst xmlns:c15="http://schemas.microsoft.com/office/drawing/2012/chart">
                      <c:ext xmlns:c15="http://schemas.microsoft.com/office/drawing/2012/chart" uri="{02D57815-91ED-43cb-92C2-25804820EDAC}">
                        <c15:formulaRef>
                          <c15:sqref>'Calcul module '!$DF$60:$DF$64</c15:sqref>
                        </c15:formulaRef>
                      </c:ext>
                    </c:extLst>
                    <c:numCache>
                      <c:formatCode>General</c:formatCode>
                      <c:ptCount val="5"/>
                      <c:pt idx="0">
                        <c:v>1.339285714285714E-2</c:v>
                      </c:pt>
                      <c:pt idx="1">
                        <c:v>7.1428571428571444E-3</c:v>
                      </c:pt>
                      <c:pt idx="2">
                        <c:v>2.446428571428572E-2</c:v>
                      </c:pt>
                      <c:pt idx="3">
                        <c:v>1.3571428571428569E-2</c:v>
                      </c:pt>
                      <c:pt idx="4">
                        <c:v>8.9285714285714298E-3</c:v>
                      </c:pt>
                    </c:numCache>
                  </c:numRef>
                </c:xVal>
                <c:yVal>
                  <c:numRef>
                    <c:extLst xmlns:c15="http://schemas.microsoft.com/office/drawing/2012/chart">
                      <c:ext xmlns:c15="http://schemas.microsoft.com/office/drawing/2012/chart" uri="{02D57815-91ED-43cb-92C2-25804820EDAC}">
                        <c15:formulaRef>
                          <c15:sqref>'Calcul module '!$DE$60:$DE$64</c15:sqref>
                        </c15:formulaRef>
                      </c:ext>
                    </c:extLst>
                    <c:numCache>
                      <c:formatCode>General</c:formatCode>
                      <c:ptCount val="5"/>
                      <c:pt idx="0">
                        <c:v>3.7456140350877192</c:v>
                      </c:pt>
                      <c:pt idx="1">
                        <c:v>6.2836257309941521</c:v>
                      </c:pt>
                      <c:pt idx="2">
                        <c:v>1.8421052631578949</c:v>
                      </c:pt>
                      <c:pt idx="3">
                        <c:v>3.7456140350877192</c:v>
                      </c:pt>
                      <c:pt idx="4">
                        <c:v>6.3859649122807012</c:v>
                      </c:pt>
                    </c:numCache>
                  </c:numRef>
                </c:yVal>
                <c:smooth val="0"/>
                <c:extLst xmlns:c15="http://schemas.microsoft.com/office/drawing/2012/chart">
                  <c:ext xmlns:c16="http://schemas.microsoft.com/office/drawing/2014/chart" uri="{C3380CC4-5D6E-409C-BE32-E72D297353CC}">
                    <c16:uniqueId val="{00000007-89DD-418E-8F5A-3DB4DAAC184B}"/>
                  </c:ext>
                </c:extLst>
              </c15:ser>
            </c15:filteredScatterSeries>
            <c15:filteredScatterSeries>
              <c15:ser>
                <c:idx val="2"/>
                <c:order val="2"/>
                <c:tx>
                  <c:strRef>
                    <c:extLst xmlns:c15="http://schemas.microsoft.com/office/drawing/2012/chart">
                      <c:ext xmlns:c15="http://schemas.microsoft.com/office/drawing/2012/chart" uri="{02D57815-91ED-43cb-92C2-25804820EDAC}">
                        <c15:formulaRef>
                          <c15:sqref>'Calcul module '!$DI$58</c15:sqref>
                        </c15:formulaRef>
                      </c:ext>
                    </c:extLst>
                    <c:strCache>
                      <c:ptCount val="1"/>
                      <c:pt idx="0">
                        <c:v>ALX</c:v>
                      </c:pt>
                    </c:strCache>
                  </c:strRef>
                </c:tx>
                <c:spPr>
                  <a:ln w="25400" cap="rnd">
                    <a:noFill/>
                    <a:round/>
                  </a:ln>
                  <a:effectLst/>
                </c:spPr>
                <c:marker>
                  <c:symbol val="circle"/>
                  <c:size val="5"/>
                  <c:spPr>
                    <a:solidFill>
                      <a:schemeClr val="accent2">
                        <a:shade val="52000"/>
                      </a:schemeClr>
                    </a:solidFill>
                    <a:ln w="9525">
                      <a:solidFill>
                        <a:schemeClr val="accent2">
                          <a:shade val="52000"/>
                        </a:schemeClr>
                      </a:solidFill>
                    </a:ln>
                    <a:effectLst/>
                  </c:spPr>
                </c:marker>
                <c:xVal>
                  <c:numRef>
                    <c:extLst xmlns:c15="http://schemas.microsoft.com/office/drawing/2012/chart">
                      <c:ext xmlns:c15="http://schemas.microsoft.com/office/drawing/2012/chart" uri="{02D57815-91ED-43cb-92C2-25804820EDAC}">
                        <c15:formulaRef>
                          <c15:sqref>'Calcul module '!$DJ$60:$DJ$64</c15:sqref>
                        </c15:formulaRef>
                      </c:ext>
                    </c:extLst>
                    <c:numCache>
                      <c:formatCode>General</c:formatCode>
                      <c:ptCount val="5"/>
                      <c:pt idx="0">
                        <c:v>2.3958333333333331E-2</c:v>
                      </c:pt>
                      <c:pt idx="1">
                        <c:v>1.6041666666666669E-2</c:v>
                      </c:pt>
                      <c:pt idx="2">
                        <c:v>0.04</c:v>
                      </c:pt>
                      <c:pt idx="3">
                        <c:v>2.7916666666666669E-2</c:v>
                      </c:pt>
                      <c:pt idx="4">
                        <c:v>2.0833333333333339E-2</c:v>
                      </c:pt>
                    </c:numCache>
                  </c:numRef>
                </c:xVal>
                <c:yVal>
                  <c:numRef>
                    <c:extLst xmlns:c15="http://schemas.microsoft.com/office/drawing/2012/chart">
                      <c:ext xmlns:c15="http://schemas.microsoft.com/office/drawing/2012/chart" uri="{02D57815-91ED-43cb-92C2-25804820EDAC}">
                        <c15:formulaRef>
                          <c15:sqref>'Calcul module '!$DI$60:$DI$64</c15:sqref>
                        </c15:formulaRef>
                      </c:ext>
                    </c:extLst>
                    <c:numCache>
                      <c:formatCode>General</c:formatCode>
                      <c:ptCount val="5"/>
                      <c:pt idx="0">
                        <c:v>1.56140350877193</c:v>
                      </c:pt>
                      <c:pt idx="1">
                        <c:v>2.5789473684210531</c:v>
                      </c:pt>
                      <c:pt idx="2">
                        <c:v>0.85964912280701755</c:v>
                      </c:pt>
                      <c:pt idx="3">
                        <c:v>1.7719298245614039</c:v>
                      </c:pt>
                      <c:pt idx="4">
                        <c:v>2.5087719298245621</c:v>
                      </c:pt>
                    </c:numCache>
                  </c:numRef>
                </c:yVal>
                <c:smooth val="0"/>
                <c:extLst xmlns:c15="http://schemas.microsoft.com/office/drawing/2012/chart">
                  <c:ext xmlns:c16="http://schemas.microsoft.com/office/drawing/2014/chart" uri="{C3380CC4-5D6E-409C-BE32-E72D297353CC}">
                    <c16:uniqueId val="{00000008-89DD-418E-8F5A-3DB4DAAC184B}"/>
                  </c:ext>
                </c:extLst>
              </c15:ser>
            </c15:filteredScatterSeries>
            <c15:filteredScatterSeries>
              <c15:ser>
                <c:idx val="12"/>
                <c:order val="9"/>
                <c:tx>
                  <c:strRef>
                    <c:extLst xmlns:c15="http://schemas.microsoft.com/office/drawing/2012/chart">
                      <c:ext xmlns:c15="http://schemas.microsoft.com/office/drawing/2012/chart" uri="{02D57815-91ED-43cb-92C2-25804820EDAC}">
                        <c15:formulaRef>
                          <c15:sqref>'Calcul module '!$CU$59</c15:sqref>
                        </c15:formulaRef>
                      </c:ext>
                    </c:extLst>
                    <c:strCache>
                      <c:ptCount val="1"/>
                      <c:pt idx="0">
                        <c:v>STA  [31]</c:v>
                      </c:pt>
                    </c:strCache>
                  </c:strRef>
                </c:tx>
                <c:spPr>
                  <a:ln w="25400" cap="rnd">
                    <a:noFill/>
                    <a:round/>
                  </a:ln>
                  <a:effectLst/>
                </c:spPr>
                <c:marker>
                  <c:symbol val="circle"/>
                  <c:size val="5"/>
                  <c:spPr>
                    <a:solidFill>
                      <a:schemeClr val="accent2">
                        <a:tint val="75000"/>
                      </a:schemeClr>
                    </a:solidFill>
                    <a:ln w="9525">
                      <a:solidFill>
                        <a:schemeClr val="accent2">
                          <a:tint val="75000"/>
                        </a:schemeClr>
                      </a:solidFill>
                    </a:ln>
                    <a:effectLst/>
                  </c:spPr>
                </c:marker>
                <c:xVal>
                  <c:numRef>
                    <c:extLst xmlns:c15="http://schemas.microsoft.com/office/drawing/2012/chart">
                      <c:ext xmlns:c15="http://schemas.microsoft.com/office/drawing/2012/chart" uri="{02D57815-91ED-43cb-92C2-25804820EDAC}">
                        <c15:formulaRef>
                          <c15:sqref>'Calcul module '!$CG$61:$CG$74</c15:sqref>
                        </c15:formulaRef>
                      </c:ext>
                    </c:extLst>
                    <c:numCache>
                      <c:formatCode>General</c:formatCode>
                      <c:ptCount val="14"/>
                      <c:pt idx="0">
                        <c:v>0</c:v>
                      </c:pt>
                      <c:pt idx="1">
                        <c:v>1.4999999999999999E-2</c:v>
                      </c:pt>
                      <c:pt idx="2">
                        <c:v>2.5000000000000001E-2</c:v>
                      </c:pt>
                      <c:pt idx="3">
                        <c:v>4.7500000000000001E-2</c:v>
                      </c:pt>
                      <c:pt idx="4">
                        <c:v>0.1567732440330184</c:v>
                      </c:pt>
                      <c:pt idx="5">
                        <c:v>0.17767634323742088</c:v>
                      </c:pt>
                      <c:pt idx="6">
                        <c:v>0.19857944244182332</c:v>
                      </c:pt>
                      <c:pt idx="7">
                        <c:v>0</c:v>
                      </c:pt>
                      <c:pt idx="8">
                        <c:v>1.4999999999999999E-2</c:v>
                      </c:pt>
                      <c:pt idx="9">
                        <c:v>2.5000000000000001E-2</c:v>
                      </c:pt>
                      <c:pt idx="10">
                        <c:v>4.7500000000000001E-2</c:v>
                      </c:pt>
                      <c:pt idx="11">
                        <c:v>0.1567732440330184</c:v>
                      </c:pt>
                      <c:pt idx="12">
                        <c:v>0.17767634323742088</c:v>
                      </c:pt>
                      <c:pt idx="13">
                        <c:v>0.19857944244182332</c:v>
                      </c:pt>
                    </c:numCache>
                  </c:numRef>
                </c:xVal>
                <c:yVal>
                  <c:numRef>
                    <c:extLst xmlns:c15="http://schemas.microsoft.com/office/drawing/2012/chart">
                      <c:ext xmlns:c15="http://schemas.microsoft.com/office/drawing/2012/chart" uri="{02D57815-91ED-43cb-92C2-25804820EDAC}">
                        <c15:formulaRef>
                          <c15:sqref>'Calcul module '!$CU$61:$CU$74</c15:sqref>
                        </c15:formulaRef>
                      </c:ext>
                    </c:extLst>
                    <c:numCache>
                      <c:formatCode>General</c:formatCode>
                      <c:ptCount val="14"/>
                      <c:pt idx="0">
                        <c:v>0.81144901610017883</c:v>
                      </c:pt>
                      <c:pt idx="2">
                        <c:v>0.39284436493738811</c:v>
                      </c:pt>
                      <c:pt idx="3">
                        <c:v>0.34991055456171738</c:v>
                      </c:pt>
                      <c:pt idx="4">
                        <c:v>0.1974955277280859</c:v>
                      </c:pt>
                      <c:pt idx="5">
                        <c:v>0.1245080500894454</c:v>
                      </c:pt>
                      <c:pt idx="6">
                        <c:v>9.66010733452594E-2</c:v>
                      </c:pt>
                      <c:pt idx="7">
                        <c:v>0.7556350626118068</c:v>
                      </c:pt>
                      <c:pt idx="9">
                        <c:v>0.3778175313059034</c:v>
                      </c:pt>
                      <c:pt idx="10">
                        <c:v>0.32415026833631494</c:v>
                      </c:pt>
                      <c:pt idx="11">
                        <c:v>0.18032200357781761</c:v>
                      </c:pt>
                      <c:pt idx="12">
                        <c:v>9.8747763864042937E-2</c:v>
                      </c:pt>
                      <c:pt idx="13">
                        <c:v>8.5867620751341675E-2</c:v>
                      </c:pt>
                    </c:numCache>
                  </c:numRef>
                </c:yVal>
                <c:smooth val="0"/>
                <c:extLst xmlns:c15="http://schemas.microsoft.com/office/drawing/2012/chart">
                  <c:ext xmlns:c16="http://schemas.microsoft.com/office/drawing/2014/chart" uri="{C3380CC4-5D6E-409C-BE32-E72D297353CC}">
                    <c16:uniqueId val="{00000009-89DD-418E-8F5A-3DB4DAAC184B}"/>
                  </c:ext>
                </c:extLst>
              </c15:ser>
            </c15:filteredScatterSeries>
            <c15:filteredScatterSeries>
              <c15:ser>
                <c:idx val="17"/>
                <c:order val="10"/>
                <c:tx>
                  <c:strRef>
                    <c:extLst xmlns:c15="http://schemas.microsoft.com/office/drawing/2012/chart">
                      <c:ext xmlns:c15="http://schemas.microsoft.com/office/drawing/2012/chart" uri="{02D57815-91ED-43cb-92C2-25804820EDAC}">
                        <c15:formulaRef>
                          <c15:sqref>'Calcul module '!$CT$59</c15:sqref>
                        </c15:formulaRef>
                      </c:ext>
                    </c:extLst>
                    <c:strCache>
                      <c:ptCount val="1"/>
                      <c:pt idx="0">
                        <c:v>DAG  [31]</c:v>
                      </c:pt>
                    </c:strCache>
                  </c:strRef>
                </c:tx>
                <c:spPr>
                  <a:ln w="25400" cap="rnd">
                    <a:noFill/>
                    <a:round/>
                  </a:ln>
                  <a:effectLst/>
                </c:spPr>
                <c:marker>
                  <c:symbol val="circle"/>
                  <c:size val="5"/>
                  <c:spPr>
                    <a:solidFill>
                      <a:schemeClr val="accent2">
                        <a:tint val="38000"/>
                      </a:schemeClr>
                    </a:solidFill>
                    <a:ln w="9525">
                      <a:solidFill>
                        <a:schemeClr val="accent2">
                          <a:tint val="38000"/>
                        </a:schemeClr>
                      </a:solidFill>
                    </a:ln>
                    <a:effectLst/>
                  </c:spPr>
                </c:marker>
                <c:xVal>
                  <c:numRef>
                    <c:extLst xmlns:c15="http://schemas.microsoft.com/office/drawing/2012/chart">
                      <c:ext xmlns:c15="http://schemas.microsoft.com/office/drawing/2012/chart" uri="{02D57815-91ED-43cb-92C2-25804820EDAC}">
                        <c15:formulaRef>
                          <c15:sqref>'Calcul module '!$CH$61:$CH$74</c15:sqref>
                        </c15:formulaRef>
                      </c:ext>
                    </c:extLst>
                    <c:numCache>
                      <c:formatCode>General</c:formatCode>
                      <c:ptCount val="14"/>
                      <c:pt idx="0">
                        <c:v>0</c:v>
                      </c:pt>
                      <c:pt idx="1">
                        <c:v>1.5800000000000002E-2</c:v>
                      </c:pt>
                      <c:pt idx="2">
                        <c:v>2.6200000000000001E-2</c:v>
                      </c:pt>
                      <c:pt idx="3">
                        <c:v>4.48E-2</c:v>
                      </c:pt>
                      <c:pt idx="4">
                        <c:v>0.12659499648347233</c:v>
                      </c:pt>
                      <c:pt idx="5">
                        <c:v>0.1434743293479353</c:v>
                      </c:pt>
                      <c:pt idx="6">
                        <c:v>0.1603536622123983</c:v>
                      </c:pt>
                      <c:pt idx="7">
                        <c:v>0</c:v>
                      </c:pt>
                      <c:pt idx="8">
                        <c:v>1.5800000000000002E-2</c:v>
                      </c:pt>
                      <c:pt idx="9">
                        <c:v>2.6200000000000001E-2</c:v>
                      </c:pt>
                      <c:pt idx="10">
                        <c:v>4.48E-2</c:v>
                      </c:pt>
                      <c:pt idx="11">
                        <c:v>0.12659499648347233</c:v>
                      </c:pt>
                      <c:pt idx="12">
                        <c:v>0.1434743293479353</c:v>
                      </c:pt>
                      <c:pt idx="13">
                        <c:v>0.1603536622123983</c:v>
                      </c:pt>
                    </c:numCache>
                  </c:numRef>
                </c:xVal>
                <c:yVal>
                  <c:numRef>
                    <c:extLst xmlns:c15="http://schemas.microsoft.com/office/drawing/2012/chart">
                      <c:ext xmlns:c15="http://schemas.microsoft.com/office/drawing/2012/chart" uri="{02D57815-91ED-43cb-92C2-25804820EDAC}">
                        <c15:formulaRef>
                          <c15:sqref>'Calcul module '!$CS$61:$CS$73</c15:sqref>
                        </c15:formulaRef>
                      </c:ext>
                    </c:extLst>
                    <c:numCache>
                      <c:formatCode>General</c:formatCode>
                      <c:ptCount val="13"/>
                      <c:pt idx="0">
                        <c:v>0.87253141831238779</c:v>
                      </c:pt>
                      <c:pt idx="2">
                        <c:v>0.43518850987432683</c:v>
                      </c:pt>
                      <c:pt idx="3">
                        <c:v>0.46319569120287252</c:v>
                      </c:pt>
                      <c:pt idx="4">
                        <c:v>0.185278276481149</c:v>
                      </c:pt>
                      <c:pt idx="5">
                        <c:v>5.1705565529622979E-2</c:v>
                      </c:pt>
                      <c:pt idx="6">
                        <c:v>6.6786355475763018E-2</c:v>
                      </c:pt>
                      <c:pt idx="7">
                        <c:v>0.89407540394973073</c:v>
                      </c:pt>
                      <c:pt idx="9">
                        <c:v>0.53429084380610414</c:v>
                      </c:pt>
                      <c:pt idx="10">
                        <c:v>0.4653500897666068</c:v>
                      </c:pt>
                      <c:pt idx="11">
                        <c:v>0.1249551166965889</c:v>
                      </c:pt>
                      <c:pt idx="12">
                        <c:v>5.385996409335727E-2</c:v>
                      </c:pt>
                    </c:numCache>
                  </c:numRef>
                </c:yVal>
                <c:smooth val="0"/>
                <c:extLst xmlns:c15="http://schemas.microsoft.com/office/drawing/2012/chart">
                  <c:ext xmlns:c16="http://schemas.microsoft.com/office/drawing/2014/chart" uri="{C3380CC4-5D6E-409C-BE32-E72D297353CC}">
                    <c16:uniqueId val="{0000000A-89DD-418E-8F5A-3DB4DAAC184B}"/>
                  </c:ext>
                </c:extLst>
              </c15:ser>
            </c15:filteredScatterSeries>
          </c:ext>
        </c:extLst>
      </c:scatterChart>
      <c:valAx>
        <c:axId val="1323809423"/>
        <c:scaling>
          <c:orientation val="minMax"/>
          <c:max val="0.2"/>
          <c:min val="0"/>
        </c:scaling>
        <c:delete val="0"/>
        <c:axPos val="b"/>
        <c:majorGridlines>
          <c:spPr>
            <a:ln w="9525" cap="flat" cmpd="sng" algn="ctr">
              <a:solidFill>
                <a:schemeClr val="tx1">
                  <a:lumMod val="15000"/>
                  <a:lumOff val="85000"/>
                </a:schemeClr>
              </a:solidFill>
              <a:round/>
            </a:ln>
            <a:effectLst/>
          </c:spPr>
        </c:majorGridlines>
        <c:minorGridlines>
          <c:spPr>
            <a:ln w="9525" cap="flat" cmpd="sng" algn="ctr">
              <a:solidFill>
                <a:schemeClr val="tx1">
                  <a:lumMod val="5000"/>
                  <a:lumOff val="95000"/>
                </a:schemeClr>
              </a:solidFill>
              <a:round/>
            </a:ln>
            <a:effectLst/>
          </c:spPr>
        </c:minorGridlines>
        <c:title>
          <c:tx>
            <c:rich>
              <a:bodyPr rot="0" spcFirstLastPara="1" vertOverflow="ellipsis" vert="horz" wrap="square" anchor="ctr" anchorCtr="1"/>
              <a:lstStyle/>
              <a:p>
                <a:pPr>
                  <a:defRPr sz="1800" b="0" i="0" u="none" strike="noStrike" kern="1200" baseline="0">
                    <a:solidFill>
                      <a:schemeClr val="tx1">
                        <a:lumMod val="65000"/>
                        <a:lumOff val="35000"/>
                      </a:schemeClr>
                    </a:solidFill>
                    <a:latin typeface="+mn-lt"/>
                    <a:ea typeface="+mn-ea"/>
                    <a:cs typeface="+mn-cs"/>
                  </a:defRPr>
                </a:pPr>
                <a:r>
                  <a:rPr lang="fr-FR"/>
                  <a:t>Water content (%)</a:t>
                </a:r>
              </a:p>
            </c:rich>
          </c:tx>
          <c:layout>
            <c:manualLayout>
              <c:xMode val="edge"/>
              <c:yMode val="edge"/>
              <c:x val="0.39236231389751786"/>
              <c:y val="0.93034725181082234"/>
            </c:manualLayout>
          </c:layout>
          <c:overlay val="0"/>
          <c:spPr>
            <a:noFill/>
            <a:ln>
              <a:noFill/>
            </a:ln>
            <a:effectLst/>
          </c:spPr>
          <c:txPr>
            <a:bodyPr rot="0" spcFirstLastPara="1" vertOverflow="ellipsis" vert="horz" wrap="square" anchor="ctr" anchorCtr="1"/>
            <a:lstStyle/>
            <a:p>
              <a:pPr>
                <a:defRPr sz="1800" b="0" i="0" u="none" strike="noStrike" kern="1200" baseline="0">
                  <a:solidFill>
                    <a:schemeClr val="tx1">
                      <a:lumMod val="65000"/>
                      <a:lumOff val="35000"/>
                    </a:schemeClr>
                  </a:solidFill>
                  <a:latin typeface="+mn-lt"/>
                  <a:ea typeface="+mn-ea"/>
                  <a:cs typeface="+mn-cs"/>
                </a:defRPr>
              </a:pPr>
              <a:endParaRPr lang="en-US"/>
            </a:p>
          </c:txPr>
        </c:title>
        <c:numFmt formatCode="0%" sourceLinked="0"/>
        <c:majorTickMark val="none"/>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1800" b="0" i="0" u="none" strike="noStrike" kern="1200" baseline="0">
                <a:solidFill>
                  <a:schemeClr val="tx1">
                    <a:lumMod val="65000"/>
                    <a:lumOff val="35000"/>
                  </a:schemeClr>
                </a:solidFill>
                <a:latin typeface="+mn-lt"/>
                <a:ea typeface="+mn-ea"/>
                <a:cs typeface="+mn-cs"/>
              </a:defRPr>
            </a:pPr>
            <a:endParaRPr lang="en-US"/>
          </a:p>
        </c:txPr>
        <c:crossAx val="1327665087"/>
        <c:crosses val="autoZero"/>
        <c:crossBetween val="midCat"/>
      </c:valAx>
      <c:valAx>
        <c:axId val="1327665087"/>
        <c:scaling>
          <c:orientation val="minMax"/>
          <c:min val="0"/>
        </c:scaling>
        <c:delete val="0"/>
        <c:axPos val="l"/>
        <c:majorGridlines>
          <c:spPr>
            <a:ln w="9525" cap="flat" cmpd="sng" algn="ctr">
              <a:solidFill>
                <a:schemeClr val="tx1">
                  <a:lumMod val="15000"/>
                  <a:lumOff val="85000"/>
                </a:schemeClr>
              </a:solidFill>
              <a:round/>
            </a:ln>
            <a:effectLst/>
          </c:spPr>
        </c:majorGridlines>
        <c:minorGridlines>
          <c:spPr>
            <a:ln w="9525" cap="flat" cmpd="sng" algn="ctr">
              <a:solidFill>
                <a:schemeClr val="tx1">
                  <a:lumMod val="5000"/>
                  <a:lumOff val="95000"/>
                </a:schemeClr>
              </a:solidFill>
              <a:round/>
            </a:ln>
            <a:effectLst/>
          </c:spPr>
        </c:minorGridlines>
        <c:title>
          <c:tx>
            <c:rich>
              <a:bodyPr rot="-5400000" spcFirstLastPara="1" vertOverflow="ellipsis" vert="horz" wrap="square" anchor="ctr" anchorCtr="1"/>
              <a:lstStyle/>
              <a:p>
                <a:pPr>
                  <a:defRPr sz="1800" b="0" i="0" u="none" strike="noStrike" kern="1200" baseline="0">
                    <a:solidFill>
                      <a:schemeClr val="tx1">
                        <a:lumMod val="65000"/>
                        <a:lumOff val="35000"/>
                      </a:schemeClr>
                    </a:solidFill>
                    <a:latin typeface="+mn-lt"/>
                    <a:ea typeface="+mn-ea"/>
                    <a:cs typeface="+mn-cs"/>
                  </a:defRPr>
                </a:pPr>
                <a:r>
                  <a:rPr lang="fr-FR"/>
                  <a:t>Young’s Modulus (Gpa)</a:t>
                </a:r>
              </a:p>
            </c:rich>
          </c:tx>
          <c:layout>
            <c:manualLayout>
              <c:xMode val="edge"/>
              <c:yMode val="edge"/>
              <c:x val="9.9465113436341845E-2"/>
              <c:y val="0.34017731310019333"/>
            </c:manualLayout>
          </c:layout>
          <c:overlay val="0"/>
          <c:spPr>
            <a:noFill/>
            <a:ln>
              <a:noFill/>
            </a:ln>
            <a:effectLst/>
          </c:spPr>
          <c:txPr>
            <a:bodyPr rot="-5400000" spcFirstLastPara="1" vertOverflow="ellipsis" vert="horz" wrap="square" anchor="ctr" anchorCtr="1"/>
            <a:lstStyle/>
            <a:p>
              <a:pPr>
                <a:defRPr sz="18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1800" b="0" i="0" u="none" strike="noStrike" kern="1200" baseline="0">
                <a:solidFill>
                  <a:schemeClr val="tx1">
                    <a:lumMod val="65000"/>
                    <a:lumOff val="35000"/>
                  </a:schemeClr>
                </a:solidFill>
                <a:latin typeface="+mn-lt"/>
                <a:ea typeface="+mn-ea"/>
                <a:cs typeface="+mn-cs"/>
              </a:defRPr>
            </a:pPr>
            <a:endParaRPr lang="en-US"/>
          </a:p>
        </c:txPr>
        <c:crossAx val="1323809423"/>
        <c:crosses val="autoZero"/>
        <c:crossBetween val="midCat"/>
      </c:valAx>
      <c:spPr>
        <a:noFill/>
        <a:ln>
          <a:solidFill>
            <a:schemeClr val="tx1"/>
          </a:solidFill>
        </a:ln>
        <a:effectLst/>
      </c:spPr>
    </c:plotArea>
    <c:legend>
      <c:legendPos val="r"/>
      <c:layout>
        <c:manualLayout>
          <c:xMode val="edge"/>
          <c:yMode val="edge"/>
          <c:x val="0.79736698569798192"/>
          <c:y val="0.1914581626298712"/>
          <c:w val="0.18812447489051637"/>
          <c:h val="0.34652551538789289"/>
        </c:manualLayout>
      </c:layout>
      <c:overlay val="0"/>
      <c:spPr>
        <a:noFill/>
        <a:ln>
          <a:solidFill>
            <a:schemeClr val="tx1"/>
          </a:solidFill>
        </a:ln>
        <a:effectLst/>
      </c:spPr>
      <c:txPr>
        <a:bodyPr rot="0" spcFirstLastPara="1" vertOverflow="ellipsis" vert="horz" wrap="square" anchor="ctr" anchorCtr="1"/>
        <a:lstStyle/>
        <a:p>
          <a:pPr>
            <a:defRPr sz="18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chart>
  <c:spPr>
    <a:noFill/>
    <a:ln>
      <a:noFill/>
    </a:ln>
    <a:effectLst/>
  </c:spPr>
  <c:txPr>
    <a:bodyPr/>
    <a:lstStyle/>
    <a:p>
      <a:pPr>
        <a:defRPr sz="1800"/>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8.xml><?xml version="1.0" encoding="utf-8"?>
<cs:colorStyle xmlns:cs="http://schemas.microsoft.com/office/drawing/2012/chartStyle" xmlns:a="http://schemas.openxmlformats.org/drawingml/2006/main" meth="withinLinear" id="15">
  <a:schemeClr val="accent2"/>
</cs:colorStyle>
</file>

<file path=ppt/charts/style1.xml><?xml version="1.0" encoding="utf-8"?>
<cs:chartStyle xmlns:cs="http://schemas.microsoft.com/office/drawing/2012/chartStyle" xmlns:a="http://schemas.openxmlformats.org/drawingml/2006/main" id="241">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ap="all" spc="120" normalizeH="0" baseline="0"/>
  </cs:categoryAxis>
  <cs:chartArea mods="allowNoFillOverride allowNoLineOverride">
    <cs:lnRef idx="0"/>
    <cs:fillRef idx="0"/>
    <cs:effectRef idx="0"/>
    <cs:fontRef idx="minor">
      <a:schemeClr val="dk1"/>
    </cs:fontRef>
    <cs:spPr>
      <a:solidFill>
        <a:schemeClr val="lt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50000"/>
        <a:lumOff val="50000"/>
      </a:schemeClr>
    </cs:fontRef>
    <cs:defRPr sz="800" b="0" i="0" u="none" strike="noStrike" kern="1200" baseline="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a:solidFill>
          <a:schemeClr val="phClr"/>
        </a:solidFill>
        <a:round/>
      </a:ln>
    </cs:spPr>
  </cs:dataPointMarker>
  <cs:dataPointMarkerLayout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15000"/>
            <a:lumOff val="85000"/>
          </a:schemeClr>
        </a:solidFill>
      </a:ln>
    </cs:spPr>
  </cs:downBar>
  <cs:dropLine>
    <cs:lnRef idx="0"/>
    <cs:fillRef idx="0"/>
    <cs:effectRef idx="0"/>
    <cs:fontRef idx="minor">
      <a:schemeClr val="dk1"/>
    </cs:fontRef>
    <cs:spPr>
      <a:ln w="9525">
        <a:solidFill>
          <a:schemeClr val="tx1">
            <a:lumMod val="35000"/>
            <a:lumOff val="65000"/>
          </a:schemeClr>
        </a:solidFill>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35000"/>
            <a:lumOff val="65000"/>
          </a:schemeClr>
        </a:solidFill>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cap="all" spc="120" normalizeH="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tx1">
        <a:lumMod val="65000"/>
        <a:lumOff val="35000"/>
      </a:schemeClr>
    </cs:fontRef>
    <cs:defRPr sz="800"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spPr>
      <a:ln w="9525" cap="flat" cmpd="sng" algn="ctr">
        <a:solidFill>
          <a:schemeClr val="dk1">
            <a:lumMod val="15000"/>
            <a:lumOff val="85000"/>
          </a:schemeClr>
        </a:solidFill>
        <a:round/>
      </a:ln>
    </cs:spPr>
    <cs:defRPr sz="900" kern="120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241">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ap="all" spc="120" normalizeH="0" baseline="0"/>
  </cs:categoryAxis>
  <cs:chartArea mods="allowNoFillOverride allowNoLineOverride">
    <cs:lnRef idx="0"/>
    <cs:fillRef idx="0"/>
    <cs:effectRef idx="0"/>
    <cs:fontRef idx="minor">
      <a:schemeClr val="dk1"/>
    </cs:fontRef>
    <cs:spPr>
      <a:solidFill>
        <a:schemeClr val="lt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50000"/>
        <a:lumOff val="50000"/>
      </a:schemeClr>
    </cs:fontRef>
    <cs:defRPr sz="800" b="0" i="0" u="none" strike="noStrike" kern="1200" baseline="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a:solidFill>
          <a:schemeClr val="phClr"/>
        </a:solidFill>
        <a:round/>
      </a:ln>
    </cs:spPr>
  </cs:dataPointMarker>
  <cs:dataPointMarkerLayout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15000"/>
            <a:lumOff val="85000"/>
          </a:schemeClr>
        </a:solidFill>
      </a:ln>
    </cs:spPr>
  </cs:downBar>
  <cs:dropLine>
    <cs:lnRef idx="0"/>
    <cs:fillRef idx="0"/>
    <cs:effectRef idx="0"/>
    <cs:fontRef idx="minor">
      <a:schemeClr val="dk1"/>
    </cs:fontRef>
    <cs:spPr>
      <a:ln w="9525">
        <a:solidFill>
          <a:schemeClr val="tx1">
            <a:lumMod val="35000"/>
            <a:lumOff val="65000"/>
          </a:schemeClr>
        </a:solidFill>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35000"/>
            <a:lumOff val="65000"/>
          </a:schemeClr>
        </a:solidFill>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cap="all" spc="120" normalizeH="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tx1">
        <a:lumMod val="65000"/>
        <a:lumOff val="35000"/>
      </a:schemeClr>
    </cs:fontRef>
    <cs:defRPr sz="800"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spPr>
      <a:ln w="9525" cap="flat" cmpd="sng" algn="ctr">
        <a:solidFill>
          <a:schemeClr val="dk1">
            <a:lumMod val="15000"/>
            <a:lumOff val="85000"/>
          </a:schemeClr>
        </a:solidFill>
        <a:round/>
      </a:ln>
    </cs:spPr>
    <cs:defRPr sz="900" kern="1200"/>
  </cs:valueAxis>
  <cs:wall>
    <cs:lnRef idx="0"/>
    <cs:fillRef idx="0"/>
    <cs:effectRef idx="0"/>
    <cs:fontRef idx="minor">
      <a:schemeClr val="dk1"/>
    </cs:fontRef>
  </cs:wall>
</cs:chartStyle>
</file>

<file path=ppt/charts/style3.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42">
  <cs:axisTitle>
    <cs:lnRef idx="0"/>
    <cs:fillRef idx="0"/>
    <cs:effectRef idx="0"/>
    <cs:fontRef idx="minor">
      <a:schemeClr val="tx2"/>
    </cs:fontRef>
    <cs:defRPr sz="900"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900" kern="1200"/>
  </cs:chartArea>
  <cs:dataLabel>
    <cs:lnRef idx="0"/>
    <cs:fillRef idx="0"/>
    <cs:effectRef idx="0"/>
    <cs:fontRef idx="minor">
      <a:schemeClr val="tx2"/>
    </cs:fontRef>
    <cs:defRPr sz="900"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9525" cap="rnd">
        <a:solidFill>
          <a:schemeClr val="phClr"/>
        </a:solidFill>
        <a:round/>
      </a:ln>
    </cs:spPr>
  </cs:dataPointLine>
  <cs:dataPointMarker>
    <cs:lnRef idx="0">
      <cs:styleClr val="auto"/>
    </cs:lnRef>
    <cs:fillRef idx="3">
      <cs:styleClr val="auto"/>
    </cs:fillRef>
    <cs:effectRef idx="2"/>
    <cs:fontRef idx="minor">
      <a:schemeClr val="tx2"/>
    </cs:fontRef>
    <cs:spPr>
      <a:ln w="9525">
        <a:solidFill>
          <a:schemeClr val="phClr"/>
        </a:solidFill>
        <a:round/>
      </a:ln>
    </cs:spPr>
  </cs:dataPointMarker>
  <cs:dataPointMarkerLayout symbol="circle" size="5"/>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900"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900"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1600" b="1" kern="1200"/>
  </cs:title>
  <cs:trendline>
    <cs:lnRef idx="0">
      <cs:styleClr val="auto"/>
    </cs:lnRef>
    <cs:fillRef idx="0"/>
    <cs:effectRef idx="0"/>
    <cs:fontRef idx="minor">
      <a:schemeClr val="tx2"/>
    </cs:fontRef>
    <cs:spPr>
      <a:ln w="9525" cap="rnd">
        <a:solidFill>
          <a:schemeClr val="phClr"/>
        </a:solidFill>
      </a:ln>
    </cs:spPr>
  </cs:trendline>
  <cs:trendlineLabel>
    <cs:lnRef idx="0"/>
    <cs:fillRef idx="0"/>
    <cs:effectRef idx="0"/>
    <cs:fontRef idx="minor">
      <a:schemeClr val="tx2"/>
    </cs:fontRef>
    <cs:defRPr sz="900"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spPr>
      <a:ln>
        <a:solidFill>
          <a:schemeClr val="tx2">
            <a:lumMod val="40000"/>
            <a:lumOff val="60000"/>
          </a:schemeClr>
        </a:solidFill>
      </a:ln>
    </cs:spPr>
    <cs:defRPr sz="900" kern="1200"/>
  </cs:valueAxis>
  <cs:wall>
    <cs:lnRef idx="0"/>
    <cs:fillRef idx="0"/>
    <cs:effectRef idx="0"/>
    <cs:fontRef idx="minor">
      <a:schemeClr val="tx2"/>
    </cs:fontRef>
  </cs:wall>
</cs:chartStyle>
</file>

<file path=ppt/charts/style6.xml><?xml version="1.0" encoding="utf-8"?>
<cs:chartStyle xmlns:cs="http://schemas.microsoft.com/office/drawing/2012/chartStyle" xmlns:a="http://schemas.openxmlformats.org/drawingml/2006/main" id="242">
  <cs:axisTitle>
    <cs:lnRef idx="0"/>
    <cs:fillRef idx="0"/>
    <cs:effectRef idx="0"/>
    <cs:fontRef idx="minor">
      <a:schemeClr val="tx2"/>
    </cs:fontRef>
    <cs:defRPr sz="900"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900" kern="1200"/>
  </cs:chartArea>
  <cs:dataLabel>
    <cs:lnRef idx="0"/>
    <cs:fillRef idx="0"/>
    <cs:effectRef idx="0"/>
    <cs:fontRef idx="minor">
      <a:schemeClr val="tx2"/>
    </cs:fontRef>
    <cs:defRPr sz="900"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9525" cap="rnd">
        <a:solidFill>
          <a:schemeClr val="phClr"/>
        </a:solidFill>
        <a:round/>
      </a:ln>
    </cs:spPr>
  </cs:dataPointLine>
  <cs:dataPointMarker>
    <cs:lnRef idx="0">
      <cs:styleClr val="auto"/>
    </cs:lnRef>
    <cs:fillRef idx="3">
      <cs:styleClr val="auto"/>
    </cs:fillRef>
    <cs:effectRef idx="2"/>
    <cs:fontRef idx="minor">
      <a:schemeClr val="tx2"/>
    </cs:fontRef>
    <cs:spPr>
      <a:ln w="9525">
        <a:solidFill>
          <a:schemeClr val="phClr"/>
        </a:solidFill>
        <a:round/>
      </a:ln>
    </cs:spPr>
  </cs:dataPointMarker>
  <cs:dataPointMarkerLayout symbol="circle" size="5"/>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900"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900"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1600" b="1" kern="1200"/>
  </cs:title>
  <cs:trendline>
    <cs:lnRef idx="0">
      <cs:styleClr val="auto"/>
    </cs:lnRef>
    <cs:fillRef idx="0"/>
    <cs:effectRef idx="0"/>
    <cs:fontRef idx="minor">
      <a:schemeClr val="tx2"/>
    </cs:fontRef>
    <cs:spPr>
      <a:ln w="9525" cap="rnd">
        <a:solidFill>
          <a:schemeClr val="phClr"/>
        </a:solidFill>
      </a:ln>
    </cs:spPr>
  </cs:trendline>
  <cs:trendlineLabel>
    <cs:lnRef idx="0"/>
    <cs:fillRef idx="0"/>
    <cs:effectRef idx="0"/>
    <cs:fontRef idx="minor">
      <a:schemeClr val="tx2"/>
    </cs:fontRef>
    <cs:defRPr sz="900"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spPr>
      <a:ln>
        <a:solidFill>
          <a:schemeClr val="tx2">
            <a:lumMod val="40000"/>
            <a:lumOff val="60000"/>
          </a:schemeClr>
        </a:solidFill>
      </a:ln>
    </cs:spPr>
    <cs:defRPr sz="900" kern="1200"/>
  </cs:valueAxis>
  <cs:wall>
    <cs:lnRef idx="0"/>
    <cs:fillRef idx="0"/>
    <cs:effectRef idx="0"/>
    <cs:fontRef idx="minor">
      <a:schemeClr val="tx2"/>
    </cs:fontRef>
  </cs:wall>
</cs:chartStyle>
</file>

<file path=ppt/charts/style7.xml><?xml version="1.0" encoding="utf-8"?>
<cs:chartStyle xmlns:cs="http://schemas.microsoft.com/office/drawing/2012/chartStyle" xmlns:a="http://schemas.openxmlformats.org/drawingml/2006/main" id="242">
  <cs:axisTitle>
    <cs:lnRef idx="0"/>
    <cs:fillRef idx="0"/>
    <cs:effectRef idx="0"/>
    <cs:fontRef idx="minor">
      <a:schemeClr val="tx2"/>
    </cs:fontRef>
    <cs:defRPr sz="900"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900" kern="1200"/>
  </cs:chartArea>
  <cs:dataLabel>
    <cs:lnRef idx="0"/>
    <cs:fillRef idx="0"/>
    <cs:effectRef idx="0"/>
    <cs:fontRef idx="minor">
      <a:schemeClr val="tx2"/>
    </cs:fontRef>
    <cs:defRPr sz="900"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9525" cap="rnd">
        <a:solidFill>
          <a:schemeClr val="phClr"/>
        </a:solidFill>
        <a:round/>
      </a:ln>
    </cs:spPr>
  </cs:dataPointLine>
  <cs:dataPointMarker>
    <cs:lnRef idx="0">
      <cs:styleClr val="auto"/>
    </cs:lnRef>
    <cs:fillRef idx="3">
      <cs:styleClr val="auto"/>
    </cs:fillRef>
    <cs:effectRef idx="2"/>
    <cs:fontRef idx="minor">
      <a:schemeClr val="tx2"/>
    </cs:fontRef>
    <cs:spPr>
      <a:ln w="9525">
        <a:solidFill>
          <a:schemeClr val="phClr"/>
        </a:solidFill>
        <a:round/>
      </a:ln>
    </cs:spPr>
  </cs:dataPointMarker>
  <cs:dataPointMarkerLayout symbol="circle" size="5"/>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900"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900"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1600" b="1" kern="1200"/>
  </cs:title>
  <cs:trendline>
    <cs:lnRef idx="0">
      <cs:styleClr val="auto"/>
    </cs:lnRef>
    <cs:fillRef idx="0"/>
    <cs:effectRef idx="0"/>
    <cs:fontRef idx="minor">
      <a:schemeClr val="tx2"/>
    </cs:fontRef>
    <cs:spPr>
      <a:ln w="9525" cap="rnd">
        <a:solidFill>
          <a:schemeClr val="phClr"/>
        </a:solidFill>
      </a:ln>
    </cs:spPr>
  </cs:trendline>
  <cs:trendlineLabel>
    <cs:lnRef idx="0"/>
    <cs:fillRef idx="0"/>
    <cs:effectRef idx="0"/>
    <cs:fontRef idx="minor">
      <a:schemeClr val="tx2"/>
    </cs:fontRef>
    <cs:defRPr sz="900"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spPr>
      <a:ln>
        <a:solidFill>
          <a:schemeClr val="tx2">
            <a:lumMod val="40000"/>
            <a:lumOff val="60000"/>
          </a:schemeClr>
        </a:solidFill>
      </a:ln>
    </cs:spPr>
    <cs:defRPr sz="900" kern="1200"/>
  </cs:valueAxis>
  <cs:wall>
    <cs:lnRef idx="0"/>
    <cs:fillRef idx="0"/>
    <cs:effectRef idx="0"/>
    <cs:fontRef idx="minor">
      <a:schemeClr val="tx2"/>
    </cs:fontRef>
  </cs:wall>
</cs:chartStyle>
</file>

<file path=ppt/charts/style8.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1197"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fr-FR"/>
          </a:p>
        </p:txBody>
      </p:sp>
      <p:sp>
        <p:nvSpPr>
          <p:cNvPr id="3" name="Espace réservé de la date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9C63EE-38E6-4E92-8053-94064E8646B9}" type="datetimeFigureOut">
              <a:rPr lang="fr-FR" smtClean="0"/>
              <a:t>23/06/2026</a:t>
            </a:fld>
            <a:endParaRPr lang="fr-FR"/>
          </a:p>
        </p:txBody>
      </p:sp>
      <p:sp>
        <p:nvSpPr>
          <p:cNvPr id="4" name="Espace réservé de l'image des diapositives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fr-FR"/>
          </a:p>
        </p:txBody>
      </p:sp>
      <p:sp>
        <p:nvSpPr>
          <p:cNvPr id="5" name="Espace réservé des note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6" name="Espace réservé du pied de page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fr-FR"/>
          </a:p>
        </p:txBody>
      </p:sp>
      <p:sp>
        <p:nvSpPr>
          <p:cNvPr id="7" name="Espace réservé du numéro de diapositive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9B85E7-203F-4601-B3CE-A24FBDB2E9BA}" type="slidenum">
              <a:rPr lang="fr-FR" smtClean="0"/>
              <a:t>‹N°›</a:t>
            </a:fld>
            <a:endParaRPr lang="fr-FR"/>
          </a:p>
        </p:txBody>
      </p:sp>
    </p:spTree>
    <p:extLst>
      <p:ext uri="{BB962C8B-B14F-4D97-AF65-F5344CB8AC3E}">
        <p14:creationId xmlns:p14="http://schemas.microsoft.com/office/powerpoint/2010/main" val="1835718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sz="4800">
                <a:solidFill>
                  <a:schemeClr val="accent4">
                    <a:lumMod val="20000"/>
                    <a:lumOff val="80000"/>
                  </a:schemeClr>
                </a:solidFill>
                <a:effectLst>
                  <a:outerShdw blurRad="38100" dist="38100" dir="2700000" algn="tl">
                    <a:srgbClr val="000000">
                      <a:alpha val="43137"/>
                    </a:srgbClr>
                  </a:outerShdw>
                </a:effectLst>
              </a:rPr>
              <a:t>Travaux d’</a:t>
            </a:r>
            <a:r>
              <a:rPr lang="fr-FR" sz="4800" err="1">
                <a:solidFill>
                  <a:schemeClr val="accent4">
                    <a:lumMod val="20000"/>
                    <a:lumOff val="80000"/>
                  </a:schemeClr>
                </a:solidFill>
                <a:effectLst>
                  <a:outerShdw blurRad="38100" dist="38100" dir="2700000" algn="tl">
                    <a:srgbClr val="000000">
                      <a:alpha val="43137"/>
                    </a:srgbClr>
                  </a:outerShdw>
                </a:effectLst>
              </a:rPr>
              <a:t>avanceme,nt</a:t>
            </a:r>
            <a:r>
              <a:rPr lang="fr-FR" sz="4800">
                <a:solidFill>
                  <a:schemeClr val="accent4">
                    <a:lumMod val="20000"/>
                    <a:lumOff val="80000"/>
                  </a:schemeClr>
                </a:solidFill>
                <a:effectLst>
                  <a:outerShdw blurRad="38100" dist="38100" dir="2700000" algn="tl">
                    <a:srgbClr val="000000">
                      <a:alpha val="43137"/>
                    </a:srgbClr>
                  </a:outerShdw>
                </a:effectLst>
              </a:rPr>
              <a:t> de thèse pour cette première année: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fr-FR" sz="4800">
              <a:solidFill>
                <a:schemeClr val="accent4">
                  <a:lumMod val="20000"/>
                  <a:lumOff val="80000"/>
                </a:schemeClr>
              </a:solidFill>
              <a:effectLst>
                <a:outerShdw blurRad="38100" dist="38100" dir="2700000" algn="tl">
                  <a:srgbClr val="000000">
                    <a:alpha val="43137"/>
                  </a:srgbClr>
                </a:outerShdw>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fr-FR" sz="4800">
              <a:solidFill>
                <a:schemeClr val="accent4">
                  <a:lumMod val="20000"/>
                  <a:lumOff val="80000"/>
                </a:schemeClr>
              </a:solidFill>
              <a:effectLst>
                <a:outerShdw blurRad="38100" dist="38100" dir="2700000" algn="tl">
                  <a:srgbClr val="000000">
                    <a:alpha val="43137"/>
                  </a:srgbClr>
                </a:outerShdw>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fr-FR" sz="4800">
              <a:solidFill>
                <a:schemeClr val="accent4">
                  <a:lumMod val="20000"/>
                  <a:lumOff val="80000"/>
                </a:schemeClr>
              </a:solidFill>
              <a:effectLst>
                <a:outerShdw blurRad="38100" dist="38100" dir="2700000" algn="tl">
                  <a:srgbClr val="000000">
                    <a:alpha val="43137"/>
                  </a:srgbClr>
                </a:outerShdw>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fr-FR" sz="4800">
                <a:solidFill>
                  <a:schemeClr val="accent4">
                    <a:lumMod val="20000"/>
                    <a:lumOff val="80000"/>
                  </a:schemeClr>
                </a:solidFill>
                <a:effectLst>
                  <a:outerShdw blurRad="38100" dist="38100" dir="2700000" algn="tl">
                    <a:srgbClr val="000000">
                      <a:alpha val="43137"/>
                    </a:srgbClr>
                  </a:outerShdw>
                </a:effectLst>
              </a:rPr>
              <a:t>ADEME </a:t>
            </a:r>
            <a:r>
              <a:rPr lang="fr-FR" sz="4800" b="1">
                <a:solidFill>
                  <a:schemeClr val="accent4">
                    <a:lumMod val="20000"/>
                    <a:lumOff val="80000"/>
                  </a:schemeClr>
                </a:solidFill>
                <a:effectLst>
                  <a:outerShdw blurRad="38100" dist="38100" dir="2700000" algn="tl">
                    <a:srgbClr val="000000">
                      <a:alpha val="43137"/>
                    </a:srgbClr>
                  </a:outerShdw>
                </a:effectLst>
                <a:latin typeface="Arial Nova Light" panose="020B0304020202020204" pitchFamily="34" charset="0"/>
                <a:ea typeface="Roboto" panose="02000000000000000000" pitchFamily="2" charset="0"/>
                <a:cs typeface="Roboto" panose="02000000000000000000" pitchFamily="2" charset="0"/>
              </a:rPr>
              <a:t>Qualit’ère</a:t>
            </a:r>
            <a:br>
              <a:rPr lang="fr-FR" sz="5400">
                <a:solidFill>
                  <a:schemeClr val="accent4">
                    <a:lumMod val="20000"/>
                    <a:lumOff val="80000"/>
                  </a:schemeClr>
                </a:solidFill>
                <a:effectLst>
                  <a:outerShdw blurRad="38100" dist="38100" dir="2700000" algn="tl">
                    <a:srgbClr val="000000">
                      <a:alpha val="43137"/>
                    </a:srgbClr>
                  </a:outerShdw>
                </a:effectLst>
              </a:rPr>
            </a:br>
            <a:r>
              <a:rPr lang="fr-FR" sz="1200">
                <a:solidFill>
                  <a:schemeClr val="accent4">
                    <a:lumMod val="20000"/>
                    <a:lumOff val="80000"/>
                  </a:schemeClr>
                </a:solidFill>
                <a:effectLst>
                  <a:outerShdw blurRad="38100" dist="38100" dir="2700000" algn="tl">
                    <a:srgbClr val="000000">
                      <a:alpha val="43137"/>
                    </a:srgbClr>
                  </a:outerShdw>
                </a:effectLst>
                <a:latin typeface="Roboto" panose="02000000000000000000" pitchFamily="2" charset="0"/>
              </a:rPr>
              <a:t>Développement d’outils efficaces pour le contrôle qualité de constructions en terre</a:t>
            </a:r>
            <a:endParaRPr lang="fr-FR">
              <a:solidFill>
                <a:schemeClr val="accent4">
                  <a:lumMod val="20000"/>
                  <a:lumOff val="80000"/>
                </a:schemeClr>
              </a:solidFill>
              <a:effectLst>
                <a:outerShdw blurRad="38100" dist="38100" dir="2700000" algn="tl">
                  <a:srgbClr val="000000">
                    <a:alpha val="43137"/>
                  </a:srgbClr>
                </a:outerShdw>
              </a:effectLst>
            </a:endParaRPr>
          </a:p>
          <a:p>
            <a:endParaRPr lang="en-US"/>
          </a:p>
        </p:txBody>
      </p:sp>
      <p:sp>
        <p:nvSpPr>
          <p:cNvPr id="4" name="Espace réservé du numéro de diapositive 3"/>
          <p:cNvSpPr>
            <a:spLocks noGrp="1"/>
          </p:cNvSpPr>
          <p:nvPr>
            <p:ph type="sldNum" sz="quarter" idx="5"/>
          </p:nvPr>
        </p:nvSpPr>
        <p:spPr/>
        <p:txBody>
          <a:bodyPr/>
          <a:lstStyle/>
          <a:p>
            <a:fld id="{99E62E08-B91B-41A6-99D8-D03EB33795E4}" type="slidenum">
              <a:rPr lang="en-US" smtClean="0"/>
              <a:t>1</a:t>
            </a:fld>
            <a:endParaRPr lang="en-US"/>
          </a:p>
        </p:txBody>
      </p:sp>
    </p:spTree>
    <p:extLst>
      <p:ext uri="{BB962C8B-B14F-4D97-AF65-F5344CB8AC3E}">
        <p14:creationId xmlns:p14="http://schemas.microsoft.com/office/powerpoint/2010/main" val="40993585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en-US" sz="1200" kern="1200">
                <a:solidFill>
                  <a:schemeClr val="tx1"/>
                </a:solidFill>
                <a:effectLst/>
                <a:latin typeface="+mn-lt"/>
                <a:ea typeface="+mn-ea"/>
                <a:cs typeface="+mn-cs"/>
              </a:rPr>
              <a:t>And the problem is that there is a large variety of construction technics, as illustrated by the diagram here from </a:t>
            </a:r>
            <a:r>
              <a:rPr lang="en-US" sz="1200" kern="1200" err="1">
                <a:solidFill>
                  <a:schemeClr val="tx1"/>
                </a:solidFill>
                <a:effectLst/>
                <a:latin typeface="+mn-lt"/>
                <a:ea typeface="+mn-ea"/>
                <a:cs typeface="+mn-cs"/>
              </a:rPr>
              <a:t>Craterre</a:t>
            </a:r>
            <a:r>
              <a:rPr lang="en-US" sz="1200" kern="1200">
                <a:solidFill>
                  <a:schemeClr val="tx1"/>
                </a:solidFill>
                <a:effectLst/>
                <a:latin typeface="+mn-lt"/>
                <a:ea typeface="+mn-ea"/>
                <a:cs typeface="+mn-cs"/>
              </a:rPr>
              <a:t>, and that these </a:t>
            </a:r>
            <a:r>
              <a:rPr lang="en-US" sz="1200" kern="1200" err="1">
                <a:solidFill>
                  <a:schemeClr val="tx1"/>
                </a:solidFill>
                <a:effectLst/>
                <a:latin typeface="+mn-lt"/>
                <a:ea typeface="+mn-ea"/>
                <a:cs typeface="+mn-cs"/>
              </a:rPr>
              <a:t>techics</a:t>
            </a:r>
            <a:r>
              <a:rPr lang="en-US" sz="1200" kern="1200">
                <a:solidFill>
                  <a:schemeClr val="tx1"/>
                </a:solidFill>
                <a:effectLst/>
                <a:latin typeface="+mn-lt"/>
                <a:ea typeface="+mn-ea"/>
                <a:cs typeface="+mn-cs"/>
              </a:rPr>
              <a:t> are strongly different.</a:t>
            </a:r>
            <a:endParaRPr lang="fr-FR"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We will not have the time today present in detail the differences between all these technics, but basically, in function of the technics the earth mixture preparation, its compaction and its implementation may strongly differ. To illustrate this point, I will briefly present here the four main load-bearing construction technics, which are rammed earth, CEB, cob and Adobe.  </a:t>
            </a:r>
            <a:endParaRPr lang="fr-FR" sz="1200" kern="1200">
              <a:solidFill>
                <a:schemeClr val="tx1"/>
              </a:solidFill>
              <a:effectLst/>
              <a:latin typeface="+mn-lt"/>
              <a:ea typeface="+mn-ea"/>
              <a:cs typeface="+mn-cs"/>
            </a:endParaRPr>
          </a:p>
        </p:txBody>
      </p:sp>
      <p:sp>
        <p:nvSpPr>
          <p:cNvPr id="4" name="Espace réservé du numéro de diapositive 3"/>
          <p:cNvSpPr>
            <a:spLocks noGrp="1"/>
          </p:cNvSpPr>
          <p:nvPr>
            <p:ph type="sldNum" sz="quarter" idx="10"/>
          </p:nvPr>
        </p:nvSpPr>
        <p:spPr/>
        <p:txBody>
          <a:bodyPr/>
          <a:lstStyle/>
          <a:p>
            <a:fld id="{2FFE41F6-7CEE-4A15-A4BC-1EA102A3A481}" type="slidenum">
              <a:rPr lang="en-US" smtClean="0"/>
              <a:t>2</a:t>
            </a:fld>
            <a:endParaRPr lang="en-US"/>
          </a:p>
        </p:txBody>
      </p:sp>
    </p:spTree>
    <p:extLst>
      <p:ext uri="{BB962C8B-B14F-4D97-AF65-F5344CB8AC3E}">
        <p14:creationId xmlns:p14="http://schemas.microsoft.com/office/powerpoint/2010/main" val="6681529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A9983D-95AE-E064-198D-AD7841ED23EE}"/>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3D27FFE1-5898-94ED-04CB-6139827A081F}"/>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52D935B8-09AF-45F5-0F6B-66D4E19D673C}"/>
              </a:ext>
            </a:extLst>
          </p:cNvPr>
          <p:cNvSpPr>
            <a:spLocks noGrp="1"/>
          </p:cNvSpPr>
          <p:nvPr>
            <p:ph type="body" idx="1"/>
          </p:nvPr>
        </p:nvSpPr>
        <p:spPr/>
        <p:txBody>
          <a:bodyPr/>
          <a:lstStyle/>
          <a:p>
            <a:r>
              <a:rPr lang="en-US" sz="1200" kern="1200">
                <a:solidFill>
                  <a:schemeClr val="tx1"/>
                </a:solidFill>
                <a:effectLst/>
                <a:latin typeface="+mn-lt"/>
                <a:ea typeface="+mn-ea"/>
                <a:cs typeface="+mn-cs"/>
              </a:rPr>
              <a:t>And the problem is that there is a large variety of construction technics, as illustrated by the diagram here from </a:t>
            </a:r>
            <a:r>
              <a:rPr lang="en-US" sz="1200" kern="1200" err="1">
                <a:solidFill>
                  <a:schemeClr val="tx1"/>
                </a:solidFill>
                <a:effectLst/>
                <a:latin typeface="+mn-lt"/>
                <a:ea typeface="+mn-ea"/>
                <a:cs typeface="+mn-cs"/>
              </a:rPr>
              <a:t>Craterre</a:t>
            </a:r>
            <a:r>
              <a:rPr lang="en-US" sz="1200" kern="1200">
                <a:solidFill>
                  <a:schemeClr val="tx1"/>
                </a:solidFill>
                <a:effectLst/>
                <a:latin typeface="+mn-lt"/>
                <a:ea typeface="+mn-ea"/>
                <a:cs typeface="+mn-cs"/>
              </a:rPr>
              <a:t>, and that these </a:t>
            </a:r>
            <a:r>
              <a:rPr lang="en-US" sz="1200" kern="1200" err="1">
                <a:solidFill>
                  <a:schemeClr val="tx1"/>
                </a:solidFill>
                <a:effectLst/>
                <a:latin typeface="+mn-lt"/>
                <a:ea typeface="+mn-ea"/>
                <a:cs typeface="+mn-cs"/>
              </a:rPr>
              <a:t>techics</a:t>
            </a:r>
            <a:r>
              <a:rPr lang="en-US" sz="1200" kern="1200">
                <a:solidFill>
                  <a:schemeClr val="tx1"/>
                </a:solidFill>
                <a:effectLst/>
                <a:latin typeface="+mn-lt"/>
                <a:ea typeface="+mn-ea"/>
                <a:cs typeface="+mn-cs"/>
              </a:rPr>
              <a:t> are strongly different.</a:t>
            </a:r>
            <a:endParaRPr lang="fr-FR"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We will not have the time today present in detail the differences between all these technics, but basically, in function of the technics the earth mixture preparation, its compaction and its implementation may strongly differ. To illustrate this point, I will briefly present here the four main load-bearing construction technics, which are rammed earth, CEB, cob and Adobe.  </a:t>
            </a:r>
            <a:endParaRPr lang="fr-FR" sz="1200" kern="1200">
              <a:solidFill>
                <a:schemeClr val="tx1"/>
              </a:solidFill>
              <a:effectLst/>
              <a:latin typeface="+mn-lt"/>
              <a:ea typeface="+mn-ea"/>
              <a:cs typeface="+mn-cs"/>
            </a:endParaRPr>
          </a:p>
        </p:txBody>
      </p:sp>
      <p:sp>
        <p:nvSpPr>
          <p:cNvPr id="4" name="Espace réservé du numéro de diapositive 3">
            <a:extLst>
              <a:ext uri="{FF2B5EF4-FFF2-40B4-BE49-F238E27FC236}">
                <a16:creationId xmlns:a16="http://schemas.microsoft.com/office/drawing/2014/main" id="{FA9C4CC2-F4F6-F7A2-22C6-7488A938D008}"/>
              </a:ext>
            </a:extLst>
          </p:cNvPr>
          <p:cNvSpPr>
            <a:spLocks noGrp="1"/>
          </p:cNvSpPr>
          <p:nvPr>
            <p:ph type="sldNum" sz="quarter" idx="10"/>
          </p:nvPr>
        </p:nvSpPr>
        <p:spPr/>
        <p:txBody>
          <a:bodyPr/>
          <a:lstStyle/>
          <a:p>
            <a:fld id="{2FFE41F6-7CEE-4A15-A4BC-1EA102A3A481}" type="slidenum">
              <a:rPr lang="en-US" smtClean="0"/>
              <a:t>3</a:t>
            </a:fld>
            <a:endParaRPr lang="en-US"/>
          </a:p>
        </p:txBody>
      </p:sp>
    </p:spTree>
    <p:extLst>
      <p:ext uri="{BB962C8B-B14F-4D97-AF65-F5344CB8AC3E}">
        <p14:creationId xmlns:p14="http://schemas.microsoft.com/office/powerpoint/2010/main" val="8271727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10CD3D-A1DB-7BD5-E169-AD68F9ED8908}"/>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2AFFCFCD-95F8-6120-C39C-BDE5ACE3DC9F}"/>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43730262-C9F3-087B-EE22-CDC27C656EEC}"/>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sz="1200">
                <a:solidFill>
                  <a:schemeClr val="bg2">
                    <a:lumMod val="25000"/>
                  </a:schemeClr>
                </a:solidFill>
                <a:latin typeface="Marianne Light" panose="02000000000000000000" pitchFamily="2" charset="0"/>
              </a:rPr>
              <a:t>Ces questions là, ont été traité dans le PNT et dans le giron, émergence du projet de ma thèse.</a:t>
            </a:r>
          </a:p>
          <a:p>
            <a:endParaRPr lang="en-US"/>
          </a:p>
        </p:txBody>
      </p:sp>
      <p:sp>
        <p:nvSpPr>
          <p:cNvPr id="4" name="Espace réservé du numéro de diapositive 3">
            <a:extLst>
              <a:ext uri="{FF2B5EF4-FFF2-40B4-BE49-F238E27FC236}">
                <a16:creationId xmlns:a16="http://schemas.microsoft.com/office/drawing/2014/main" id="{E26CF148-505B-C8EC-DA58-236ED814CC97}"/>
              </a:ext>
            </a:extLst>
          </p:cNvPr>
          <p:cNvSpPr>
            <a:spLocks noGrp="1"/>
          </p:cNvSpPr>
          <p:nvPr>
            <p:ph type="sldNum" sz="quarter" idx="5"/>
          </p:nvPr>
        </p:nvSpPr>
        <p:spPr/>
        <p:txBody>
          <a:bodyPr/>
          <a:lstStyle/>
          <a:p>
            <a:fld id="{99E62E08-B91B-41A6-99D8-D03EB33795E4}" type="slidenum">
              <a:rPr lang="en-US" smtClean="0"/>
              <a:t>8</a:t>
            </a:fld>
            <a:endParaRPr lang="en-US"/>
          </a:p>
        </p:txBody>
      </p:sp>
    </p:spTree>
    <p:extLst>
      <p:ext uri="{BB962C8B-B14F-4D97-AF65-F5344CB8AC3E}">
        <p14:creationId xmlns:p14="http://schemas.microsoft.com/office/powerpoint/2010/main" val="22002026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a:t>Devoir les prendre en compte pour le développement des outils, différente hétérogénéité… milieux poreux, au revoir la mmc, et bonjour la RDM</a:t>
            </a:r>
            <a:endParaRPr lang="en-US"/>
          </a:p>
        </p:txBody>
      </p:sp>
      <p:sp>
        <p:nvSpPr>
          <p:cNvPr id="4" name="Espace réservé du numéro de diapositive 3"/>
          <p:cNvSpPr>
            <a:spLocks noGrp="1"/>
          </p:cNvSpPr>
          <p:nvPr>
            <p:ph type="sldNum" sz="quarter" idx="5"/>
          </p:nvPr>
        </p:nvSpPr>
        <p:spPr/>
        <p:txBody>
          <a:bodyPr/>
          <a:lstStyle/>
          <a:p>
            <a:fld id="{99E62E08-B91B-41A6-99D8-D03EB33795E4}" type="slidenum">
              <a:rPr lang="en-US" smtClean="0"/>
              <a:t>9</a:t>
            </a:fld>
            <a:endParaRPr lang="en-US"/>
          </a:p>
        </p:txBody>
      </p:sp>
    </p:spTree>
    <p:extLst>
      <p:ext uri="{BB962C8B-B14F-4D97-AF65-F5344CB8AC3E}">
        <p14:creationId xmlns:p14="http://schemas.microsoft.com/office/powerpoint/2010/main" val="5399834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8CEF58-54CD-11CE-797D-FED92A9AFA18}"/>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7D4C643C-8FB0-7C32-4062-35CD3CA3BF2F}"/>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C9C8508A-66FC-A304-8928-65C544AAE504}"/>
              </a:ext>
            </a:extLst>
          </p:cNvPr>
          <p:cNvSpPr>
            <a:spLocks noGrp="1"/>
          </p:cNvSpPr>
          <p:nvPr>
            <p:ph type="body" idx="1"/>
          </p:nvPr>
        </p:nvSpPr>
        <p:spPr/>
        <p:txBody>
          <a:bodyPr/>
          <a:lstStyle/>
          <a:p>
            <a:r>
              <a:rPr lang="fr-FR"/>
              <a:t>Devoir les prendre en compte pour le développement des outils, différente hétérogénéité… milieux poreux, au revoir la mmc, et bonjour la RDM</a:t>
            </a:r>
            <a:endParaRPr lang="en-US"/>
          </a:p>
        </p:txBody>
      </p:sp>
      <p:sp>
        <p:nvSpPr>
          <p:cNvPr id="4" name="Espace réservé du numéro de diapositive 3">
            <a:extLst>
              <a:ext uri="{FF2B5EF4-FFF2-40B4-BE49-F238E27FC236}">
                <a16:creationId xmlns:a16="http://schemas.microsoft.com/office/drawing/2014/main" id="{98212CDB-1091-66BD-AEA0-EF5B00C4F874}"/>
              </a:ext>
            </a:extLst>
          </p:cNvPr>
          <p:cNvSpPr>
            <a:spLocks noGrp="1"/>
          </p:cNvSpPr>
          <p:nvPr>
            <p:ph type="sldNum" sz="quarter" idx="5"/>
          </p:nvPr>
        </p:nvSpPr>
        <p:spPr/>
        <p:txBody>
          <a:bodyPr/>
          <a:lstStyle/>
          <a:p>
            <a:fld id="{99E62E08-B91B-41A6-99D8-D03EB33795E4}" type="slidenum">
              <a:rPr lang="en-US" smtClean="0"/>
              <a:t>10</a:t>
            </a:fld>
            <a:endParaRPr lang="en-US"/>
          </a:p>
        </p:txBody>
      </p:sp>
    </p:spTree>
    <p:extLst>
      <p:ext uri="{BB962C8B-B14F-4D97-AF65-F5344CB8AC3E}">
        <p14:creationId xmlns:p14="http://schemas.microsoft.com/office/powerpoint/2010/main" val="9963229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indent="0" fontAlgn="base">
              <a:buFont typeface="Arial" pitchFamily="34" charset="0"/>
              <a:buNone/>
            </a:pPr>
            <a:r>
              <a:rPr lang="fr-FR" sz="1200">
                <a:solidFill>
                  <a:schemeClr val="tx2"/>
                </a:solidFill>
                <a:latin typeface="Marianne Light" panose="02000000000000000000" pitchFamily="2" charset="0"/>
              </a:rPr>
              <a:t>L’objectif général de la thèse est le contrôle sur site, par des </a:t>
            </a:r>
            <a:r>
              <a:rPr lang="fr-FR" sz="1200" b="1">
                <a:solidFill>
                  <a:schemeClr val="tx2"/>
                </a:solidFill>
                <a:latin typeface="Marianne Light" panose="02000000000000000000" pitchFamily="2" charset="0"/>
              </a:rPr>
              <a:t>moyens non destructifs</a:t>
            </a:r>
            <a:r>
              <a:rPr lang="fr-FR" sz="1200">
                <a:solidFill>
                  <a:schemeClr val="tx2"/>
                </a:solidFill>
                <a:latin typeface="Marianne Light" panose="02000000000000000000" pitchFamily="2" charset="0"/>
              </a:rPr>
              <a:t> de la qualité de mise en œuvre et/ou de la pérennité d’éléments structurels en terre.  </a:t>
            </a:r>
          </a:p>
          <a:p>
            <a:endParaRPr lang="en-US" sz="1200">
              <a:solidFill>
                <a:schemeClr val="tx2"/>
              </a:solidFill>
              <a:latin typeface="Marianne Light" panose="02000000000000000000" pitchFamily="2" charset="0"/>
            </a:endParaRPr>
          </a:p>
          <a:p>
            <a:endParaRPr lang="en-US"/>
          </a:p>
        </p:txBody>
      </p:sp>
      <p:sp>
        <p:nvSpPr>
          <p:cNvPr id="4" name="Espace réservé du numéro de diapositive 3"/>
          <p:cNvSpPr>
            <a:spLocks noGrp="1"/>
          </p:cNvSpPr>
          <p:nvPr>
            <p:ph type="sldNum" sz="quarter" idx="5"/>
          </p:nvPr>
        </p:nvSpPr>
        <p:spPr/>
        <p:txBody>
          <a:bodyPr/>
          <a:lstStyle/>
          <a:p>
            <a:fld id="{99E62E08-B91B-41A6-99D8-D03EB33795E4}" type="slidenum">
              <a:rPr lang="en-US" smtClean="0"/>
              <a:t>11</a:t>
            </a:fld>
            <a:endParaRPr lang="en-US"/>
          </a:p>
        </p:txBody>
      </p:sp>
    </p:spTree>
    <p:extLst>
      <p:ext uri="{BB962C8B-B14F-4D97-AF65-F5344CB8AC3E}">
        <p14:creationId xmlns:p14="http://schemas.microsoft.com/office/powerpoint/2010/main" val="37709022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7A3D86-46F1-D36C-6293-210AD9929305}"/>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9246C89A-1E1C-0869-0C36-18F66BCA44BF}"/>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459DC246-69B3-8BA4-443A-C345DEA99F17}"/>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a:t>Se concentrer sur les propagations d’onde. Si vous avez des questions, y’a l’article ou sinon réponse question. Parler du coefficient de Poisson, module d’Young… utiliser des termes techniques.</a:t>
            </a:r>
            <a:endParaRPr lang="en-US"/>
          </a:p>
          <a:p>
            <a:endParaRPr lang="en-US"/>
          </a:p>
        </p:txBody>
      </p:sp>
      <p:sp>
        <p:nvSpPr>
          <p:cNvPr id="4" name="Espace réservé du numéro de diapositive 3">
            <a:extLst>
              <a:ext uri="{FF2B5EF4-FFF2-40B4-BE49-F238E27FC236}">
                <a16:creationId xmlns:a16="http://schemas.microsoft.com/office/drawing/2014/main" id="{CC450066-E54A-5052-2F42-7D07C73A8CE2}"/>
              </a:ext>
            </a:extLst>
          </p:cNvPr>
          <p:cNvSpPr>
            <a:spLocks noGrp="1"/>
          </p:cNvSpPr>
          <p:nvPr>
            <p:ph type="sldNum" sz="quarter" idx="5"/>
          </p:nvPr>
        </p:nvSpPr>
        <p:spPr/>
        <p:txBody>
          <a:bodyPr/>
          <a:lstStyle/>
          <a:p>
            <a:fld id="{99E62E08-B91B-41A6-99D8-D03EB33795E4}" type="slidenum">
              <a:rPr lang="en-US" smtClean="0"/>
              <a:t>12</a:t>
            </a:fld>
            <a:endParaRPr lang="en-US"/>
          </a:p>
        </p:txBody>
      </p:sp>
    </p:spTree>
    <p:extLst>
      <p:ext uri="{BB962C8B-B14F-4D97-AF65-F5344CB8AC3E}">
        <p14:creationId xmlns:p14="http://schemas.microsoft.com/office/powerpoint/2010/main" val="28833731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69258C-2DCD-7E56-E09D-5EF391BF06A7}"/>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376433E6-B829-CD34-822C-557377C7336B}"/>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8A86311D-3840-C9E2-70A3-AB624EF7870B}"/>
              </a:ext>
            </a:extLst>
          </p:cNvPr>
          <p:cNvSpPr>
            <a:spLocks noGrp="1"/>
          </p:cNvSpPr>
          <p:nvPr>
            <p:ph type="body" idx="1"/>
          </p:nvPr>
        </p:nvSpPr>
        <p:spPr/>
        <p:txBody>
          <a:bodyPr/>
          <a:lstStyle/>
          <a:p>
            <a:endParaRPr lang="fr-FR"/>
          </a:p>
        </p:txBody>
      </p:sp>
    </p:spTree>
    <p:extLst>
      <p:ext uri="{BB962C8B-B14F-4D97-AF65-F5344CB8AC3E}">
        <p14:creationId xmlns:p14="http://schemas.microsoft.com/office/powerpoint/2010/main" val="8468144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B3042A-38CF-4F3E-E8F9-E15F1A2528D3}"/>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FDAA4831-14B8-3AE8-FE30-19369097938F}"/>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84353BFF-4EF7-772F-C801-3C0BCBAC4FE3}"/>
              </a:ext>
            </a:extLst>
          </p:cNvPr>
          <p:cNvSpPr>
            <a:spLocks noGrp="1"/>
          </p:cNvSpPr>
          <p:nvPr>
            <p:ph type="body" idx="1"/>
          </p:nvPr>
        </p:nvSpPr>
        <p:spPr/>
        <p:txBody>
          <a:bodyPr/>
          <a:lstStyle/>
          <a:p>
            <a:endParaRPr lang="fr-FR"/>
          </a:p>
        </p:txBody>
      </p:sp>
    </p:spTree>
    <p:extLst>
      <p:ext uri="{BB962C8B-B14F-4D97-AF65-F5344CB8AC3E}">
        <p14:creationId xmlns:p14="http://schemas.microsoft.com/office/powerpoint/2010/main" val="36330232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6CEC31-E52B-694A-4520-1CE7D9FE4244}"/>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273797B4-D20A-1C56-71ED-139095172F29}"/>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1A2ED6B0-9DDB-B93B-FF19-5670130587D7}"/>
              </a:ext>
            </a:extLst>
          </p:cNvPr>
          <p:cNvSpPr>
            <a:spLocks noGrp="1"/>
          </p:cNvSpPr>
          <p:nvPr>
            <p:ph type="body" idx="1"/>
          </p:nvPr>
        </p:nvSpPr>
        <p:spPr/>
        <p:txBody>
          <a:bodyPr/>
          <a:lstStyle/>
          <a:p>
            <a:endParaRPr lang="fr-FR"/>
          </a:p>
        </p:txBody>
      </p:sp>
    </p:spTree>
    <p:extLst>
      <p:ext uri="{BB962C8B-B14F-4D97-AF65-F5344CB8AC3E}">
        <p14:creationId xmlns:p14="http://schemas.microsoft.com/office/powerpoint/2010/main" val="40832871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0A8C4D-4618-04B5-686C-740C750ACF3D}"/>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59C4CBA7-8690-DA5E-FEA3-B091598DE01B}"/>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AD2D1D49-5A52-CB8F-41A7-CD0BD4D69C21}"/>
              </a:ext>
            </a:extLst>
          </p:cNvPr>
          <p:cNvSpPr>
            <a:spLocks noGrp="1"/>
          </p:cNvSpPr>
          <p:nvPr>
            <p:ph type="body" idx="1"/>
          </p:nvPr>
        </p:nvSpPr>
        <p:spPr/>
        <p:txBody>
          <a:bodyPr/>
          <a:lstStyle/>
          <a:p>
            <a:endParaRPr lang="fr-FR"/>
          </a:p>
        </p:txBody>
      </p:sp>
    </p:spTree>
    <p:extLst>
      <p:ext uri="{BB962C8B-B14F-4D97-AF65-F5344CB8AC3E}">
        <p14:creationId xmlns:p14="http://schemas.microsoft.com/office/powerpoint/2010/main" val="1031844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5492CB-8D72-C410-57AA-7425411F5DA1}"/>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F4E68596-E9A4-977B-8474-C6C5EA440CF7}"/>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004123D6-B5BC-A87C-F70F-99856C632693}"/>
              </a:ext>
            </a:extLst>
          </p:cNvPr>
          <p:cNvSpPr>
            <a:spLocks noGrp="1"/>
          </p:cNvSpPr>
          <p:nvPr>
            <p:ph type="body" idx="1"/>
          </p:nvPr>
        </p:nvSpPr>
        <p:spPr/>
        <p:txBody>
          <a:bodyPr/>
          <a:lstStyle/>
          <a:p>
            <a:r>
              <a:rPr lang="fr-FR"/>
              <a:t>Laisser tous les résultats, dire aussi avec autre méthode mais que y’a pas le temps. </a:t>
            </a:r>
          </a:p>
        </p:txBody>
      </p:sp>
      <p:sp>
        <p:nvSpPr>
          <p:cNvPr id="4" name="Espace réservé du numéro de diapositive 3">
            <a:extLst>
              <a:ext uri="{FF2B5EF4-FFF2-40B4-BE49-F238E27FC236}">
                <a16:creationId xmlns:a16="http://schemas.microsoft.com/office/drawing/2014/main" id="{4C802EE2-70F7-8F50-FACA-40C029525C1F}"/>
              </a:ext>
            </a:extLst>
          </p:cNvPr>
          <p:cNvSpPr>
            <a:spLocks noGrp="1"/>
          </p:cNvSpPr>
          <p:nvPr>
            <p:ph type="sldNum" sz="quarter" idx="5"/>
          </p:nvPr>
        </p:nvSpPr>
        <p:spPr/>
        <p:txBody>
          <a:bodyPr/>
          <a:lstStyle/>
          <a:p>
            <a:fld id="{BC9B85E7-203F-4601-B3CE-A24FBDB2E9BA}" type="slidenum">
              <a:rPr lang="fr-FR" smtClean="0"/>
              <a:t>17</a:t>
            </a:fld>
            <a:endParaRPr lang="fr-FR"/>
          </a:p>
        </p:txBody>
      </p:sp>
    </p:spTree>
    <p:extLst>
      <p:ext uri="{BB962C8B-B14F-4D97-AF65-F5344CB8AC3E}">
        <p14:creationId xmlns:p14="http://schemas.microsoft.com/office/powerpoint/2010/main" val="42664207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78CC98-D028-8A23-ED7C-CA9E115DEE24}"/>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1EF8C9B8-15D3-0E03-621F-E808668696AB}"/>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15CE84C7-A88D-07E1-5398-A1B27C0B0B85}"/>
              </a:ext>
            </a:extLst>
          </p:cNvPr>
          <p:cNvSpPr>
            <a:spLocks noGrp="1"/>
          </p:cNvSpPr>
          <p:nvPr>
            <p:ph type="body" idx="1"/>
          </p:nvPr>
        </p:nvSpPr>
        <p:spPr/>
        <p:txBody>
          <a:bodyPr/>
          <a:lstStyle/>
          <a:p>
            <a:r>
              <a:rPr lang="fr-FR"/>
              <a:t>Travail en cours pas prêts à être présenté. </a:t>
            </a:r>
          </a:p>
        </p:txBody>
      </p:sp>
      <p:sp>
        <p:nvSpPr>
          <p:cNvPr id="4" name="Espace réservé du numéro de diapositive 3">
            <a:extLst>
              <a:ext uri="{FF2B5EF4-FFF2-40B4-BE49-F238E27FC236}">
                <a16:creationId xmlns:a16="http://schemas.microsoft.com/office/drawing/2014/main" id="{19A1B82C-6591-3580-40B4-96B35DEEA198}"/>
              </a:ext>
            </a:extLst>
          </p:cNvPr>
          <p:cNvSpPr>
            <a:spLocks noGrp="1"/>
          </p:cNvSpPr>
          <p:nvPr>
            <p:ph type="sldNum" sz="quarter" idx="5"/>
          </p:nvPr>
        </p:nvSpPr>
        <p:spPr/>
        <p:txBody>
          <a:bodyPr/>
          <a:lstStyle/>
          <a:p>
            <a:fld id="{BC9B85E7-203F-4601-B3CE-A24FBDB2E9BA}" type="slidenum">
              <a:rPr lang="fr-FR" smtClean="0"/>
              <a:t>19</a:t>
            </a:fld>
            <a:endParaRPr lang="fr-FR"/>
          </a:p>
        </p:txBody>
      </p:sp>
    </p:spTree>
    <p:extLst>
      <p:ext uri="{BB962C8B-B14F-4D97-AF65-F5344CB8AC3E}">
        <p14:creationId xmlns:p14="http://schemas.microsoft.com/office/powerpoint/2010/main" val="363894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5C7748-F819-E93C-0E2D-13A4FE0020EE}"/>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2EAD8F2E-A069-6C91-8689-64954DAF80C5}"/>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39B5D04D-3FCC-0D90-6761-2558271B5066}"/>
              </a:ext>
            </a:extLst>
          </p:cNvPr>
          <p:cNvSpPr>
            <a:spLocks noGrp="1"/>
          </p:cNvSpPr>
          <p:nvPr>
            <p:ph type="body" idx="1"/>
          </p:nvPr>
        </p:nvSpPr>
        <p:spPr/>
        <p:txBody>
          <a:bodyPr/>
          <a:lstStyle/>
          <a:p>
            <a:r>
              <a:rPr lang="fr-FR"/>
              <a:t>Laisser tous les résultats, dire aussi avec autre méthode mais que y’a pas le temps. </a:t>
            </a:r>
          </a:p>
        </p:txBody>
      </p:sp>
      <p:sp>
        <p:nvSpPr>
          <p:cNvPr id="4" name="Espace réservé du numéro de diapositive 3">
            <a:extLst>
              <a:ext uri="{FF2B5EF4-FFF2-40B4-BE49-F238E27FC236}">
                <a16:creationId xmlns:a16="http://schemas.microsoft.com/office/drawing/2014/main" id="{5658401C-2EEB-AADF-FB74-1D6631368E40}"/>
              </a:ext>
            </a:extLst>
          </p:cNvPr>
          <p:cNvSpPr>
            <a:spLocks noGrp="1"/>
          </p:cNvSpPr>
          <p:nvPr>
            <p:ph type="sldNum" sz="quarter" idx="5"/>
          </p:nvPr>
        </p:nvSpPr>
        <p:spPr/>
        <p:txBody>
          <a:bodyPr/>
          <a:lstStyle/>
          <a:p>
            <a:fld id="{BC9B85E7-203F-4601-B3CE-A24FBDB2E9BA}" type="slidenum">
              <a:rPr lang="fr-FR" smtClean="0"/>
              <a:t>21</a:t>
            </a:fld>
            <a:endParaRPr lang="fr-FR"/>
          </a:p>
        </p:txBody>
      </p:sp>
    </p:spTree>
    <p:extLst>
      <p:ext uri="{BB962C8B-B14F-4D97-AF65-F5344CB8AC3E}">
        <p14:creationId xmlns:p14="http://schemas.microsoft.com/office/powerpoint/2010/main" val="23450313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D1C2F2-46B7-D444-10DC-74F06D96A271}"/>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7C802EEF-55A8-D591-5D7D-215002254FE7}"/>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E3B28E3D-8E74-5AAC-D0FD-BF4D98279B47}"/>
              </a:ext>
            </a:extLst>
          </p:cNvPr>
          <p:cNvSpPr>
            <a:spLocks noGrp="1"/>
          </p:cNvSpPr>
          <p:nvPr>
            <p:ph type="body" idx="1"/>
          </p:nvPr>
        </p:nvSpPr>
        <p:spPr/>
        <p:txBody>
          <a:bodyPr/>
          <a:lstStyle/>
          <a:p>
            <a:r>
              <a:rPr lang="fr-FR"/>
              <a:t>Laisser tous les résultats, dire aussi avec autre méthode mais que y’a pas le temps. </a:t>
            </a:r>
          </a:p>
        </p:txBody>
      </p:sp>
      <p:sp>
        <p:nvSpPr>
          <p:cNvPr id="4" name="Espace réservé du numéro de diapositive 3">
            <a:extLst>
              <a:ext uri="{FF2B5EF4-FFF2-40B4-BE49-F238E27FC236}">
                <a16:creationId xmlns:a16="http://schemas.microsoft.com/office/drawing/2014/main" id="{CDDF88EA-59AB-CDD3-EB02-DF2B525A31BA}"/>
              </a:ext>
            </a:extLst>
          </p:cNvPr>
          <p:cNvSpPr>
            <a:spLocks noGrp="1"/>
          </p:cNvSpPr>
          <p:nvPr>
            <p:ph type="sldNum" sz="quarter" idx="5"/>
          </p:nvPr>
        </p:nvSpPr>
        <p:spPr/>
        <p:txBody>
          <a:bodyPr/>
          <a:lstStyle/>
          <a:p>
            <a:fld id="{BC9B85E7-203F-4601-B3CE-A24FBDB2E9BA}" type="slidenum">
              <a:rPr lang="fr-FR" smtClean="0"/>
              <a:t>22</a:t>
            </a:fld>
            <a:endParaRPr lang="fr-FR"/>
          </a:p>
        </p:txBody>
      </p:sp>
    </p:spTree>
    <p:extLst>
      <p:ext uri="{BB962C8B-B14F-4D97-AF65-F5344CB8AC3E}">
        <p14:creationId xmlns:p14="http://schemas.microsoft.com/office/powerpoint/2010/main" val="15274872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5C10E81A-AFD1-3C15-920A-B7EE53EDE691}"/>
            </a:ext>
          </a:extLst>
        </p:cNvPr>
        <p:cNvGrpSpPr/>
        <p:nvPr/>
      </p:nvGrpSpPr>
      <p:grpSpPr>
        <a:xfrm>
          <a:off x="0" y="0"/>
          <a:ext cx="0" cy="0"/>
          <a:chOff x="0" y="0"/>
          <a:chExt cx="0" cy="0"/>
        </a:xfrm>
      </p:grpSpPr>
      <p:sp>
        <p:nvSpPr>
          <p:cNvPr id="79874" name="Rectangle 7">
            <a:extLst>
              <a:ext uri="{FF2B5EF4-FFF2-40B4-BE49-F238E27FC236}">
                <a16:creationId xmlns:a16="http://schemas.microsoft.com/office/drawing/2014/main" id="{83C01431-0C3A-40D6-9944-FC614609D72D}"/>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33363" indent="-233363" eaLnBrk="0" hangingPunct="0">
              <a:spcBef>
                <a:spcPct val="30000"/>
              </a:spcBef>
              <a:buClr>
                <a:srgbClr val="000000"/>
              </a:buClr>
              <a:buSzPct val="100000"/>
              <a:buFont typeface="Times New Roman" panose="02020603050405020304" pitchFamily="18" charset="0"/>
              <a:tabLst>
                <a:tab pos="485775" algn="l"/>
                <a:tab pos="973138" algn="l"/>
                <a:tab pos="1458913" algn="l"/>
                <a:tab pos="1946275" algn="l"/>
                <a:tab pos="2432050" algn="l"/>
                <a:tab pos="2919413" algn="l"/>
              </a:tabLst>
              <a:defRPr sz="1200">
                <a:solidFill>
                  <a:srgbClr val="000000"/>
                </a:solidFill>
                <a:latin typeface="Times New Roman" panose="02020603050405020304" pitchFamily="18" charset="0"/>
                <a:ea typeface="ヒラギノ角ゴ Pro W3"/>
                <a:cs typeface="ヒラギノ角ゴ Pro W3"/>
              </a:defRPr>
            </a:lvl1pPr>
            <a:lvl2pPr marL="41086088" indent="-40592375" eaLnBrk="0" hangingPunct="0">
              <a:spcBef>
                <a:spcPct val="30000"/>
              </a:spcBef>
              <a:buClr>
                <a:srgbClr val="000000"/>
              </a:buClr>
              <a:buSzPct val="100000"/>
              <a:buFont typeface="Times New Roman" panose="02020603050405020304" pitchFamily="18" charset="0"/>
              <a:tabLst>
                <a:tab pos="485775" algn="l"/>
                <a:tab pos="973138" algn="l"/>
                <a:tab pos="1458913" algn="l"/>
                <a:tab pos="1946275" algn="l"/>
                <a:tab pos="2432050" algn="l"/>
                <a:tab pos="2919413" algn="l"/>
              </a:tabLst>
              <a:defRPr sz="1200">
                <a:solidFill>
                  <a:srgbClr val="000000"/>
                </a:solidFill>
                <a:latin typeface="Times New Roman" panose="02020603050405020304" pitchFamily="18" charset="0"/>
                <a:ea typeface="ヒラギノ角ゴ Pro W3"/>
                <a:cs typeface="ヒラギノ角ゴ Pro W3"/>
              </a:defRPr>
            </a:lvl2pPr>
            <a:lvl3pPr eaLnBrk="0" hangingPunct="0">
              <a:spcBef>
                <a:spcPct val="30000"/>
              </a:spcBef>
              <a:buClr>
                <a:srgbClr val="000000"/>
              </a:buClr>
              <a:buSzPct val="100000"/>
              <a:buFont typeface="Times New Roman" panose="02020603050405020304" pitchFamily="18" charset="0"/>
              <a:tabLst>
                <a:tab pos="485775" algn="l"/>
                <a:tab pos="973138" algn="l"/>
                <a:tab pos="1458913" algn="l"/>
                <a:tab pos="1946275" algn="l"/>
                <a:tab pos="2432050" algn="l"/>
                <a:tab pos="2919413" algn="l"/>
              </a:tabLst>
              <a:defRPr sz="1200">
                <a:solidFill>
                  <a:srgbClr val="000000"/>
                </a:solidFill>
                <a:latin typeface="Times New Roman" panose="02020603050405020304" pitchFamily="18" charset="0"/>
                <a:ea typeface="MS PGothic" panose="020B0600070205080204" pitchFamily="34" charset="-128"/>
                <a:cs typeface="ヒラギノ角ゴ Pro W3"/>
              </a:defRPr>
            </a:lvl3pPr>
            <a:lvl4pPr eaLnBrk="0" hangingPunct="0">
              <a:spcBef>
                <a:spcPct val="30000"/>
              </a:spcBef>
              <a:buClr>
                <a:srgbClr val="000000"/>
              </a:buClr>
              <a:buSzPct val="100000"/>
              <a:buFont typeface="Times New Roman" panose="02020603050405020304" pitchFamily="18" charset="0"/>
              <a:tabLst>
                <a:tab pos="485775" algn="l"/>
                <a:tab pos="973138" algn="l"/>
                <a:tab pos="1458913" algn="l"/>
                <a:tab pos="1946275" algn="l"/>
                <a:tab pos="2432050" algn="l"/>
                <a:tab pos="2919413" algn="l"/>
              </a:tabLst>
              <a:defRPr sz="1200">
                <a:solidFill>
                  <a:srgbClr val="000000"/>
                </a:solidFill>
                <a:latin typeface="Times New Roman" panose="02020603050405020304" pitchFamily="18" charset="0"/>
                <a:ea typeface="MS PGothic" panose="020B0600070205080204" pitchFamily="34" charset="-128"/>
                <a:cs typeface="ヒラギノ角ゴ Pro W3"/>
              </a:defRPr>
            </a:lvl4pPr>
            <a:lvl5pPr eaLnBrk="0" hangingPunct="0">
              <a:spcBef>
                <a:spcPct val="30000"/>
              </a:spcBef>
              <a:buClr>
                <a:srgbClr val="000000"/>
              </a:buClr>
              <a:buSzPct val="100000"/>
              <a:buFont typeface="Times New Roman" panose="02020603050405020304" pitchFamily="18" charset="0"/>
              <a:tabLst>
                <a:tab pos="485775" algn="l"/>
                <a:tab pos="973138" algn="l"/>
                <a:tab pos="1458913" algn="l"/>
                <a:tab pos="1946275" algn="l"/>
                <a:tab pos="2432050" algn="l"/>
                <a:tab pos="2919413" algn="l"/>
              </a:tabLst>
              <a:defRPr sz="1200">
                <a:solidFill>
                  <a:srgbClr val="000000"/>
                </a:solidFill>
                <a:latin typeface="Times New Roman" panose="02020603050405020304" pitchFamily="18" charset="0"/>
                <a:ea typeface="MS PGothic" panose="020B0600070205080204" pitchFamily="34" charset="-128"/>
                <a:cs typeface="ヒラギノ角ゴ Pro W3"/>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485775" algn="l"/>
                <a:tab pos="973138" algn="l"/>
                <a:tab pos="1458913" algn="l"/>
                <a:tab pos="1946275" algn="l"/>
                <a:tab pos="2432050" algn="l"/>
                <a:tab pos="2919413" algn="l"/>
              </a:tabLst>
              <a:defRPr sz="1200">
                <a:solidFill>
                  <a:srgbClr val="000000"/>
                </a:solidFill>
                <a:latin typeface="Times New Roman" panose="02020603050405020304" pitchFamily="18" charset="0"/>
                <a:ea typeface="MS PGothic" panose="020B0600070205080204" pitchFamily="34" charset="-128"/>
                <a:cs typeface="ヒラギノ角ゴ Pro W3"/>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485775" algn="l"/>
                <a:tab pos="973138" algn="l"/>
                <a:tab pos="1458913" algn="l"/>
                <a:tab pos="1946275" algn="l"/>
                <a:tab pos="2432050" algn="l"/>
                <a:tab pos="2919413" algn="l"/>
              </a:tabLst>
              <a:defRPr sz="1200">
                <a:solidFill>
                  <a:srgbClr val="000000"/>
                </a:solidFill>
                <a:latin typeface="Times New Roman" panose="02020603050405020304" pitchFamily="18" charset="0"/>
                <a:ea typeface="MS PGothic" panose="020B0600070205080204" pitchFamily="34" charset="-128"/>
                <a:cs typeface="ヒラギノ角ゴ Pro W3"/>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485775" algn="l"/>
                <a:tab pos="973138" algn="l"/>
                <a:tab pos="1458913" algn="l"/>
                <a:tab pos="1946275" algn="l"/>
                <a:tab pos="2432050" algn="l"/>
                <a:tab pos="2919413" algn="l"/>
              </a:tabLst>
              <a:defRPr sz="1200">
                <a:solidFill>
                  <a:srgbClr val="000000"/>
                </a:solidFill>
                <a:latin typeface="Times New Roman" panose="02020603050405020304" pitchFamily="18" charset="0"/>
                <a:ea typeface="MS PGothic" panose="020B0600070205080204" pitchFamily="34" charset="-128"/>
                <a:cs typeface="ヒラギノ角ゴ Pro W3"/>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485775" algn="l"/>
                <a:tab pos="973138" algn="l"/>
                <a:tab pos="1458913" algn="l"/>
                <a:tab pos="1946275" algn="l"/>
                <a:tab pos="2432050" algn="l"/>
                <a:tab pos="2919413" algn="l"/>
              </a:tabLst>
              <a:defRPr sz="1200">
                <a:solidFill>
                  <a:srgbClr val="000000"/>
                </a:solidFill>
                <a:latin typeface="Times New Roman" panose="02020603050405020304" pitchFamily="18" charset="0"/>
                <a:ea typeface="MS PGothic" panose="020B0600070205080204" pitchFamily="34" charset="-128"/>
                <a:cs typeface="ヒラギノ角ゴ Pro W3"/>
              </a:defRPr>
            </a:lvl9pPr>
          </a:lstStyle>
          <a:p>
            <a:pPr eaLnBrk="1">
              <a:spcBef>
                <a:spcPct val="0"/>
              </a:spcBef>
              <a:buSzPct val="45000"/>
              <a:buFont typeface="Wingdings" panose="05000000000000000000" pitchFamily="2" charset="2"/>
              <a:buNone/>
            </a:pPr>
            <a:fld id="{D47817F6-A8AA-46B3-BD0D-E155E7F52CAA}" type="slidenum">
              <a:rPr lang="fr-FR" altLang="fr-FR" sz="1300"/>
              <a:pPr eaLnBrk="1">
                <a:spcBef>
                  <a:spcPct val="0"/>
                </a:spcBef>
                <a:buSzPct val="45000"/>
                <a:buFont typeface="Wingdings" panose="05000000000000000000" pitchFamily="2" charset="2"/>
                <a:buNone/>
              </a:pPr>
              <a:t>25</a:t>
            </a:fld>
            <a:endParaRPr lang="fr-FR" altLang="fr-FR" sz="1300"/>
          </a:p>
        </p:txBody>
      </p:sp>
      <p:sp>
        <p:nvSpPr>
          <p:cNvPr id="79875" name="Text Box 1">
            <a:extLst>
              <a:ext uri="{FF2B5EF4-FFF2-40B4-BE49-F238E27FC236}">
                <a16:creationId xmlns:a16="http://schemas.microsoft.com/office/drawing/2014/main" id="{C6744DA9-89CB-5A02-7182-01E99AFB6F0D}"/>
              </a:ext>
            </a:extLst>
          </p:cNvPr>
          <p:cNvSpPr>
            <a:spLocks noGrp="1" noRot="1" noChangeAspect="1" noChangeArrowheads="1" noTextEdit="1"/>
          </p:cNvSpPr>
          <p:nvPr>
            <p:ph type="sldImg"/>
          </p:nvPr>
        </p:nvSpPr>
        <p:spPr>
          <a:xfrm>
            <a:off x="139700" y="768350"/>
            <a:ext cx="6819900" cy="3836988"/>
          </a:xfrm>
          <a:solidFill>
            <a:srgbClr val="FFFFFF"/>
          </a:solidFill>
          <a:ln/>
        </p:spPr>
      </p:sp>
      <p:sp>
        <p:nvSpPr>
          <p:cNvPr id="79876" name="Text Box 2">
            <a:extLst>
              <a:ext uri="{FF2B5EF4-FFF2-40B4-BE49-F238E27FC236}">
                <a16:creationId xmlns:a16="http://schemas.microsoft.com/office/drawing/2014/main" id="{014C25BB-C8BC-175B-C41D-CAABD6F0A955}"/>
              </a:ext>
            </a:extLst>
          </p:cNvPr>
          <p:cNvSpPr>
            <a:spLocks noGrp="1" noChangeArrowheads="1"/>
          </p:cNvSpPr>
          <p:nvPr>
            <p:ph type="body" idx="1"/>
          </p:nvPr>
        </p:nvSpPr>
        <p:spPr>
          <a:xfrm>
            <a:off x="946150" y="4860925"/>
            <a:ext cx="5207000" cy="46053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ltLang="fr-FR">
              <a:latin typeface="Times New Roman" panose="02020603050405020304" pitchFamily="18" charset="0"/>
              <a:ea typeface="ヒラギノ角ゴ Pro W3"/>
              <a:cs typeface="ヒラギノ角ゴ Pro W3"/>
            </a:endParaRPr>
          </a:p>
        </p:txBody>
      </p:sp>
    </p:spTree>
    <p:extLst>
      <p:ext uri="{BB962C8B-B14F-4D97-AF65-F5344CB8AC3E}">
        <p14:creationId xmlns:p14="http://schemas.microsoft.com/office/powerpoint/2010/main" val="9544707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1F03C8-A895-2948-8C67-CA00CDE8B45D}"/>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416CB8E6-6696-E6AC-4A68-982C2ED62282}"/>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E53B4111-2006-39F1-9F2F-3D632032EDD0}"/>
              </a:ext>
            </a:extLst>
          </p:cNvPr>
          <p:cNvSpPr>
            <a:spLocks noGrp="1"/>
          </p:cNvSpPr>
          <p:nvPr>
            <p:ph type="body" idx="1"/>
          </p:nvPr>
        </p:nvSpPr>
        <p:spPr/>
        <p:txBody>
          <a:bodyPr/>
          <a:lstStyle/>
          <a:p>
            <a:r>
              <a:rPr lang="fr-FR"/>
              <a:t>Dire que la modélisation a été faite, mais pas le temps de présenté</a:t>
            </a:r>
          </a:p>
        </p:txBody>
      </p:sp>
      <p:sp>
        <p:nvSpPr>
          <p:cNvPr id="4" name="Espace réservé du numéro de diapositive 3">
            <a:extLst>
              <a:ext uri="{FF2B5EF4-FFF2-40B4-BE49-F238E27FC236}">
                <a16:creationId xmlns:a16="http://schemas.microsoft.com/office/drawing/2014/main" id="{DA9A173D-5141-E7EB-E523-EC6348A10782}"/>
              </a:ext>
            </a:extLst>
          </p:cNvPr>
          <p:cNvSpPr>
            <a:spLocks noGrp="1"/>
          </p:cNvSpPr>
          <p:nvPr>
            <p:ph type="sldNum" sz="quarter" idx="5"/>
          </p:nvPr>
        </p:nvSpPr>
        <p:spPr/>
        <p:txBody>
          <a:bodyPr/>
          <a:lstStyle/>
          <a:p>
            <a:fld id="{BC9B85E7-203F-4601-B3CE-A24FBDB2E9BA}" type="slidenum">
              <a:rPr lang="fr-FR" smtClean="0"/>
              <a:t>26</a:t>
            </a:fld>
            <a:endParaRPr lang="fr-FR"/>
          </a:p>
        </p:txBody>
      </p:sp>
    </p:spTree>
    <p:extLst>
      <p:ext uri="{BB962C8B-B14F-4D97-AF65-F5344CB8AC3E}">
        <p14:creationId xmlns:p14="http://schemas.microsoft.com/office/powerpoint/2010/main" val="6808940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DC0464-6B81-E74F-0732-ECFFFC28C092}"/>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044DF5A4-FE50-00BA-7F41-5DE4504E7E49}"/>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A68B5BF0-5381-5E26-3DDA-859349DBED7D}"/>
              </a:ext>
            </a:extLst>
          </p:cNvPr>
          <p:cNvSpPr>
            <a:spLocks noGrp="1"/>
          </p:cNvSpPr>
          <p:nvPr>
            <p:ph type="body" idx="1"/>
          </p:nvPr>
        </p:nvSpPr>
        <p:spPr/>
        <p:txBody>
          <a:bodyPr/>
          <a:lstStyle/>
          <a:p>
            <a:r>
              <a:rPr lang="fr-FR"/>
              <a:t>Différence entre globale et locale, surtout pour la teneur en eau </a:t>
            </a:r>
          </a:p>
        </p:txBody>
      </p:sp>
      <p:sp>
        <p:nvSpPr>
          <p:cNvPr id="4" name="Espace réservé du numéro de diapositive 3">
            <a:extLst>
              <a:ext uri="{FF2B5EF4-FFF2-40B4-BE49-F238E27FC236}">
                <a16:creationId xmlns:a16="http://schemas.microsoft.com/office/drawing/2014/main" id="{83D36B2F-650B-AAB0-27C4-9F434ECF482F}"/>
              </a:ext>
            </a:extLst>
          </p:cNvPr>
          <p:cNvSpPr>
            <a:spLocks noGrp="1"/>
          </p:cNvSpPr>
          <p:nvPr>
            <p:ph type="sldNum" sz="quarter" idx="5"/>
          </p:nvPr>
        </p:nvSpPr>
        <p:spPr/>
        <p:txBody>
          <a:bodyPr/>
          <a:lstStyle/>
          <a:p>
            <a:fld id="{BC9B85E7-203F-4601-B3CE-A24FBDB2E9BA}" type="slidenum">
              <a:rPr lang="fr-FR" smtClean="0"/>
              <a:t>27</a:t>
            </a:fld>
            <a:endParaRPr lang="fr-FR"/>
          </a:p>
        </p:txBody>
      </p:sp>
    </p:spTree>
    <p:extLst>
      <p:ext uri="{BB962C8B-B14F-4D97-AF65-F5344CB8AC3E}">
        <p14:creationId xmlns:p14="http://schemas.microsoft.com/office/powerpoint/2010/main" val="10151381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a:t>Pour une même teneur en eau globale : spectre de réponse différent. Ne pas rentrer dans les détails. On n’est pas sur un système linéaire. Leurs modules apparents ne sont pas les mêmes à même teneur en eau globale. Pour les propagations, actuellement en cours.</a:t>
            </a:r>
          </a:p>
          <a:p>
            <a:endParaRPr lang="fr-FR"/>
          </a:p>
          <a:p>
            <a:r>
              <a:rPr lang="fr-FR"/>
              <a:t>Mettre article : </a:t>
            </a:r>
          </a:p>
        </p:txBody>
      </p:sp>
      <p:sp>
        <p:nvSpPr>
          <p:cNvPr id="4" name="Espace réservé du numéro de diapositive 3"/>
          <p:cNvSpPr>
            <a:spLocks noGrp="1"/>
          </p:cNvSpPr>
          <p:nvPr>
            <p:ph type="sldNum" sz="quarter" idx="5"/>
          </p:nvPr>
        </p:nvSpPr>
        <p:spPr/>
        <p:txBody>
          <a:bodyPr/>
          <a:lstStyle/>
          <a:p>
            <a:fld id="{BC9B85E7-203F-4601-B3CE-A24FBDB2E9BA}" type="slidenum">
              <a:rPr lang="fr-FR" smtClean="0"/>
              <a:t>28</a:t>
            </a:fld>
            <a:endParaRPr lang="fr-FR"/>
          </a:p>
        </p:txBody>
      </p:sp>
    </p:spTree>
    <p:extLst>
      <p:ext uri="{BB962C8B-B14F-4D97-AF65-F5344CB8AC3E}">
        <p14:creationId xmlns:p14="http://schemas.microsoft.com/office/powerpoint/2010/main" val="271961441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a:t>Perspective pour la suite !</a:t>
            </a:r>
          </a:p>
        </p:txBody>
      </p:sp>
      <p:sp>
        <p:nvSpPr>
          <p:cNvPr id="4" name="Espace réservé du numéro de diapositive 3"/>
          <p:cNvSpPr>
            <a:spLocks noGrp="1"/>
          </p:cNvSpPr>
          <p:nvPr>
            <p:ph type="sldNum" sz="quarter" idx="5"/>
          </p:nvPr>
        </p:nvSpPr>
        <p:spPr/>
        <p:txBody>
          <a:bodyPr/>
          <a:lstStyle/>
          <a:p>
            <a:fld id="{BC9B85E7-203F-4601-B3CE-A24FBDB2E9BA}" type="slidenum">
              <a:rPr lang="fr-FR" smtClean="0"/>
              <a:t>44</a:t>
            </a:fld>
            <a:endParaRPr lang="fr-FR"/>
          </a:p>
        </p:txBody>
      </p:sp>
    </p:spTree>
    <p:extLst>
      <p:ext uri="{BB962C8B-B14F-4D97-AF65-F5344CB8AC3E}">
        <p14:creationId xmlns:p14="http://schemas.microsoft.com/office/powerpoint/2010/main" val="364171136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5"/>
          </p:nvPr>
        </p:nvSpPr>
        <p:spPr/>
        <p:txBody>
          <a:bodyPr/>
          <a:lstStyle/>
          <a:p>
            <a:fld id="{AE4DB69E-44D3-44D0-8428-D65B6E33C3CD}" type="slidenum">
              <a:rPr lang="en-US" smtClean="0"/>
              <a:t>46</a:t>
            </a:fld>
            <a:endParaRPr lang="en-US"/>
          </a:p>
        </p:txBody>
      </p:sp>
    </p:spTree>
    <p:extLst>
      <p:ext uri="{BB962C8B-B14F-4D97-AF65-F5344CB8AC3E}">
        <p14:creationId xmlns:p14="http://schemas.microsoft.com/office/powerpoint/2010/main" val="42882316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A336E8-10EE-676C-CB75-04B89A69D7FF}"/>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79E6A312-58E6-B0B1-00D2-BBE609A5EE2C}"/>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5A192EE6-B9C5-D70E-433C-A68275DFC37C}"/>
              </a:ext>
            </a:extLst>
          </p:cNvPr>
          <p:cNvSpPr>
            <a:spLocks noGrp="1"/>
          </p:cNvSpPr>
          <p:nvPr>
            <p:ph type="body" idx="1"/>
          </p:nvPr>
        </p:nvSpPr>
        <p:spPr/>
        <p:txBody>
          <a:bodyPr/>
          <a:lstStyle/>
          <a:p>
            <a:r>
              <a:rPr lang="fr-FR"/>
              <a:t>Dépend densité / hétérogène, futures mesures de densité/gamma-</a:t>
            </a:r>
            <a:r>
              <a:rPr lang="fr-FR" err="1"/>
              <a:t>densitmètre</a:t>
            </a:r>
            <a:r>
              <a:rPr lang="fr-FR"/>
              <a:t>.</a:t>
            </a:r>
          </a:p>
        </p:txBody>
      </p:sp>
      <p:sp>
        <p:nvSpPr>
          <p:cNvPr id="4" name="Espace réservé du numéro de diapositive 3">
            <a:extLst>
              <a:ext uri="{FF2B5EF4-FFF2-40B4-BE49-F238E27FC236}">
                <a16:creationId xmlns:a16="http://schemas.microsoft.com/office/drawing/2014/main" id="{2832A1AF-AD82-B1A0-8A67-23781CFBD386}"/>
              </a:ext>
            </a:extLst>
          </p:cNvPr>
          <p:cNvSpPr>
            <a:spLocks noGrp="1"/>
          </p:cNvSpPr>
          <p:nvPr>
            <p:ph type="sldNum" sz="quarter" idx="5"/>
          </p:nvPr>
        </p:nvSpPr>
        <p:spPr/>
        <p:txBody>
          <a:bodyPr/>
          <a:lstStyle/>
          <a:p>
            <a:fld id="{AE4DB69E-44D3-44D0-8428-D65B6E33C3CD}" type="slidenum">
              <a:rPr lang="en-US" smtClean="0"/>
              <a:t>47</a:t>
            </a:fld>
            <a:endParaRPr lang="en-US"/>
          </a:p>
        </p:txBody>
      </p:sp>
    </p:spTree>
    <p:extLst>
      <p:ext uri="{BB962C8B-B14F-4D97-AF65-F5344CB8AC3E}">
        <p14:creationId xmlns:p14="http://schemas.microsoft.com/office/powerpoint/2010/main" val="351089854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51FE2E-F880-480C-011F-EFDD528A4B73}"/>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8E86277E-3CC9-D986-3A88-A206E7FEE856}"/>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8BEE9ED7-EF0D-030C-93A0-DACCCF73E812}"/>
              </a:ext>
            </a:extLst>
          </p:cNvPr>
          <p:cNvSpPr>
            <a:spLocks noGrp="1"/>
          </p:cNvSpPr>
          <p:nvPr>
            <p:ph type="body" idx="1"/>
          </p:nvPr>
        </p:nvSpPr>
        <p:spPr/>
        <p:txBody>
          <a:bodyPr/>
          <a:lstStyle/>
          <a:p>
            <a:r>
              <a:rPr lang="fr-FR"/>
              <a:t>Dépend densité / hétérogène, futures mesures de densité/gamma-</a:t>
            </a:r>
            <a:r>
              <a:rPr lang="fr-FR" err="1"/>
              <a:t>densitmètre</a:t>
            </a:r>
            <a:r>
              <a:rPr lang="fr-FR"/>
              <a:t>.</a:t>
            </a:r>
          </a:p>
        </p:txBody>
      </p:sp>
      <p:sp>
        <p:nvSpPr>
          <p:cNvPr id="4" name="Espace réservé du numéro de diapositive 3">
            <a:extLst>
              <a:ext uri="{FF2B5EF4-FFF2-40B4-BE49-F238E27FC236}">
                <a16:creationId xmlns:a16="http://schemas.microsoft.com/office/drawing/2014/main" id="{8AED8620-BE95-5ADB-664D-3D5EE55AD407}"/>
              </a:ext>
            </a:extLst>
          </p:cNvPr>
          <p:cNvSpPr>
            <a:spLocks noGrp="1"/>
          </p:cNvSpPr>
          <p:nvPr>
            <p:ph type="sldNum" sz="quarter" idx="5"/>
          </p:nvPr>
        </p:nvSpPr>
        <p:spPr/>
        <p:txBody>
          <a:bodyPr/>
          <a:lstStyle/>
          <a:p>
            <a:fld id="{AE4DB69E-44D3-44D0-8428-D65B6E33C3CD}" type="slidenum">
              <a:rPr lang="en-US" smtClean="0"/>
              <a:t>48</a:t>
            </a:fld>
            <a:endParaRPr lang="en-US"/>
          </a:p>
        </p:txBody>
      </p:sp>
    </p:spTree>
    <p:extLst>
      <p:ext uri="{BB962C8B-B14F-4D97-AF65-F5344CB8AC3E}">
        <p14:creationId xmlns:p14="http://schemas.microsoft.com/office/powerpoint/2010/main" val="222600903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328ABE-0CEB-7372-3C74-6A6D523FFD08}"/>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F480D729-6F91-BB58-0101-52C396A22693}"/>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CE405838-AF08-8CC8-A04E-A240B17FAA9D}"/>
              </a:ext>
            </a:extLst>
          </p:cNvPr>
          <p:cNvSpPr>
            <a:spLocks noGrp="1"/>
          </p:cNvSpPr>
          <p:nvPr>
            <p:ph type="body" idx="1"/>
          </p:nvPr>
        </p:nvSpPr>
        <p:spPr/>
        <p:txBody>
          <a:bodyPr/>
          <a:lstStyle/>
          <a:p>
            <a:r>
              <a:rPr lang="fr-FR"/>
              <a:t>Expliquer avec méthode de compaction, dire que c’est cohérent les autres mesures. Mettre courbe panda en Annexe. </a:t>
            </a:r>
          </a:p>
        </p:txBody>
      </p:sp>
      <p:sp>
        <p:nvSpPr>
          <p:cNvPr id="4" name="Espace réservé du numéro de diapositive 3">
            <a:extLst>
              <a:ext uri="{FF2B5EF4-FFF2-40B4-BE49-F238E27FC236}">
                <a16:creationId xmlns:a16="http://schemas.microsoft.com/office/drawing/2014/main" id="{12760E18-AA88-9CC4-A807-F4B09F971B06}"/>
              </a:ext>
            </a:extLst>
          </p:cNvPr>
          <p:cNvSpPr>
            <a:spLocks noGrp="1"/>
          </p:cNvSpPr>
          <p:nvPr>
            <p:ph type="sldNum" sz="quarter" idx="5"/>
          </p:nvPr>
        </p:nvSpPr>
        <p:spPr/>
        <p:txBody>
          <a:bodyPr/>
          <a:lstStyle/>
          <a:p>
            <a:fld id="{BC9B85E7-203F-4601-B3CE-A24FBDB2E9BA}" type="slidenum">
              <a:rPr lang="fr-FR" smtClean="0"/>
              <a:t>49</a:t>
            </a:fld>
            <a:endParaRPr lang="fr-FR"/>
          </a:p>
        </p:txBody>
      </p:sp>
    </p:spTree>
    <p:extLst>
      <p:ext uri="{BB962C8B-B14F-4D97-AF65-F5344CB8AC3E}">
        <p14:creationId xmlns:p14="http://schemas.microsoft.com/office/powerpoint/2010/main" val="95880752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E2BFBF-6111-CF40-E567-4844F1EE01FA}"/>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BF24557C-FE63-4F7B-8659-6770095683AB}"/>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81C96A1A-03C6-F93D-A3A5-B07B94B8EC00}"/>
              </a:ext>
            </a:extLst>
          </p:cNvPr>
          <p:cNvSpPr>
            <a:spLocks noGrp="1"/>
          </p:cNvSpPr>
          <p:nvPr>
            <p:ph type="body" idx="1"/>
          </p:nvPr>
        </p:nvSpPr>
        <p:spPr/>
        <p:txBody>
          <a:bodyPr/>
          <a:lstStyle/>
          <a:p>
            <a:r>
              <a:rPr lang="fr-FR"/>
              <a:t>Expliquer avec méthode de compaction, dire que c’est cohérent les autres mesures. Mettre courbe panda en Annexe. </a:t>
            </a:r>
          </a:p>
        </p:txBody>
      </p:sp>
      <p:sp>
        <p:nvSpPr>
          <p:cNvPr id="4" name="Espace réservé du numéro de diapositive 3">
            <a:extLst>
              <a:ext uri="{FF2B5EF4-FFF2-40B4-BE49-F238E27FC236}">
                <a16:creationId xmlns:a16="http://schemas.microsoft.com/office/drawing/2014/main" id="{B896F838-E44E-5D77-6296-AEA6FF35C8BB}"/>
              </a:ext>
            </a:extLst>
          </p:cNvPr>
          <p:cNvSpPr>
            <a:spLocks noGrp="1"/>
          </p:cNvSpPr>
          <p:nvPr>
            <p:ph type="sldNum" sz="quarter" idx="5"/>
          </p:nvPr>
        </p:nvSpPr>
        <p:spPr/>
        <p:txBody>
          <a:bodyPr/>
          <a:lstStyle/>
          <a:p>
            <a:fld id="{BC9B85E7-203F-4601-B3CE-A24FBDB2E9BA}" type="slidenum">
              <a:rPr lang="fr-FR" smtClean="0"/>
              <a:t>50</a:t>
            </a:fld>
            <a:endParaRPr lang="fr-FR"/>
          </a:p>
        </p:txBody>
      </p:sp>
    </p:spTree>
    <p:extLst>
      <p:ext uri="{BB962C8B-B14F-4D97-AF65-F5344CB8AC3E}">
        <p14:creationId xmlns:p14="http://schemas.microsoft.com/office/powerpoint/2010/main" val="141037089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5">
          <a:extLst>
            <a:ext uri="{FF2B5EF4-FFF2-40B4-BE49-F238E27FC236}">
              <a16:creationId xmlns:a16="http://schemas.microsoft.com/office/drawing/2014/main" id="{0A4752A8-9279-D69C-E89A-98598A0B2FF5}"/>
            </a:ext>
          </a:extLst>
        </p:cNvPr>
        <p:cNvGrpSpPr/>
        <p:nvPr/>
      </p:nvGrpSpPr>
      <p:grpSpPr>
        <a:xfrm>
          <a:off x="0" y="0"/>
          <a:ext cx="0" cy="0"/>
          <a:chOff x="0" y="0"/>
          <a:chExt cx="0" cy="0"/>
        </a:xfrm>
      </p:grpSpPr>
      <p:sp>
        <p:nvSpPr>
          <p:cNvPr id="296" name="Google Shape;296;g37587d4fc08_0_63:notes">
            <a:extLst>
              <a:ext uri="{FF2B5EF4-FFF2-40B4-BE49-F238E27FC236}">
                <a16:creationId xmlns:a16="http://schemas.microsoft.com/office/drawing/2014/main" id="{E5F1BD36-5674-B0E6-A5A6-39D200EB5263}"/>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7" name="Google Shape;297;g37587d4fc08_0_63:notes">
            <a:extLst>
              <a:ext uri="{FF2B5EF4-FFF2-40B4-BE49-F238E27FC236}">
                <a16:creationId xmlns:a16="http://schemas.microsoft.com/office/drawing/2014/main" id="{0ECD58E2-5A06-E581-3990-3A06EDDB0543}"/>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50694461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826360-4F3E-102C-007D-E4944DEFBBBB}"/>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028E82C6-8740-029F-5200-DEC0BD79A45B}"/>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DE1258A1-8E90-91E5-68E6-B3569D381A04}"/>
              </a:ext>
            </a:extLst>
          </p:cNvPr>
          <p:cNvSpPr>
            <a:spLocks noGrp="1"/>
          </p:cNvSpPr>
          <p:nvPr>
            <p:ph type="body" idx="1"/>
          </p:nvPr>
        </p:nvSpPr>
        <p:spPr/>
        <p:txBody>
          <a:bodyPr/>
          <a:lstStyle/>
          <a:p>
            <a:r>
              <a:rPr lang="fr-FR"/>
              <a:t>Dire que c’est des terres avec beaucoup de publication (Lucile, </a:t>
            </a:r>
            <a:r>
              <a:rPr lang="fr-FR" err="1"/>
              <a:t>Chabriac</a:t>
            </a:r>
            <a:r>
              <a:rPr lang="fr-FR"/>
              <a:t>, Holur, Lassana et Noha)</a:t>
            </a:r>
          </a:p>
        </p:txBody>
      </p:sp>
      <p:sp>
        <p:nvSpPr>
          <p:cNvPr id="4" name="Espace réservé du numéro de diapositive 3">
            <a:extLst>
              <a:ext uri="{FF2B5EF4-FFF2-40B4-BE49-F238E27FC236}">
                <a16:creationId xmlns:a16="http://schemas.microsoft.com/office/drawing/2014/main" id="{82B515DE-2ABC-1929-A322-70FAA0D77AF8}"/>
              </a:ext>
            </a:extLst>
          </p:cNvPr>
          <p:cNvSpPr>
            <a:spLocks noGrp="1"/>
          </p:cNvSpPr>
          <p:nvPr>
            <p:ph type="sldNum" sz="quarter" idx="5"/>
          </p:nvPr>
        </p:nvSpPr>
        <p:spPr/>
        <p:txBody>
          <a:bodyPr/>
          <a:lstStyle/>
          <a:p>
            <a:fld id="{BC9B85E7-203F-4601-B3CE-A24FBDB2E9BA}" type="slidenum">
              <a:rPr lang="fr-FR" smtClean="0"/>
              <a:t>53</a:t>
            </a:fld>
            <a:endParaRPr lang="fr-FR"/>
          </a:p>
        </p:txBody>
      </p:sp>
    </p:spTree>
    <p:extLst>
      <p:ext uri="{BB962C8B-B14F-4D97-AF65-F5344CB8AC3E}">
        <p14:creationId xmlns:p14="http://schemas.microsoft.com/office/powerpoint/2010/main" val="26346180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e de titr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A6C15C64-2C51-2ED3-22AA-73D12E0A2D62}"/>
              </a:ext>
            </a:extLst>
          </p:cNvPr>
          <p:cNvSpPr>
            <a:spLocks noGrp="1"/>
          </p:cNvSpPr>
          <p:nvPr>
            <p:ph type="ctrTitle"/>
          </p:nvPr>
        </p:nvSpPr>
        <p:spPr>
          <a:xfrm>
            <a:off x="1524000" y="1122363"/>
            <a:ext cx="9144000" cy="2387600"/>
          </a:xfrm>
        </p:spPr>
        <p:txBody>
          <a:bodyPr anchor="b"/>
          <a:lstStyle>
            <a:lvl1pPr algn="ctr">
              <a:defRPr sz="6000"/>
            </a:lvl1pPr>
          </a:lstStyle>
          <a:p>
            <a:r>
              <a:rPr lang="fr-FR"/>
              <a:t>Modifiez le style du titre</a:t>
            </a:r>
          </a:p>
        </p:txBody>
      </p:sp>
      <p:sp>
        <p:nvSpPr>
          <p:cNvPr id="3" name="Sous-titre 2">
            <a:extLst>
              <a:ext uri="{FF2B5EF4-FFF2-40B4-BE49-F238E27FC236}">
                <a16:creationId xmlns:a16="http://schemas.microsoft.com/office/drawing/2014/main" id="{90CF5FEB-7A13-2636-C981-CFE13C19810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fr-FR"/>
              <a:t>Modifiez le style des sous-titres du masque</a:t>
            </a:r>
          </a:p>
        </p:txBody>
      </p:sp>
      <p:sp>
        <p:nvSpPr>
          <p:cNvPr id="4" name="Espace réservé de la date 3">
            <a:extLst>
              <a:ext uri="{FF2B5EF4-FFF2-40B4-BE49-F238E27FC236}">
                <a16:creationId xmlns:a16="http://schemas.microsoft.com/office/drawing/2014/main" id="{D6B6EEF4-9B9F-45CB-2E21-C941E45A83AF}"/>
              </a:ext>
            </a:extLst>
          </p:cNvPr>
          <p:cNvSpPr>
            <a:spLocks noGrp="1"/>
          </p:cNvSpPr>
          <p:nvPr>
            <p:ph type="dt" sz="half" idx="10"/>
          </p:nvPr>
        </p:nvSpPr>
        <p:spPr/>
        <p:txBody>
          <a:bodyPr/>
          <a:lstStyle/>
          <a:p>
            <a:fld id="{A4D0D525-2460-497A-9FD1-C2A148555154}" type="datetimeFigureOut">
              <a:rPr lang="fr-FR" smtClean="0"/>
              <a:t>23/06/2026</a:t>
            </a:fld>
            <a:endParaRPr lang="fr-FR"/>
          </a:p>
        </p:txBody>
      </p:sp>
      <p:sp>
        <p:nvSpPr>
          <p:cNvPr id="5" name="Espace réservé du pied de page 4">
            <a:extLst>
              <a:ext uri="{FF2B5EF4-FFF2-40B4-BE49-F238E27FC236}">
                <a16:creationId xmlns:a16="http://schemas.microsoft.com/office/drawing/2014/main" id="{6869BD58-4D44-3F3B-AD54-121A32A74BB8}"/>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795C55CC-B29B-5ADE-B108-870D8500211E}"/>
              </a:ext>
            </a:extLst>
          </p:cNvPr>
          <p:cNvSpPr>
            <a:spLocks noGrp="1"/>
          </p:cNvSpPr>
          <p:nvPr>
            <p:ph type="sldNum" sz="quarter" idx="12"/>
          </p:nvPr>
        </p:nvSpPr>
        <p:spPr/>
        <p:txBody>
          <a:bodyPr/>
          <a:lstStyle/>
          <a:p>
            <a:fld id="{A47D3A8E-B31C-40D6-AF6E-EA8A645BC79E}" type="slidenum">
              <a:rPr lang="fr-FR" smtClean="0"/>
              <a:t>‹N°›</a:t>
            </a:fld>
            <a:endParaRPr lang="fr-FR"/>
          </a:p>
        </p:txBody>
      </p:sp>
    </p:spTree>
    <p:extLst>
      <p:ext uri="{BB962C8B-B14F-4D97-AF65-F5344CB8AC3E}">
        <p14:creationId xmlns:p14="http://schemas.microsoft.com/office/powerpoint/2010/main" val="13757657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C02090D5-09CD-21AB-A79B-A67A6666B88B}"/>
              </a:ext>
            </a:extLst>
          </p:cNvPr>
          <p:cNvSpPr>
            <a:spLocks noGrp="1"/>
          </p:cNvSpPr>
          <p:nvPr>
            <p:ph type="title"/>
          </p:nvPr>
        </p:nvSpPr>
        <p:spPr/>
        <p:txBody>
          <a:bodyPr/>
          <a:lstStyle/>
          <a:p>
            <a:r>
              <a:rPr lang="fr-FR"/>
              <a:t>Modifiez le style du titre</a:t>
            </a:r>
          </a:p>
        </p:txBody>
      </p:sp>
      <p:sp>
        <p:nvSpPr>
          <p:cNvPr id="3" name="Espace réservé du contenu 2">
            <a:extLst>
              <a:ext uri="{FF2B5EF4-FFF2-40B4-BE49-F238E27FC236}">
                <a16:creationId xmlns:a16="http://schemas.microsoft.com/office/drawing/2014/main" id="{FDF48496-4CB8-0351-58A9-68F4F9E95DAD}"/>
              </a:ext>
            </a:extLst>
          </p:cNvPr>
          <p:cNvSpPr>
            <a:spLocks noGrp="1"/>
          </p:cNvSpPr>
          <p:nvPr>
            <p:ph idx="1"/>
          </p:nvPr>
        </p:nvSpPr>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a:extLst>
              <a:ext uri="{FF2B5EF4-FFF2-40B4-BE49-F238E27FC236}">
                <a16:creationId xmlns:a16="http://schemas.microsoft.com/office/drawing/2014/main" id="{81872416-43A7-F4E6-9059-15DF2F98DE64}"/>
              </a:ext>
            </a:extLst>
          </p:cNvPr>
          <p:cNvSpPr>
            <a:spLocks noGrp="1"/>
          </p:cNvSpPr>
          <p:nvPr>
            <p:ph type="dt" sz="half" idx="10"/>
          </p:nvPr>
        </p:nvSpPr>
        <p:spPr/>
        <p:txBody>
          <a:bodyPr/>
          <a:lstStyle/>
          <a:p>
            <a:fld id="{A4D0D525-2460-497A-9FD1-C2A148555154}" type="datetimeFigureOut">
              <a:rPr lang="fr-FR" smtClean="0"/>
              <a:t>23/06/2026</a:t>
            </a:fld>
            <a:endParaRPr lang="fr-FR"/>
          </a:p>
        </p:txBody>
      </p:sp>
      <p:sp>
        <p:nvSpPr>
          <p:cNvPr id="5" name="Espace réservé du pied de page 4">
            <a:extLst>
              <a:ext uri="{FF2B5EF4-FFF2-40B4-BE49-F238E27FC236}">
                <a16:creationId xmlns:a16="http://schemas.microsoft.com/office/drawing/2014/main" id="{80BF216A-9A60-3709-C019-6C08D3019707}"/>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73490A90-99F8-0DF0-511A-65BFBD8F9B85}"/>
              </a:ext>
            </a:extLst>
          </p:cNvPr>
          <p:cNvSpPr>
            <a:spLocks noGrp="1"/>
          </p:cNvSpPr>
          <p:nvPr>
            <p:ph type="sldNum" sz="quarter" idx="12"/>
          </p:nvPr>
        </p:nvSpPr>
        <p:spPr/>
        <p:txBody>
          <a:bodyPr/>
          <a:lstStyle/>
          <a:p>
            <a:fld id="{A47D3A8E-B31C-40D6-AF6E-EA8A645BC79E}" type="slidenum">
              <a:rPr lang="fr-FR" smtClean="0"/>
              <a:t>‹N°›</a:t>
            </a:fld>
            <a:endParaRPr lang="fr-FR"/>
          </a:p>
        </p:txBody>
      </p:sp>
    </p:spTree>
    <p:extLst>
      <p:ext uri="{BB962C8B-B14F-4D97-AF65-F5344CB8AC3E}">
        <p14:creationId xmlns:p14="http://schemas.microsoft.com/office/powerpoint/2010/main" val="5629419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Titre de section">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D60087F3-1ECC-8016-9B2B-5A9BB1EEAC34}"/>
              </a:ext>
            </a:extLst>
          </p:cNvPr>
          <p:cNvSpPr>
            <a:spLocks noGrp="1"/>
          </p:cNvSpPr>
          <p:nvPr>
            <p:ph type="title"/>
          </p:nvPr>
        </p:nvSpPr>
        <p:spPr>
          <a:xfrm>
            <a:off x="831850" y="1709738"/>
            <a:ext cx="10515600" cy="2852737"/>
          </a:xfrm>
        </p:spPr>
        <p:txBody>
          <a:bodyPr anchor="b"/>
          <a:lstStyle>
            <a:lvl1pPr>
              <a:defRPr sz="6000"/>
            </a:lvl1pPr>
          </a:lstStyle>
          <a:p>
            <a:r>
              <a:rPr lang="fr-FR"/>
              <a:t>Modifiez le style du titre</a:t>
            </a:r>
          </a:p>
        </p:txBody>
      </p:sp>
      <p:sp>
        <p:nvSpPr>
          <p:cNvPr id="3" name="Espace réservé du texte 2">
            <a:extLst>
              <a:ext uri="{FF2B5EF4-FFF2-40B4-BE49-F238E27FC236}">
                <a16:creationId xmlns:a16="http://schemas.microsoft.com/office/drawing/2014/main" id="{11F6A61A-27A4-9856-5380-24333FB1AB8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fr-FR"/>
              <a:t>Cliquez pour modifier les styles du texte du masque</a:t>
            </a:r>
          </a:p>
        </p:txBody>
      </p:sp>
      <p:sp>
        <p:nvSpPr>
          <p:cNvPr id="4" name="Espace réservé de la date 3">
            <a:extLst>
              <a:ext uri="{FF2B5EF4-FFF2-40B4-BE49-F238E27FC236}">
                <a16:creationId xmlns:a16="http://schemas.microsoft.com/office/drawing/2014/main" id="{94AD6312-452F-8F88-42B2-E38D5627B13E}"/>
              </a:ext>
            </a:extLst>
          </p:cNvPr>
          <p:cNvSpPr>
            <a:spLocks noGrp="1"/>
          </p:cNvSpPr>
          <p:nvPr>
            <p:ph type="dt" sz="half" idx="10"/>
          </p:nvPr>
        </p:nvSpPr>
        <p:spPr/>
        <p:txBody>
          <a:bodyPr/>
          <a:lstStyle/>
          <a:p>
            <a:fld id="{A4D0D525-2460-497A-9FD1-C2A148555154}" type="datetimeFigureOut">
              <a:rPr lang="fr-FR" smtClean="0"/>
              <a:t>23/06/2026</a:t>
            </a:fld>
            <a:endParaRPr lang="fr-FR"/>
          </a:p>
        </p:txBody>
      </p:sp>
      <p:sp>
        <p:nvSpPr>
          <p:cNvPr id="5" name="Espace réservé du pied de page 4">
            <a:extLst>
              <a:ext uri="{FF2B5EF4-FFF2-40B4-BE49-F238E27FC236}">
                <a16:creationId xmlns:a16="http://schemas.microsoft.com/office/drawing/2014/main" id="{877AB327-28F7-B1B6-BA82-EC6FF139EFAE}"/>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0F40CA3A-4C44-A9C4-ECE9-3225DF33A6D4}"/>
              </a:ext>
            </a:extLst>
          </p:cNvPr>
          <p:cNvSpPr>
            <a:spLocks noGrp="1"/>
          </p:cNvSpPr>
          <p:nvPr>
            <p:ph type="sldNum" sz="quarter" idx="12"/>
          </p:nvPr>
        </p:nvSpPr>
        <p:spPr/>
        <p:txBody>
          <a:bodyPr/>
          <a:lstStyle/>
          <a:p>
            <a:fld id="{A47D3A8E-B31C-40D6-AF6E-EA8A645BC79E}" type="slidenum">
              <a:rPr lang="fr-FR" smtClean="0"/>
              <a:t>‹N°›</a:t>
            </a:fld>
            <a:endParaRPr lang="fr-FR"/>
          </a:p>
        </p:txBody>
      </p:sp>
    </p:spTree>
    <p:extLst>
      <p:ext uri="{BB962C8B-B14F-4D97-AF65-F5344CB8AC3E}">
        <p14:creationId xmlns:p14="http://schemas.microsoft.com/office/powerpoint/2010/main" val="14228223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81F8583F-A32E-F07B-27EB-81FCDBD3C53C}"/>
              </a:ext>
            </a:extLst>
          </p:cNvPr>
          <p:cNvSpPr>
            <a:spLocks noGrp="1"/>
          </p:cNvSpPr>
          <p:nvPr>
            <p:ph type="title"/>
          </p:nvPr>
        </p:nvSpPr>
        <p:spPr/>
        <p:txBody>
          <a:bodyPr/>
          <a:lstStyle/>
          <a:p>
            <a:r>
              <a:rPr lang="fr-FR"/>
              <a:t>Modifiez le style du titre</a:t>
            </a:r>
          </a:p>
        </p:txBody>
      </p:sp>
      <p:sp>
        <p:nvSpPr>
          <p:cNvPr id="3" name="Espace réservé du contenu 2">
            <a:extLst>
              <a:ext uri="{FF2B5EF4-FFF2-40B4-BE49-F238E27FC236}">
                <a16:creationId xmlns:a16="http://schemas.microsoft.com/office/drawing/2014/main" id="{DF6879FB-22AA-C4B6-F5C5-BA0F3BABA35C}"/>
              </a:ext>
            </a:extLst>
          </p:cNvPr>
          <p:cNvSpPr>
            <a:spLocks noGrp="1"/>
          </p:cNvSpPr>
          <p:nvPr>
            <p:ph sz="half" idx="1"/>
          </p:nvPr>
        </p:nvSpPr>
        <p:spPr>
          <a:xfrm>
            <a:off x="838200" y="1825625"/>
            <a:ext cx="5181600" cy="435133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u contenu 3">
            <a:extLst>
              <a:ext uri="{FF2B5EF4-FFF2-40B4-BE49-F238E27FC236}">
                <a16:creationId xmlns:a16="http://schemas.microsoft.com/office/drawing/2014/main" id="{DEB4CA14-FB68-0B89-4259-D89FA09BC2C4}"/>
              </a:ext>
            </a:extLst>
          </p:cNvPr>
          <p:cNvSpPr>
            <a:spLocks noGrp="1"/>
          </p:cNvSpPr>
          <p:nvPr>
            <p:ph sz="half" idx="2"/>
          </p:nvPr>
        </p:nvSpPr>
        <p:spPr>
          <a:xfrm>
            <a:off x="6172200" y="1825625"/>
            <a:ext cx="5181600" cy="435133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5" name="Espace réservé de la date 4">
            <a:extLst>
              <a:ext uri="{FF2B5EF4-FFF2-40B4-BE49-F238E27FC236}">
                <a16:creationId xmlns:a16="http://schemas.microsoft.com/office/drawing/2014/main" id="{74B8ABB7-9E79-665A-4B1F-B9E19BF0134C}"/>
              </a:ext>
            </a:extLst>
          </p:cNvPr>
          <p:cNvSpPr>
            <a:spLocks noGrp="1"/>
          </p:cNvSpPr>
          <p:nvPr>
            <p:ph type="dt" sz="half" idx="10"/>
          </p:nvPr>
        </p:nvSpPr>
        <p:spPr/>
        <p:txBody>
          <a:bodyPr/>
          <a:lstStyle/>
          <a:p>
            <a:fld id="{A4D0D525-2460-497A-9FD1-C2A148555154}" type="datetimeFigureOut">
              <a:rPr lang="fr-FR" smtClean="0"/>
              <a:t>23/06/2026</a:t>
            </a:fld>
            <a:endParaRPr lang="fr-FR"/>
          </a:p>
        </p:txBody>
      </p:sp>
      <p:sp>
        <p:nvSpPr>
          <p:cNvPr id="6" name="Espace réservé du pied de page 5">
            <a:extLst>
              <a:ext uri="{FF2B5EF4-FFF2-40B4-BE49-F238E27FC236}">
                <a16:creationId xmlns:a16="http://schemas.microsoft.com/office/drawing/2014/main" id="{1A77B09D-347A-0A5E-252F-96645F296A9E}"/>
              </a:ext>
            </a:extLst>
          </p:cNvPr>
          <p:cNvSpPr>
            <a:spLocks noGrp="1"/>
          </p:cNvSpPr>
          <p:nvPr>
            <p:ph type="ftr" sz="quarter" idx="11"/>
          </p:nvPr>
        </p:nvSpPr>
        <p:spPr/>
        <p:txBody>
          <a:bodyPr/>
          <a:lstStyle/>
          <a:p>
            <a:endParaRPr lang="fr-FR"/>
          </a:p>
        </p:txBody>
      </p:sp>
      <p:sp>
        <p:nvSpPr>
          <p:cNvPr id="7" name="Espace réservé du numéro de diapositive 6">
            <a:extLst>
              <a:ext uri="{FF2B5EF4-FFF2-40B4-BE49-F238E27FC236}">
                <a16:creationId xmlns:a16="http://schemas.microsoft.com/office/drawing/2014/main" id="{7C040B35-DBD2-5105-44F3-8B589DACFA06}"/>
              </a:ext>
            </a:extLst>
          </p:cNvPr>
          <p:cNvSpPr>
            <a:spLocks noGrp="1"/>
          </p:cNvSpPr>
          <p:nvPr>
            <p:ph type="sldNum" sz="quarter" idx="12"/>
          </p:nvPr>
        </p:nvSpPr>
        <p:spPr/>
        <p:txBody>
          <a:bodyPr/>
          <a:lstStyle/>
          <a:p>
            <a:fld id="{A47D3A8E-B31C-40D6-AF6E-EA8A645BC79E}" type="slidenum">
              <a:rPr lang="fr-FR" smtClean="0"/>
              <a:t>‹N°›</a:t>
            </a:fld>
            <a:endParaRPr lang="fr-FR"/>
          </a:p>
        </p:txBody>
      </p:sp>
    </p:spTree>
    <p:extLst>
      <p:ext uri="{BB962C8B-B14F-4D97-AF65-F5344CB8AC3E}">
        <p14:creationId xmlns:p14="http://schemas.microsoft.com/office/powerpoint/2010/main" val="1532032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75D9FEFC-7607-E4D4-F4AF-E4C0BC3BBCA2}"/>
              </a:ext>
            </a:extLst>
          </p:cNvPr>
          <p:cNvSpPr>
            <a:spLocks noGrp="1"/>
          </p:cNvSpPr>
          <p:nvPr>
            <p:ph type="title"/>
          </p:nvPr>
        </p:nvSpPr>
        <p:spPr>
          <a:xfrm>
            <a:off x="839788" y="365125"/>
            <a:ext cx="10515600" cy="1325563"/>
          </a:xfrm>
        </p:spPr>
        <p:txBody>
          <a:bodyPr/>
          <a:lstStyle/>
          <a:p>
            <a:r>
              <a:rPr lang="fr-FR"/>
              <a:t>Modifiez le style du titre</a:t>
            </a:r>
          </a:p>
        </p:txBody>
      </p:sp>
      <p:sp>
        <p:nvSpPr>
          <p:cNvPr id="3" name="Espace réservé du texte 2">
            <a:extLst>
              <a:ext uri="{FF2B5EF4-FFF2-40B4-BE49-F238E27FC236}">
                <a16:creationId xmlns:a16="http://schemas.microsoft.com/office/drawing/2014/main" id="{297FB7ED-43F8-C533-B1B0-14FFB27FCF4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4" name="Espace réservé du contenu 3">
            <a:extLst>
              <a:ext uri="{FF2B5EF4-FFF2-40B4-BE49-F238E27FC236}">
                <a16:creationId xmlns:a16="http://schemas.microsoft.com/office/drawing/2014/main" id="{1D0CD2A7-2A5B-866E-5CC6-6F103F8DB8D1}"/>
              </a:ext>
            </a:extLst>
          </p:cNvPr>
          <p:cNvSpPr>
            <a:spLocks noGrp="1"/>
          </p:cNvSpPr>
          <p:nvPr>
            <p:ph sz="half" idx="2"/>
          </p:nvPr>
        </p:nvSpPr>
        <p:spPr>
          <a:xfrm>
            <a:off x="839788" y="2505075"/>
            <a:ext cx="5157787" cy="368458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5" name="Espace réservé du texte 4">
            <a:extLst>
              <a:ext uri="{FF2B5EF4-FFF2-40B4-BE49-F238E27FC236}">
                <a16:creationId xmlns:a16="http://schemas.microsoft.com/office/drawing/2014/main" id="{A9215E0F-94B0-3836-33C4-21FB98D739E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6" name="Espace réservé du contenu 5">
            <a:extLst>
              <a:ext uri="{FF2B5EF4-FFF2-40B4-BE49-F238E27FC236}">
                <a16:creationId xmlns:a16="http://schemas.microsoft.com/office/drawing/2014/main" id="{921FC11C-29E8-4B01-7D87-1BE22C4FEEC2}"/>
              </a:ext>
            </a:extLst>
          </p:cNvPr>
          <p:cNvSpPr>
            <a:spLocks noGrp="1"/>
          </p:cNvSpPr>
          <p:nvPr>
            <p:ph sz="quarter" idx="4"/>
          </p:nvPr>
        </p:nvSpPr>
        <p:spPr>
          <a:xfrm>
            <a:off x="6172200" y="2505075"/>
            <a:ext cx="5183188" cy="368458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7" name="Espace réservé de la date 6">
            <a:extLst>
              <a:ext uri="{FF2B5EF4-FFF2-40B4-BE49-F238E27FC236}">
                <a16:creationId xmlns:a16="http://schemas.microsoft.com/office/drawing/2014/main" id="{CE053C28-AFC7-5E83-974C-14A3BCC94E5B}"/>
              </a:ext>
            </a:extLst>
          </p:cNvPr>
          <p:cNvSpPr>
            <a:spLocks noGrp="1"/>
          </p:cNvSpPr>
          <p:nvPr>
            <p:ph type="dt" sz="half" idx="10"/>
          </p:nvPr>
        </p:nvSpPr>
        <p:spPr/>
        <p:txBody>
          <a:bodyPr/>
          <a:lstStyle/>
          <a:p>
            <a:fld id="{A4D0D525-2460-497A-9FD1-C2A148555154}" type="datetimeFigureOut">
              <a:rPr lang="fr-FR" smtClean="0"/>
              <a:t>23/06/2026</a:t>
            </a:fld>
            <a:endParaRPr lang="fr-FR"/>
          </a:p>
        </p:txBody>
      </p:sp>
      <p:sp>
        <p:nvSpPr>
          <p:cNvPr id="8" name="Espace réservé du pied de page 7">
            <a:extLst>
              <a:ext uri="{FF2B5EF4-FFF2-40B4-BE49-F238E27FC236}">
                <a16:creationId xmlns:a16="http://schemas.microsoft.com/office/drawing/2014/main" id="{E11CB3E2-D0D5-CBC6-5894-CB0AE5216C96}"/>
              </a:ext>
            </a:extLst>
          </p:cNvPr>
          <p:cNvSpPr>
            <a:spLocks noGrp="1"/>
          </p:cNvSpPr>
          <p:nvPr>
            <p:ph type="ftr" sz="quarter" idx="11"/>
          </p:nvPr>
        </p:nvSpPr>
        <p:spPr/>
        <p:txBody>
          <a:bodyPr/>
          <a:lstStyle/>
          <a:p>
            <a:endParaRPr lang="fr-FR"/>
          </a:p>
        </p:txBody>
      </p:sp>
      <p:sp>
        <p:nvSpPr>
          <p:cNvPr id="9" name="Espace réservé du numéro de diapositive 8">
            <a:extLst>
              <a:ext uri="{FF2B5EF4-FFF2-40B4-BE49-F238E27FC236}">
                <a16:creationId xmlns:a16="http://schemas.microsoft.com/office/drawing/2014/main" id="{E098CE59-A7DD-1BC5-F09C-1DCE79FEEF64}"/>
              </a:ext>
            </a:extLst>
          </p:cNvPr>
          <p:cNvSpPr>
            <a:spLocks noGrp="1"/>
          </p:cNvSpPr>
          <p:nvPr>
            <p:ph type="sldNum" sz="quarter" idx="12"/>
          </p:nvPr>
        </p:nvSpPr>
        <p:spPr/>
        <p:txBody>
          <a:bodyPr/>
          <a:lstStyle/>
          <a:p>
            <a:fld id="{A47D3A8E-B31C-40D6-AF6E-EA8A645BC79E}" type="slidenum">
              <a:rPr lang="fr-FR" smtClean="0"/>
              <a:t>‹N°›</a:t>
            </a:fld>
            <a:endParaRPr lang="fr-FR"/>
          </a:p>
        </p:txBody>
      </p:sp>
    </p:spTree>
    <p:extLst>
      <p:ext uri="{BB962C8B-B14F-4D97-AF65-F5344CB8AC3E}">
        <p14:creationId xmlns:p14="http://schemas.microsoft.com/office/powerpoint/2010/main" val="37368536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446EF227-8D0D-20F2-73DB-DE34F67D3693}"/>
              </a:ext>
            </a:extLst>
          </p:cNvPr>
          <p:cNvSpPr>
            <a:spLocks noGrp="1"/>
          </p:cNvSpPr>
          <p:nvPr>
            <p:ph type="title"/>
          </p:nvPr>
        </p:nvSpPr>
        <p:spPr/>
        <p:txBody>
          <a:bodyPr/>
          <a:lstStyle/>
          <a:p>
            <a:r>
              <a:rPr lang="fr-FR"/>
              <a:t>Modifiez le style du titre</a:t>
            </a:r>
          </a:p>
        </p:txBody>
      </p:sp>
      <p:sp>
        <p:nvSpPr>
          <p:cNvPr id="3" name="Espace réservé de la date 2">
            <a:extLst>
              <a:ext uri="{FF2B5EF4-FFF2-40B4-BE49-F238E27FC236}">
                <a16:creationId xmlns:a16="http://schemas.microsoft.com/office/drawing/2014/main" id="{FB2012D0-EC18-2DF3-3D1C-8D97927C363A}"/>
              </a:ext>
            </a:extLst>
          </p:cNvPr>
          <p:cNvSpPr>
            <a:spLocks noGrp="1"/>
          </p:cNvSpPr>
          <p:nvPr>
            <p:ph type="dt" sz="half" idx="10"/>
          </p:nvPr>
        </p:nvSpPr>
        <p:spPr/>
        <p:txBody>
          <a:bodyPr/>
          <a:lstStyle/>
          <a:p>
            <a:fld id="{A4D0D525-2460-497A-9FD1-C2A148555154}" type="datetimeFigureOut">
              <a:rPr lang="fr-FR" smtClean="0"/>
              <a:t>23/06/2026</a:t>
            </a:fld>
            <a:endParaRPr lang="fr-FR"/>
          </a:p>
        </p:txBody>
      </p:sp>
      <p:sp>
        <p:nvSpPr>
          <p:cNvPr id="4" name="Espace réservé du pied de page 3">
            <a:extLst>
              <a:ext uri="{FF2B5EF4-FFF2-40B4-BE49-F238E27FC236}">
                <a16:creationId xmlns:a16="http://schemas.microsoft.com/office/drawing/2014/main" id="{ACF115D2-C728-017C-B226-848FC610CB76}"/>
              </a:ext>
            </a:extLst>
          </p:cNvPr>
          <p:cNvSpPr>
            <a:spLocks noGrp="1"/>
          </p:cNvSpPr>
          <p:nvPr>
            <p:ph type="ftr" sz="quarter" idx="11"/>
          </p:nvPr>
        </p:nvSpPr>
        <p:spPr/>
        <p:txBody>
          <a:bodyPr/>
          <a:lstStyle/>
          <a:p>
            <a:endParaRPr lang="fr-FR"/>
          </a:p>
        </p:txBody>
      </p:sp>
      <p:sp>
        <p:nvSpPr>
          <p:cNvPr id="5" name="Espace réservé du numéro de diapositive 4">
            <a:extLst>
              <a:ext uri="{FF2B5EF4-FFF2-40B4-BE49-F238E27FC236}">
                <a16:creationId xmlns:a16="http://schemas.microsoft.com/office/drawing/2014/main" id="{6D1FF5C9-AC4B-3AEF-0B49-181EDE615C29}"/>
              </a:ext>
            </a:extLst>
          </p:cNvPr>
          <p:cNvSpPr>
            <a:spLocks noGrp="1"/>
          </p:cNvSpPr>
          <p:nvPr>
            <p:ph type="sldNum" sz="quarter" idx="12"/>
          </p:nvPr>
        </p:nvSpPr>
        <p:spPr/>
        <p:txBody>
          <a:bodyPr/>
          <a:lstStyle/>
          <a:p>
            <a:fld id="{A47D3A8E-B31C-40D6-AF6E-EA8A645BC79E}" type="slidenum">
              <a:rPr lang="fr-FR" smtClean="0"/>
              <a:t>‹N°›</a:t>
            </a:fld>
            <a:endParaRPr lang="fr-FR"/>
          </a:p>
        </p:txBody>
      </p:sp>
    </p:spTree>
    <p:extLst>
      <p:ext uri="{BB962C8B-B14F-4D97-AF65-F5344CB8AC3E}">
        <p14:creationId xmlns:p14="http://schemas.microsoft.com/office/powerpoint/2010/main" val="40147945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
        <p:nvSpPr>
          <p:cNvPr id="2" name="Espace réservé de la date 1">
            <a:extLst>
              <a:ext uri="{FF2B5EF4-FFF2-40B4-BE49-F238E27FC236}">
                <a16:creationId xmlns:a16="http://schemas.microsoft.com/office/drawing/2014/main" id="{5D13C1CE-867A-1C96-CDA0-2C43D97371AE}"/>
              </a:ext>
            </a:extLst>
          </p:cNvPr>
          <p:cNvSpPr>
            <a:spLocks noGrp="1"/>
          </p:cNvSpPr>
          <p:nvPr>
            <p:ph type="dt" sz="half" idx="10"/>
          </p:nvPr>
        </p:nvSpPr>
        <p:spPr/>
        <p:txBody>
          <a:bodyPr/>
          <a:lstStyle/>
          <a:p>
            <a:fld id="{A4D0D525-2460-497A-9FD1-C2A148555154}" type="datetimeFigureOut">
              <a:rPr lang="fr-FR" smtClean="0"/>
              <a:t>23/06/2026</a:t>
            </a:fld>
            <a:endParaRPr lang="fr-FR"/>
          </a:p>
        </p:txBody>
      </p:sp>
      <p:sp>
        <p:nvSpPr>
          <p:cNvPr id="3" name="Espace réservé du pied de page 2">
            <a:extLst>
              <a:ext uri="{FF2B5EF4-FFF2-40B4-BE49-F238E27FC236}">
                <a16:creationId xmlns:a16="http://schemas.microsoft.com/office/drawing/2014/main" id="{898E64A5-D9EA-87DD-B4D8-CA9C729FED14}"/>
              </a:ext>
            </a:extLst>
          </p:cNvPr>
          <p:cNvSpPr>
            <a:spLocks noGrp="1"/>
          </p:cNvSpPr>
          <p:nvPr>
            <p:ph type="ftr" sz="quarter" idx="11"/>
          </p:nvPr>
        </p:nvSpPr>
        <p:spPr/>
        <p:txBody>
          <a:bodyPr/>
          <a:lstStyle/>
          <a:p>
            <a:endParaRPr lang="fr-FR"/>
          </a:p>
        </p:txBody>
      </p:sp>
      <p:sp>
        <p:nvSpPr>
          <p:cNvPr id="4" name="Espace réservé du numéro de diapositive 3">
            <a:extLst>
              <a:ext uri="{FF2B5EF4-FFF2-40B4-BE49-F238E27FC236}">
                <a16:creationId xmlns:a16="http://schemas.microsoft.com/office/drawing/2014/main" id="{7C77DE55-4819-8BCB-AAC9-9F216468C635}"/>
              </a:ext>
            </a:extLst>
          </p:cNvPr>
          <p:cNvSpPr>
            <a:spLocks noGrp="1"/>
          </p:cNvSpPr>
          <p:nvPr>
            <p:ph type="sldNum" sz="quarter" idx="12"/>
          </p:nvPr>
        </p:nvSpPr>
        <p:spPr/>
        <p:txBody>
          <a:bodyPr/>
          <a:lstStyle/>
          <a:p>
            <a:fld id="{A47D3A8E-B31C-40D6-AF6E-EA8A645BC79E}" type="slidenum">
              <a:rPr lang="fr-FR" smtClean="0"/>
              <a:t>‹N°›</a:t>
            </a:fld>
            <a:endParaRPr lang="fr-FR"/>
          </a:p>
        </p:txBody>
      </p:sp>
    </p:spTree>
    <p:extLst>
      <p:ext uri="{BB962C8B-B14F-4D97-AF65-F5344CB8AC3E}">
        <p14:creationId xmlns:p14="http://schemas.microsoft.com/office/powerpoint/2010/main" val="3298211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0FF32F35-8C61-8249-330F-1686317BBDB8}"/>
              </a:ext>
            </a:extLst>
          </p:cNvPr>
          <p:cNvSpPr>
            <a:spLocks noGrp="1"/>
          </p:cNvSpPr>
          <p:nvPr>
            <p:ph type="title"/>
          </p:nvPr>
        </p:nvSpPr>
        <p:spPr>
          <a:xfrm>
            <a:off x="839788" y="457200"/>
            <a:ext cx="3932237" cy="1600200"/>
          </a:xfrm>
        </p:spPr>
        <p:txBody>
          <a:bodyPr anchor="b"/>
          <a:lstStyle>
            <a:lvl1pPr>
              <a:defRPr sz="3200"/>
            </a:lvl1pPr>
          </a:lstStyle>
          <a:p>
            <a:r>
              <a:rPr lang="fr-FR"/>
              <a:t>Modifiez le style du titre</a:t>
            </a:r>
          </a:p>
        </p:txBody>
      </p:sp>
      <p:sp>
        <p:nvSpPr>
          <p:cNvPr id="3" name="Espace réservé du contenu 2">
            <a:extLst>
              <a:ext uri="{FF2B5EF4-FFF2-40B4-BE49-F238E27FC236}">
                <a16:creationId xmlns:a16="http://schemas.microsoft.com/office/drawing/2014/main" id="{7A221A8A-1B7B-3256-38A6-CB4BE1F4B26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u texte 3">
            <a:extLst>
              <a:ext uri="{FF2B5EF4-FFF2-40B4-BE49-F238E27FC236}">
                <a16:creationId xmlns:a16="http://schemas.microsoft.com/office/drawing/2014/main" id="{7C943099-BE71-BF6B-4928-229CFA34A9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Espace réservé de la date 4">
            <a:extLst>
              <a:ext uri="{FF2B5EF4-FFF2-40B4-BE49-F238E27FC236}">
                <a16:creationId xmlns:a16="http://schemas.microsoft.com/office/drawing/2014/main" id="{A55A987D-C2CE-05D5-9FE6-95A1F07369D5}"/>
              </a:ext>
            </a:extLst>
          </p:cNvPr>
          <p:cNvSpPr>
            <a:spLocks noGrp="1"/>
          </p:cNvSpPr>
          <p:nvPr>
            <p:ph type="dt" sz="half" idx="10"/>
          </p:nvPr>
        </p:nvSpPr>
        <p:spPr/>
        <p:txBody>
          <a:bodyPr/>
          <a:lstStyle/>
          <a:p>
            <a:fld id="{A4D0D525-2460-497A-9FD1-C2A148555154}" type="datetimeFigureOut">
              <a:rPr lang="fr-FR" smtClean="0"/>
              <a:t>23/06/2026</a:t>
            </a:fld>
            <a:endParaRPr lang="fr-FR"/>
          </a:p>
        </p:txBody>
      </p:sp>
      <p:sp>
        <p:nvSpPr>
          <p:cNvPr id="6" name="Espace réservé du pied de page 5">
            <a:extLst>
              <a:ext uri="{FF2B5EF4-FFF2-40B4-BE49-F238E27FC236}">
                <a16:creationId xmlns:a16="http://schemas.microsoft.com/office/drawing/2014/main" id="{428097A8-680A-7750-62B4-B26EF053E373}"/>
              </a:ext>
            </a:extLst>
          </p:cNvPr>
          <p:cNvSpPr>
            <a:spLocks noGrp="1"/>
          </p:cNvSpPr>
          <p:nvPr>
            <p:ph type="ftr" sz="quarter" idx="11"/>
          </p:nvPr>
        </p:nvSpPr>
        <p:spPr/>
        <p:txBody>
          <a:bodyPr/>
          <a:lstStyle/>
          <a:p>
            <a:endParaRPr lang="fr-FR"/>
          </a:p>
        </p:txBody>
      </p:sp>
      <p:sp>
        <p:nvSpPr>
          <p:cNvPr id="7" name="Espace réservé du numéro de diapositive 6">
            <a:extLst>
              <a:ext uri="{FF2B5EF4-FFF2-40B4-BE49-F238E27FC236}">
                <a16:creationId xmlns:a16="http://schemas.microsoft.com/office/drawing/2014/main" id="{A55B7522-1032-2C4F-6D2C-EB89151806EA}"/>
              </a:ext>
            </a:extLst>
          </p:cNvPr>
          <p:cNvSpPr>
            <a:spLocks noGrp="1"/>
          </p:cNvSpPr>
          <p:nvPr>
            <p:ph type="sldNum" sz="quarter" idx="12"/>
          </p:nvPr>
        </p:nvSpPr>
        <p:spPr/>
        <p:txBody>
          <a:bodyPr/>
          <a:lstStyle/>
          <a:p>
            <a:fld id="{A47D3A8E-B31C-40D6-AF6E-EA8A645BC79E}" type="slidenum">
              <a:rPr lang="fr-FR" smtClean="0"/>
              <a:t>‹N°›</a:t>
            </a:fld>
            <a:endParaRPr lang="fr-FR"/>
          </a:p>
        </p:txBody>
      </p:sp>
    </p:spTree>
    <p:extLst>
      <p:ext uri="{BB962C8B-B14F-4D97-AF65-F5344CB8AC3E}">
        <p14:creationId xmlns:p14="http://schemas.microsoft.com/office/powerpoint/2010/main" val="21473479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9A087289-9D7E-5EAC-FA8F-999B9AF698EA}"/>
              </a:ext>
            </a:extLst>
          </p:cNvPr>
          <p:cNvSpPr>
            <a:spLocks noGrp="1"/>
          </p:cNvSpPr>
          <p:nvPr>
            <p:ph type="title"/>
          </p:nvPr>
        </p:nvSpPr>
        <p:spPr>
          <a:xfrm>
            <a:off x="839788" y="457200"/>
            <a:ext cx="3932237" cy="1600200"/>
          </a:xfrm>
        </p:spPr>
        <p:txBody>
          <a:bodyPr anchor="b"/>
          <a:lstStyle>
            <a:lvl1pPr>
              <a:defRPr sz="3200"/>
            </a:lvl1pPr>
          </a:lstStyle>
          <a:p>
            <a:r>
              <a:rPr lang="fr-FR"/>
              <a:t>Modifiez le style du titre</a:t>
            </a:r>
          </a:p>
        </p:txBody>
      </p:sp>
      <p:sp>
        <p:nvSpPr>
          <p:cNvPr id="3" name="Espace réservé pour une image  2">
            <a:extLst>
              <a:ext uri="{FF2B5EF4-FFF2-40B4-BE49-F238E27FC236}">
                <a16:creationId xmlns:a16="http://schemas.microsoft.com/office/drawing/2014/main" id="{41685B18-F47C-9D33-B48E-2C543425CA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fr-FR"/>
          </a:p>
        </p:txBody>
      </p:sp>
      <p:sp>
        <p:nvSpPr>
          <p:cNvPr id="4" name="Espace réservé du texte 3">
            <a:extLst>
              <a:ext uri="{FF2B5EF4-FFF2-40B4-BE49-F238E27FC236}">
                <a16:creationId xmlns:a16="http://schemas.microsoft.com/office/drawing/2014/main" id="{7440FC2F-4575-006E-3AF5-271724847FF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Espace réservé de la date 4">
            <a:extLst>
              <a:ext uri="{FF2B5EF4-FFF2-40B4-BE49-F238E27FC236}">
                <a16:creationId xmlns:a16="http://schemas.microsoft.com/office/drawing/2014/main" id="{B24DBFD4-2106-3FE2-CF08-E2C0698E4F8D}"/>
              </a:ext>
            </a:extLst>
          </p:cNvPr>
          <p:cNvSpPr>
            <a:spLocks noGrp="1"/>
          </p:cNvSpPr>
          <p:nvPr>
            <p:ph type="dt" sz="half" idx="10"/>
          </p:nvPr>
        </p:nvSpPr>
        <p:spPr/>
        <p:txBody>
          <a:bodyPr/>
          <a:lstStyle/>
          <a:p>
            <a:fld id="{A4D0D525-2460-497A-9FD1-C2A148555154}" type="datetimeFigureOut">
              <a:rPr lang="fr-FR" smtClean="0"/>
              <a:t>23/06/2026</a:t>
            </a:fld>
            <a:endParaRPr lang="fr-FR"/>
          </a:p>
        </p:txBody>
      </p:sp>
      <p:sp>
        <p:nvSpPr>
          <p:cNvPr id="6" name="Espace réservé du pied de page 5">
            <a:extLst>
              <a:ext uri="{FF2B5EF4-FFF2-40B4-BE49-F238E27FC236}">
                <a16:creationId xmlns:a16="http://schemas.microsoft.com/office/drawing/2014/main" id="{F75C530D-C775-AD2D-DFB7-1A8CB8927C5F}"/>
              </a:ext>
            </a:extLst>
          </p:cNvPr>
          <p:cNvSpPr>
            <a:spLocks noGrp="1"/>
          </p:cNvSpPr>
          <p:nvPr>
            <p:ph type="ftr" sz="quarter" idx="11"/>
          </p:nvPr>
        </p:nvSpPr>
        <p:spPr/>
        <p:txBody>
          <a:bodyPr/>
          <a:lstStyle/>
          <a:p>
            <a:endParaRPr lang="fr-FR"/>
          </a:p>
        </p:txBody>
      </p:sp>
      <p:sp>
        <p:nvSpPr>
          <p:cNvPr id="7" name="Espace réservé du numéro de diapositive 6">
            <a:extLst>
              <a:ext uri="{FF2B5EF4-FFF2-40B4-BE49-F238E27FC236}">
                <a16:creationId xmlns:a16="http://schemas.microsoft.com/office/drawing/2014/main" id="{3C2957AF-0F6E-CC51-7D44-C20269A62B78}"/>
              </a:ext>
            </a:extLst>
          </p:cNvPr>
          <p:cNvSpPr>
            <a:spLocks noGrp="1"/>
          </p:cNvSpPr>
          <p:nvPr>
            <p:ph type="sldNum" sz="quarter" idx="12"/>
          </p:nvPr>
        </p:nvSpPr>
        <p:spPr/>
        <p:txBody>
          <a:bodyPr/>
          <a:lstStyle/>
          <a:p>
            <a:fld id="{A47D3A8E-B31C-40D6-AF6E-EA8A645BC79E}" type="slidenum">
              <a:rPr lang="fr-FR" smtClean="0"/>
              <a:t>‹N°›</a:t>
            </a:fld>
            <a:endParaRPr lang="fr-FR"/>
          </a:p>
        </p:txBody>
      </p:sp>
    </p:spTree>
    <p:extLst>
      <p:ext uri="{BB962C8B-B14F-4D97-AF65-F5344CB8AC3E}">
        <p14:creationId xmlns:p14="http://schemas.microsoft.com/office/powerpoint/2010/main" val="17739588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9E96D8B4-0F42-8457-BB2F-85D08F69C45A}"/>
              </a:ext>
            </a:extLst>
          </p:cNvPr>
          <p:cNvSpPr>
            <a:spLocks noGrp="1"/>
          </p:cNvSpPr>
          <p:nvPr>
            <p:ph type="title"/>
          </p:nvPr>
        </p:nvSpPr>
        <p:spPr/>
        <p:txBody>
          <a:bodyPr/>
          <a:lstStyle/>
          <a:p>
            <a:r>
              <a:rPr lang="fr-FR"/>
              <a:t>Modifiez le style du titre</a:t>
            </a:r>
          </a:p>
        </p:txBody>
      </p:sp>
      <p:sp>
        <p:nvSpPr>
          <p:cNvPr id="3" name="Espace réservé du texte vertical 2">
            <a:extLst>
              <a:ext uri="{FF2B5EF4-FFF2-40B4-BE49-F238E27FC236}">
                <a16:creationId xmlns:a16="http://schemas.microsoft.com/office/drawing/2014/main" id="{CE0BAA30-A6B6-13D7-CCFC-09F9AFA6C8ED}"/>
              </a:ext>
            </a:extLst>
          </p:cNvPr>
          <p:cNvSpPr>
            <a:spLocks noGrp="1"/>
          </p:cNvSpPr>
          <p:nvPr>
            <p:ph type="body" orient="vert" idx="1"/>
          </p:nvPr>
        </p:nvSpPr>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a:extLst>
              <a:ext uri="{FF2B5EF4-FFF2-40B4-BE49-F238E27FC236}">
                <a16:creationId xmlns:a16="http://schemas.microsoft.com/office/drawing/2014/main" id="{A8EC1E38-A12F-3CC3-512F-193AF6DC7640}"/>
              </a:ext>
            </a:extLst>
          </p:cNvPr>
          <p:cNvSpPr>
            <a:spLocks noGrp="1"/>
          </p:cNvSpPr>
          <p:nvPr>
            <p:ph type="dt" sz="half" idx="10"/>
          </p:nvPr>
        </p:nvSpPr>
        <p:spPr/>
        <p:txBody>
          <a:bodyPr/>
          <a:lstStyle/>
          <a:p>
            <a:fld id="{A4D0D525-2460-497A-9FD1-C2A148555154}" type="datetimeFigureOut">
              <a:rPr lang="fr-FR" smtClean="0"/>
              <a:t>23/06/2026</a:t>
            </a:fld>
            <a:endParaRPr lang="fr-FR"/>
          </a:p>
        </p:txBody>
      </p:sp>
      <p:sp>
        <p:nvSpPr>
          <p:cNvPr id="5" name="Espace réservé du pied de page 4">
            <a:extLst>
              <a:ext uri="{FF2B5EF4-FFF2-40B4-BE49-F238E27FC236}">
                <a16:creationId xmlns:a16="http://schemas.microsoft.com/office/drawing/2014/main" id="{8A059269-5A82-484B-5740-5A2C86B57CFC}"/>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F6DA8A94-56CC-F216-C97B-0BABB6F49283}"/>
              </a:ext>
            </a:extLst>
          </p:cNvPr>
          <p:cNvSpPr>
            <a:spLocks noGrp="1"/>
          </p:cNvSpPr>
          <p:nvPr>
            <p:ph type="sldNum" sz="quarter" idx="12"/>
          </p:nvPr>
        </p:nvSpPr>
        <p:spPr/>
        <p:txBody>
          <a:bodyPr/>
          <a:lstStyle/>
          <a:p>
            <a:fld id="{A47D3A8E-B31C-40D6-AF6E-EA8A645BC79E}" type="slidenum">
              <a:rPr lang="fr-FR" smtClean="0"/>
              <a:t>‹N°›</a:t>
            </a:fld>
            <a:endParaRPr lang="fr-FR"/>
          </a:p>
        </p:txBody>
      </p:sp>
    </p:spTree>
    <p:extLst>
      <p:ext uri="{BB962C8B-B14F-4D97-AF65-F5344CB8AC3E}">
        <p14:creationId xmlns:p14="http://schemas.microsoft.com/office/powerpoint/2010/main" val="9928592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re vertical et texte">
    <p:spTree>
      <p:nvGrpSpPr>
        <p:cNvPr id="1" name=""/>
        <p:cNvGrpSpPr/>
        <p:nvPr/>
      </p:nvGrpSpPr>
      <p:grpSpPr>
        <a:xfrm>
          <a:off x="0" y="0"/>
          <a:ext cx="0" cy="0"/>
          <a:chOff x="0" y="0"/>
          <a:chExt cx="0" cy="0"/>
        </a:xfrm>
      </p:grpSpPr>
      <p:sp>
        <p:nvSpPr>
          <p:cNvPr id="2" name="Titre vertical 1">
            <a:extLst>
              <a:ext uri="{FF2B5EF4-FFF2-40B4-BE49-F238E27FC236}">
                <a16:creationId xmlns:a16="http://schemas.microsoft.com/office/drawing/2014/main" id="{A3867BA2-32D0-79BE-E691-CE0B7C757EE2}"/>
              </a:ext>
            </a:extLst>
          </p:cNvPr>
          <p:cNvSpPr>
            <a:spLocks noGrp="1"/>
          </p:cNvSpPr>
          <p:nvPr>
            <p:ph type="title" orient="vert"/>
          </p:nvPr>
        </p:nvSpPr>
        <p:spPr>
          <a:xfrm>
            <a:off x="8724900" y="365125"/>
            <a:ext cx="2628900" cy="5811838"/>
          </a:xfrm>
        </p:spPr>
        <p:txBody>
          <a:bodyPr vert="eaVert"/>
          <a:lstStyle/>
          <a:p>
            <a:r>
              <a:rPr lang="fr-FR"/>
              <a:t>Modifiez le style du titre</a:t>
            </a:r>
          </a:p>
        </p:txBody>
      </p:sp>
      <p:sp>
        <p:nvSpPr>
          <p:cNvPr id="3" name="Espace réservé du texte vertical 2">
            <a:extLst>
              <a:ext uri="{FF2B5EF4-FFF2-40B4-BE49-F238E27FC236}">
                <a16:creationId xmlns:a16="http://schemas.microsoft.com/office/drawing/2014/main" id="{97CA44CD-DCA0-9A6A-71F3-B17FD8F96C58}"/>
              </a:ext>
            </a:extLst>
          </p:cNvPr>
          <p:cNvSpPr>
            <a:spLocks noGrp="1"/>
          </p:cNvSpPr>
          <p:nvPr>
            <p:ph type="body" orient="vert" idx="1"/>
          </p:nvPr>
        </p:nvSpPr>
        <p:spPr>
          <a:xfrm>
            <a:off x="838200" y="365125"/>
            <a:ext cx="7734300" cy="5811838"/>
          </a:xfrm>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a:extLst>
              <a:ext uri="{FF2B5EF4-FFF2-40B4-BE49-F238E27FC236}">
                <a16:creationId xmlns:a16="http://schemas.microsoft.com/office/drawing/2014/main" id="{9BE0E660-FC69-8771-A800-20E22107893D}"/>
              </a:ext>
            </a:extLst>
          </p:cNvPr>
          <p:cNvSpPr>
            <a:spLocks noGrp="1"/>
          </p:cNvSpPr>
          <p:nvPr>
            <p:ph type="dt" sz="half" idx="10"/>
          </p:nvPr>
        </p:nvSpPr>
        <p:spPr/>
        <p:txBody>
          <a:bodyPr/>
          <a:lstStyle/>
          <a:p>
            <a:fld id="{A4D0D525-2460-497A-9FD1-C2A148555154}" type="datetimeFigureOut">
              <a:rPr lang="fr-FR" smtClean="0"/>
              <a:t>23/06/2026</a:t>
            </a:fld>
            <a:endParaRPr lang="fr-FR"/>
          </a:p>
        </p:txBody>
      </p:sp>
      <p:sp>
        <p:nvSpPr>
          <p:cNvPr id="5" name="Espace réservé du pied de page 4">
            <a:extLst>
              <a:ext uri="{FF2B5EF4-FFF2-40B4-BE49-F238E27FC236}">
                <a16:creationId xmlns:a16="http://schemas.microsoft.com/office/drawing/2014/main" id="{DDC7A248-FDF4-9A65-7C34-DE353431429B}"/>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FB54E3E2-5D84-ECB9-8942-E1B749D5183C}"/>
              </a:ext>
            </a:extLst>
          </p:cNvPr>
          <p:cNvSpPr>
            <a:spLocks noGrp="1"/>
          </p:cNvSpPr>
          <p:nvPr>
            <p:ph type="sldNum" sz="quarter" idx="12"/>
          </p:nvPr>
        </p:nvSpPr>
        <p:spPr/>
        <p:txBody>
          <a:bodyPr/>
          <a:lstStyle/>
          <a:p>
            <a:fld id="{A47D3A8E-B31C-40D6-AF6E-EA8A645BC79E}" type="slidenum">
              <a:rPr lang="fr-FR" smtClean="0"/>
              <a:t>‹N°›</a:t>
            </a:fld>
            <a:endParaRPr lang="fr-FR"/>
          </a:p>
        </p:txBody>
      </p:sp>
    </p:spTree>
    <p:extLst>
      <p:ext uri="{BB962C8B-B14F-4D97-AF65-F5344CB8AC3E}">
        <p14:creationId xmlns:p14="http://schemas.microsoft.com/office/powerpoint/2010/main" val="5343728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body" type="tx">
  <p:cSld name="Title and body">
    <p:bg>
      <p:bgPr>
        <a:solidFill>
          <a:schemeClr val="dk2"/>
        </a:solidFill>
        <a:effectLst/>
      </p:bgPr>
    </p:bg>
    <p:spTree>
      <p:nvGrpSpPr>
        <p:cNvPr id="1" name="Shape 49"/>
        <p:cNvGrpSpPr/>
        <p:nvPr/>
      </p:nvGrpSpPr>
      <p:grpSpPr>
        <a:xfrm>
          <a:off x="0" y="0"/>
          <a:ext cx="0" cy="0"/>
          <a:chOff x="0" y="0"/>
          <a:chExt cx="0" cy="0"/>
        </a:xfrm>
      </p:grpSpPr>
      <p:sp>
        <p:nvSpPr>
          <p:cNvPr id="50" name="Google Shape;50;p4"/>
          <p:cNvSpPr/>
          <p:nvPr/>
        </p:nvSpPr>
        <p:spPr>
          <a:xfrm flipH="1">
            <a:off x="4776800" y="2067600"/>
            <a:ext cx="7415200" cy="4790400"/>
          </a:xfrm>
          <a:prstGeom prst="rtTriangle">
            <a:avLst/>
          </a:prstGeom>
          <a:solidFill>
            <a:schemeClr val="l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1" name="Google Shape;51;p4"/>
          <p:cNvSpPr/>
          <p:nvPr/>
        </p:nvSpPr>
        <p:spPr>
          <a:xfrm>
            <a:off x="41" y="3766000"/>
            <a:ext cx="9827200" cy="3092000"/>
          </a:xfrm>
          <a:prstGeom prst="rtTriangle">
            <a:avLst/>
          </a:prstGeom>
          <a:solidFill>
            <a:schemeClr val="accent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2" name="Google Shape;52;p4"/>
          <p:cNvSpPr/>
          <p:nvPr/>
        </p:nvSpPr>
        <p:spPr>
          <a:xfrm>
            <a:off x="270967" y="275000"/>
            <a:ext cx="11650000" cy="6308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3" name="Google Shape;53;p4"/>
          <p:cNvSpPr txBox="1">
            <a:spLocks noGrp="1"/>
          </p:cNvSpPr>
          <p:nvPr>
            <p:ph type="title"/>
          </p:nvPr>
        </p:nvSpPr>
        <p:spPr>
          <a:xfrm>
            <a:off x="1092200" y="1127467"/>
            <a:ext cx="10007600" cy="1272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4000"/>
            </a:lvl1pPr>
            <a:lvl2pPr lvl="1">
              <a:spcBef>
                <a:spcPts val="0"/>
              </a:spcBef>
              <a:spcAft>
                <a:spcPts val="0"/>
              </a:spcAft>
              <a:buSzPts val="3000"/>
              <a:buNone/>
              <a:defRPr sz="4000"/>
            </a:lvl2pPr>
            <a:lvl3pPr lvl="2">
              <a:spcBef>
                <a:spcPts val="0"/>
              </a:spcBef>
              <a:spcAft>
                <a:spcPts val="0"/>
              </a:spcAft>
              <a:buSzPts val="3000"/>
              <a:buNone/>
              <a:defRPr sz="4000"/>
            </a:lvl3pPr>
            <a:lvl4pPr lvl="3">
              <a:spcBef>
                <a:spcPts val="0"/>
              </a:spcBef>
              <a:spcAft>
                <a:spcPts val="0"/>
              </a:spcAft>
              <a:buSzPts val="3000"/>
              <a:buNone/>
              <a:defRPr sz="4000"/>
            </a:lvl4pPr>
            <a:lvl5pPr lvl="4">
              <a:spcBef>
                <a:spcPts val="0"/>
              </a:spcBef>
              <a:spcAft>
                <a:spcPts val="0"/>
              </a:spcAft>
              <a:buSzPts val="3000"/>
              <a:buNone/>
              <a:defRPr sz="4000"/>
            </a:lvl5pPr>
            <a:lvl6pPr lvl="5">
              <a:spcBef>
                <a:spcPts val="0"/>
              </a:spcBef>
              <a:spcAft>
                <a:spcPts val="0"/>
              </a:spcAft>
              <a:buSzPts val="3000"/>
              <a:buNone/>
              <a:defRPr sz="4000"/>
            </a:lvl6pPr>
            <a:lvl7pPr lvl="6">
              <a:spcBef>
                <a:spcPts val="0"/>
              </a:spcBef>
              <a:spcAft>
                <a:spcPts val="0"/>
              </a:spcAft>
              <a:buSzPts val="3000"/>
              <a:buNone/>
              <a:defRPr sz="4000"/>
            </a:lvl7pPr>
            <a:lvl8pPr lvl="7">
              <a:spcBef>
                <a:spcPts val="0"/>
              </a:spcBef>
              <a:spcAft>
                <a:spcPts val="0"/>
              </a:spcAft>
              <a:buSzPts val="3000"/>
              <a:buNone/>
              <a:defRPr sz="4000"/>
            </a:lvl8pPr>
            <a:lvl9pPr lvl="8">
              <a:spcBef>
                <a:spcPts val="0"/>
              </a:spcBef>
              <a:spcAft>
                <a:spcPts val="0"/>
              </a:spcAft>
              <a:buSzPts val="3000"/>
              <a:buNone/>
              <a:defRPr sz="4000"/>
            </a:lvl9pPr>
          </a:lstStyle>
          <a:p>
            <a:endParaRPr/>
          </a:p>
        </p:txBody>
      </p:sp>
      <p:sp>
        <p:nvSpPr>
          <p:cNvPr id="54" name="Google Shape;54;p4"/>
          <p:cNvSpPr txBox="1">
            <a:spLocks noGrp="1"/>
          </p:cNvSpPr>
          <p:nvPr>
            <p:ph type="body" idx="1"/>
          </p:nvPr>
        </p:nvSpPr>
        <p:spPr>
          <a:xfrm>
            <a:off x="1092200" y="2654300"/>
            <a:ext cx="10007600" cy="3264000"/>
          </a:xfrm>
          <a:prstGeom prst="rect">
            <a:avLst/>
          </a:prstGeom>
        </p:spPr>
        <p:txBody>
          <a:bodyPr spcFirstLastPara="1" wrap="square" lIns="91425" tIns="91425" rIns="91425" bIns="91425" anchor="t" anchorCtr="0">
            <a:normAutofit/>
          </a:bodyPr>
          <a:lstStyle>
            <a:lvl1pPr marL="609585" lvl="0" indent="-414856">
              <a:spcBef>
                <a:spcPts val="0"/>
              </a:spcBef>
              <a:spcAft>
                <a:spcPts val="0"/>
              </a:spcAft>
              <a:buSzPts val="1300"/>
              <a:buChar char="●"/>
              <a:defRPr/>
            </a:lvl1pPr>
            <a:lvl2pPr marL="1219170" lvl="1" indent="-397923">
              <a:spcBef>
                <a:spcPts val="0"/>
              </a:spcBef>
              <a:spcAft>
                <a:spcPts val="0"/>
              </a:spcAft>
              <a:buSzPts val="1100"/>
              <a:buChar char="○"/>
              <a:defRPr/>
            </a:lvl2pPr>
            <a:lvl3pPr marL="1828754" lvl="2" indent="-397923">
              <a:spcBef>
                <a:spcPts val="0"/>
              </a:spcBef>
              <a:spcAft>
                <a:spcPts val="0"/>
              </a:spcAft>
              <a:buSzPts val="1100"/>
              <a:buChar char="■"/>
              <a:defRPr/>
            </a:lvl3pPr>
            <a:lvl4pPr marL="2438339" lvl="3" indent="-397923">
              <a:spcBef>
                <a:spcPts val="0"/>
              </a:spcBef>
              <a:spcAft>
                <a:spcPts val="0"/>
              </a:spcAft>
              <a:buSzPts val="1100"/>
              <a:buChar char="●"/>
              <a:defRPr/>
            </a:lvl4pPr>
            <a:lvl5pPr marL="3047924" lvl="4" indent="-397923">
              <a:spcBef>
                <a:spcPts val="0"/>
              </a:spcBef>
              <a:spcAft>
                <a:spcPts val="0"/>
              </a:spcAft>
              <a:buSzPts val="1100"/>
              <a:buChar char="○"/>
              <a:defRPr/>
            </a:lvl5pPr>
            <a:lvl6pPr marL="3657509" lvl="5" indent="-397923">
              <a:spcBef>
                <a:spcPts val="0"/>
              </a:spcBef>
              <a:spcAft>
                <a:spcPts val="0"/>
              </a:spcAft>
              <a:buSzPts val="1100"/>
              <a:buChar char="■"/>
              <a:defRPr/>
            </a:lvl6pPr>
            <a:lvl7pPr marL="4267093" lvl="6" indent="-397923">
              <a:spcBef>
                <a:spcPts val="0"/>
              </a:spcBef>
              <a:spcAft>
                <a:spcPts val="0"/>
              </a:spcAft>
              <a:buSzPts val="1100"/>
              <a:buChar char="●"/>
              <a:defRPr/>
            </a:lvl7pPr>
            <a:lvl8pPr marL="4876678" lvl="7" indent="-397923">
              <a:spcBef>
                <a:spcPts val="0"/>
              </a:spcBef>
              <a:spcAft>
                <a:spcPts val="0"/>
              </a:spcAft>
              <a:buSzPts val="1100"/>
              <a:buChar char="○"/>
              <a:defRPr/>
            </a:lvl8pPr>
            <a:lvl9pPr marL="5486263" lvl="8" indent="-397923">
              <a:spcBef>
                <a:spcPts val="0"/>
              </a:spcBef>
              <a:spcAft>
                <a:spcPts val="0"/>
              </a:spcAft>
              <a:buSzPts val="1100"/>
              <a:buChar char="■"/>
              <a:defRPr/>
            </a:lvl9pPr>
          </a:lstStyle>
          <a:p>
            <a:endParaRPr/>
          </a:p>
        </p:txBody>
      </p:sp>
      <p:sp>
        <p:nvSpPr>
          <p:cNvPr id="55" name="Google Shape;55;p4"/>
          <p:cNvSpPr txBox="1">
            <a:spLocks noGrp="1"/>
          </p:cNvSpPr>
          <p:nvPr>
            <p:ph type="sldNum" idx="12"/>
          </p:nvPr>
        </p:nvSpPr>
        <p:spPr>
          <a:xfrm>
            <a:off x="11187645" y="6058224"/>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US" smtClean="0"/>
              <a:pPr/>
              <a:t>‹N°›</a:t>
            </a:fld>
            <a:endParaRPr lang="en-US"/>
          </a:p>
        </p:txBody>
      </p:sp>
    </p:spTree>
    <p:extLst>
      <p:ext uri="{BB962C8B-B14F-4D97-AF65-F5344CB8AC3E}">
        <p14:creationId xmlns:p14="http://schemas.microsoft.com/office/powerpoint/2010/main" val="15177252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711204" y="609600"/>
            <a:ext cx="10769600" cy="5064226"/>
          </a:xfrm>
          <a:prstGeom prst="rect">
            <a:avLst/>
          </a:prstGeom>
        </p:spPr>
        <p:txBody>
          <a:bodyPr lIns="0" tIns="0" bIns="0"/>
          <a:lstStyle>
            <a:lvl1pPr>
              <a:defRPr sz="2400" b="0" i="0">
                <a:solidFill>
                  <a:srgbClr val="09091E"/>
                </a:solidFill>
                <a:latin typeface="Avenir Next LT Pro" panose="020B0504020202020204" pitchFamily="34" charset="0"/>
                <a:ea typeface="Source Sans Pro" panose="020B0503030403020204" pitchFamily="34" charset="0"/>
                <a:cs typeface="Arial" panose="020B0604020202020204" pitchFamily="34" charset="0"/>
              </a:defRPr>
            </a:lvl1pPr>
            <a:lvl2pPr>
              <a:defRPr sz="2400" b="0" i="0">
                <a:solidFill>
                  <a:srgbClr val="09091E"/>
                </a:solidFill>
                <a:latin typeface="Avenir Next LT Pro" panose="020B0504020202020204" pitchFamily="34" charset="0"/>
                <a:ea typeface="Source Sans Pro" panose="020B0503030403020204" pitchFamily="34" charset="0"/>
                <a:cs typeface="Arial" panose="020B0604020202020204" pitchFamily="34" charset="0"/>
              </a:defRPr>
            </a:lvl2pPr>
            <a:lvl3pPr>
              <a:defRPr sz="2400" b="0" i="0">
                <a:solidFill>
                  <a:srgbClr val="09091E"/>
                </a:solidFill>
                <a:latin typeface="Avenir Next LT Pro" panose="020B0504020202020204" pitchFamily="34" charset="0"/>
                <a:ea typeface="Source Sans Pro" panose="020B0503030403020204" pitchFamily="34" charset="0"/>
                <a:cs typeface="Arial" panose="020B0604020202020204" pitchFamily="34" charset="0"/>
              </a:defRPr>
            </a:lvl3pPr>
            <a:lvl4pPr>
              <a:defRPr sz="2400" b="0" i="0">
                <a:solidFill>
                  <a:srgbClr val="09091E"/>
                </a:solidFill>
                <a:latin typeface="Avenir Next LT Pro" panose="020B0504020202020204" pitchFamily="34" charset="0"/>
                <a:ea typeface="Source Sans Pro" panose="020B0503030403020204" pitchFamily="34" charset="0"/>
                <a:cs typeface="Arial" panose="020B0604020202020204" pitchFamily="34" charset="0"/>
              </a:defRPr>
            </a:lvl4pPr>
            <a:lvl5pPr>
              <a:defRPr sz="2400" b="0" i="0">
                <a:solidFill>
                  <a:srgbClr val="09091E"/>
                </a:solidFill>
                <a:latin typeface="Avenir Next LT Pro" panose="020B0504020202020204" pitchFamily="34" charset="0"/>
                <a:ea typeface="Source Sans Pro" panose="020B0503030403020204" pitchFamily="34" charset="0"/>
                <a:cs typeface="Arial" panose="020B0604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155149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u titre 1">
            <a:extLst>
              <a:ext uri="{FF2B5EF4-FFF2-40B4-BE49-F238E27FC236}">
                <a16:creationId xmlns:a16="http://schemas.microsoft.com/office/drawing/2014/main" id="{1954B027-0182-1F18-489A-A8982E8817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fr-FR"/>
              <a:t>Modifiez le style du titre</a:t>
            </a:r>
          </a:p>
        </p:txBody>
      </p:sp>
      <p:sp>
        <p:nvSpPr>
          <p:cNvPr id="3" name="Espace réservé du texte 2">
            <a:extLst>
              <a:ext uri="{FF2B5EF4-FFF2-40B4-BE49-F238E27FC236}">
                <a16:creationId xmlns:a16="http://schemas.microsoft.com/office/drawing/2014/main" id="{7E52DCEA-854D-9C29-EB16-23C874D806A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a:extLst>
              <a:ext uri="{FF2B5EF4-FFF2-40B4-BE49-F238E27FC236}">
                <a16:creationId xmlns:a16="http://schemas.microsoft.com/office/drawing/2014/main" id="{CB5E40E1-127B-1367-FD50-C864E8BA34C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4D0D525-2460-497A-9FD1-C2A148555154}" type="datetimeFigureOut">
              <a:rPr lang="fr-FR" smtClean="0"/>
              <a:t>23/06/2026</a:t>
            </a:fld>
            <a:endParaRPr lang="fr-FR"/>
          </a:p>
        </p:txBody>
      </p:sp>
      <p:sp>
        <p:nvSpPr>
          <p:cNvPr id="5" name="Espace réservé du pied de page 4">
            <a:extLst>
              <a:ext uri="{FF2B5EF4-FFF2-40B4-BE49-F238E27FC236}">
                <a16:creationId xmlns:a16="http://schemas.microsoft.com/office/drawing/2014/main" id="{16D85C27-6537-266C-D624-6665619AE8D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fr-FR"/>
          </a:p>
        </p:txBody>
      </p:sp>
      <p:sp>
        <p:nvSpPr>
          <p:cNvPr id="6" name="Espace réservé du numéro de diapositive 5">
            <a:extLst>
              <a:ext uri="{FF2B5EF4-FFF2-40B4-BE49-F238E27FC236}">
                <a16:creationId xmlns:a16="http://schemas.microsoft.com/office/drawing/2014/main" id="{D9D573AB-D3A6-6673-CCCC-5ED2F183282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47D3A8E-B31C-40D6-AF6E-EA8A645BC79E}" type="slidenum">
              <a:rPr lang="fr-FR" smtClean="0"/>
              <a:t>‹N°›</a:t>
            </a:fld>
            <a:endParaRPr lang="fr-FR"/>
          </a:p>
        </p:txBody>
      </p:sp>
    </p:spTree>
    <p:extLst>
      <p:ext uri="{BB962C8B-B14F-4D97-AF65-F5344CB8AC3E}">
        <p14:creationId xmlns:p14="http://schemas.microsoft.com/office/powerpoint/2010/main" val="9368222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jpeg"/><Relationship Id="rId7" Type="http://schemas.openxmlformats.org/officeDocument/2006/relationships/image" Target="../media/image4.sv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microsoft.com/office/2007/relationships/hdphoto" Target="../media/hdphoto1.wdp"/><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emf"/><Relationship Id="rId4" Type="http://schemas.openxmlformats.org/officeDocument/2006/relationships/image" Target="../media/image2.png"/><Relationship Id="rId9"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hyperlink" Target="https://www.bbc.com/travel/article/20211004-yemens-ancient-soaring-skyscraper-cities" TargetMode="External"/><Relationship Id="rId7"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jpeg"/></Relationships>
</file>

<file path=ppt/slides/_rels/slide3.xml.rels><?xml version="1.0" encoding="UTF-8" standalone="yes"?>
<Relationships xmlns="http://schemas.openxmlformats.org/package/2006/relationships"><Relationship Id="rId8" Type="http://schemas.openxmlformats.org/officeDocument/2006/relationships/hyperlink" Target="https://www.sciencedirect.com/science/article/pii/S0950061820319942?via%3Dihub" TargetMode="External"/><Relationship Id="rId13" Type="http://schemas.openxmlformats.org/officeDocument/2006/relationships/image" Target="../media/image15.jpeg"/><Relationship Id="rId3" Type="http://schemas.openxmlformats.org/officeDocument/2006/relationships/image" Target="../media/image11.jpeg"/><Relationship Id="rId7" Type="http://schemas.openxmlformats.org/officeDocument/2006/relationships/image" Target="../media/image12.jpeg"/><Relationship Id="rId12" Type="http://schemas.openxmlformats.org/officeDocument/2006/relationships/hyperlink" Target="https://www.sensesatlas.com/territory/fujian-tulou-the-hakka-walled-villages/" TargetMode="External"/><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10.jpeg"/><Relationship Id="rId11" Type="http://schemas.openxmlformats.org/officeDocument/2006/relationships/image" Target="../media/image14.jpeg"/><Relationship Id="rId5" Type="http://schemas.openxmlformats.org/officeDocument/2006/relationships/image" Target="../media/image9.jpeg"/><Relationship Id="rId10" Type="http://schemas.openxmlformats.org/officeDocument/2006/relationships/hyperlink" Target="https://www.nationalgeographic.com/travel/article/fujian-tulou-unesco-world-heritage-site" TargetMode="External"/><Relationship Id="rId4" Type="http://schemas.openxmlformats.org/officeDocument/2006/relationships/hyperlink" Target="https://www.bbc.com/travel/article/20211004-yemens-ancient-soaring-skyscraper-cities" TargetMode="External"/><Relationship Id="rId9" Type="http://schemas.openxmlformats.org/officeDocument/2006/relationships/image" Target="../media/image13.png"/><Relationship Id="rId14" Type="http://schemas.openxmlformats.org/officeDocument/2006/relationships/image" Target="../media/image16.jpeg"/></Relationships>
</file>

<file path=ppt/slides/_rels/slide4.xml.rels><?xml version="1.0" encoding="UTF-8" standalone="yes"?>
<Relationships xmlns="http://schemas.openxmlformats.org/package/2006/relationships"><Relationship Id="rId8" Type="http://schemas.openxmlformats.org/officeDocument/2006/relationships/hyperlink" Target="https://www.sciencedirect.com/science/article/pii/S0950061820319942?via%3Dihub" TargetMode="External"/><Relationship Id="rId13" Type="http://schemas.openxmlformats.org/officeDocument/2006/relationships/image" Target="../media/image15.jpeg"/><Relationship Id="rId3" Type="http://schemas.openxmlformats.org/officeDocument/2006/relationships/hyperlink" Target="https://www.bbc.com/travel/article/20211004-yemens-ancient-soaring-skyscraper-cities" TargetMode="External"/><Relationship Id="rId7" Type="http://schemas.openxmlformats.org/officeDocument/2006/relationships/image" Target="../media/image16.jpeg"/><Relationship Id="rId12" Type="http://schemas.openxmlformats.org/officeDocument/2006/relationships/hyperlink" Target="https://www.sensesatlas.com/territory/fujian-tulou-the-hakka-walled-villages/" TargetMode="External"/><Relationship Id="rId2" Type="http://schemas.openxmlformats.org/officeDocument/2006/relationships/image" Target="../media/image11.jpeg"/><Relationship Id="rId1" Type="http://schemas.openxmlformats.org/officeDocument/2006/relationships/slideLayout" Target="../slideLayouts/slideLayout13.xml"/><Relationship Id="rId6" Type="http://schemas.openxmlformats.org/officeDocument/2006/relationships/image" Target="../media/image12.jpeg"/><Relationship Id="rId11" Type="http://schemas.openxmlformats.org/officeDocument/2006/relationships/image" Target="../media/image14.jpeg"/><Relationship Id="rId5" Type="http://schemas.openxmlformats.org/officeDocument/2006/relationships/image" Target="../media/image10.jpeg"/><Relationship Id="rId10" Type="http://schemas.openxmlformats.org/officeDocument/2006/relationships/hyperlink" Target="https://www.nationalgeographic.com/travel/article/fujian-tulou-unesco-world-heritage-site" TargetMode="External"/><Relationship Id="rId4" Type="http://schemas.openxmlformats.org/officeDocument/2006/relationships/image" Target="../media/image9.jpeg"/><Relationship Id="rId9" Type="http://schemas.openxmlformats.org/officeDocument/2006/relationships/image" Target="../media/image13.png"/><Relationship Id="rId14" Type="http://schemas.openxmlformats.org/officeDocument/2006/relationships/image" Target="../media/image17.png"/></Relationships>
</file>

<file path=ppt/slides/_rels/slide5.xml.rels><?xml version="1.0" encoding="UTF-8" standalone="yes"?>
<Relationships xmlns="http://schemas.openxmlformats.org/package/2006/relationships"><Relationship Id="rId8" Type="http://schemas.openxmlformats.org/officeDocument/2006/relationships/hyperlink" Target="https://www.sciencedirect.com/science/article/pii/S0950061820319942?via%3Dihub" TargetMode="External"/><Relationship Id="rId13" Type="http://schemas.openxmlformats.org/officeDocument/2006/relationships/image" Target="../media/image15.jpeg"/><Relationship Id="rId18" Type="http://schemas.openxmlformats.org/officeDocument/2006/relationships/image" Target="../media/image17.png"/><Relationship Id="rId3" Type="http://schemas.openxmlformats.org/officeDocument/2006/relationships/hyperlink" Target="https://www.bbc.com/travel/article/20211004-yemens-ancient-soaring-skyscraper-cities" TargetMode="External"/><Relationship Id="rId21" Type="http://schemas.openxmlformats.org/officeDocument/2006/relationships/image" Target="../media/image23.jpeg"/><Relationship Id="rId7" Type="http://schemas.openxmlformats.org/officeDocument/2006/relationships/image" Target="../media/image16.jpeg"/><Relationship Id="rId12" Type="http://schemas.openxmlformats.org/officeDocument/2006/relationships/hyperlink" Target="https://www.sensesatlas.com/territory/fujian-tulou-the-hakka-walled-villages/" TargetMode="External"/><Relationship Id="rId17" Type="http://schemas.openxmlformats.org/officeDocument/2006/relationships/image" Target="../media/image21.png"/><Relationship Id="rId2" Type="http://schemas.openxmlformats.org/officeDocument/2006/relationships/image" Target="../media/image11.jpeg"/><Relationship Id="rId16" Type="http://schemas.openxmlformats.org/officeDocument/2006/relationships/image" Target="../media/image20.png"/><Relationship Id="rId20" Type="http://schemas.openxmlformats.org/officeDocument/2006/relationships/image" Target="../media/image22.png"/><Relationship Id="rId1" Type="http://schemas.openxmlformats.org/officeDocument/2006/relationships/slideLayout" Target="../slideLayouts/slideLayout13.xml"/><Relationship Id="rId6" Type="http://schemas.openxmlformats.org/officeDocument/2006/relationships/image" Target="../media/image12.jpeg"/><Relationship Id="rId11" Type="http://schemas.openxmlformats.org/officeDocument/2006/relationships/image" Target="../media/image14.jpeg"/><Relationship Id="rId5" Type="http://schemas.openxmlformats.org/officeDocument/2006/relationships/image" Target="../media/image10.jpeg"/><Relationship Id="rId15" Type="http://schemas.openxmlformats.org/officeDocument/2006/relationships/image" Target="../media/image19.jpeg"/><Relationship Id="rId10" Type="http://schemas.openxmlformats.org/officeDocument/2006/relationships/hyperlink" Target="https://www.nationalgeographic.com/travel/article/fujian-tulou-unesco-world-heritage-site" TargetMode="External"/><Relationship Id="rId19" Type="http://schemas.openxmlformats.org/officeDocument/2006/relationships/hyperlink" Target="https://link.springer.com/chapter/10.1007/978-3-642-39686-1_3" TargetMode="External"/><Relationship Id="rId4" Type="http://schemas.openxmlformats.org/officeDocument/2006/relationships/image" Target="../media/image9.jpeg"/><Relationship Id="rId9" Type="http://schemas.openxmlformats.org/officeDocument/2006/relationships/image" Target="../media/image13.png"/><Relationship Id="rId14" Type="http://schemas.openxmlformats.org/officeDocument/2006/relationships/image" Target="../media/image18.png"/></Relationships>
</file>

<file path=ppt/slides/_rels/slide6.xml.rels><?xml version="1.0" encoding="UTF-8" standalone="yes"?>
<Relationships xmlns="http://schemas.openxmlformats.org/package/2006/relationships"><Relationship Id="rId8" Type="http://schemas.openxmlformats.org/officeDocument/2006/relationships/image" Target="../media/image16.jpeg"/><Relationship Id="rId13" Type="http://schemas.openxmlformats.org/officeDocument/2006/relationships/image" Target="../media/image19.jpeg"/><Relationship Id="rId18" Type="http://schemas.openxmlformats.org/officeDocument/2006/relationships/image" Target="../media/image25.png"/><Relationship Id="rId3" Type="http://schemas.openxmlformats.org/officeDocument/2006/relationships/image" Target="../media/image13.png"/><Relationship Id="rId21" Type="http://schemas.openxmlformats.org/officeDocument/2006/relationships/image" Target="../media/image28.jpeg"/><Relationship Id="rId7" Type="http://schemas.openxmlformats.org/officeDocument/2006/relationships/image" Target="../media/image22.png"/><Relationship Id="rId12" Type="http://schemas.openxmlformats.org/officeDocument/2006/relationships/image" Target="../media/image18.png"/><Relationship Id="rId17" Type="http://schemas.openxmlformats.org/officeDocument/2006/relationships/image" Target="../media/image17.png"/><Relationship Id="rId2" Type="http://schemas.openxmlformats.org/officeDocument/2006/relationships/hyperlink" Target="https://www.sciencedirect.com/science/article/pii/S0950061820319942?via%3Dihub" TargetMode="External"/><Relationship Id="rId16" Type="http://schemas.openxmlformats.org/officeDocument/2006/relationships/image" Target="../media/image21.png"/><Relationship Id="rId20" Type="http://schemas.openxmlformats.org/officeDocument/2006/relationships/image" Target="../media/image27.png"/><Relationship Id="rId1" Type="http://schemas.openxmlformats.org/officeDocument/2006/relationships/slideLayout" Target="../slideLayouts/slideLayout13.xml"/><Relationship Id="rId6" Type="http://schemas.openxmlformats.org/officeDocument/2006/relationships/hyperlink" Target="https://link.springer.com/chapter/10.1007/978-3-642-39686-1_3" TargetMode="External"/><Relationship Id="rId11" Type="http://schemas.openxmlformats.org/officeDocument/2006/relationships/image" Target="../media/image24.jpeg"/><Relationship Id="rId5" Type="http://schemas.openxmlformats.org/officeDocument/2006/relationships/image" Target="../media/image14.jpeg"/><Relationship Id="rId15" Type="http://schemas.openxmlformats.org/officeDocument/2006/relationships/image" Target="../media/image20.png"/><Relationship Id="rId10" Type="http://schemas.openxmlformats.org/officeDocument/2006/relationships/image" Target="../media/image15.jpeg"/><Relationship Id="rId19" Type="http://schemas.openxmlformats.org/officeDocument/2006/relationships/image" Target="../media/image26.png"/><Relationship Id="rId4" Type="http://schemas.openxmlformats.org/officeDocument/2006/relationships/hyperlink" Target="https://www.nationalgeographic.com/travel/article/fujian-tulou-unesco-world-heritage-site" TargetMode="External"/><Relationship Id="rId9" Type="http://schemas.openxmlformats.org/officeDocument/2006/relationships/hyperlink" Target="https://www.sensesatlas.com/territory/fujian-tulou-the-hakka-walled-villages/" TargetMode="External"/><Relationship Id="rId14" Type="http://schemas.openxmlformats.org/officeDocument/2006/relationships/image" Target="../media/image23.jpeg"/></Relationships>
</file>

<file path=ppt/slides/_rels/slide7.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19.jpeg"/><Relationship Id="rId7" Type="http://schemas.openxmlformats.org/officeDocument/2006/relationships/image" Target="../media/image28.jpeg"/><Relationship Id="rId2" Type="http://schemas.openxmlformats.org/officeDocument/2006/relationships/image" Target="../media/image18.png"/><Relationship Id="rId1" Type="http://schemas.openxmlformats.org/officeDocument/2006/relationships/slideLayout" Target="../slideLayouts/slideLayout13.xml"/><Relationship Id="rId6" Type="http://schemas.openxmlformats.org/officeDocument/2006/relationships/image" Target="../media/image21.png"/><Relationship Id="rId11" Type="http://schemas.openxmlformats.org/officeDocument/2006/relationships/image" Target="../media/image24.jpeg"/><Relationship Id="rId5" Type="http://schemas.openxmlformats.org/officeDocument/2006/relationships/image" Target="../media/image20.png"/><Relationship Id="rId10" Type="http://schemas.openxmlformats.org/officeDocument/2006/relationships/image" Target="../media/image27.png"/><Relationship Id="rId4" Type="http://schemas.openxmlformats.org/officeDocument/2006/relationships/image" Target="../media/image23.jpeg"/><Relationship Id="rId9" Type="http://schemas.openxmlformats.org/officeDocument/2006/relationships/image" Target="../media/image26.png"/></Relationships>
</file>

<file path=ppt/slides/_rels/slide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31.png"/><Relationship Id="rId4" Type="http://schemas.openxmlformats.org/officeDocument/2006/relationships/image" Target="../media/image30.png"/></Relationships>
</file>

<file path=ppt/slides/_rels/slide9.xml.rels><?xml version="1.0" encoding="UTF-8" standalone="yes"?>
<Relationships xmlns="http://schemas.openxmlformats.org/package/2006/relationships"><Relationship Id="rId8" Type="http://schemas.microsoft.com/office/2007/relationships/hdphoto" Target="../media/hdphoto4.wdp"/><Relationship Id="rId3" Type="http://schemas.openxmlformats.org/officeDocument/2006/relationships/image" Target="../media/image32.png"/><Relationship Id="rId7" Type="http://schemas.openxmlformats.org/officeDocument/2006/relationships/image" Target="../media/image34.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microsoft.com/office/2007/relationships/hdphoto" Target="../media/hdphoto3.wdp"/><Relationship Id="rId11" Type="http://schemas.openxmlformats.org/officeDocument/2006/relationships/image" Target="../media/image30.png"/><Relationship Id="rId5" Type="http://schemas.openxmlformats.org/officeDocument/2006/relationships/image" Target="../media/image33.png"/><Relationship Id="rId10" Type="http://schemas.openxmlformats.org/officeDocument/2006/relationships/image" Target="../media/image36.png"/><Relationship Id="rId4" Type="http://schemas.microsoft.com/office/2007/relationships/hdphoto" Target="../media/hdphoto2.wdp"/><Relationship Id="rId9" Type="http://schemas.openxmlformats.org/officeDocument/2006/relationships/image" Target="../media/image35.png"/></Relationships>
</file>

<file path=ppt/slides/_rels/slide1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30.png"/><Relationship Id="rId5" Type="http://schemas.openxmlformats.org/officeDocument/2006/relationships/image" Target="../media/image37.png"/><Relationship Id="rId4" Type="http://schemas.microsoft.com/office/2007/relationships/hdphoto" Target="../media/hdphoto2.wdp"/></Relationships>
</file>

<file path=ppt/slides/_rels/slide11.xml.rels><?xml version="1.0" encoding="UTF-8" standalone="yes"?>
<Relationships xmlns="http://schemas.openxmlformats.org/package/2006/relationships"><Relationship Id="rId8" Type="http://schemas.microsoft.com/office/2007/relationships/hdphoto" Target="../media/hdphoto7.wdp"/><Relationship Id="rId3" Type="http://schemas.openxmlformats.org/officeDocument/2006/relationships/image" Target="../media/image38.png"/><Relationship Id="rId7" Type="http://schemas.openxmlformats.org/officeDocument/2006/relationships/image" Target="../media/image40.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microsoft.com/office/2007/relationships/hdphoto" Target="../media/hdphoto6.wdp"/><Relationship Id="rId5" Type="http://schemas.openxmlformats.org/officeDocument/2006/relationships/image" Target="../media/image39.png"/><Relationship Id="rId4" Type="http://schemas.microsoft.com/office/2007/relationships/hdphoto" Target="../media/hdphoto5.wdp"/></Relationships>
</file>

<file path=ppt/slides/_rels/slide12.xml.rels><?xml version="1.0" encoding="UTF-8" standalone="yes"?>
<Relationships xmlns="http://schemas.openxmlformats.org/package/2006/relationships"><Relationship Id="rId3" Type="http://schemas.openxmlformats.org/officeDocument/2006/relationships/image" Target="../media/image41.gif"/><Relationship Id="rId7" Type="http://schemas.openxmlformats.org/officeDocument/2006/relationships/image" Target="../media/image45.jpe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44.png"/><Relationship Id="rId5" Type="http://schemas.openxmlformats.org/officeDocument/2006/relationships/image" Target="../media/image43.svg"/><Relationship Id="rId4" Type="http://schemas.openxmlformats.org/officeDocument/2006/relationships/image" Target="../media/image42.gif"/></Relationships>
</file>

<file path=ppt/slides/_rels/slide13.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image" Target="../media/image46.png"/><Relationship Id="rId7" Type="http://schemas.openxmlformats.org/officeDocument/2006/relationships/image" Target="../media/image49.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image" Target="../media/image53.png"/><Relationship Id="rId9" Type="http://schemas.microsoft.com/office/2007/relationships/hdphoto" Target="../media/hdphoto8.wdp"/></Relationships>
</file>

<file path=ppt/slides/_rels/slide14.xml.rels><?xml version="1.0" encoding="UTF-8" standalone="yes"?>
<Relationships xmlns="http://schemas.openxmlformats.org/package/2006/relationships"><Relationship Id="rId8" Type="http://schemas.openxmlformats.org/officeDocument/2006/relationships/image" Target="../media/image62.png"/><Relationship Id="rId3" Type="http://schemas.openxmlformats.org/officeDocument/2006/relationships/image" Target="../media/image51.png"/><Relationship Id="rId7" Type="http://schemas.openxmlformats.org/officeDocument/2006/relationships/image" Target="../media/image55.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54.png"/><Relationship Id="rId5" Type="http://schemas.microsoft.com/office/2007/relationships/hdphoto" Target="../media/hdphoto9.wdp"/><Relationship Id="rId4" Type="http://schemas.openxmlformats.org/officeDocument/2006/relationships/image" Target="../media/image52.png"/></Relationships>
</file>

<file path=ppt/slides/_rels/slide15.xml.rels><?xml version="1.0" encoding="UTF-8" standalone="yes"?>
<Relationships xmlns="http://schemas.openxmlformats.org/package/2006/relationships"><Relationship Id="rId8" Type="http://schemas.openxmlformats.org/officeDocument/2006/relationships/image" Target="../media/image64.png"/><Relationship Id="rId3" Type="http://schemas.openxmlformats.org/officeDocument/2006/relationships/image" Target="../media/image51.png"/><Relationship Id="rId7" Type="http://schemas.microsoft.com/office/2007/relationships/hdphoto" Target="../media/hdphoto9.wdp"/><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52.png"/><Relationship Id="rId5" Type="http://schemas.openxmlformats.org/officeDocument/2006/relationships/image" Target="../media/image54.png"/><Relationship Id="rId4" Type="http://schemas.openxmlformats.org/officeDocument/2006/relationships/image" Target="../media/image56.png"/></Relationships>
</file>

<file path=ppt/slides/_rels/slide16.xml.rels><?xml version="1.0" encoding="UTF-8" standalone="yes"?>
<Relationships xmlns="http://schemas.openxmlformats.org/package/2006/relationships"><Relationship Id="rId8" Type="http://schemas.openxmlformats.org/officeDocument/2006/relationships/image" Target="../media/image54.png"/><Relationship Id="rId3" Type="http://schemas.openxmlformats.org/officeDocument/2006/relationships/image" Target="../media/image56.png"/><Relationship Id="rId7" Type="http://schemas.openxmlformats.org/officeDocument/2006/relationships/image" Target="../media/image51.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58.gif"/><Relationship Id="rId11" Type="http://schemas.openxmlformats.org/officeDocument/2006/relationships/image" Target="../media/image64.png"/><Relationship Id="rId5" Type="http://schemas.openxmlformats.org/officeDocument/2006/relationships/image" Target="../media/image42.gif"/><Relationship Id="rId10" Type="http://schemas.microsoft.com/office/2007/relationships/hdphoto" Target="../media/hdphoto9.wdp"/><Relationship Id="rId4" Type="http://schemas.openxmlformats.org/officeDocument/2006/relationships/image" Target="../media/image57.gif"/><Relationship Id="rId9" Type="http://schemas.openxmlformats.org/officeDocument/2006/relationships/image" Target="../media/image52.png"/></Relationships>
</file>

<file path=ppt/slides/_rels/slide17.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60.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61.jpeg"/><Relationship Id="rId4" Type="http://schemas.openxmlformats.org/officeDocument/2006/relationships/image" Target="../media/image49.png"/></Relationships>
</file>

<file path=ppt/slides/_rels/slide20.xml.rels><?xml version="1.0" encoding="UTF-8" standalone="yes"?>
<Relationships xmlns="http://schemas.openxmlformats.org/package/2006/relationships"><Relationship Id="rId8" Type="http://schemas.openxmlformats.org/officeDocument/2006/relationships/image" Target="../media/image63.png"/><Relationship Id="rId3" Type="http://schemas.openxmlformats.org/officeDocument/2006/relationships/image" Target="../media/image49.png"/><Relationship Id="rId7" Type="http://schemas.openxmlformats.org/officeDocument/2006/relationships/image" Target="../media/image72.png"/><Relationship Id="rId2" Type="http://schemas.openxmlformats.org/officeDocument/2006/relationships/image" Target="../media/image45.jpeg"/><Relationship Id="rId1" Type="http://schemas.openxmlformats.org/officeDocument/2006/relationships/slideLayout" Target="../slideLayouts/slideLayout7.xml"/><Relationship Id="rId6" Type="http://schemas.openxmlformats.org/officeDocument/2006/relationships/image" Target="../media/image71.png"/><Relationship Id="rId5" Type="http://schemas.openxmlformats.org/officeDocument/2006/relationships/image" Target="../media/image70.png"/><Relationship Id="rId10" Type="http://schemas.openxmlformats.org/officeDocument/2006/relationships/image" Target="../media/image75.png"/><Relationship Id="rId4" Type="http://schemas.openxmlformats.org/officeDocument/2006/relationships/image" Target="../media/image61.jpeg"/><Relationship Id="rId9" Type="http://schemas.openxmlformats.org/officeDocument/2006/relationships/image" Target="../media/image74.png"/></Relationships>
</file>

<file path=ppt/slides/_rels/slide21.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60.png"/></Relationships>
</file>

<file path=ppt/slides/_rels/slide22.xml.rels><?xml version="1.0" encoding="UTF-8" standalone="yes"?>
<Relationships xmlns="http://schemas.openxmlformats.org/package/2006/relationships"><Relationship Id="rId3" Type="http://schemas.openxmlformats.org/officeDocument/2006/relationships/image" Target="../media/image59.jpeg"/><Relationship Id="rId7" Type="http://schemas.openxmlformats.org/officeDocument/2006/relationships/image" Target="../media/image78.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77.png"/><Relationship Id="rId5" Type="http://schemas.openxmlformats.org/officeDocument/2006/relationships/image" Target="../media/image47.png"/><Relationship Id="rId4" Type="http://schemas.openxmlformats.org/officeDocument/2006/relationships/image" Target="../media/image65.png"/></Relationships>
</file>

<file path=ppt/slides/_rels/slide23.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69.png"/></Relationships>
</file>

<file path=ppt/slides/_rels/slide26.xml.rels><?xml version="1.0" encoding="UTF-8" standalone="yes"?>
<Relationships xmlns="http://schemas.openxmlformats.org/package/2006/relationships"><Relationship Id="rId3" Type="http://schemas.openxmlformats.org/officeDocument/2006/relationships/image" Target="../media/image59.jpeg"/><Relationship Id="rId7" Type="http://schemas.openxmlformats.org/officeDocument/2006/relationships/image" Target="../media/image73.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77.png"/><Relationship Id="rId5" Type="http://schemas.openxmlformats.org/officeDocument/2006/relationships/image" Target="../media/image47.png"/><Relationship Id="rId4" Type="http://schemas.openxmlformats.org/officeDocument/2006/relationships/image" Target="../media/image65.png"/></Relationships>
</file>

<file path=ppt/slides/_rels/slide27.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42.gif"/><Relationship Id="rId5" Type="http://schemas.openxmlformats.org/officeDocument/2006/relationships/image" Target="../media/image49.png"/><Relationship Id="rId4" Type="http://schemas.openxmlformats.org/officeDocument/2006/relationships/image" Target="../media/image60.png"/></Relationships>
</file>

<file path=ppt/slides/_rels/slide28.xml.rels><?xml version="1.0" encoding="UTF-8" standalone="yes"?>
<Relationships xmlns="http://schemas.openxmlformats.org/package/2006/relationships"><Relationship Id="rId8" Type="http://schemas.openxmlformats.org/officeDocument/2006/relationships/image" Target="../media/image49.png"/><Relationship Id="rId3" Type="http://schemas.openxmlformats.org/officeDocument/2006/relationships/image" Target="../media/image76.png"/><Relationship Id="rId7" Type="http://schemas.openxmlformats.org/officeDocument/2006/relationships/image" Target="../media/image88.pn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81.png"/><Relationship Id="rId5" Type="http://schemas.openxmlformats.org/officeDocument/2006/relationships/image" Target="../media/image80.png"/><Relationship Id="rId4" Type="http://schemas.openxmlformats.org/officeDocument/2006/relationships/image" Target="../media/image79.png"/></Relationships>
</file>

<file path=ppt/slides/_rels/slide29.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83.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85.jpg"/><Relationship Id="rId2" Type="http://schemas.openxmlformats.org/officeDocument/2006/relationships/image" Target="../media/image84.jpeg"/><Relationship Id="rId1" Type="http://schemas.openxmlformats.org/officeDocument/2006/relationships/slideLayout" Target="../slideLayouts/slideLayout2.xml"/><Relationship Id="rId6" Type="http://schemas.openxmlformats.org/officeDocument/2006/relationships/image" Target="../media/image96.png"/><Relationship Id="rId5" Type="http://schemas.openxmlformats.org/officeDocument/2006/relationships/image" Target="../media/image87.png"/><Relationship Id="rId4" Type="http://schemas.openxmlformats.org/officeDocument/2006/relationships/image" Target="../media/image86.jpg"/></Relationships>
</file>

<file path=ppt/slides/_rels/slide32.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88.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image" Target="../media/image90.png"/><Relationship Id="rId1" Type="http://schemas.openxmlformats.org/officeDocument/2006/relationships/slideLayout" Target="../slideLayouts/slideLayout2.xml"/><Relationship Id="rId5" Type="http://schemas.openxmlformats.org/officeDocument/2006/relationships/image" Target="../media/image93.png"/><Relationship Id="rId4" Type="http://schemas.openxmlformats.org/officeDocument/2006/relationships/image" Target="../media/image92.png"/></Relationships>
</file>

<file path=ppt/slides/_rels/slide34.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92.png"/><Relationship Id="rId1" Type="http://schemas.openxmlformats.org/officeDocument/2006/relationships/slideLayout" Target="../slideLayouts/slideLayout2.xml"/><Relationship Id="rId4" Type="http://schemas.openxmlformats.org/officeDocument/2006/relationships/image" Target="../media/image93.png"/></Relationships>
</file>

<file path=ppt/slides/_rels/slide35.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image" Target="../media/image95.png"/><Relationship Id="rId1" Type="http://schemas.openxmlformats.org/officeDocument/2006/relationships/slideLayout" Target="../slideLayouts/slideLayout2.xml"/><Relationship Id="rId4" Type="http://schemas.openxmlformats.org/officeDocument/2006/relationships/image" Target="../media/image1010.png"/></Relationships>
</file>

<file path=ppt/slides/_rels/slide36.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92.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99.jpeg"/><Relationship Id="rId2" Type="http://schemas.openxmlformats.org/officeDocument/2006/relationships/image" Target="../media/image98.jpeg"/><Relationship Id="rId1" Type="http://schemas.openxmlformats.org/officeDocument/2006/relationships/slideLayout" Target="../slideLayouts/slideLayout2.xml"/><Relationship Id="rId4" Type="http://schemas.openxmlformats.org/officeDocument/2006/relationships/image" Target="../media/image100.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01.jpeg"/><Relationship Id="rId7" Type="http://schemas.microsoft.com/office/2007/relationships/hdphoto" Target="../media/hdphoto10.wdp"/><Relationship Id="rId2" Type="http://schemas.openxmlformats.org/officeDocument/2006/relationships/image" Target="../media/image26.png"/><Relationship Id="rId1" Type="http://schemas.openxmlformats.org/officeDocument/2006/relationships/slideLayout" Target="../slideLayouts/slideLayout2.xml"/><Relationship Id="rId6" Type="http://schemas.openxmlformats.org/officeDocument/2006/relationships/image" Target="../media/image104.png"/><Relationship Id="rId5" Type="http://schemas.openxmlformats.org/officeDocument/2006/relationships/image" Target="../media/image103.jpeg"/><Relationship Id="rId4" Type="http://schemas.openxmlformats.org/officeDocument/2006/relationships/image" Target="../media/image102.jpeg"/></Relationships>
</file>

<file path=ppt/slides/_rels/slide40.xml.rels><?xml version="1.0" encoding="UTF-8" standalone="yes"?>
<Relationships xmlns="http://schemas.openxmlformats.org/package/2006/relationships"><Relationship Id="rId3" Type="http://schemas.openxmlformats.org/officeDocument/2006/relationships/image" Target="../media/image102.jpeg"/><Relationship Id="rId2" Type="http://schemas.openxmlformats.org/officeDocument/2006/relationships/image" Target="../media/image101.jpeg"/><Relationship Id="rId1" Type="http://schemas.openxmlformats.org/officeDocument/2006/relationships/slideLayout" Target="../slideLayouts/slideLayout2.xml"/><Relationship Id="rId5" Type="http://schemas.openxmlformats.org/officeDocument/2006/relationships/image" Target="../media/image103.jpeg"/><Relationship Id="rId4" Type="http://schemas.openxmlformats.org/officeDocument/2006/relationships/image" Target="../media/image105.jpeg"/></Relationships>
</file>

<file path=ppt/slides/_rels/slide41.xml.rels><?xml version="1.0" encoding="UTF-8" standalone="yes"?>
<Relationships xmlns="http://schemas.openxmlformats.org/package/2006/relationships"><Relationship Id="rId3" Type="http://schemas.microsoft.com/office/2007/relationships/hdphoto" Target="../media/hdphoto11.wdp"/><Relationship Id="rId7" Type="http://schemas.openxmlformats.org/officeDocument/2006/relationships/image" Target="../media/image108.png"/><Relationship Id="rId2" Type="http://schemas.openxmlformats.org/officeDocument/2006/relationships/image" Target="../media/image106.png"/><Relationship Id="rId1" Type="http://schemas.openxmlformats.org/officeDocument/2006/relationships/slideLayout" Target="../slideLayouts/slideLayout5.xml"/><Relationship Id="rId6" Type="http://schemas.openxmlformats.org/officeDocument/2006/relationships/image" Target="../media/image107.png"/><Relationship Id="rId5" Type="http://schemas.openxmlformats.org/officeDocument/2006/relationships/chart" Target="../charts/chart2.xml"/><Relationship Id="rId4" Type="http://schemas.openxmlformats.org/officeDocument/2006/relationships/chart" Target="../charts/chart1.xml"/></Relationships>
</file>

<file path=ppt/slides/_rels/slide42.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image" Target="../media/image109.jpeg"/><Relationship Id="rId1" Type="http://schemas.openxmlformats.org/officeDocument/2006/relationships/slideLayout" Target="../slideLayouts/slideLayout5.xml"/><Relationship Id="rId4" Type="http://schemas.openxmlformats.org/officeDocument/2006/relationships/image" Target="../media/image111.jpeg"/></Relationships>
</file>

<file path=ppt/slides/_rels/slide43.xml.rels><?xml version="1.0" encoding="UTF-8" standalone="yes"?>
<Relationships xmlns="http://schemas.openxmlformats.org/package/2006/relationships"><Relationship Id="rId2" Type="http://schemas.openxmlformats.org/officeDocument/2006/relationships/image" Target="../media/image112.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notesSlide" Target="../notesSlides/notesSlide21.xml"/><Relationship Id="rId1" Type="http://schemas.openxmlformats.org/officeDocument/2006/relationships/slideLayout" Target="../slideLayouts/slideLayout7.xml"/><Relationship Id="rId5" Type="http://schemas.openxmlformats.org/officeDocument/2006/relationships/image" Target="../media/image115.jpeg"/><Relationship Id="rId4" Type="http://schemas.openxmlformats.org/officeDocument/2006/relationships/image" Target="../media/image114.png"/></Relationships>
</file>

<file path=ppt/slides/_rels/slide45.xml.rels><?xml version="1.0" encoding="UTF-8" standalone="yes"?>
<Relationships xmlns="http://schemas.openxmlformats.org/package/2006/relationships"><Relationship Id="rId3" Type="http://schemas.microsoft.com/office/2007/relationships/hdphoto" Target="../media/hdphoto12.wdp"/><Relationship Id="rId2" Type="http://schemas.openxmlformats.org/officeDocument/2006/relationships/image" Target="../media/image116.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117.jpe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119.png"/><Relationship Id="rId4" Type="http://schemas.openxmlformats.org/officeDocument/2006/relationships/image" Target="../media/image118.emf"/></Relationships>
</file>

<file path=ppt/slides/_rels/slide47.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118.emf"/></Relationships>
</file>

<file path=ppt/slides/_rels/slide48.xml.rels><?xml version="1.0" encoding="UTF-8" standalone="yes"?>
<Relationships xmlns="http://schemas.openxmlformats.org/package/2006/relationships"><Relationship Id="rId3" Type="http://schemas.openxmlformats.org/officeDocument/2006/relationships/chart" Target="../charts/chart4.xml"/><Relationship Id="rId2" Type="http://schemas.openxmlformats.org/officeDocument/2006/relationships/notesSlide" Target="../notesSlides/notesSlide24.xml"/><Relationship Id="rId1" Type="http://schemas.openxmlformats.org/officeDocument/2006/relationships/slideLayout" Target="../slideLayouts/slideLayout2.xml"/><Relationship Id="rId5" Type="http://schemas.openxmlformats.org/officeDocument/2006/relationships/image" Target="../media/image118.emf"/><Relationship Id="rId4" Type="http://schemas.openxmlformats.org/officeDocument/2006/relationships/chart" Target="../charts/chart5.xml"/></Relationships>
</file>

<file path=ppt/slides/_rels/slide49.xml.rels><?xml version="1.0" encoding="UTF-8" standalone="yes"?>
<Relationships xmlns="http://schemas.openxmlformats.org/package/2006/relationships"><Relationship Id="rId3" Type="http://schemas.openxmlformats.org/officeDocument/2006/relationships/chart" Target="../charts/chart6.xml"/><Relationship Id="rId2" Type="http://schemas.openxmlformats.org/officeDocument/2006/relationships/notesSlide" Target="../notesSlides/notesSlide25.xml"/><Relationship Id="rId1" Type="http://schemas.openxmlformats.org/officeDocument/2006/relationships/slideLayout" Target="../slideLayouts/slideLayout6.xml"/><Relationship Id="rId6" Type="http://schemas.openxmlformats.org/officeDocument/2006/relationships/image" Target="../media/image1100.png"/><Relationship Id="rId5" Type="http://schemas.openxmlformats.org/officeDocument/2006/relationships/image" Target="../media/image121.png"/><Relationship Id="rId4" Type="http://schemas.openxmlformats.org/officeDocument/2006/relationships/image" Target="../media/image120.png"/></Relationships>
</file>

<file path=ppt/slides/_rels/slide50.xml.rels><?xml version="1.0" encoding="UTF-8" standalone="yes"?>
<Relationships xmlns="http://schemas.openxmlformats.org/package/2006/relationships"><Relationship Id="rId3" Type="http://schemas.openxmlformats.org/officeDocument/2006/relationships/chart" Target="../charts/chart7.xml"/><Relationship Id="rId2" Type="http://schemas.openxmlformats.org/officeDocument/2006/relationships/notesSlide" Target="../notesSlides/notesSlide26.xml"/><Relationship Id="rId1" Type="http://schemas.openxmlformats.org/officeDocument/2006/relationships/slideLayout" Target="../slideLayouts/slideLayout6.xml"/><Relationship Id="rId6" Type="http://schemas.openxmlformats.org/officeDocument/2006/relationships/image" Target="../media/image1100.png"/><Relationship Id="rId5" Type="http://schemas.openxmlformats.org/officeDocument/2006/relationships/image" Target="../media/image121.png"/><Relationship Id="rId4" Type="http://schemas.openxmlformats.org/officeDocument/2006/relationships/image" Target="../media/image120.png"/></Relationships>
</file>

<file path=ppt/slides/_rels/slide51.xml.rels><?xml version="1.0" encoding="UTF-8" standalone="yes"?>
<Relationships xmlns="http://schemas.openxmlformats.org/package/2006/relationships"><Relationship Id="rId3" Type="http://schemas.openxmlformats.org/officeDocument/2006/relationships/image" Target="../media/image122.jpeg"/><Relationship Id="rId7" Type="http://schemas.openxmlformats.org/officeDocument/2006/relationships/image" Target="../media/image126.jpeg"/><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image" Target="../media/image125.png"/><Relationship Id="rId5" Type="http://schemas.openxmlformats.org/officeDocument/2006/relationships/image" Target="../media/image124.png"/><Relationship Id="rId4" Type="http://schemas.openxmlformats.org/officeDocument/2006/relationships/image" Target="../media/image123.jpe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chart" Target="../charts/chart8.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image" Target="../media/image129.png"/><Relationship Id="rId5" Type="http://schemas.openxmlformats.org/officeDocument/2006/relationships/image" Target="../media/image128.png"/><Relationship Id="rId4" Type="http://schemas.openxmlformats.org/officeDocument/2006/relationships/image" Target="../media/image12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a:extLst>
              <a:ext uri="{FF2B5EF4-FFF2-40B4-BE49-F238E27FC236}">
                <a16:creationId xmlns:a16="http://schemas.microsoft.com/office/drawing/2014/main" id="{0BEA7E7A-D189-4305-1AA1-2658EA0FC5C5}"/>
              </a:ext>
            </a:extLst>
          </p:cNvPr>
          <p:cNvPicPr>
            <a:picLocks noChangeAspect="1"/>
          </p:cNvPicPr>
          <p:nvPr/>
        </p:nvPicPr>
        <p:blipFill>
          <a:blip r:embed="rId3">
            <a:extLst>
              <a:ext uri="{28A0092B-C50C-407E-A947-70E740481C1C}">
                <a14:useLocalDpi xmlns:a14="http://schemas.microsoft.com/office/drawing/2010/main" val="0"/>
              </a:ext>
            </a:extLst>
          </a:blip>
          <a:srcRect t="6575" b="8200"/>
          <a:stretch>
            <a:fillRect/>
          </a:stretch>
        </p:blipFill>
        <p:spPr>
          <a:xfrm>
            <a:off x="4050744" y="-5539118"/>
            <a:ext cx="30523197" cy="17312018"/>
          </a:xfrm>
          <a:prstGeom prst="rect">
            <a:avLst/>
          </a:prstGeom>
        </p:spPr>
      </p:pic>
      <p:sp>
        <p:nvSpPr>
          <p:cNvPr id="5" name="Rectangle 4">
            <a:extLst>
              <a:ext uri="{FF2B5EF4-FFF2-40B4-BE49-F238E27FC236}">
                <a16:creationId xmlns:a16="http://schemas.microsoft.com/office/drawing/2014/main" id="{12610B0B-DFBB-AFF7-AAED-3283D1AF4777}"/>
              </a:ext>
            </a:extLst>
          </p:cNvPr>
          <p:cNvSpPr/>
          <p:nvPr/>
        </p:nvSpPr>
        <p:spPr>
          <a:xfrm>
            <a:off x="0" y="0"/>
            <a:ext cx="12192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2" name="Image 11">
            <a:extLst>
              <a:ext uri="{FF2B5EF4-FFF2-40B4-BE49-F238E27FC236}">
                <a16:creationId xmlns:a16="http://schemas.microsoft.com/office/drawing/2014/main" id="{178BDA34-8CA0-BB3C-CA75-364D226A6BC2}"/>
              </a:ext>
            </a:extLst>
          </p:cNvPr>
          <p:cNvPicPr>
            <a:picLocks noChangeAspect="1"/>
          </p:cNvPicPr>
          <p:nvPr/>
        </p:nvPicPr>
        <p:blipFill rotWithShape="1">
          <a:blip r:embed="rId4"/>
          <a:srcRect l="10179"/>
          <a:stretch/>
        </p:blipFill>
        <p:spPr>
          <a:xfrm>
            <a:off x="7573816" y="1"/>
            <a:ext cx="4618183" cy="6858000"/>
          </a:xfrm>
          <a:prstGeom prst="rect">
            <a:avLst/>
          </a:prstGeom>
          <a:ln>
            <a:noFill/>
          </a:ln>
          <a:effectLst>
            <a:innerShdw blurRad="63500" dist="50800" dir="10800000">
              <a:prstClr val="black">
                <a:alpha val="50000"/>
              </a:prstClr>
            </a:innerShdw>
          </a:effectLst>
        </p:spPr>
      </p:pic>
      <p:sp>
        <p:nvSpPr>
          <p:cNvPr id="3" name="ZoneTexte 2">
            <a:extLst>
              <a:ext uri="{FF2B5EF4-FFF2-40B4-BE49-F238E27FC236}">
                <a16:creationId xmlns:a16="http://schemas.microsoft.com/office/drawing/2014/main" id="{93CB835E-7AC6-AF61-5AAB-EAD2A4E1E5F5}"/>
              </a:ext>
            </a:extLst>
          </p:cNvPr>
          <p:cNvSpPr txBox="1"/>
          <p:nvPr/>
        </p:nvSpPr>
        <p:spPr>
          <a:xfrm>
            <a:off x="667680" y="419317"/>
            <a:ext cx="7958547" cy="3785652"/>
          </a:xfrm>
          <a:prstGeom prst="rect">
            <a:avLst/>
          </a:prstGeom>
          <a:noFill/>
        </p:spPr>
        <p:txBody>
          <a:bodyPr wrap="square">
            <a:spAutoFit/>
          </a:bodyPr>
          <a:lstStyle/>
          <a:p>
            <a:r>
              <a:rPr lang="fr-FR" sz="4000">
                <a:solidFill>
                  <a:srgbClr val="653903"/>
                </a:solidFill>
                <a:latin typeface="Marianne" panose="02000000000000000000" pitchFamily="2" charset="0"/>
              </a:rPr>
              <a:t>Application </a:t>
            </a:r>
            <a:r>
              <a:rPr lang="fr-FR" sz="3600">
                <a:solidFill>
                  <a:schemeClr val="accent6"/>
                </a:solidFill>
                <a:latin typeface="Marianne" panose="02000000000000000000" pitchFamily="2" charset="0"/>
              </a:rPr>
              <a:t>de méthodes </a:t>
            </a:r>
            <a:r>
              <a:rPr lang="fr-FR" sz="4000">
                <a:solidFill>
                  <a:srgbClr val="653903"/>
                </a:solidFill>
                <a:latin typeface="Marianne" panose="02000000000000000000" pitchFamily="2" charset="0"/>
              </a:rPr>
              <a:t>vibratoires </a:t>
            </a:r>
            <a:r>
              <a:rPr lang="fr-FR" sz="3600">
                <a:solidFill>
                  <a:schemeClr val="accent6"/>
                </a:solidFill>
                <a:latin typeface="Marianne" panose="02000000000000000000" pitchFamily="2" charset="0"/>
              </a:rPr>
              <a:t>pour la </a:t>
            </a:r>
            <a:r>
              <a:rPr lang="fr-FR" sz="4000">
                <a:solidFill>
                  <a:srgbClr val="653903"/>
                </a:solidFill>
                <a:latin typeface="Marianne" panose="02000000000000000000" pitchFamily="2" charset="0"/>
              </a:rPr>
              <a:t>caractérisation </a:t>
            </a:r>
          </a:p>
          <a:p>
            <a:r>
              <a:rPr lang="fr-FR" sz="4000">
                <a:solidFill>
                  <a:srgbClr val="653903"/>
                </a:solidFill>
                <a:latin typeface="Marianne" panose="02000000000000000000" pitchFamily="2" charset="0"/>
              </a:rPr>
              <a:t>in situ </a:t>
            </a:r>
            <a:r>
              <a:rPr lang="fr-FR" sz="3600">
                <a:solidFill>
                  <a:schemeClr val="accent6"/>
                </a:solidFill>
                <a:latin typeface="Marianne" panose="02000000000000000000" pitchFamily="2" charset="0"/>
              </a:rPr>
              <a:t>d’éléments </a:t>
            </a:r>
          </a:p>
          <a:p>
            <a:r>
              <a:rPr lang="fr-FR" sz="3600">
                <a:solidFill>
                  <a:schemeClr val="accent6"/>
                </a:solidFill>
                <a:latin typeface="Marianne" panose="02000000000000000000" pitchFamily="2" charset="0"/>
              </a:rPr>
              <a:t>structurels en </a:t>
            </a:r>
          </a:p>
          <a:p>
            <a:r>
              <a:rPr lang="fr-FR" sz="4000">
                <a:solidFill>
                  <a:srgbClr val="653903"/>
                </a:solidFill>
                <a:latin typeface="Marianne" panose="02000000000000000000" pitchFamily="2" charset="0"/>
              </a:rPr>
              <a:t>pisé</a:t>
            </a:r>
            <a:endParaRPr lang="fr-FR" sz="4000" spc="-150">
              <a:solidFill>
                <a:srgbClr val="E3DCBF"/>
              </a:solidFill>
              <a:latin typeface="Marianne" panose="02000000000000000000" pitchFamily="2" charset="0"/>
            </a:endParaRPr>
          </a:p>
        </p:txBody>
      </p:sp>
      <p:sp>
        <p:nvSpPr>
          <p:cNvPr id="6" name="ZoneTexte 25">
            <a:extLst>
              <a:ext uri="{FF2B5EF4-FFF2-40B4-BE49-F238E27FC236}">
                <a16:creationId xmlns:a16="http://schemas.microsoft.com/office/drawing/2014/main" id="{D122D3F1-0550-4E94-930C-9FE39235AF81}"/>
              </a:ext>
            </a:extLst>
          </p:cNvPr>
          <p:cNvSpPr txBox="1"/>
          <p:nvPr/>
        </p:nvSpPr>
        <p:spPr>
          <a:xfrm>
            <a:off x="667680" y="4375347"/>
            <a:ext cx="5659229" cy="584775"/>
          </a:xfrm>
          <a:prstGeom prst="rect">
            <a:avLst/>
          </a:prstGeom>
          <a:noFill/>
        </p:spPr>
        <p:txBody>
          <a:bodyPr wrap="square">
            <a:spAutoFit/>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sz="1600" dirty="0">
                <a:solidFill>
                  <a:schemeClr val="accent6">
                    <a:lumMod val="50000"/>
                  </a:schemeClr>
                </a:solidFill>
                <a:latin typeface="Marianne "/>
              </a:rPr>
              <a:t>Marie-Sarah Force, Guillaume </a:t>
            </a:r>
            <a:r>
              <a:rPr lang="fr-FR" sz="1600" dirty="0" err="1">
                <a:solidFill>
                  <a:schemeClr val="accent6">
                    <a:lumMod val="50000"/>
                  </a:schemeClr>
                </a:solidFill>
                <a:latin typeface="Marianne "/>
              </a:rPr>
              <a:t>Candoni</a:t>
            </a:r>
            <a:endParaRPr lang="fr-FR" sz="1600" dirty="0">
              <a:solidFill>
                <a:schemeClr val="accent6">
                  <a:lumMod val="50000"/>
                </a:schemeClr>
              </a:solidFill>
              <a:latin typeface="Marianne "/>
            </a:endParaRPr>
          </a:p>
          <a:p>
            <a:r>
              <a:rPr lang="fr-FR" sz="1600" dirty="0">
                <a:solidFill>
                  <a:schemeClr val="accent6">
                    <a:lumMod val="50000"/>
                  </a:schemeClr>
                </a:solidFill>
                <a:latin typeface="Marianne "/>
              </a:rPr>
              <a:t>Stéphane Hans, Antonin Fabbri</a:t>
            </a:r>
          </a:p>
        </p:txBody>
      </p:sp>
      <p:pic>
        <p:nvPicPr>
          <p:cNvPr id="2" name="Image 1">
            <a:extLst>
              <a:ext uri="{FF2B5EF4-FFF2-40B4-BE49-F238E27FC236}">
                <a16:creationId xmlns:a16="http://schemas.microsoft.com/office/drawing/2014/main" id="{28EF7514-F4B3-DFD1-2C3C-88C478DB9850}"/>
              </a:ext>
            </a:extLst>
          </p:cNvPr>
          <p:cNvPicPr>
            <a:picLocks noChangeAspect="1"/>
          </p:cNvPicPr>
          <p:nvPr/>
        </p:nvPicPr>
        <p:blipFill>
          <a:blip r:embed="rId5">
            <a:duotone>
              <a:prstClr val="black"/>
              <a:srgbClr val="D9C3A5">
                <a:tint val="50000"/>
                <a:satMod val="180000"/>
              </a:srgbClr>
            </a:duotone>
            <a:extLst>
              <a:ext uri="{BEBA8EAE-BF5A-486C-A8C5-ECC9F3942E4B}">
                <a14:imgProps xmlns:a14="http://schemas.microsoft.com/office/drawing/2010/main">
                  <a14:imgLayer r:embed="rId6">
                    <a14:imgEffect>
                      <a14:artisticGlowEdges/>
                    </a14:imgEffect>
                  </a14:imgLayer>
                </a14:imgProps>
              </a:ext>
            </a:extLst>
          </a:blip>
          <a:stretch>
            <a:fillRect/>
          </a:stretch>
        </p:blipFill>
        <p:spPr>
          <a:xfrm>
            <a:off x="7904719" y="5435585"/>
            <a:ext cx="3956376" cy="816786"/>
          </a:xfrm>
          <a:prstGeom prst="rect">
            <a:avLst/>
          </a:prstGeom>
          <a:effectLst>
            <a:outerShdw blurRad="50800" dist="38100" dir="2700000" algn="tl" rotWithShape="0">
              <a:prstClr val="black">
                <a:alpha val="40000"/>
              </a:prstClr>
            </a:outerShdw>
          </a:effectLst>
        </p:spPr>
      </p:pic>
      <p:pic>
        <p:nvPicPr>
          <p:cNvPr id="8" name="Graphique 7">
            <a:extLst>
              <a:ext uri="{FF2B5EF4-FFF2-40B4-BE49-F238E27FC236}">
                <a16:creationId xmlns:a16="http://schemas.microsoft.com/office/drawing/2014/main" id="{661CC68D-4320-1ED3-132E-10DC0A5A78BC}"/>
              </a:ext>
            </a:extLst>
          </p:cNvPr>
          <p:cNvPicPr>
            <a:picLocks noChangeAspect="1"/>
          </p:cNvPicPr>
          <p:nvPr/>
        </p:nvPicPr>
        <p:blipFill rotWithShape="1">
          <a:blip>
            <a:extLst>
              <a:ext uri="{96DAC541-7B7A-43D3-8B79-37D633B846F1}">
                <asvg:svgBlip xmlns:asvg="http://schemas.microsoft.com/office/drawing/2016/SVG/main" r:embed="rId7"/>
              </a:ext>
            </a:extLst>
          </a:blip>
          <a:srcRect l="16610" t="20792" r="16624" b="31451"/>
          <a:stretch/>
        </p:blipFill>
        <p:spPr>
          <a:xfrm>
            <a:off x="8290768" y="694931"/>
            <a:ext cx="3164732" cy="1599660"/>
          </a:xfrm>
          <a:prstGeom prst="rect">
            <a:avLst/>
          </a:prstGeom>
          <a:effectLst>
            <a:innerShdw blurRad="114300">
              <a:prstClr val="black"/>
            </a:innerShdw>
          </a:effectLst>
        </p:spPr>
      </p:pic>
      <p:pic>
        <p:nvPicPr>
          <p:cNvPr id="10" name="Picture 2" descr="République Française">
            <a:extLst>
              <a:ext uri="{FF2B5EF4-FFF2-40B4-BE49-F238E27FC236}">
                <a16:creationId xmlns:a16="http://schemas.microsoft.com/office/drawing/2014/main" id="{57B906C0-7583-B639-0256-1B2F3CFE3583}"/>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10084" t="11113" r="7733" b="8841"/>
          <a:stretch>
            <a:fillRect/>
          </a:stretch>
        </p:blipFill>
        <p:spPr bwMode="auto">
          <a:xfrm>
            <a:off x="800812" y="5271452"/>
            <a:ext cx="1016488" cy="891709"/>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3" descr="Ademe">
            <a:extLst>
              <a:ext uri="{FF2B5EF4-FFF2-40B4-BE49-F238E27FC236}">
                <a16:creationId xmlns:a16="http://schemas.microsoft.com/office/drawing/2014/main" id="{9942105F-16E5-DFFB-CBF2-478CB025F35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931242" y="5289323"/>
            <a:ext cx="727202" cy="861576"/>
          </a:xfrm>
          <a:prstGeom prst="rect">
            <a:avLst/>
          </a:prstGeom>
          <a:noFill/>
          <a:extLst>
            <a:ext uri="{909E8E84-426E-40DD-AFC4-6F175D3DCCD1}">
              <a14:hiddenFill xmlns:a14="http://schemas.microsoft.com/office/drawing/2010/main">
                <a:solidFill>
                  <a:srgbClr val="FFFFFF"/>
                </a:solidFill>
              </a14:hiddenFill>
            </a:ext>
          </a:extLst>
        </p:spPr>
      </p:pic>
      <p:pic>
        <p:nvPicPr>
          <p:cNvPr id="13" name="Image 12">
            <a:extLst>
              <a:ext uri="{FF2B5EF4-FFF2-40B4-BE49-F238E27FC236}">
                <a16:creationId xmlns:a16="http://schemas.microsoft.com/office/drawing/2014/main" id="{B724C73E-FE78-C192-D525-8E11797902FA}"/>
              </a:ext>
            </a:extLst>
          </p:cNvPr>
          <p:cNvPicPr>
            <a:picLocks noChangeAspect="1"/>
          </p:cNvPicPr>
          <p:nvPr/>
        </p:nvPicPr>
        <p:blipFill>
          <a:blip r:embed="rId10"/>
          <a:stretch>
            <a:fillRect/>
          </a:stretch>
        </p:blipFill>
        <p:spPr>
          <a:xfrm>
            <a:off x="2959670" y="5397239"/>
            <a:ext cx="1869656" cy="659641"/>
          </a:xfrm>
          <a:prstGeom prst="rect">
            <a:avLst/>
          </a:prstGeom>
        </p:spPr>
      </p:pic>
      <p:sp>
        <p:nvSpPr>
          <p:cNvPr id="15" name="ZoneTexte 14">
            <a:extLst>
              <a:ext uri="{FF2B5EF4-FFF2-40B4-BE49-F238E27FC236}">
                <a16:creationId xmlns:a16="http://schemas.microsoft.com/office/drawing/2014/main" id="{05BF4352-5CB0-8608-23DF-C809F212779A}"/>
              </a:ext>
            </a:extLst>
          </p:cNvPr>
          <p:cNvSpPr txBox="1"/>
          <p:nvPr/>
        </p:nvSpPr>
        <p:spPr>
          <a:xfrm>
            <a:off x="4984750" y="6389605"/>
            <a:ext cx="2222500" cy="338554"/>
          </a:xfrm>
          <a:prstGeom prst="rect">
            <a:avLst/>
          </a:prstGeom>
          <a:noFill/>
        </p:spPr>
        <p:txBody>
          <a:bodyPr wrap="square">
            <a:spAutoFit/>
          </a:bodyPr>
          <a:lstStyle/>
          <a:p>
            <a:pPr algn="ctr"/>
            <a:r>
              <a:rPr lang="fr-FR" sz="1600">
                <a:solidFill>
                  <a:schemeClr val="bg1">
                    <a:lumMod val="85000"/>
                  </a:schemeClr>
                </a:solidFill>
                <a:latin typeface="Marianne" panose="02000000000000000000" pitchFamily="2" charset="0"/>
              </a:rPr>
              <a:t>23 juin 2026</a:t>
            </a:r>
          </a:p>
        </p:txBody>
      </p:sp>
      <p:pic>
        <p:nvPicPr>
          <p:cNvPr id="7" name="Image 6">
            <a:extLst>
              <a:ext uri="{FF2B5EF4-FFF2-40B4-BE49-F238E27FC236}">
                <a16:creationId xmlns:a16="http://schemas.microsoft.com/office/drawing/2014/main" id="{2CE48178-861E-A462-F6B1-93376F8EB061}"/>
              </a:ext>
            </a:extLst>
          </p:cNvPr>
          <p:cNvPicPr>
            <a:picLocks noChangeAspect="1"/>
          </p:cNvPicPr>
          <p:nvPr/>
        </p:nvPicPr>
        <p:blipFill>
          <a:blip r:embed="rId11"/>
          <a:stretch/>
        </p:blipFill>
        <p:spPr bwMode="auto">
          <a:xfrm>
            <a:off x="5071836" y="5342180"/>
            <a:ext cx="2211070" cy="841375"/>
          </a:xfrm>
          <a:prstGeom prst="rect">
            <a:avLst/>
          </a:prstGeom>
        </p:spPr>
      </p:pic>
    </p:spTree>
    <p:extLst>
      <p:ext uri="{BB962C8B-B14F-4D97-AF65-F5344CB8AC3E}">
        <p14:creationId xmlns:p14="http://schemas.microsoft.com/office/powerpoint/2010/main" val="15091886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Content Placeholder 3">
            <a:hlinkClick r:id="rId3"/>
            <a:extLst>
              <a:ext uri="{FF2B5EF4-FFF2-40B4-BE49-F238E27FC236}">
                <a16:creationId xmlns:a16="http://schemas.microsoft.com/office/drawing/2014/main" id="{E66C8B83-25A4-B2A3-CCBC-126DA3087524}"/>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16293" y="0"/>
            <a:ext cx="5781407" cy="3252885"/>
          </a:xfrm>
          <a:prstGeom prst="rect">
            <a:avLst/>
          </a:prstGeom>
        </p:spPr>
      </p:pic>
      <p:pic>
        <p:nvPicPr>
          <p:cNvPr id="24" name="Picture 4">
            <a:hlinkClick r:id="rId3"/>
            <a:extLst>
              <a:ext uri="{FF2B5EF4-FFF2-40B4-BE49-F238E27FC236}">
                <a16:creationId xmlns:a16="http://schemas.microsoft.com/office/drawing/2014/main" id="{E23BBF32-8045-A1BB-5F0E-CDC251F856BC}"/>
              </a:ext>
            </a:extLst>
          </p:cNvPr>
          <p:cNvPicPr>
            <a:picLocks noChangeAspect="1"/>
          </p:cNvPicPr>
          <p:nvPr/>
        </p:nvPicPr>
        <p:blipFill>
          <a:blip r:embed="rId5" cstate="print">
            <a:extLst>
              <a:ext uri="{28A0092B-C50C-407E-A947-70E740481C1C}">
                <a14:useLocalDpi xmlns:a14="http://schemas.microsoft.com/office/drawing/2010/main"/>
              </a:ext>
            </a:extLst>
          </a:blip>
          <a:srcRect b="5707"/>
          <a:stretch>
            <a:fillRect/>
          </a:stretch>
        </p:blipFill>
        <p:spPr>
          <a:xfrm>
            <a:off x="16294" y="3429000"/>
            <a:ext cx="6447664" cy="3442500"/>
          </a:xfrm>
          <a:prstGeom prst="rect">
            <a:avLst/>
          </a:prstGeom>
        </p:spPr>
      </p:pic>
      <p:sp>
        <p:nvSpPr>
          <p:cNvPr id="25" name="TextBox 11">
            <a:extLst>
              <a:ext uri="{FF2B5EF4-FFF2-40B4-BE49-F238E27FC236}">
                <a16:creationId xmlns:a16="http://schemas.microsoft.com/office/drawing/2014/main" id="{DF01D9C3-192F-F916-F4B6-57D9448A6CED}"/>
              </a:ext>
            </a:extLst>
          </p:cNvPr>
          <p:cNvSpPr txBox="1"/>
          <p:nvPr/>
        </p:nvSpPr>
        <p:spPr>
          <a:xfrm>
            <a:off x="149150" y="2917909"/>
            <a:ext cx="5781407" cy="400110"/>
          </a:xfrm>
          <a:prstGeom prst="rect">
            <a:avLst/>
          </a:prstGeom>
          <a:noFill/>
        </p:spPr>
        <p:txBody>
          <a:bodyPr wrap="square" rtlCol="0">
            <a:spAutoFit/>
          </a:bodyP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lang="en-GB" sz="2000" b="1" i="0" u="none" strike="noStrike" kern="1200" cap="none" spc="0" normalizeH="0" baseline="0" noProof="0">
                <a:ln>
                  <a:noFill/>
                </a:ln>
                <a:solidFill>
                  <a:prstClr val="white"/>
                </a:solidFill>
                <a:effectLst/>
                <a:uLnTx/>
                <a:uFillTx/>
                <a:latin typeface="Source Sans Pro" panose="020B0503030403020204" pitchFamily="34" charset="0"/>
                <a:ea typeface="Source Sans Pro" panose="020B0503030403020204" pitchFamily="34" charset="0"/>
                <a:cs typeface="+mn-cs"/>
              </a:rPr>
              <a:t>Sana'a, Yemen</a:t>
            </a:r>
          </a:p>
        </p:txBody>
      </p:sp>
      <p:sp>
        <p:nvSpPr>
          <p:cNvPr id="26" name="TextBox 12">
            <a:extLst>
              <a:ext uri="{FF2B5EF4-FFF2-40B4-BE49-F238E27FC236}">
                <a16:creationId xmlns:a16="http://schemas.microsoft.com/office/drawing/2014/main" id="{F6B008D8-5C3F-FBDE-648F-BC5F7A5C3CEC}"/>
              </a:ext>
            </a:extLst>
          </p:cNvPr>
          <p:cNvSpPr txBox="1"/>
          <p:nvPr/>
        </p:nvSpPr>
        <p:spPr>
          <a:xfrm>
            <a:off x="-3851310" y="6457890"/>
            <a:ext cx="5781407" cy="400110"/>
          </a:xfrm>
          <a:prstGeom prst="rect">
            <a:avLst/>
          </a:prstGeom>
          <a:noFill/>
        </p:spPr>
        <p:txBody>
          <a:bodyPr wrap="square" rtlCol="0">
            <a:spAutoFit/>
          </a:bodyPr>
          <a:lstStyle/>
          <a:p>
            <a:pPr marL="0" marR="0" lvl="0" indent="0" algn="r" defTabSz="457200" rtl="0" eaLnBrk="1" fontAlgn="base" latinLnBrk="0" hangingPunct="1">
              <a:lnSpc>
                <a:spcPct val="100000"/>
              </a:lnSpc>
              <a:spcBef>
                <a:spcPct val="0"/>
              </a:spcBef>
              <a:spcAft>
                <a:spcPct val="0"/>
              </a:spcAft>
              <a:buClrTx/>
              <a:buSzTx/>
              <a:buFontTx/>
              <a:buNone/>
              <a:tabLst/>
              <a:defRPr/>
            </a:pPr>
            <a:r>
              <a:rPr kumimoji="0" lang="en-GB" sz="2000" b="1" i="0" u="none" strike="noStrike" kern="1200" cap="none" spc="0" normalizeH="0" baseline="0" noProof="0" err="1">
                <a:ln>
                  <a:noFill/>
                </a:ln>
                <a:solidFill>
                  <a:prstClr val="white"/>
                </a:solidFill>
                <a:effectLst/>
                <a:uLnTx/>
                <a:uFillTx/>
                <a:latin typeface="Source Sans Pro" panose="020B0503030403020204" pitchFamily="34" charset="0"/>
                <a:ea typeface="Source Sans Pro" panose="020B0503030403020204" pitchFamily="34" charset="0"/>
                <a:cs typeface="+mn-cs"/>
              </a:rPr>
              <a:t>Shibam</a:t>
            </a:r>
            <a:r>
              <a:rPr kumimoji="0" lang="en-GB" sz="2000" b="1" i="0" u="none" strike="noStrike" kern="1200" cap="none" spc="0" normalizeH="0" baseline="0" noProof="0">
                <a:ln>
                  <a:noFill/>
                </a:ln>
                <a:solidFill>
                  <a:prstClr val="white"/>
                </a:solidFill>
                <a:effectLst/>
                <a:uLnTx/>
                <a:uFillTx/>
                <a:latin typeface="Source Sans Pro" panose="020B0503030403020204" pitchFamily="34" charset="0"/>
                <a:ea typeface="Source Sans Pro" panose="020B0503030403020204" pitchFamily="34" charset="0"/>
                <a:cs typeface="+mn-cs"/>
              </a:rPr>
              <a:t>, Yemen</a:t>
            </a:r>
          </a:p>
        </p:txBody>
      </p:sp>
      <p:pic>
        <p:nvPicPr>
          <p:cNvPr id="10" name="Image 9">
            <a:extLst>
              <a:ext uri="{FF2B5EF4-FFF2-40B4-BE49-F238E27FC236}">
                <a16:creationId xmlns:a16="http://schemas.microsoft.com/office/drawing/2014/main" id="{8671EF9C-BF08-DDB7-54A7-7D8397952B1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629400" y="3129767"/>
            <a:ext cx="5592350" cy="3728233"/>
          </a:xfrm>
          <a:prstGeom prst="rect">
            <a:avLst/>
          </a:prstGeom>
        </p:spPr>
      </p:pic>
      <p:pic>
        <p:nvPicPr>
          <p:cNvPr id="11" name="Image 10">
            <a:extLst>
              <a:ext uri="{FF2B5EF4-FFF2-40B4-BE49-F238E27FC236}">
                <a16:creationId xmlns:a16="http://schemas.microsoft.com/office/drawing/2014/main" id="{EB26E6E9-9453-F05A-B83E-8DAE09B1377B}"/>
              </a:ext>
            </a:extLst>
          </p:cNvPr>
          <p:cNvPicPr>
            <a:picLocks noChangeAspect="1"/>
          </p:cNvPicPr>
          <p:nvPr/>
        </p:nvPicPr>
        <p:blipFill>
          <a:blip r:embed="rId7">
            <a:extLst>
              <a:ext uri="{28A0092B-C50C-407E-A947-70E740481C1C}">
                <a14:useLocalDpi xmlns:a14="http://schemas.microsoft.com/office/drawing/2010/main" val="0"/>
              </a:ext>
            </a:extLst>
          </a:blip>
          <a:srcRect t="6575" b="8200"/>
          <a:stretch>
            <a:fillRect/>
          </a:stretch>
        </p:blipFill>
        <p:spPr>
          <a:xfrm>
            <a:off x="-119885" y="-96500"/>
            <a:ext cx="12431770" cy="7050999"/>
          </a:xfrm>
          <a:prstGeom prst="rect">
            <a:avLst/>
          </a:prstGeom>
        </p:spPr>
      </p:pic>
      <p:sp>
        <p:nvSpPr>
          <p:cNvPr id="2" name="TextBox 1">
            <a:extLst>
              <a:ext uri="{FF2B5EF4-FFF2-40B4-BE49-F238E27FC236}">
                <a16:creationId xmlns:a16="http://schemas.microsoft.com/office/drawing/2014/main" id="{FC24657E-1CFE-0EF2-CFD8-26AC0C0F4118}"/>
              </a:ext>
            </a:extLst>
          </p:cNvPr>
          <p:cNvSpPr txBox="1"/>
          <p:nvPr/>
        </p:nvSpPr>
        <p:spPr>
          <a:xfrm>
            <a:off x="-16293" y="6433068"/>
            <a:ext cx="7982114" cy="369332"/>
          </a:xfrm>
          <a:prstGeom prst="rect">
            <a:avLst/>
          </a:prstGeom>
          <a:noFill/>
        </p:spPr>
        <p:txBody>
          <a:bodyPr wrap="square" rtlCol="0">
            <a:spAutoFit/>
          </a:bodyPr>
          <a:lstStyle/>
          <a:p>
            <a:pPr lvl="0" defTabSz="457200" fontAlgn="base">
              <a:spcBef>
                <a:spcPct val="0"/>
              </a:spcBef>
              <a:spcAft>
                <a:spcPct val="0"/>
              </a:spcAft>
              <a:defRPr/>
            </a:pPr>
            <a:r>
              <a:rPr lang="fr-FR">
                <a:solidFill>
                  <a:prstClr val="white"/>
                </a:solidFill>
                <a:latin typeface="Marianne" panose="02000000000000000000" pitchFamily="2" charset="0"/>
                <a:ea typeface="Source Sans Pro" panose="020B0503030403020204" pitchFamily="34" charset="0"/>
              </a:rPr>
              <a:t>Le palais de Charles-Quint, Espagne</a:t>
            </a:r>
            <a:endParaRPr kumimoji="0" lang="en-GB" sz="1800" i="0" u="none" strike="noStrike" kern="1200" cap="none" spc="0" normalizeH="0" baseline="0" noProof="0">
              <a:ln>
                <a:noFill/>
              </a:ln>
              <a:solidFill>
                <a:prstClr val="white"/>
              </a:solidFill>
              <a:effectLst/>
              <a:uLnTx/>
              <a:uFillTx/>
              <a:latin typeface="Marianne" panose="02000000000000000000" pitchFamily="2" charset="0"/>
              <a:ea typeface="Source Sans Pro" panose="020B0503030403020204" pitchFamily="34" charset="0"/>
            </a:endParaRPr>
          </a:p>
        </p:txBody>
      </p:sp>
    </p:spTree>
    <p:extLst>
      <p:ext uri="{BB962C8B-B14F-4D97-AF65-F5344CB8AC3E}">
        <p14:creationId xmlns:p14="http://schemas.microsoft.com/office/powerpoint/2010/main" val="1973698265"/>
      </p:ext>
    </p:extLst>
  </p:cSld>
  <p:clrMapOvr>
    <a:masterClrMapping/>
  </p:clrMapOvr>
  <mc:AlternateContent xmlns:mc="http://schemas.openxmlformats.org/markup-compatibility/2006" xmlns:p159="http://schemas.microsoft.com/office/powerpoint/2015/09/main">
    <mc:Choice Requires="p159">
      <p:transition spd="slow" advTm="39209">
        <p159:morph option="byObject"/>
      </p:transition>
    </mc:Choice>
    <mc:Fallback xmlns="">
      <p:transition spd="slow" advTm="39209">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C77B66-EA24-5720-AD67-056540A0D554}"/>
            </a:ext>
          </a:extLst>
        </p:cNvPr>
        <p:cNvGrpSpPr/>
        <p:nvPr/>
      </p:nvGrpSpPr>
      <p:grpSpPr>
        <a:xfrm>
          <a:off x="0" y="0"/>
          <a:ext cx="0" cy="0"/>
          <a:chOff x="0" y="0"/>
          <a:chExt cx="0" cy="0"/>
        </a:xfrm>
      </p:grpSpPr>
      <p:pic>
        <p:nvPicPr>
          <p:cNvPr id="10" name="Image 9">
            <a:extLst>
              <a:ext uri="{FF2B5EF4-FFF2-40B4-BE49-F238E27FC236}">
                <a16:creationId xmlns:a16="http://schemas.microsoft.com/office/drawing/2014/main" id="{B03067BD-4D79-CCCF-3436-74FBE71E2B3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29400" y="3129767"/>
            <a:ext cx="5592350" cy="3728233"/>
          </a:xfrm>
          <a:prstGeom prst="rect">
            <a:avLst/>
          </a:prstGeom>
        </p:spPr>
      </p:pic>
      <p:pic>
        <p:nvPicPr>
          <p:cNvPr id="23" name="Content Placeholder 3">
            <a:hlinkClick r:id="rId4"/>
            <a:extLst>
              <a:ext uri="{FF2B5EF4-FFF2-40B4-BE49-F238E27FC236}">
                <a16:creationId xmlns:a16="http://schemas.microsoft.com/office/drawing/2014/main" id="{06FE97BB-16F6-92FB-7DD5-1DBEA6B4F94F}"/>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16293" y="0"/>
            <a:ext cx="5781407" cy="3252885"/>
          </a:xfrm>
          <a:prstGeom prst="rect">
            <a:avLst/>
          </a:prstGeom>
        </p:spPr>
      </p:pic>
      <p:pic>
        <p:nvPicPr>
          <p:cNvPr id="24" name="Picture 4">
            <a:hlinkClick r:id="rId4"/>
            <a:extLst>
              <a:ext uri="{FF2B5EF4-FFF2-40B4-BE49-F238E27FC236}">
                <a16:creationId xmlns:a16="http://schemas.microsoft.com/office/drawing/2014/main" id="{185D3158-8876-E810-CB92-71C7C822C4DB}"/>
              </a:ext>
            </a:extLst>
          </p:cNvPr>
          <p:cNvPicPr>
            <a:picLocks noChangeAspect="1"/>
          </p:cNvPicPr>
          <p:nvPr/>
        </p:nvPicPr>
        <p:blipFill>
          <a:blip r:embed="rId6" cstate="print">
            <a:extLst>
              <a:ext uri="{28A0092B-C50C-407E-A947-70E740481C1C}">
                <a14:useLocalDpi xmlns:a14="http://schemas.microsoft.com/office/drawing/2010/main"/>
              </a:ext>
            </a:extLst>
          </a:blip>
          <a:srcRect b="5707"/>
          <a:stretch>
            <a:fillRect/>
          </a:stretch>
        </p:blipFill>
        <p:spPr>
          <a:xfrm>
            <a:off x="16294" y="3429000"/>
            <a:ext cx="6447664" cy="3442500"/>
          </a:xfrm>
          <a:prstGeom prst="rect">
            <a:avLst/>
          </a:prstGeom>
        </p:spPr>
      </p:pic>
      <p:sp>
        <p:nvSpPr>
          <p:cNvPr id="25" name="TextBox 11">
            <a:extLst>
              <a:ext uri="{FF2B5EF4-FFF2-40B4-BE49-F238E27FC236}">
                <a16:creationId xmlns:a16="http://schemas.microsoft.com/office/drawing/2014/main" id="{068D37F4-FB1A-4002-1C9F-5D59314702AD}"/>
              </a:ext>
            </a:extLst>
          </p:cNvPr>
          <p:cNvSpPr txBox="1"/>
          <p:nvPr/>
        </p:nvSpPr>
        <p:spPr>
          <a:xfrm>
            <a:off x="16294" y="2862745"/>
            <a:ext cx="5781407" cy="369332"/>
          </a:xfrm>
          <a:prstGeom prst="rect">
            <a:avLst/>
          </a:prstGeom>
          <a:noFill/>
        </p:spPr>
        <p:txBody>
          <a:bodyPr wrap="square" rtlCol="0">
            <a:spAutoFit/>
          </a:bodyPr>
          <a:lstStyle>
            <a:defPPr>
              <a:defRPr lang="en-US"/>
            </a:defPPr>
            <a:lvl1pPr lvl="0" defTabSz="457200" fontAlgn="base">
              <a:spcBef>
                <a:spcPct val="0"/>
              </a:spcBef>
              <a:spcAft>
                <a:spcPct val="0"/>
              </a:spcAft>
              <a:defRPr>
                <a:solidFill>
                  <a:prstClr val="white"/>
                </a:solidFill>
                <a:latin typeface="Marianne" panose="02000000000000000000" pitchFamily="2" charset="0"/>
                <a:ea typeface="Source Sans Pro" panose="020B0503030403020204" pitchFamily="34" charset="0"/>
              </a:defRPr>
            </a:lvl1pPr>
          </a:lstStyle>
          <a:p>
            <a:r>
              <a:rPr lang="en-GB"/>
              <a:t>Sana'a, Yemen</a:t>
            </a:r>
          </a:p>
        </p:txBody>
      </p:sp>
      <p:sp>
        <p:nvSpPr>
          <p:cNvPr id="26" name="TextBox 12">
            <a:extLst>
              <a:ext uri="{FF2B5EF4-FFF2-40B4-BE49-F238E27FC236}">
                <a16:creationId xmlns:a16="http://schemas.microsoft.com/office/drawing/2014/main" id="{EAE099CC-0F29-0EEF-464F-8C01D2D54F4B}"/>
              </a:ext>
            </a:extLst>
          </p:cNvPr>
          <p:cNvSpPr txBox="1"/>
          <p:nvPr/>
        </p:nvSpPr>
        <p:spPr>
          <a:xfrm>
            <a:off x="149150" y="6457890"/>
            <a:ext cx="5781407" cy="369332"/>
          </a:xfrm>
          <a:prstGeom prst="rect">
            <a:avLst/>
          </a:prstGeom>
          <a:noFill/>
        </p:spPr>
        <p:txBody>
          <a:bodyPr wrap="square" rtlCol="0">
            <a:spAutoFit/>
          </a:bodyPr>
          <a:lstStyle>
            <a:defPPr>
              <a:defRPr lang="en-US"/>
            </a:defPPr>
            <a:lvl1pPr lvl="0" defTabSz="457200" fontAlgn="base">
              <a:spcBef>
                <a:spcPct val="0"/>
              </a:spcBef>
              <a:spcAft>
                <a:spcPct val="0"/>
              </a:spcAft>
              <a:defRPr>
                <a:solidFill>
                  <a:prstClr val="white"/>
                </a:solidFill>
                <a:latin typeface="Marianne" panose="02000000000000000000" pitchFamily="2" charset="0"/>
                <a:ea typeface="Source Sans Pro" panose="020B0503030403020204" pitchFamily="34" charset="0"/>
              </a:defRPr>
            </a:lvl1pPr>
          </a:lstStyle>
          <a:p>
            <a:r>
              <a:rPr lang="en-GB"/>
              <a:t>Shibam, Yemen</a:t>
            </a:r>
          </a:p>
        </p:txBody>
      </p:sp>
      <p:pic>
        <p:nvPicPr>
          <p:cNvPr id="7" name="Image 6">
            <a:extLst>
              <a:ext uri="{FF2B5EF4-FFF2-40B4-BE49-F238E27FC236}">
                <a16:creationId xmlns:a16="http://schemas.microsoft.com/office/drawing/2014/main" id="{2B6A19C6-D421-7BD0-AE81-E4C39D6DC026}"/>
              </a:ext>
            </a:extLst>
          </p:cNvPr>
          <p:cNvPicPr>
            <a:picLocks noChangeAspect="1"/>
          </p:cNvPicPr>
          <p:nvPr/>
        </p:nvPicPr>
        <p:blipFill>
          <a:blip r:embed="rId7">
            <a:extLst>
              <a:ext uri="{28A0092B-C50C-407E-A947-70E740481C1C}">
                <a14:useLocalDpi xmlns:a14="http://schemas.microsoft.com/office/drawing/2010/main" val="0"/>
              </a:ext>
            </a:extLst>
          </a:blip>
          <a:srcRect t="14180" b="14048"/>
          <a:stretch>
            <a:fillRect/>
          </a:stretch>
        </p:blipFill>
        <p:spPr>
          <a:xfrm>
            <a:off x="5917100" y="0"/>
            <a:ext cx="6274900" cy="2997200"/>
          </a:xfrm>
          <a:prstGeom prst="rect">
            <a:avLst/>
          </a:prstGeom>
        </p:spPr>
      </p:pic>
      <p:pic>
        <p:nvPicPr>
          <p:cNvPr id="3" name="Picture 7">
            <a:hlinkClick r:id="rId8"/>
            <a:extLst>
              <a:ext uri="{FF2B5EF4-FFF2-40B4-BE49-F238E27FC236}">
                <a16:creationId xmlns:a16="http://schemas.microsoft.com/office/drawing/2014/main" id="{3B4A710B-A92F-637A-8F30-A0728914D0A8}"/>
              </a:ext>
            </a:extLst>
          </p:cNvPr>
          <p:cNvPicPr>
            <a:picLocks noChangeAspect="1"/>
          </p:cNvPicPr>
          <p:nvPr/>
        </p:nvPicPr>
        <p:blipFill rotWithShape="1">
          <a:blip r:embed="rId9"/>
          <a:srcRect l="993" t="8331" r="53920" b="1296"/>
          <a:stretch>
            <a:fillRect/>
          </a:stretch>
        </p:blipFill>
        <p:spPr>
          <a:xfrm>
            <a:off x="-4662808" y="-61338"/>
            <a:ext cx="4578187" cy="6919338"/>
          </a:xfrm>
          <a:prstGeom prst="rect">
            <a:avLst/>
          </a:prstGeom>
        </p:spPr>
      </p:pic>
      <p:pic>
        <p:nvPicPr>
          <p:cNvPr id="4" name="Picture 2" descr="Fujian Tulou UNESCO World Heritage Site">
            <a:hlinkClick r:id="rId10"/>
            <a:extLst>
              <a:ext uri="{FF2B5EF4-FFF2-40B4-BE49-F238E27FC236}">
                <a16:creationId xmlns:a16="http://schemas.microsoft.com/office/drawing/2014/main" id="{01D54EBF-DB7C-53F6-65A5-368B7A3737FB}"/>
              </a:ext>
            </a:extLst>
          </p:cNvPr>
          <p:cNvPicPr>
            <a:picLocks noChangeAspect="1" noChangeArrowheads="1"/>
          </p:cNvPicPr>
          <p:nvPr/>
        </p:nvPicPr>
        <p:blipFill rotWithShape="1">
          <a:blip r:embed="rId11" cstate="print">
            <a:extLst>
              <a:ext uri="{28A0092B-C50C-407E-A947-70E740481C1C}">
                <a14:useLocalDpi xmlns:a14="http://schemas.microsoft.com/office/drawing/2010/main"/>
              </a:ext>
            </a:extLst>
          </a:blip>
          <a:srcRect/>
          <a:stretch/>
        </p:blipFill>
        <p:spPr bwMode="auto">
          <a:xfrm>
            <a:off x="4666246" y="-3494134"/>
            <a:ext cx="7525754" cy="3429000"/>
          </a:xfrm>
          <a:prstGeom prst="rect">
            <a:avLst/>
          </a:prstGeom>
          <a:noFill/>
          <a:ln w="57150">
            <a:noFill/>
          </a:ln>
          <a:extLst>
            <a:ext uri="{909E8E84-426E-40DD-AFC4-6F175D3DCCD1}">
              <a14:hiddenFill xmlns:a14="http://schemas.microsoft.com/office/drawing/2010/main">
                <a:solidFill>
                  <a:srgbClr val="FFFFFF"/>
                </a:solidFill>
              </a14:hiddenFill>
            </a:ext>
          </a:extLst>
        </p:spPr>
      </p:pic>
      <p:pic>
        <p:nvPicPr>
          <p:cNvPr id="5" name="Picture 6" descr="Fujian Tulou, the Hakka Walled Villages - Senses Atlas">
            <a:hlinkClick r:id="rId12"/>
            <a:extLst>
              <a:ext uri="{FF2B5EF4-FFF2-40B4-BE49-F238E27FC236}">
                <a16:creationId xmlns:a16="http://schemas.microsoft.com/office/drawing/2014/main" id="{439F4053-54C0-60CF-784A-0B54F2BCF485}"/>
              </a:ext>
            </a:extLst>
          </p:cNvPr>
          <p:cNvPicPr>
            <a:picLocks noChangeAspect="1" noChangeArrowheads="1"/>
          </p:cNvPicPr>
          <p:nvPr/>
        </p:nvPicPr>
        <p:blipFill rotWithShape="1">
          <a:blip r:embed="rId13">
            <a:extLst>
              <a:ext uri="{28A0092B-C50C-407E-A947-70E740481C1C}">
                <a14:useLocalDpi xmlns:a14="http://schemas.microsoft.com/office/drawing/2010/main" val="0"/>
              </a:ext>
            </a:extLst>
          </a:blip>
          <a:srcRect l="2063" r="2466"/>
          <a:stretch/>
        </p:blipFill>
        <p:spPr bwMode="auto">
          <a:xfrm>
            <a:off x="12543923" y="3638599"/>
            <a:ext cx="3490522" cy="28194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1">
            <a:extLst>
              <a:ext uri="{FF2B5EF4-FFF2-40B4-BE49-F238E27FC236}">
                <a16:creationId xmlns:a16="http://schemas.microsoft.com/office/drawing/2014/main" id="{7527EACB-B9EA-081C-7E00-EFB7C113B24E}"/>
              </a:ext>
            </a:extLst>
          </p:cNvPr>
          <p:cNvSpPr txBox="1"/>
          <p:nvPr/>
        </p:nvSpPr>
        <p:spPr>
          <a:xfrm>
            <a:off x="4835443" y="-552848"/>
            <a:ext cx="7982114" cy="369332"/>
          </a:xfrm>
          <a:prstGeom prst="rect">
            <a:avLst/>
          </a:prstGeom>
          <a:noFill/>
        </p:spPr>
        <p:txBody>
          <a:bodyPr wrap="square" rtlCol="0">
            <a:spAutoFit/>
          </a:bodyP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lang="en-AU" sz="1800" b="1" i="0" u="none" strike="noStrike" kern="1200" cap="none" spc="0" normalizeH="0" baseline="0" noProof="0">
                <a:ln>
                  <a:noFill/>
                </a:ln>
                <a:solidFill>
                  <a:prstClr val="white"/>
                </a:solidFill>
                <a:effectLst/>
                <a:uLnTx/>
                <a:uFillTx/>
                <a:latin typeface="Source Sans Pro" panose="020B0503030403020204" pitchFamily="34" charset="0"/>
                <a:ea typeface="Source Sans Pro" panose="020B0503030403020204" pitchFamily="34" charset="0"/>
                <a:cs typeface="+mn-cs"/>
              </a:rPr>
              <a:t>Hakka "</a:t>
            </a:r>
            <a:r>
              <a:rPr kumimoji="0" lang="en-AU" sz="1800" b="1" i="0" u="none" strike="noStrike" kern="1200" cap="none" spc="0" normalizeH="0" baseline="0" noProof="0" err="1">
                <a:ln>
                  <a:noFill/>
                </a:ln>
                <a:solidFill>
                  <a:prstClr val="white"/>
                </a:solidFill>
                <a:effectLst/>
                <a:uLnTx/>
                <a:uFillTx/>
                <a:latin typeface="Source Sans Pro" panose="020B0503030403020204" pitchFamily="34" charset="0"/>
                <a:ea typeface="Source Sans Pro" panose="020B0503030403020204" pitchFamily="34" charset="0"/>
                <a:cs typeface="+mn-cs"/>
              </a:rPr>
              <a:t>Tulou</a:t>
            </a:r>
            <a:r>
              <a:rPr kumimoji="0" lang="en-AU" sz="1800" b="1" i="0" u="none" strike="noStrike" kern="1200" cap="none" spc="0" normalizeH="0" baseline="0" noProof="0">
                <a:ln>
                  <a:noFill/>
                </a:ln>
                <a:solidFill>
                  <a:prstClr val="white"/>
                </a:solidFill>
                <a:effectLst/>
                <a:uLnTx/>
                <a:uFillTx/>
                <a:latin typeface="Source Sans Pro" panose="020B0503030403020204" pitchFamily="34" charset="0"/>
                <a:ea typeface="Source Sans Pro" panose="020B0503030403020204" pitchFamily="34" charset="0"/>
                <a:cs typeface="+mn-cs"/>
              </a:rPr>
              <a:t>“, Fujian (19</a:t>
            </a:r>
            <a:r>
              <a:rPr kumimoji="0" lang="en-AU" sz="1800" b="1" i="0" u="none" strike="noStrike" kern="1200" cap="none" spc="0" normalizeH="0" baseline="30000" noProof="0">
                <a:ln>
                  <a:noFill/>
                </a:ln>
                <a:solidFill>
                  <a:prstClr val="white"/>
                </a:solidFill>
                <a:effectLst/>
                <a:uLnTx/>
                <a:uFillTx/>
                <a:latin typeface="Source Sans Pro" panose="020B0503030403020204" pitchFamily="34" charset="0"/>
                <a:ea typeface="Source Sans Pro" panose="020B0503030403020204" pitchFamily="34" charset="0"/>
                <a:cs typeface="+mn-cs"/>
              </a:rPr>
              <a:t>th</a:t>
            </a:r>
            <a:r>
              <a:rPr kumimoji="0" lang="en-AU" sz="1800" b="1" i="0" u="none" strike="noStrike" kern="1200" cap="none" spc="0" normalizeH="0" baseline="0" noProof="0">
                <a:ln>
                  <a:noFill/>
                </a:ln>
                <a:solidFill>
                  <a:prstClr val="white"/>
                </a:solidFill>
                <a:effectLst/>
                <a:uLnTx/>
                <a:uFillTx/>
                <a:latin typeface="Source Sans Pro" panose="020B0503030403020204" pitchFamily="34" charset="0"/>
                <a:ea typeface="Source Sans Pro" panose="020B0503030403020204" pitchFamily="34" charset="0"/>
                <a:cs typeface="+mn-cs"/>
              </a:rPr>
              <a:t> century)</a:t>
            </a:r>
            <a:endParaRPr kumimoji="0" lang="en-GB" sz="1800" b="1" i="0" u="none" strike="noStrike" kern="1200" cap="none" spc="0" normalizeH="0" baseline="0" noProof="0">
              <a:ln>
                <a:noFill/>
              </a:ln>
              <a:solidFill>
                <a:prstClr val="white"/>
              </a:solidFill>
              <a:effectLst/>
              <a:uLnTx/>
              <a:uFillTx/>
              <a:latin typeface="Source Sans Pro" panose="020B0503030403020204" pitchFamily="34" charset="0"/>
              <a:ea typeface="Source Sans Pro" panose="020B0503030403020204" pitchFamily="34" charset="0"/>
              <a:cs typeface="+mn-cs"/>
            </a:endParaRPr>
          </a:p>
        </p:txBody>
      </p:sp>
      <p:pic>
        <p:nvPicPr>
          <p:cNvPr id="8" name="Image 7">
            <a:extLst>
              <a:ext uri="{FF2B5EF4-FFF2-40B4-BE49-F238E27FC236}">
                <a16:creationId xmlns:a16="http://schemas.microsoft.com/office/drawing/2014/main" id="{A61495F0-43E6-FA1B-E176-F429AC404E71}"/>
              </a:ext>
            </a:extLst>
          </p:cNvPr>
          <p:cNvPicPr>
            <a:picLocks noChangeAspect="1"/>
          </p:cNvPicPr>
          <p:nvPr/>
        </p:nvPicPr>
        <p:blipFill>
          <a:blip r:embed="rId14">
            <a:extLst>
              <a:ext uri="{28A0092B-C50C-407E-A947-70E740481C1C}">
                <a14:useLocalDpi xmlns:a14="http://schemas.microsoft.com/office/drawing/2010/main" val="0"/>
              </a:ext>
            </a:extLst>
          </a:blip>
          <a:srcRect l="49201" t="34886" r="17497" b="18247"/>
          <a:stretch>
            <a:fillRect/>
          </a:stretch>
        </p:blipFill>
        <p:spPr>
          <a:xfrm>
            <a:off x="4666247" y="7034115"/>
            <a:ext cx="3528015" cy="3309966"/>
          </a:xfrm>
          <a:prstGeom prst="rect">
            <a:avLst/>
          </a:prstGeom>
        </p:spPr>
      </p:pic>
      <p:sp>
        <p:nvSpPr>
          <p:cNvPr id="2" name="TextBox 1">
            <a:extLst>
              <a:ext uri="{FF2B5EF4-FFF2-40B4-BE49-F238E27FC236}">
                <a16:creationId xmlns:a16="http://schemas.microsoft.com/office/drawing/2014/main" id="{16AF0E5F-4706-21D4-263B-3BB3C025FB8C}"/>
              </a:ext>
            </a:extLst>
          </p:cNvPr>
          <p:cNvSpPr txBox="1"/>
          <p:nvPr/>
        </p:nvSpPr>
        <p:spPr>
          <a:xfrm>
            <a:off x="8052331" y="6469558"/>
            <a:ext cx="7982114" cy="369332"/>
          </a:xfrm>
          <a:prstGeom prst="rect">
            <a:avLst/>
          </a:prstGeom>
          <a:noFill/>
        </p:spPr>
        <p:txBody>
          <a:bodyPr wrap="square" rtlCol="0">
            <a:spAutoFit/>
          </a:bodyPr>
          <a:lstStyle/>
          <a:p>
            <a:pPr lvl="0" defTabSz="457200" fontAlgn="base">
              <a:spcBef>
                <a:spcPct val="0"/>
              </a:spcBef>
              <a:spcAft>
                <a:spcPct val="0"/>
              </a:spcAft>
              <a:defRPr/>
            </a:pPr>
            <a:r>
              <a:rPr lang="fr-FR">
                <a:solidFill>
                  <a:prstClr val="white"/>
                </a:solidFill>
                <a:latin typeface="Marianne" panose="02000000000000000000" pitchFamily="2" charset="0"/>
                <a:ea typeface="Source Sans Pro" panose="020B0503030403020204" pitchFamily="34" charset="0"/>
              </a:rPr>
              <a:t>La grande mosquée de Djenné, Mali </a:t>
            </a:r>
            <a:endParaRPr kumimoji="0" lang="en-GB" sz="1800" i="0" u="none" strike="noStrike" kern="1200" cap="none" spc="0" normalizeH="0" baseline="0" noProof="0">
              <a:ln>
                <a:noFill/>
              </a:ln>
              <a:solidFill>
                <a:prstClr val="white"/>
              </a:solidFill>
              <a:effectLst/>
              <a:uLnTx/>
              <a:uFillTx/>
              <a:latin typeface="Marianne" panose="02000000000000000000" pitchFamily="2" charset="0"/>
              <a:ea typeface="Source Sans Pro" panose="020B0503030403020204" pitchFamily="34" charset="0"/>
            </a:endParaRPr>
          </a:p>
        </p:txBody>
      </p:sp>
    </p:spTree>
    <p:extLst>
      <p:ext uri="{BB962C8B-B14F-4D97-AF65-F5344CB8AC3E}">
        <p14:creationId xmlns:p14="http://schemas.microsoft.com/office/powerpoint/2010/main" val="217867216"/>
      </p:ext>
    </p:extLst>
  </p:cSld>
  <p:clrMapOvr>
    <a:masterClrMapping/>
  </p:clrMapOvr>
  <mc:AlternateContent xmlns:mc="http://schemas.openxmlformats.org/markup-compatibility/2006" xmlns:p159="http://schemas.microsoft.com/office/powerpoint/2015/09/main">
    <mc:Choice Requires="p159">
      <p:transition spd="slow" advTm="39209">
        <p159:morph option="byObject"/>
      </p:transition>
    </mc:Choice>
    <mc:Fallback xmlns="">
      <p:transition spd="slow" advTm="39209">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EF9AB5-10BA-BB03-9DA8-D2267621635E}"/>
            </a:ext>
          </a:extLst>
        </p:cNvPr>
        <p:cNvGrpSpPr/>
        <p:nvPr/>
      </p:nvGrpSpPr>
      <p:grpSpPr>
        <a:xfrm>
          <a:off x="0" y="0"/>
          <a:ext cx="0" cy="0"/>
          <a:chOff x="0" y="0"/>
          <a:chExt cx="0" cy="0"/>
        </a:xfrm>
      </p:grpSpPr>
      <p:pic>
        <p:nvPicPr>
          <p:cNvPr id="3" name="Image 2">
            <a:extLst>
              <a:ext uri="{FF2B5EF4-FFF2-40B4-BE49-F238E27FC236}">
                <a16:creationId xmlns:a16="http://schemas.microsoft.com/office/drawing/2014/main" id="{3CB475B2-EFA9-4C99-0F48-F2C731592627}"/>
              </a:ext>
            </a:extLst>
          </p:cNvPr>
          <p:cNvPicPr>
            <a:picLocks noChangeAspect="1"/>
          </p:cNvPicPr>
          <p:nvPr/>
        </p:nvPicPr>
        <p:blipFill>
          <a:blip r:embed="rId2">
            <a:alphaModFix amt="0"/>
            <a:extLst>
              <a:ext uri="{28A0092B-C50C-407E-A947-70E740481C1C}">
                <a14:useLocalDpi xmlns:a14="http://schemas.microsoft.com/office/drawing/2010/main" val="0"/>
              </a:ext>
            </a:extLst>
          </a:blip>
          <a:stretch>
            <a:fillRect/>
          </a:stretch>
        </p:blipFill>
        <p:spPr>
          <a:xfrm>
            <a:off x="6629400" y="3129767"/>
            <a:ext cx="5592350" cy="3728233"/>
          </a:xfrm>
          <a:prstGeom prst="rect">
            <a:avLst/>
          </a:prstGeom>
        </p:spPr>
      </p:pic>
      <p:pic>
        <p:nvPicPr>
          <p:cNvPr id="4" name="Content Placeholder 3">
            <a:hlinkClick r:id="rId3"/>
            <a:extLst>
              <a:ext uri="{FF2B5EF4-FFF2-40B4-BE49-F238E27FC236}">
                <a16:creationId xmlns:a16="http://schemas.microsoft.com/office/drawing/2014/main" id="{0D19EA2E-986B-5907-FA12-4BFFD508F15F}"/>
              </a:ext>
            </a:extLst>
          </p:cNvPr>
          <p:cNvPicPr>
            <a:picLocks noChangeAspect="1"/>
          </p:cNvPicPr>
          <p:nvPr/>
        </p:nvPicPr>
        <p:blipFill>
          <a:blip r:embed="rId4" cstate="print">
            <a:alphaModFix amt="0"/>
            <a:extLst>
              <a:ext uri="{28A0092B-C50C-407E-A947-70E740481C1C}">
                <a14:useLocalDpi xmlns:a14="http://schemas.microsoft.com/office/drawing/2010/main"/>
              </a:ext>
            </a:extLst>
          </a:blip>
          <a:stretch>
            <a:fillRect/>
          </a:stretch>
        </p:blipFill>
        <p:spPr>
          <a:xfrm>
            <a:off x="-16293" y="0"/>
            <a:ext cx="5781407" cy="3252885"/>
          </a:xfrm>
          <a:prstGeom prst="rect">
            <a:avLst/>
          </a:prstGeom>
        </p:spPr>
      </p:pic>
      <p:pic>
        <p:nvPicPr>
          <p:cNvPr id="5" name="Picture 4">
            <a:hlinkClick r:id="rId3"/>
            <a:extLst>
              <a:ext uri="{FF2B5EF4-FFF2-40B4-BE49-F238E27FC236}">
                <a16:creationId xmlns:a16="http://schemas.microsoft.com/office/drawing/2014/main" id="{1A9E55E0-0E85-00F7-9503-A6A51325FB79}"/>
              </a:ext>
            </a:extLst>
          </p:cNvPr>
          <p:cNvPicPr>
            <a:picLocks noChangeAspect="1"/>
          </p:cNvPicPr>
          <p:nvPr/>
        </p:nvPicPr>
        <p:blipFill>
          <a:blip r:embed="rId5" cstate="print">
            <a:alphaModFix amt="0"/>
            <a:extLst>
              <a:ext uri="{28A0092B-C50C-407E-A947-70E740481C1C}">
                <a14:useLocalDpi xmlns:a14="http://schemas.microsoft.com/office/drawing/2010/main"/>
              </a:ext>
            </a:extLst>
          </a:blip>
          <a:srcRect b="5707"/>
          <a:stretch>
            <a:fillRect/>
          </a:stretch>
        </p:blipFill>
        <p:spPr>
          <a:xfrm>
            <a:off x="16294" y="3429000"/>
            <a:ext cx="6447664" cy="3442500"/>
          </a:xfrm>
          <a:prstGeom prst="rect">
            <a:avLst/>
          </a:prstGeom>
        </p:spPr>
      </p:pic>
      <p:sp>
        <p:nvSpPr>
          <p:cNvPr id="6" name="TextBox 11">
            <a:extLst>
              <a:ext uri="{FF2B5EF4-FFF2-40B4-BE49-F238E27FC236}">
                <a16:creationId xmlns:a16="http://schemas.microsoft.com/office/drawing/2014/main" id="{7C0BECB6-4024-1740-2A5A-F508DF394275}"/>
              </a:ext>
            </a:extLst>
          </p:cNvPr>
          <p:cNvSpPr txBox="1"/>
          <p:nvPr/>
        </p:nvSpPr>
        <p:spPr>
          <a:xfrm>
            <a:off x="149150" y="2917909"/>
            <a:ext cx="5781407" cy="400110"/>
          </a:xfrm>
          <a:prstGeom prst="rect">
            <a:avLst/>
          </a:prstGeom>
          <a:noFill/>
        </p:spPr>
        <p:txBody>
          <a:bodyPr wrap="square" rtlCol="0">
            <a:spAutoFit/>
          </a:bodyP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lang="en-GB" sz="2000" b="1" i="0" u="none" strike="noStrike" kern="1200" cap="none" spc="0" normalizeH="0" baseline="0" noProof="0">
                <a:ln>
                  <a:noFill/>
                </a:ln>
                <a:solidFill>
                  <a:prstClr val="white"/>
                </a:solidFill>
                <a:effectLst/>
                <a:uLnTx/>
                <a:uFillTx/>
                <a:latin typeface="Source Sans Pro" panose="020B0503030403020204" pitchFamily="34" charset="0"/>
                <a:ea typeface="Source Sans Pro" panose="020B0503030403020204" pitchFamily="34" charset="0"/>
                <a:cs typeface="+mn-cs"/>
              </a:rPr>
              <a:t>Sana'a, Yemen</a:t>
            </a:r>
          </a:p>
        </p:txBody>
      </p:sp>
      <p:pic>
        <p:nvPicPr>
          <p:cNvPr id="10" name="Image 9">
            <a:extLst>
              <a:ext uri="{FF2B5EF4-FFF2-40B4-BE49-F238E27FC236}">
                <a16:creationId xmlns:a16="http://schemas.microsoft.com/office/drawing/2014/main" id="{E7787F06-F380-CCCF-2D8F-A61CEC6FAEC9}"/>
              </a:ext>
            </a:extLst>
          </p:cNvPr>
          <p:cNvPicPr>
            <a:picLocks noChangeAspect="1"/>
          </p:cNvPicPr>
          <p:nvPr/>
        </p:nvPicPr>
        <p:blipFill>
          <a:blip r:embed="rId6">
            <a:alphaModFix amt="0"/>
            <a:extLst>
              <a:ext uri="{28A0092B-C50C-407E-A947-70E740481C1C}">
                <a14:useLocalDpi xmlns:a14="http://schemas.microsoft.com/office/drawing/2010/main" val="0"/>
              </a:ext>
            </a:extLst>
          </a:blip>
          <a:srcRect t="14180" b="14048"/>
          <a:stretch>
            <a:fillRect/>
          </a:stretch>
        </p:blipFill>
        <p:spPr>
          <a:xfrm>
            <a:off x="5917100" y="0"/>
            <a:ext cx="6274900" cy="2997200"/>
          </a:xfrm>
          <a:prstGeom prst="rect">
            <a:avLst/>
          </a:prstGeom>
        </p:spPr>
      </p:pic>
      <p:pic>
        <p:nvPicPr>
          <p:cNvPr id="7" name="Image 6">
            <a:extLst>
              <a:ext uri="{FF2B5EF4-FFF2-40B4-BE49-F238E27FC236}">
                <a16:creationId xmlns:a16="http://schemas.microsoft.com/office/drawing/2014/main" id="{E86413F2-D2AD-FBA9-207C-3B500AD3BE38}"/>
              </a:ext>
            </a:extLst>
          </p:cNvPr>
          <p:cNvPicPr>
            <a:picLocks noChangeAspect="1"/>
          </p:cNvPicPr>
          <p:nvPr/>
        </p:nvPicPr>
        <p:blipFill>
          <a:blip r:embed="rId7">
            <a:extLst>
              <a:ext uri="{28A0092B-C50C-407E-A947-70E740481C1C}">
                <a14:useLocalDpi xmlns:a14="http://schemas.microsoft.com/office/drawing/2010/main" val="0"/>
              </a:ext>
            </a:extLst>
          </a:blip>
          <a:srcRect l="49201" t="34886" r="17497" b="18247"/>
          <a:stretch>
            <a:fillRect/>
          </a:stretch>
        </p:blipFill>
        <p:spPr>
          <a:xfrm>
            <a:off x="4666247" y="3548034"/>
            <a:ext cx="3528015" cy="3309966"/>
          </a:xfrm>
          <a:prstGeom prst="rect">
            <a:avLst/>
          </a:prstGeom>
        </p:spPr>
      </p:pic>
      <p:pic>
        <p:nvPicPr>
          <p:cNvPr id="8" name="Picture 7">
            <a:hlinkClick r:id="rId8"/>
            <a:extLst>
              <a:ext uri="{FF2B5EF4-FFF2-40B4-BE49-F238E27FC236}">
                <a16:creationId xmlns:a16="http://schemas.microsoft.com/office/drawing/2014/main" id="{6872D82D-B09A-1843-1EA8-5BAE64D80903}"/>
              </a:ext>
            </a:extLst>
          </p:cNvPr>
          <p:cNvPicPr>
            <a:picLocks noChangeAspect="1"/>
          </p:cNvPicPr>
          <p:nvPr/>
        </p:nvPicPr>
        <p:blipFill rotWithShape="1">
          <a:blip r:embed="rId9"/>
          <a:srcRect l="993" t="8331" r="53920" b="1296"/>
          <a:stretch>
            <a:fillRect/>
          </a:stretch>
        </p:blipFill>
        <p:spPr>
          <a:xfrm>
            <a:off x="0" y="-61338"/>
            <a:ext cx="4578187" cy="6919338"/>
          </a:xfrm>
          <a:prstGeom prst="rect">
            <a:avLst/>
          </a:prstGeom>
        </p:spPr>
      </p:pic>
      <p:pic>
        <p:nvPicPr>
          <p:cNvPr id="4098" name="Picture 2" descr="Fujian Tulou UNESCO World Heritage Site">
            <a:hlinkClick r:id="rId10"/>
            <a:extLst>
              <a:ext uri="{FF2B5EF4-FFF2-40B4-BE49-F238E27FC236}">
                <a16:creationId xmlns:a16="http://schemas.microsoft.com/office/drawing/2014/main" id="{D2DC0416-588D-30B1-66FF-618ADEC55B01}"/>
              </a:ext>
            </a:extLst>
          </p:cNvPr>
          <p:cNvPicPr>
            <a:picLocks noChangeAspect="1" noChangeArrowheads="1"/>
          </p:cNvPicPr>
          <p:nvPr/>
        </p:nvPicPr>
        <p:blipFill rotWithShape="1">
          <a:blip r:embed="rId11" cstate="print">
            <a:extLst>
              <a:ext uri="{28A0092B-C50C-407E-A947-70E740481C1C}">
                <a14:useLocalDpi xmlns:a14="http://schemas.microsoft.com/office/drawing/2010/main"/>
              </a:ext>
            </a:extLst>
          </a:blip>
          <a:srcRect/>
          <a:stretch/>
        </p:blipFill>
        <p:spPr bwMode="auto">
          <a:xfrm>
            <a:off x="4666246" y="0"/>
            <a:ext cx="7525754" cy="3429000"/>
          </a:xfrm>
          <a:prstGeom prst="rect">
            <a:avLst/>
          </a:prstGeom>
          <a:noFill/>
          <a:ln w="57150">
            <a:noFill/>
          </a:ln>
          <a:extLst>
            <a:ext uri="{909E8E84-426E-40DD-AFC4-6F175D3DCCD1}">
              <a14:hiddenFill xmlns:a14="http://schemas.microsoft.com/office/drawing/2010/main">
                <a:solidFill>
                  <a:srgbClr val="FFFFFF"/>
                </a:solidFill>
              </a14:hiddenFill>
            </a:ext>
          </a:extLst>
        </p:spPr>
      </p:pic>
      <p:pic>
        <p:nvPicPr>
          <p:cNvPr id="4102" name="Picture 6" descr="Fujian Tulou, the Hakka Walled Villages - Senses Atlas">
            <a:hlinkClick r:id="rId12"/>
            <a:extLst>
              <a:ext uri="{FF2B5EF4-FFF2-40B4-BE49-F238E27FC236}">
                <a16:creationId xmlns:a16="http://schemas.microsoft.com/office/drawing/2014/main" id="{FB915349-002D-175A-97F3-8E1199DE4530}"/>
              </a:ext>
            </a:extLst>
          </p:cNvPr>
          <p:cNvPicPr>
            <a:picLocks noChangeAspect="1" noChangeArrowheads="1"/>
          </p:cNvPicPr>
          <p:nvPr/>
        </p:nvPicPr>
        <p:blipFill rotWithShape="1">
          <a:blip r:embed="rId13">
            <a:extLst>
              <a:ext uri="{28A0092B-C50C-407E-A947-70E740481C1C}">
                <a14:useLocalDpi xmlns:a14="http://schemas.microsoft.com/office/drawing/2010/main" val="0"/>
              </a:ext>
            </a:extLst>
          </a:blip>
          <a:srcRect l="2063" r="2466"/>
          <a:stretch/>
        </p:blipFill>
        <p:spPr bwMode="auto">
          <a:xfrm>
            <a:off x="8429123" y="3638599"/>
            <a:ext cx="3490522" cy="28194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60F296B7-1EB7-4356-E58E-BFD9B7C9AEE9}"/>
              </a:ext>
            </a:extLst>
          </p:cNvPr>
          <p:cNvSpPr txBox="1"/>
          <p:nvPr/>
        </p:nvSpPr>
        <p:spPr>
          <a:xfrm>
            <a:off x="149150" y="-13500"/>
            <a:ext cx="7982114" cy="369332"/>
          </a:xfrm>
          <a:prstGeom prst="rect">
            <a:avLst/>
          </a:prstGeom>
          <a:noFill/>
        </p:spPr>
        <p:txBody>
          <a:bodyPr wrap="square" rtlCol="0">
            <a:spAutoFit/>
          </a:bodyP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lang="en-AU" sz="1800" i="0" u="none" strike="noStrike" kern="1200" cap="none" spc="0" normalizeH="0" baseline="0" noProof="0">
                <a:ln>
                  <a:noFill/>
                </a:ln>
                <a:solidFill>
                  <a:prstClr val="white"/>
                </a:solidFill>
                <a:effectLst/>
                <a:uLnTx/>
                <a:uFillTx/>
                <a:latin typeface="Marianne" panose="02000000000000000000" pitchFamily="2" charset="0"/>
                <a:ea typeface="Source Sans Pro" panose="020B0503030403020204" pitchFamily="34" charset="0"/>
              </a:rPr>
              <a:t>Hakka "</a:t>
            </a:r>
            <a:r>
              <a:rPr kumimoji="0" lang="en-AU" sz="1800" i="0" u="none" strike="noStrike" kern="1200" cap="none" spc="0" normalizeH="0" baseline="0" noProof="0" err="1">
                <a:ln>
                  <a:noFill/>
                </a:ln>
                <a:solidFill>
                  <a:prstClr val="white"/>
                </a:solidFill>
                <a:effectLst/>
                <a:uLnTx/>
                <a:uFillTx/>
                <a:latin typeface="Marianne" panose="02000000000000000000" pitchFamily="2" charset="0"/>
                <a:ea typeface="Source Sans Pro" panose="020B0503030403020204" pitchFamily="34" charset="0"/>
              </a:rPr>
              <a:t>Tulou</a:t>
            </a:r>
            <a:r>
              <a:rPr kumimoji="0" lang="en-AU" sz="1800" i="0" u="none" strike="noStrike" kern="1200" cap="none" spc="0" normalizeH="0" baseline="0" noProof="0">
                <a:ln>
                  <a:noFill/>
                </a:ln>
                <a:solidFill>
                  <a:prstClr val="white"/>
                </a:solidFill>
                <a:effectLst/>
                <a:uLnTx/>
                <a:uFillTx/>
                <a:latin typeface="Marianne" panose="02000000000000000000" pitchFamily="2" charset="0"/>
                <a:ea typeface="Source Sans Pro" panose="020B0503030403020204" pitchFamily="34" charset="0"/>
              </a:rPr>
              <a:t>“, Fujian (19</a:t>
            </a:r>
            <a:r>
              <a:rPr kumimoji="0" lang="en-AU" sz="1800" i="0" u="none" strike="noStrike" kern="1200" cap="none" spc="0" normalizeH="0" baseline="30000" noProof="0">
                <a:ln>
                  <a:noFill/>
                </a:ln>
                <a:solidFill>
                  <a:prstClr val="white"/>
                </a:solidFill>
                <a:effectLst/>
                <a:uLnTx/>
                <a:uFillTx/>
                <a:latin typeface="Marianne" panose="02000000000000000000" pitchFamily="2" charset="0"/>
                <a:ea typeface="Source Sans Pro" panose="020B0503030403020204" pitchFamily="34" charset="0"/>
              </a:rPr>
              <a:t>th</a:t>
            </a:r>
            <a:r>
              <a:rPr kumimoji="0" lang="en-AU" sz="1800" i="0" u="none" strike="noStrike" kern="1200" cap="none" spc="0" normalizeH="0" baseline="0" noProof="0">
                <a:ln>
                  <a:noFill/>
                </a:ln>
                <a:solidFill>
                  <a:prstClr val="white"/>
                </a:solidFill>
                <a:effectLst/>
                <a:uLnTx/>
                <a:uFillTx/>
                <a:latin typeface="Marianne" panose="02000000000000000000" pitchFamily="2" charset="0"/>
                <a:ea typeface="Source Sans Pro" panose="020B0503030403020204" pitchFamily="34" charset="0"/>
              </a:rPr>
              <a:t> century)</a:t>
            </a:r>
            <a:endParaRPr kumimoji="0" lang="en-GB" sz="1800" i="0" u="none" strike="noStrike" kern="1200" cap="none" spc="0" normalizeH="0" baseline="0" noProof="0">
              <a:ln>
                <a:noFill/>
              </a:ln>
              <a:solidFill>
                <a:prstClr val="white"/>
              </a:solidFill>
              <a:effectLst/>
              <a:uLnTx/>
              <a:uFillTx/>
              <a:latin typeface="Marianne" panose="02000000000000000000" pitchFamily="2" charset="0"/>
              <a:ea typeface="Source Sans Pro" panose="020B0503030403020204" pitchFamily="34" charset="0"/>
            </a:endParaRPr>
          </a:p>
        </p:txBody>
      </p:sp>
      <p:pic>
        <p:nvPicPr>
          <p:cNvPr id="17" name="Picture 2" descr="ArchDaily | Broadcasting Architecture Worldwide, page">
            <a:extLst>
              <a:ext uri="{FF2B5EF4-FFF2-40B4-BE49-F238E27FC236}">
                <a16:creationId xmlns:a16="http://schemas.microsoft.com/office/drawing/2014/main" id="{1FEB6066-E77D-31BD-579C-B571CA398237}"/>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5246207" y="5746020"/>
            <a:ext cx="1394135" cy="8699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3470657"/>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5658E5-C8CB-C6EA-10ED-1A63037E96C0}"/>
            </a:ext>
          </a:extLst>
        </p:cNvPr>
        <p:cNvGrpSpPr/>
        <p:nvPr/>
      </p:nvGrpSpPr>
      <p:grpSpPr>
        <a:xfrm>
          <a:off x="0" y="0"/>
          <a:ext cx="0" cy="0"/>
          <a:chOff x="0" y="0"/>
          <a:chExt cx="0" cy="0"/>
        </a:xfrm>
      </p:grpSpPr>
      <p:pic>
        <p:nvPicPr>
          <p:cNvPr id="3" name="Image 2">
            <a:extLst>
              <a:ext uri="{FF2B5EF4-FFF2-40B4-BE49-F238E27FC236}">
                <a16:creationId xmlns:a16="http://schemas.microsoft.com/office/drawing/2014/main" id="{53FA07F2-1150-E253-3AD3-17C9ECE4B710}"/>
              </a:ext>
            </a:extLst>
          </p:cNvPr>
          <p:cNvPicPr>
            <a:picLocks noChangeAspect="1"/>
          </p:cNvPicPr>
          <p:nvPr/>
        </p:nvPicPr>
        <p:blipFill>
          <a:blip r:embed="rId2">
            <a:alphaModFix amt="0"/>
            <a:extLst>
              <a:ext uri="{28A0092B-C50C-407E-A947-70E740481C1C}">
                <a14:useLocalDpi xmlns:a14="http://schemas.microsoft.com/office/drawing/2010/main" val="0"/>
              </a:ext>
            </a:extLst>
          </a:blip>
          <a:stretch>
            <a:fillRect/>
          </a:stretch>
        </p:blipFill>
        <p:spPr>
          <a:xfrm>
            <a:off x="6629400" y="3129767"/>
            <a:ext cx="5592350" cy="3728233"/>
          </a:xfrm>
          <a:prstGeom prst="rect">
            <a:avLst/>
          </a:prstGeom>
        </p:spPr>
      </p:pic>
      <p:pic>
        <p:nvPicPr>
          <p:cNvPr id="4" name="Content Placeholder 3">
            <a:hlinkClick r:id="rId3"/>
            <a:extLst>
              <a:ext uri="{FF2B5EF4-FFF2-40B4-BE49-F238E27FC236}">
                <a16:creationId xmlns:a16="http://schemas.microsoft.com/office/drawing/2014/main" id="{9CAC0CD3-56B7-5D40-A099-B8E39FCB465D}"/>
              </a:ext>
            </a:extLst>
          </p:cNvPr>
          <p:cNvPicPr>
            <a:picLocks noChangeAspect="1"/>
          </p:cNvPicPr>
          <p:nvPr/>
        </p:nvPicPr>
        <p:blipFill>
          <a:blip r:embed="rId4" cstate="print">
            <a:alphaModFix amt="0"/>
            <a:extLst>
              <a:ext uri="{28A0092B-C50C-407E-A947-70E740481C1C}">
                <a14:useLocalDpi xmlns:a14="http://schemas.microsoft.com/office/drawing/2010/main"/>
              </a:ext>
            </a:extLst>
          </a:blip>
          <a:stretch>
            <a:fillRect/>
          </a:stretch>
        </p:blipFill>
        <p:spPr>
          <a:xfrm>
            <a:off x="-16293" y="0"/>
            <a:ext cx="5781407" cy="3252885"/>
          </a:xfrm>
          <a:prstGeom prst="rect">
            <a:avLst/>
          </a:prstGeom>
        </p:spPr>
      </p:pic>
      <p:pic>
        <p:nvPicPr>
          <p:cNvPr id="5" name="Picture 4">
            <a:hlinkClick r:id="rId3"/>
            <a:extLst>
              <a:ext uri="{FF2B5EF4-FFF2-40B4-BE49-F238E27FC236}">
                <a16:creationId xmlns:a16="http://schemas.microsoft.com/office/drawing/2014/main" id="{A410226C-5FE7-8985-7F5F-6DA4ACA90AAE}"/>
              </a:ext>
            </a:extLst>
          </p:cNvPr>
          <p:cNvPicPr>
            <a:picLocks noChangeAspect="1"/>
          </p:cNvPicPr>
          <p:nvPr/>
        </p:nvPicPr>
        <p:blipFill>
          <a:blip r:embed="rId5" cstate="print">
            <a:alphaModFix amt="0"/>
            <a:extLst>
              <a:ext uri="{28A0092B-C50C-407E-A947-70E740481C1C}">
                <a14:useLocalDpi xmlns:a14="http://schemas.microsoft.com/office/drawing/2010/main"/>
              </a:ext>
            </a:extLst>
          </a:blip>
          <a:srcRect b="5707"/>
          <a:stretch>
            <a:fillRect/>
          </a:stretch>
        </p:blipFill>
        <p:spPr>
          <a:xfrm>
            <a:off x="16294" y="3429000"/>
            <a:ext cx="6447664" cy="3442500"/>
          </a:xfrm>
          <a:prstGeom prst="rect">
            <a:avLst/>
          </a:prstGeom>
        </p:spPr>
      </p:pic>
      <p:sp>
        <p:nvSpPr>
          <p:cNvPr id="6" name="TextBox 11">
            <a:extLst>
              <a:ext uri="{FF2B5EF4-FFF2-40B4-BE49-F238E27FC236}">
                <a16:creationId xmlns:a16="http://schemas.microsoft.com/office/drawing/2014/main" id="{4FF2351E-47FB-175D-BC95-7583B40F84DB}"/>
              </a:ext>
            </a:extLst>
          </p:cNvPr>
          <p:cNvSpPr txBox="1"/>
          <p:nvPr/>
        </p:nvSpPr>
        <p:spPr>
          <a:xfrm>
            <a:off x="149150" y="2917909"/>
            <a:ext cx="5781407" cy="400110"/>
          </a:xfrm>
          <a:prstGeom prst="rect">
            <a:avLst/>
          </a:prstGeom>
          <a:noFill/>
        </p:spPr>
        <p:txBody>
          <a:bodyPr wrap="square" rtlCol="0">
            <a:spAutoFit/>
          </a:bodyP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lang="en-GB" sz="2000" b="1" i="0" u="none" strike="noStrike" kern="1200" cap="none" spc="0" normalizeH="0" baseline="0" noProof="0">
                <a:ln>
                  <a:noFill/>
                </a:ln>
                <a:solidFill>
                  <a:prstClr val="white"/>
                </a:solidFill>
                <a:effectLst/>
                <a:uLnTx/>
                <a:uFillTx/>
                <a:latin typeface="Source Sans Pro" panose="020B0503030403020204" pitchFamily="34" charset="0"/>
                <a:ea typeface="Source Sans Pro" panose="020B0503030403020204" pitchFamily="34" charset="0"/>
                <a:cs typeface="+mn-cs"/>
              </a:rPr>
              <a:t>Sana'a, Yemen</a:t>
            </a:r>
          </a:p>
        </p:txBody>
      </p:sp>
      <p:pic>
        <p:nvPicPr>
          <p:cNvPr id="10" name="Image 9">
            <a:extLst>
              <a:ext uri="{FF2B5EF4-FFF2-40B4-BE49-F238E27FC236}">
                <a16:creationId xmlns:a16="http://schemas.microsoft.com/office/drawing/2014/main" id="{3ADD0989-2933-9547-FC21-8141D9892A0A}"/>
              </a:ext>
            </a:extLst>
          </p:cNvPr>
          <p:cNvPicPr>
            <a:picLocks noChangeAspect="1"/>
          </p:cNvPicPr>
          <p:nvPr/>
        </p:nvPicPr>
        <p:blipFill>
          <a:blip r:embed="rId6">
            <a:alphaModFix amt="0"/>
            <a:extLst>
              <a:ext uri="{28A0092B-C50C-407E-A947-70E740481C1C}">
                <a14:useLocalDpi xmlns:a14="http://schemas.microsoft.com/office/drawing/2010/main" val="0"/>
              </a:ext>
            </a:extLst>
          </a:blip>
          <a:srcRect t="14180" b="14048"/>
          <a:stretch>
            <a:fillRect/>
          </a:stretch>
        </p:blipFill>
        <p:spPr>
          <a:xfrm>
            <a:off x="5917100" y="0"/>
            <a:ext cx="6274900" cy="2997200"/>
          </a:xfrm>
          <a:prstGeom prst="rect">
            <a:avLst/>
          </a:prstGeom>
        </p:spPr>
      </p:pic>
      <p:pic>
        <p:nvPicPr>
          <p:cNvPr id="7" name="Image 6">
            <a:extLst>
              <a:ext uri="{FF2B5EF4-FFF2-40B4-BE49-F238E27FC236}">
                <a16:creationId xmlns:a16="http://schemas.microsoft.com/office/drawing/2014/main" id="{72E51624-FFC3-AAF1-8E42-AE2BA29D19DA}"/>
              </a:ext>
            </a:extLst>
          </p:cNvPr>
          <p:cNvPicPr>
            <a:picLocks noChangeAspect="1"/>
          </p:cNvPicPr>
          <p:nvPr/>
        </p:nvPicPr>
        <p:blipFill>
          <a:blip r:embed="rId7">
            <a:extLst>
              <a:ext uri="{28A0092B-C50C-407E-A947-70E740481C1C}">
                <a14:useLocalDpi xmlns:a14="http://schemas.microsoft.com/office/drawing/2010/main" val="0"/>
              </a:ext>
            </a:extLst>
          </a:blip>
          <a:srcRect l="49201" t="34886" r="17497" b="18247"/>
          <a:stretch>
            <a:fillRect/>
          </a:stretch>
        </p:blipFill>
        <p:spPr>
          <a:xfrm>
            <a:off x="4666247" y="3548034"/>
            <a:ext cx="3528015" cy="3309966"/>
          </a:xfrm>
          <a:prstGeom prst="rect">
            <a:avLst/>
          </a:prstGeom>
        </p:spPr>
      </p:pic>
      <p:pic>
        <p:nvPicPr>
          <p:cNvPr id="8" name="Picture 7">
            <a:hlinkClick r:id="rId8"/>
            <a:extLst>
              <a:ext uri="{FF2B5EF4-FFF2-40B4-BE49-F238E27FC236}">
                <a16:creationId xmlns:a16="http://schemas.microsoft.com/office/drawing/2014/main" id="{3B8CB7CF-727A-747F-618A-AAF8B24B065E}"/>
              </a:ext>
            </a:extLst>
          </p:cNvPr>
          <p:cNvPicPr>
            <a:picLocks noChangeAspect="1"/>
          </p:cNvPicPr>
          <p:nvPr/>
        </p:nvPicPr>
        <p:blipFill rotWithShape="1">
          <a:blip r:embed="rId9"/>
          <a:srcRect l="993" t="8331" r="53920" b="1296"/>
          <a:stretch>
            <a:fillRect/>
          </a:stretch>
        </p:blipFill>
        <p:spPr>
          <a:xfrm>
            <a:off x="0" y="-61338"/>
            <a:ext cx="4578187" cy="6919338"/>
          </a:xfrm>
          <a:prstGeom prst="rect">
            <a:avLst/>
          </a:prstGeom>
        </p:spPr>
      </p:pic>
      <p:pic>
        <p:nvPicPr>
          <p:cNvPr id="4098" name="Picture 2" descr="Fujian Tulou UNESCO World Heritage Site">
            <a:hlinkClick r:id="rId10"/>
            <a:extLst>
              <a:ext uri="{FF2B5EF4-FFF2-40B4-BE49-F238E27FC236}">
                <a16:creationId xmlns:a16="http://schemas.microsoft.com/office/drawing/2014/main" id="{73BD0735-22DB-8843-A147-78EE266F67D0}"/>
              </a:ext>
            </a:extLst>
          </p:cNvPr>
          <p:cNvPicPr>
            <a:picLocks noChangeAspect="1" noChangeArrowheads="1"/>
          </p:cNvPicPr>
          <p:nvPr/>
        </p:nvPicPr>
        <p:blipFill rotWithShape="1">
          <a:blip r:embed="rId11" cstate="print">
            <a:extLst>
              <a:ext uri="{28A0092B-C50C-407E-A947-70E740481C1C}">
                <a14:useLocalDpi xmlns:a14="http://schemas.microsoft.com/office/drawing/2010/main"/>
              </a:ext>
            </a:extLst>
          </a:blip>
          <a:srcRect/>
          <a:stretch/>
        </p:blipFill>
        <p:spPr bwMode="auto">
          <a:xfrm>
            <a:off x="4666246" y="0"/>
            <a:ext cx="7525754" cy="3429000"/>
          </a:xfrm>
          <a:prstGeom prst="rect">
            <a:avLst/>
          </a:prstGeom>
          <a:noFill/>
          <a:ln w="57150">
            <a:noFill/>
          </a:ln>
          <a:extLst>
            <a:ext uri="{909E8E84-426E-40DD-AFC4-6F175D3DCCD1}">
              <a14:hiddenFill xmlns:a14="http://schemas.microsoft.com/office/drawing/2010/main">
                <a:solidFill>
                  <a:srgbClr val="FFFFFF"/>
                </a:solidFill>
              </a14:hiddenFill>
            </a:ext>
          </a:extLst>
        </p:spPr>
      </p:pic>
      <p:pic>
        <p:nvPicPr>
          <p:cNvPr id="4102" name="Picture 6" descr="Fujian Tulou, the Hakka Walled Villages - Senses Atlas">
            <a:hlinkClick r:id="rId12"/>
            <a:extLst>
              <a:ext uri="{FF2B5EF4-FFF2-40B4-BE49-F238E27FC236}">
                <a16:creationId xmlns:a16="http://schemas.microsoft.com/office/drawing/2014/main" id="{7179EFD8-0F73-A8E2-94B2-0F4704A2C89C}"/>
              </a:ext>
            </a:extLst>
          </p:cNvPr>
          <p:cNvPicPr>
            <a:picLocks noChangeAspect="1" noChangeArrowheads="1"/>
          </p:cNvPicPr>
          <p:nvPr/>
        </p:nvPicPr>
        <p:blipFill rotWithShape="1">
          <a:blip r:embed="rId13">
            <a:extLst>
              <a:ext uri="{28A0092B-C50C-407E-A947-70E740481C1C}">
                <a14:useLocalDpi xmlns:a14="http://schemas.microsoft.com/office/drawing/2010/main" val="0"/>
              </a:ext>
            </a:extLst>
          </a:blip>
          <a:srcRect l="2063" r="2466"/>
          <a:stretch/>
        </p:blipFill>
        <p:spPr bwMode="auto">
          <a:xfrm>
            <a:off x="8429123" y="3638599"/>
            <a:ext cx="3490522" cy="28194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323F715F-6F77-9813-46D9-07F06E35A100}"/>
              </a:ext>
            </a:extLst>
          </p:cNvPr>
          <p:cNvSpPr txBox="1"/>
          <p:nvPr/>
        </p:nvSpPr>
        <p:spPr>
          <a:xfrm>
            <a:off x="149150" y="-13500"/>
            <a:ext cx="7982114" cy="369332"/>
          </a:xfrm>
          <a:prstGeom prst="rect">
            <a:avLst/>
          </a:prstGeom>
          <a:noFill/>
        </p:spPr>
        <p:txBody>
          <a:bodyPr wrap="square" rtlCol="0">
            <a:spAutoFit/>
          </a:bodyPr>
          <a:lstStyle/>
          <a:p>
            <a:pPr marL="0" marR="0" lvl="0" indent="0" algn="l" defTabSz="457200" rtl="0" eaLnBrk="1" fontAlgn="base" latinLnBrk="0" hangingPunct="1">
              <a:lnSpc>
                <a:spcPct val="100000"/>
              </a:lnSpc>
              <a:spcBef>
                <a:spcPct val="0"/>
              </a:spcBef>
              <a:spcAft>
                <a:spcPct val="0"/>
              </a:spcAft>
              <a:buClrTx/>
              <a:buSzTx/>
              <a:buFontTx/>
              <a:buNone/>
              <a:tabLst/>
              <a:defRPr/>
            </a:pPr>
            <a:r>
              <a:rPr kumimoji="0" lang="en-AU" sz="1800" i="0" u="none" strike="noStrike" kern="1200" cap="none" spc="0" normalizeH="0" baseline="0" noProof="0">
                <a:ln>
                  <a:noFill/>
                </a:ln>
                <a:solidFill>
                  <a:prstClr val="white"/>
                </a:solidFill>
                <a:effectLst/>
                <a:uLnTx/>
                <a:uFillTx/>
                <a:latin typeface="Marianne" panose="02000000000000000000" pitchFamily="2" charset="0"/>
                <a:ea typeface="Source Sans Pro" panose="020B0503030403020204" pitchFamily="34" charset="0"/>
              </a:rPr>
              <a:t>Hakka "</a:t>
            </a:r>
            <a:r>
              <a:rPr kumimoji="0" lang="en-AU" sz="1800" i="0" u="none" strike="noStrike" kern="1200" cap="none" spc="0" normalizeH="0" baseline="0" noProof="0" err="1">
                <a:ln>
                  <a:noFill/>
                </a:ln>
                <a:solidFill>
                  <a:prstClr val="white"/>
                </a:solidFill>
                <a:effectLst/>
                <a:uLnTx/>
                <a:uFillTx/>
                <a:latin typeface="Marianne" panose="02000000000000000000" pitchFamily="2" charset="0"/>
                <a:ea typeface="Source Sans Pro" panose="020B0503030403020204" pitchFamily="34" charset="0"/>
              </a:rPr>
              <a:t>Tulou</a:t>
            </a:r>
            <a:r>
              <a:rPr kumimoji="0" lang="en-AU" sz="1800" i="0" u="none" strike="noStrike" kern="1200" cap="none" spc="0" normalizeH="0" baseline="0" noProof="0">
                <a:ln>
                  <a:noFill/>
                </a:ln>
                <a:solidFill>
                  <a:prstClr val="white"/>
                </a:solidFill>
                <a:effectLst/>
                <a:uLnTx/>
                <a:uFillTx/>
                <a:latin typeface="Marianne" panose="02000000000000000000" pitchFamily="2" charset="0"/>
                <a:ea typeface="Source Sans Pro" panose="020B0503030403020204" pitchFamily="34" charset="0"/>
              </a:rPr>
              <a:t>“, Fujian (19</a:t>
            </a:r>
            <a:r>
              <a:rPr kumimoji="0" lang="en-AU" sz="1800" i="0" u="none" strike="noStrike" kern="1200" cap="none" spc="0" normalizeH="0" baseline="30000" noProof="0">
                <a:ln>
                  <a:noFill/>
                </a:ln>
                <a:solidFill>
                  <a:prstClr val="white"/>
                </a:solidFill>
                <a:effectLst/>
                <a:uLnTx/>
                <a:uFillTx/>
                <a:latin typeface="Marianne" panose="02000000000000000000" pitchFamily="2" charset="0"/>
                <a:ea typeface="Source Sans Pro" panose="020B0503030403020204" pitchFamily="34" charset="0"/>
              </a:rPr>
              <a:t>th</a:t>
            </a:r>
            <a:r>
              <a:rPr kumimoji="0" lang="en-AU" sz="1800" i="0" u="none" strike="noStrike" kern="1200" cap="none" spc="0" normalizeH="0" baseline="0" noProof="0">
                <a:ln>
                  <a:noFill/>
                </a:ln>
                <a:solidFill>
                  <a:prstClr val="white"/>
                </a:solidFill>
                <a:effectLst/>
                <a:uLnTx/>
                <a:uFillTx/>
                <a:latin typeface="Marianne" panose="02000000000000000000" pitchFamily="2" charset="0"/>
                <a:ea typeface="Source Sans Pro" panose="020B0503030403020204" pitchFamily="34" charset="0"/>
              </a:rPr>
              <a:t> century)</a:t>
            </a:r>
            <a:endParaRPr kumimoji="0" lang="en-GB" sz="1800" i="0" u="none" strike="noStrike" kern="1200" cap="none" spc="0" normalizeH="0" baseline="0" noProof="0">
              <a:ln>
                <a:noFill/>
              </a:ln>
              <a:solidFill>
                <a:prstClr val="white"/>
              </a:solidFill>
              <a:effectLst/>
              <a:uLnTx/>
              <a:uFillTx/>
              <a:latin typeface="Marianne" panose="02000000000000000000" pitchFamily="2" charset="0"/>
              <a:ea typeface="Source Sans Pro" panose="020B0503030403020204" pitchFamily="34" charset="0"/>
            </a:endParaRPr>
          </a:p>
        </p:txBody>
      </p:sp>
      <p:pic>
        <p:nvPicPr>
          <p:cNvPr id="12" name="Picture 11">
            <a:extLst>
              <a:ext uri="{FF2B5EF4-FFF2-40B4-BE49-F238E27FC236}">
                <a16:creationId xmlns:a16="http://schemas.microsoft.com/office/drawing/2014/main" id="{0905CB1F-1D71-B42E-1938-83F16BDC94F3}"/>
              </a:ext>
            </a:extLst>
          </p:cNvPr>
          <p:cNvPicPr>
            <a:picLocks noChangeAspect="1"/>
          </p:cNvPicPr>
          <p:nvPr/>
        </p:nvPicPr>
        <p:blipFill>
          <a:blip r:embed="rId14"/>
          <a:stretch>
            <a:fillRect/>
          </a:stretch>
        </p:blipFill>
        <p:spPr>
          <a:xfrm>
            <a:off x="0" y="-3483291"/>
            <a:ext cx="5166473" cy="3429001"/>
          </a:xfrm>
          <a:prstGeom prst="rect">
            <a:avLst/>
          </a:prstGeom>
        </p:spPr>
      </p:pic>
      <p:pic>
        <p:nvPicPr>
          <p:cNvPr id="13" name="Picture 2" descr="What Is Rammed Earth Construction?">
            <a:extLst>
              <a:ext uri="{FF2B5EF4-FFF2-40B4-BE49-F238E27FC236}">
                <a16:creationId xmlns:a16="http://schemas.microsoft.com/office/drawing/2014/main" id="{10DC2ADE-1F3C-D43D-33C3-DF9458E1018F}"/>
              </a:ext>
            </a:extLst>
          </p:cNvPr>
          <p:cNvPicPr>
            <a:picLocks noChangeAspect="1" noChangeArrowheads="1"/>
          </p:cNvPicPr>
          <p:nvPr/>
        </p:nvPicPr>
        <p:blipFill rotWithShape="1">
          <a:blip r:embed="rId15" cstate="print">
            <a:extLst>
              <a:ext uri="{28A0092B-C50C-407E-A947-70E740481C1C}">
                <a14:useLocalDpi xmlns:a14="http://schemas.microsoft.com/office/drawing/2010/main"/>
              </a:ext>
            </a:extLst>
          </a:blip>
          <a:srcRect l="67" t="2360" r="-67" b="2360"/>
          <a:stretch>
            <a:fillRect/>
          </a:stretch>
        </p:blipFill>
        <p:spPr bwMode="auto">
          <a:xfrm>
            <a:off x="2878491" y="6912290"/>
            <a:ext cx="4647229" cy="3320422"/>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7">
            <a:extLst>
              <a:ext uri="{FF2B5EF4-FFF2-40B4-BE49-F238E27FC236}">
                <a16:creationId xmlns:a16="http://schemas.microsoft.com/office/drawing/2014/main" id="{1E0192C1-93F3-28AB-7D0F-C17FF5D60AB6}"/>
              </a:ext>
            </a:extLst>
          </p:cNvPr>
          <p:cNvPicPr>
            <a:picLocks noChangeAspect="1"/>
          </p:cNvPicPr>
          <p:nvPr/>
        </p:nvPicPr>
        <p:blipFill>
          <a:blip r:embed="rId16"/>
          <a:stretch>
            <a:fillRect/>
          </a:stretch>
        </p:blipFill>
        <p:spPr>
          <a:xfrm>
            <a:off x="12303636" y="0"/>
            <a:ext cx="4560861" cy="6857999"/>
          </a:xfrm>
          <a:prstGeom prst="rect">
            <a:avLst/>
          </a:prstGeom>
        </p:spPr>
      </p:pic>
      <p:pic>
        <p:nvPicPr>
          <p:cNvPr id="16" name="Picture 21">
            <a:extLst>
              <a:ext uri="{FF2B5EF4-FFF2-40B4-BE49-F238E27FC236}">
                <a16:creationId xmlns:a16="http://schemas.microsoft.com/office/drawing/2014/main" id="{C292244E-E947-47E5-505E-D382D5C26816}"/>
              </a:ext>
            </a:extLst>
          </p:cNvPr>
          <p:cNvPicPr>
            <a:picLocks noChangeAspect="1"/>
          </p:cNvPicPr>
          <p:nvPr/>
        </p:nvPicPr>
        <p:blipFill>
          <a:blip r:embed="rId17"/>
          <a:stretch>
            <a:fillRect/>
          </a:stretch>
        </p:blipFill>
        <p:spPr>
          <a:xfrm>
            <a:off x="5278109" y="-3483291"/>
            <a:ext cx="2241394" cy="3428999"/>
          </a:xfrm>
          <a:prstGeom prst="rect">
            <a:avLst/>
          </a:prstGeom>
        </p:spPr>
      </p:pic>
      <p:pic>
        <p:nvPicPr>
          <p:cNvPr id="17" name="Picture 2" descr="ArchDaily | Broadcasting Architecture Worldwide, page">
            <a:extLst>
              <a:ext uri="{FF2B5EF4-FFF2-40B4-BE49-F238E27FC236}">
                <a16:creationId xmlns:a16="http://schemas.microsoft.com/office/drawing/2014/main" id="{54CDB6F4-B947-E63B-4ADA-EE262F777DFC}"/>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15246207" y="5746020"/>
            <a:ext cx="1394135" cy="869950"/>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Conservation and New Construction Solutions in Rammed Earth | SpringerLink">
            <a:hlinkClick r:id="rId19"/>
            <a:extLst>
              <a:ext uri="{FF2B5EF4-FFF2-40B4-BE49-F238E27FC236}">
                <a16:creationId xmlns:a16="http://schemas.microsoft.com/office/drawing/2014/main" id="{1A39F096-94FD-AF0C-929E-1BAC7BF463D5}"/>
              </a:ext>
            </a:extLst>
          </p:cNvPr>
          <p:cNvPicPr>
            <a:picLocks noChangeAspect="1" noChangeArrowheads="1"/>
          </p:cNvPicPr>
          <p:nvPr/>
        </p:nvPicPr>
        <p:blipFill rotWithShape="1">
          <a:blip r:embed="rId20">
            <a:extLst>
              <a:ext uri="{28A0092B-C50C-407E-A947-70E740481C1C}">
                <a14:useLocalDpi xmlns:a14="http://schemas.microsoft.com/office/drawing/2010/main" val="0"/>
              </a:ext>
            </a:extLst>
          </a:blip>
          <a:srcRect b="50000"/>
          <a:stretch/>
        </p:blipFill>
        <p:spPr bwMode="auto">
          <a:xfrm>
            <a:off x="4636496" y="3260289"/>
            <a:ext cx="7555504" cy="3604462"/>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7F26DE17-9E0C-2E1C-BC47-115A97F7291A}"/>
              </a:ext>
            </a:extLst>
          </p:cNvPr>
          <p:cNvSpPr/>
          <p:nvPr/>
        </p:nvSpPr>
        <p:spPr>
          <a:xfrm>
            <a:off x="4660073" y="3266385"/>
            <a:ext cx="381827" cy="28164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 name="ZoneTexte 18">
            <a:extLst>
              <a:ext uri="{FF2B5EF4-FFF2-40B4-BE49-F238E27FC236}">
                <a16:creationId xmlns:a16="http://schemas.microsoft.com/office/drawing/2014/main" id="{50BDFE2F-5F7D-2E7A-02F9-2AE936B7E501}"/>
              </a:ext>
            </a:extLst>
          </p:cNvPr>
          <p:cNvSpPr txBox="1"/>
          <p:nvPr/>
        </p:nvSpPr>
        <p:spPr>
          <a:xfrm>
            <a:off x="4660072" y="938127"/>
            <a:ext cx="7531927" cy="1938992"/>
          </a:xfrm>
          <a:prstGeom prst="rect">
            <a:avLst/>
          </a:prstGeom>
          <a:solidFill>
            <a:schemeClr val="tx1">
              <a:lumMod val="75000"/>
              <a:lumOff val="25000"/>
              <a:alpha val="57000"/>
            </a:schemeClr>
          </a:solidFill>
        </p:spPr>
        <p:txBody>
          <a:bodyPr wrap="square">
            <a:spAutoFit/>
          </a:bodyPr>
          <a:lstStyle/>
          <a:p>
            <a:endParaRPr lang="fr-FR" sz="2000">
              <a:solidFill>
                <a:schemeClr val="bg1"/>
              </a:solidFill>
              <a:latin typeface="Marianne" panose="02000000000000000000" pitchFamily="2" charset="0"/>
            </a:endParaRPr>
          </a:p>
          <a:p>
            <a:r>
              <a:rPr lang="fr-FR" sz="3200">
                <a:solidFill>
                  <a:schemeClr val="bg1"/>
                </a:solidFill>
                <a:effectLst>
                  <a:outerShdw blurRad="38100" dist="38100" dir="2700000" algn="tl">
                    <a:srgbClr val="000000">
                      <a:alpha val="43137"/>
                    </a:srgbClr>
                  </a:outerShdw>
                </a:effectLst>
                <a:latin typeface="Marianne" panose="02000000000000000000" pitchFamily="2" charset="0"/>
              </a:rPr>
              <a:t>En 2021, environ 10 % de la population mondiale vivait dans des habitations en terre.</a:t>
            </a:r>
          </a:p>
        </p:txBody>
      </p:sp>
      <p:sp>
        <p:nvSpPr>
          <p:cNvPr id="20" name="TextBox 6">
            <a:extLst>
              <a:ext uri="{FF2B5EF4-FFF2-40B4-BE49-F238E27FC236}">
                <a16:creationId xmlns:a16="http://schemas.microsoft.com/office/drawing/2014/main" id="{A09DADD6-3BD7-4235-C37C-7D972A4B97C5}"/>
              </a:ext>
            </a:extLst>
          </p:cNvPr>
          <p:cNvSpPr txBox="1"/>
          <p:nvPr/>
        </p:nvSpPr>
        <p:spPr>
          <a:xfrm>
            <a:off x="4660072" y="2858504"/>
            <a:ext cx="7531928" cy="415498"/>
          </a:xfrm>
          <a:prstGeom prst="rect">
            <a:avLst/>
          </a:prstGeom>
          <a:solidFill>
            <a:schemeClr val="tx1">
              <a:lumMod val="75000"/>
              <a:lumOff val="25000"/>
              <a:alpha val="57000"/>
            </a:schemeClr>
          </a:solidFill>
        </p:spPr>
        <p:txBody>
          <a:bodyPr wrap="square">
            <a:spAutoFit/>
          </a:bodyPr>
          <a:lstStyle>
            <a:defPPr>
              <a:defRPr lang="en-US"/>
            </a:defPPr>
            <a:lvl1pPr>
              <a:defRPr sz="2000">
                <a:solidFill>
                  <a:schemeClr val="bg1"/>
                </a:solidFill>
                <a:latin typeface="Marianne" panose="02000000000000000000" pitchFamily="2" charset="0"/>
              </a:defRPr>
            </a:lvl1pPr>
          </a:lstStyle>
          <a:p>
            <a:r>
              <a:rPr lang="en-GB" sz="1050">
                <a:effectLst>
                  <a:outerShdw blurRad="38100" dist="38100" dir="2700000" algn="tl">
                    <a:srgbClr val="000000">
                      <a:alpha val="43137"/>
                    </a:srgbClr>
                  </a:outerShdw>
                </a:effectLst>
              </a:rPr>
              <a:t>Silva et al. (2014), Structural Rehabilitation of Old Buildings. </a:t>
            </a:r>
          </a:p>
          <a:p>
            <a:r>
              <a:rPr lang="en-US" sz="1050">
                <a:effectLst>
                  <a:outerShdw blurRad="38100" dist="38100" dir="2700000" algn="tl">
                    <a:srgbClr val="000000">
                      <a:alpha val="43137"/>
                    </a:srgbClr>
                  </a:outerShdw>
                </a:effectLst>
              </a:rPr>
              <a:t>Mars et al. (2022). « The State of Earthen Housing Worldwide: How Development Affects Attitudes and Adoption </a:t>
            </a:r>
            <a:endParaRPr lang="en-GB" sz="1050">
              <a:effectLst>
                <a:outerShdw blurRad="38100" dist="38100" dir="2700000" algn="tl">
                  <a:srgbClr val="000000">
                    <a:alpha val="43137"/>
                  </a:srgbClr>
                </a:outerShdw>
              </a:effectLst>
            </a:endParaRPr>
          </a:p>
        </p:txBody>
      </p:sp>
      <p:pic>
        <p:nvPicPr>
          <p:cNvPr id="18" name="Picture 15" descr="A multicolored wall with a building in the background&#10;&#10;Description automatically generated">
            <a:extLst>
              <a:ext uri="{FF2B5EF4-FFF2-40B4-BE49-F238E27FC236}">
                <a16:creationId xmlns:a16="http://schemas.microsoft.com/office/drawing/2014/main" id="{545DC431-45D9-9119-C363-58B6674B7543}"/>
              </a:ext>
            </a:extLst>
          </p:cNvPr>
          <p:cNvPicPr>
            <a:picLocks noChangeAspect="1"/>
          </p:cNvPicPr>
          <p:nvPr/>
        </p:nvPicPr>
        <p:blipFill rotWithShape="1">
          <a:blip r:embed="rId21"/>
          <a:srcRect l="18291" t="15572" r="18106" b="8098"/>
          <a:stretch>
            <a:fillRect/>
          </a:stretch>
        </p:blipFill>
        <p:spPr>
          <a:xfrm>
            <a:off x="-2796605" y="3537578"/>
            <a:ext cx="2766855" cy="3320422"/>
          </a:xfrm>
          <a:prstGeom prst="rect">
            <a:avLst/>
          </a:prstGeom>
        </p:spPr>
      </p:pic>
    </p:spTree>
    <p:extLst>
      <p:ext uri="{BB962C8B-B14F-4D97-AF65-F5344CB8AC3E}">
        <p14:creationId xmlns:p14="http://schemas.microsoft.com/office/powerpoint/2010/main" val="2309284129"/>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D257E2-9D9F-2CAF-26E3-3BC8E70AC65F}"/>
            </a:ext>
          </a:extLst>
        </p:cNvPr>
        <p:cNvGrpSpPr/>
        <p:nvPr/>
      </p:nvGrpSpPr>
      <p:grpSpPr>
        <a:xfrm>
          <a:off x="0" y="0"/>
          <a:ext cx="0" cy="0"/>
          <a:chOff x="0" y="0"/>
          <a:chExt cx="0" cy="0"/>
        </a:xfrm>
      </p:grpSpPr>
      <p:pic>
        <p:nvPicPr>
          <p:cNvPr id="2" name="Picture 7">
            <a:hlinkClick r:id="rId2"/>
            <a:extLst>
              <a:ext uri="{FF2B5EF4-FFF2-40B4-BE49-F238E27FC236}">
                <a16:creationId xmlns:a16="http://schemas.microsoft.com/office/drawing/2014/main" id="{560757AB-42D2-6E4D-2661-BB4127F26A90}"/>
              </a:ext>
            </a:extLst>
          </p:cNvPr>
          <p:cNvPicPr>
            <a:picLocks noChangeAspect="1"/>
          </p:cNvPicPr>
          <p:nvPr/>
        </p:nvPicPr>
        <p:blipFill rotWithShape="1">
          <a:blip r:embed="rId3">
            <a:alphaModFix amt="0"/>
          </a:blip>
          <a:srcRect l="993" t="8331" r="53920" b="1296"/>
          <a:stretch>
            <a:fillRect/>
          </a:stretch>
        </p:blipFill>
        <p:spPr>
          <a:xfrm>
            <a:off x="0" y="-61338"/>
            <a:ext cx="4578187" cy="6919338"/>
          </a:xfrm>
          <a:prstGeom prst="rect">
            <a:avLst/>
          </a:prstGeom>
        </p:spPr>
      </p:pic>
      <p:pic>
        <p:nvPicPr>
          <p:cNvPr id="10" name="Picture 2" descr="Fujian Tulou UNESCO World Heritage Site">
            <a:hlinkClick r:id="rId4"/>
            <a:extLst>
              <a:ext uri="{FF2B5EF4-FFF2-40B4-BE49-F238E27FC236}">
                <a16:creationId xmlns:a16="http://schemas.microsoft.com/office/drawing/2014/main" id="{3FCF6290-79AD-EECF-3C16-0C8B493E6DD0}"/>
              </a:ext>
            </a:extLst>
          </p:cNvPr>
          <p:cNvPicPr>
            <a:picLocks noChangeAspect="1" noChangeArrowheads="1"/>
          </p:cNvPicPr>
          <p:nvPr/>
        </p:nvPicPr>
        <p:blipFill rotWithShape="1">
          <a:blip r:embed="rId5" cstate="print">
            <a:alphaModFix amt="0"/>
            <a:extLst>
              <a:ext uri="{28A0092B-C50C-407E-A947-70E740481C1C}">
                <a14:useLocalDpi xmlns:a14="http://schemas.microsoft.com/office/drawing/2010/main"/>
              </a:ext>
            </a:extLst>
          </a:blip>
          <a:srcRect/>
          <a:stretch/>
        </p:blipFill>
        <p:spPr bwMode="auto">
          <a:xfrm>
            <a:off x="4666246" y="0"/>
            <a:ext cx="7525754" cy="3429000"/>
          </a:xfrm>
          <a:prstGeom prst="rect">
            <a:avLst/>
          </a:prstGeom>
          <a:noFill/>
          <a:ln w="57150">
            <a:noFill/>
          </a:ln>
          <a:extLst>
            <a:ext uri="{909E8E84-426E-40DD-AFC4-6F175D3DCCD1}">
              <a14:hiddenFill xmlns:a14="http://schemas.microsoft.com/office/drawing/2010/main">
                <a:solidFill>
                  <a:srgbClr val="FFFFFF"/>
                </a:solidFill>
              </a14:hiddenFill>
            </a:ext>
          </a:extLst>
        </p:spPr>
      </p:pic>
      <p:pic>
        <p:nvPicPr>
          <p:cNvPr id="16" name="Picture 2" descr="Conservation and New Construction Solutions in Rammed Earth | SpringerLink">
            <a:hlinkClick r:id="rId6"/>
            <a:extLst>
              <a:ext uri="{FF2B5EF4-FFF2-40B4-BE49-F238E27FC236}">
                <a16:creationId xmlns:a16="http://schemas.microsoft.com/office/drawing/2014/main" id="{5F32BC16-48C5-58DF-8BA6-39F67DD9F74E}"/>
              </a:ext>
            </a:extLst>
          </p:cNvPr>
          <p:cNvPicPr>
            <a:picLocks noChangeAspect="1" noChangeArrowheads="1"/>
          </p:cNvPicPr>
          <p:nvPr/>
        </p:nvPicPr>
        <p:blipFill rotWithShape="1">
          <a:blip r:embed="rId7">
            <a:alphaModFix amt="0"/>
            <a:extLst>
              <a:ext uri="{28A0092B-C50C-407E-A947-70E740481C1C}">
                <a14:useLocalDpi xmlns:a14="http://schemas.microsoft.com/office/drawing/2010/main" val="0"/>
              </a:ext>
            </a:extLst>
          </a:blip>
          <a:srcRect b="50000"/>
          <a:stretch/>
        </p:blipFill>
        <p:spPr bwMode="auto">
          <a:xfrm>
            <a:off x="4636496" y="3260289"/>
            <a:ext cx="7555504" cy="3604462"/>
          </a:xfrm>
          <a:prstGeom prst="rect">
            <a:avLst/>
          </a:prstGeom>
          <a:noFill/>
          <a:extLst>
            <a:ext uri="{909E8E84-426E-40DD-AFC4-6F175D3DCCD1}">
              <a14:hiddenFill xmlns:a14="http://schemas.microsoft.com/office/drawing/2010/main">
                <a:solidFill>
                  <a:srgbClr val="FFFFFF"/>
                </a:solidFill>
              </a14:hiddenFill>
            </a:ext>
          </a:extLst>
        </p:spPr>
      </p:pic>
      <p:pic>
        <p:nvPicPr>
          <p:cNvPr id="23" name="Image 22">
            <a:extLst>
              <a:ext uri="{FF2B5EF4-FFF2-40B4-BE49-F238E27FC236}">
                <a16:creationId xmlns:a16="http://schemas.microsoft.com/office/drawing/2014/main" id="{0020E5A1-2C26-E8EE-DF47-1DEECF249D21}"/>
              </a:ext>
            </a:extLst>
          </p:cNvPr>
          <p:cNvPicPr>
            <a:picLocks noChangeAspect="1"/>
          </p:cNvPicPr>
          <p:nvPr/>
        </p:nvPicPr>
        <p:blipFill>
          <a:blip r:embed="rId8">
            <a:alphaModFix amt="0"/>
            <a:extLst>
              <a:ext uri="{28A0092B-C50C-407E-A947-70E740481C1C}">
                <a14:useLocalDpi xmlns:a14="http://schemas.microsoft.com/office/drawing/2010/main" val="0"/>
              </a:ext>
            </a:extLst>
          </a:blip>
          <a:srcRect l="49201" t="34886" r="17497" b="18247"/>
          <a:stretch>
            <a:fillRect/>
          </a:stretch>
        </p:blipFill>
        <p:spPr>
          <a:xfrm>
            <a:off x="4666247" y="3548034"/>
            <a:ext cx="3528015" cy="3309966"/>
          </a:xfrm>
          <a:prstGeom prst="rect">
            <a:avLst/>
          </a:prstGeom>
        </p:spPr>
      </p:pic>
      <p:pic>
        <p:nvPicPr>
          <p:cNvPr id="40" name="Picture 6" descr="Fujian Tulou, the Hakka Walled Villages - Senses Atlas">
            <a:hlinkClick r:id="rId9"/>
            <a:extLst>
              <a:ext uri="{FF2B5EF4-FFF2-40B4-BE49-F238E27FC236}">
                <a16:creationId xmlns:a16="http://schemas.microsoft.com/office/drawing/2014/main" id="{881D553F-2D68-4203-58AC-ED945B9FC760}"/>
              </a:ext>
            </a:extLst>
          </p:cNvPr>
          <p:cNvPicPr>
            <a:picLocks noChangeAspect="1" noChangeArrowheads="1"/>
          </p:cNvPicPr>
          <p:nvPr/>
        </p:nvPicPr>
        <p:blipFill rotWithShape="1">
          <a:blip r:embed="rId10">
            <a:alphaModFix/>
            <a:extLst>
              <a:ext uri="{28A0092B-C50C-407E-A947-70E740481C1C}">
                <a14:useLocalDpi xmlns:a14="http://schemas.microsoft.com/office/drawing/2010/main" val="0"/>
              </a:ext>
            </a:extLst>
          </a:blip>
          <a:srcRect l="2063" r="2466"/>
          <a:stretch/>
        </p:blipFill>
        <p:spPr bwMode="auto">
          <a:xfrm>
            <a:off x="8429123" y="3638599"/>
            <a:ext cx="3490522" cy="2819400"/>
          </a:xfrm>
          <a:prstGeom prst="rect">
            <a:avLst/>
          </a:prstGeom>
          <a:noFill/>
          <a:extLst>
            <a:ext uri="{909E8E84-426E-40DD-AFC4-6F175D3DCCD1}">
              <a14:hiddenFill xmlns:a14="http://schemas.microsoft.com/office/drawing/2010/main">
                <a:solidFill>
                  <a:srgbClr val="FFFFFF"/>
                </a:solidFill>
              </a14:hiddenFill>
            </a:ext>
          </a:extLst>
        </p:spPr>
      </p:pic>
      <p:sp>
        <p:nvSpPr>
          <p:cNvPr id="59" name="Rectangle 58">
            <a:extLst>
              <a:ext uri="{FF2B5EF4-FFF2-40B4-BE49-F238E27FC236}">
                <a16:creationId xmlns:a16="http://schemas.microsoft.com/office/drawing/2014/main" id="{0283B5D8-F378-2B33-1FEA-64634F648BF4}"/>
              </a:ext>
            </a:extLst>
          </p:cNvPr>
          <p:cNvSpPr/>
          <p:nvPr/>
        </p:nvSpPr>
        <p:spPr>
          <a:xfrm>
            <a:off x="4660073" y="3266385"/>
            <a:ext cx="381827" cy="28164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1" name="Image 30">
            <a:extLst>
              <a:ext uri="{FF2B5EF4-FFF2-40B4-BE49-F238E27FC236}">
                <a16:creationId xmlns:a16="http://schemas.microsoft.com/office/drawing/2014/main" id="{E59CE22F-DDC9-E53B-85F6-62F22AE1B889}"/>
              </a:ext>
            </a:extLst>
          </p:cNvPr>
          <p:cNvPicPr>
            <a:picLocks noChangeAspect="1" noChangeArrowheads="1"/>
          </p:cNvPicPr>
          <p:nvPr/>
        </p:nvPicPr>
        <p:blipFill rotWithShape="1">
          <a:blip r:embed="rId11">
            <a:extLst>
              <a:ext uri="{28A0092B-C50C-407E-A947-70E740481C1C}">
                <a14:useLocalDpi xmlns:a14="http://schemas.microsoft.com/office/drawing/2010/main" val="0"/>
              </a:ext>
            </a:extLst>
          </a:blip>
          <a:srcRect l="5544" r="10396"/>
          <a:stretch>
            <a:fillRect/>
          </a:stretch>
        </p:blipFill>
        <p:spPr bwMode="auto">
          <a:xfrm>
            <a:off x="3880695" y="-3451090"/>
            <a:ext cx="3826331" cy="32282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 name="Picture 6" descr="Fujian Tulou, the Hakka Walled Villages - Senses Atlas">
            <a:hlinkClick r:id="rId9"/>
            <a:extLst>
              <a:ext uri="{FF2B5EF4-FFF2-40B4-BE49-F238E27FC236}">
                <a16:creationId xmlns:a16="http://schemas.microsoft.com/office/drawing/2014/main" id="{CD383D7C-ECA5-9159-901D-0DA7EB39BEA1}"/>
              </a:ext>
            </a:extLst>
          </p:cNvPr>
          <p:cNvPicPr>
            <a:picLocks noChangeAspect="1" noChangeArrowheads="1"/>
          </p:cNvPicPr>
          <p:nvPr/>
        </p:nvPicPr>
        <p:blipFill rotWithShape="1">
          <a:blip r:embed="rId10">
            <a:alphaModFix amt="0"/>
            <a:extLst>
              <a:ext uri="{28A0092B-C50C-407E-A947-70E740481C1C}">
                <a14:useLocalDpi xmlns:a14="http://schemas.microsoft.com/office/drawing/2010/main" val="0"/>
              </a:ext>
            </a:extLst>
          </a:blip>
          <a:srcRect l="2063" r="2466"/>
          <a:stretch/>
        </p:blipFill>
        <p:spPr bwMode="auto">
          <a:xfrm>
            <a:off x="8429123" y="3638599"/>
            <a:ext cx="3490522" cy="28194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11">
            <a:extLst>
              <a:ext uri="{FF2B5EF4-FFF2-40B4-BE49-F238E27FC236}">
                <a16:creationId xmlns:a16="http://schemas.microsoft.com/office/drawing/2014/main" id="{E3219E12-127A-5BED-100C-7729A3D1A0CE}"/>
              </a:ext>
            </a:extLst>
          </p:cNvPr>
          <p:cNvPicPr>
            <a:picLocks noChangeAspect="1"/>
          </p:cNvPicPr>
          <p:nvPr/>
        </p:nvPicPr>
        <p:blipFill>
          <a:blip r:embed="rId12"/>
          <a:stretch>
            <a:fillRect/>
          </a:stretch>
        </p:blipFill>
        <p:spPr>
          <a:xfrm>
            <a:off x="0" y="0"/>
            <a:ext cx="5166473" cy="3429001"/>
          </a:xfrm>
          <a:prstGeom prst="rect">
            <a:avLst/>
          </a:prstGeom>
        </p:spPr>
      </p:pic>
      <p:pic>
        <p:nvPicPr>
          <p:cNvPr id="8" name="Picture 2" descr="What Is Rammed Earth Construction?">
            <a:extLst>
              <a:ext uri="{FF2B5EF4-FFF2-40B4-BE49-F238E27FC236}">
                <a16:creationId xmlns:a16="http://schemas.microsoft.com/office/drawing/2014/main" id="{307B58C7-C9D3-95DF-2FB6-AA599253570B}"/>
              </a:ext>
            </a:extLst>
          </p:cNvPr>
          <p:cNvPicPr>
            <a:picLocks noChangeAspect="1" noChangeArrowheads="1"/>
          </p:cNvPicPr>
          <p:nvPr/>
        </p:nvPicPr>
        <p:blipFill rotWithShape="1">
          <a:blip r:embed="rId13" cstate="print">
            <a:extLst>
              <a:ext uri="{28A0092B-C50C-407E-A947-70E740481C1C}">
                <a14:useLocalDpi xmlns:a14="http://schemas.microsoft.com/office/drawing/2010/main"/>
              </a:ext>
            </a:extLst>
          </a:blip>
          <a:srcRect l="67" t="2360" r="-67" b="2360"/>
          <a:stretch>
            <a:fillRect/>
          </a:stretch>
        </p:blipFill>
        <p:spPr bwMode="auto">
          <a:xfrm>
            <a:off x="2878491" y="3537578"/>
            <a:ext cx="4647229" cy="3320422"/>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5" descr="A multicolored wall with a building in the background&#10;&#10;Description automatically generated">
            <a:extLst>
              <a:ext uri="{FF2B5EF4-FFF2-40B4-BE49-F238E27FC236}">
                <a16:creationId xmlns:a16="http://schemas.microsoft.com/office/drawing/2014/main" id="{C454971C-6BC9-0903-C5D5-5AA38CB1F4DC}"/>
              </a:ext>
            </a:extLst>
          </p:cNvPr>
          <p:cNvPicPr>
            <a:picLocks noChangeAspect="1"/>
          </p:cNvPicPr>
          <p:nvPr/>
        </p:nvPicPr>
        <p:blipFill rotWithShape="1">
          <a:blip r:embed="rId14"/>
          <a:srcRect l="18291" t="15572" r="18106" b="8098"/>
          <a:stretch>
            <a:fillRect/>
          </a:stretch>
        </p:blipFill>
        <p:spPr>
          <a:xfrm>
            <a:off x="0" y="3537578"/>
            <a:ext cx="2766855" cy="3320422"/>
          </a:xfrm>
          <a:prstGeom prst="rect">
            <a:avLst/>
          </a:prstGeom>
        </p:spPr>
      </p:pic>
      <p:pic>
        <p:nvPicPr>
          <p:cNvPr id="13" name="Picture 17">
            <a:extLst>
              <a:ext uri="{FF2B5EF4-FFF2-40B4-BE49-F238E27FC236}">
                <a16:creationId xmlns:a16="http://schemas.microsoft.com/office/drawing/2014/main" id="{10B9FF44-AF6A-2479-2EA1-9703205DD4C5}"/>
              </a:ext>
            </a:extLst>
          </p:cNvPr>
          <p:cNvPicPr>
            <a:picLocks noChangeAspect="1"/>
          </p:cNvPicPr>
          <p:nvPr/>
        </p:nvPicPr>
        <p:blipFill>
          <a:blip r:embed="rId15"/>
          <a:stretch>
            <a:fillRect/>
          </a:stretch>
        </p:blipFill>
        <p:spPr>
          <a:xfrm>
            <a:off x="7631139" y="0"/>
            <a:ext cx="4560861" cy="6857999"/>
          </a:xfrm>
          <a:prstGeom prst="rect">
            <a:avLst/>
          </a:prstGeom>
        </p:spPr>
      </p:pic>
      <p:pic>
        <p:nvPicPr>
          <p:cNvPr id="14" name="Picture 21">
            <a:extLst>
              <a:ext uri="{FF2B5EF4-FFF2-40B4-BE49-F238E27FC236}">
                <a16:creationId xmlns:a16="http://schemas.microsoft.com/office/drawing/2014/main" id="{805252DF-5981-2009-8EA7-A2525B5ADA2F}"/>
              </a:ext>
            </a:extLst>
          </p:cNvPr>
          <p:cNvPicPr>
            <a:picLocks noChangeAspect="1"/>
          </p:cNvPicPr>
          <p:nvPr/>
        </p:nvPicPr>
        <p:blipFill>
          <a:blip r:embed="rId16"/>
          <a:stretch>
            <a:fillRect/>
          </a:stretch>
        </p:blipFill>
        <p:spPr>
          <a:xfrm>
            <a:off x="5278109" y="0"/>
            <a:ext cx="2241394" cy="3428999"/>
          </a:xfrm>
          <a:prstGeom prst="rect">
            <a:avLst/>
          </a:prstGeom>
        </p:spPr>
      </p:pic>
      <p:pic>
        <p:nvPicPr>
          <p:cNvPr id="20" name="Picture 2" descr="ArchDaily | Broadcasting Architecture Worldwide, page">
            <a:extLst>
              <a:ext uri="{FF2B5EF4-FFF2-40B4-BE49-F238E27FC236}">
                <a16:creationId xmlns:a16="http://schemas.microsoft.com/office/drawing/2014/main" id="{33ED73F2-ACC2-8E2A-0A68-D338E70F13DE}"/>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10573710" y="5746020"/>
            <a:ext cx="1394135" cy="869950"/>
          </a:xfrm>
          <a:prstGeom prst="rect">
            <a:avLst/>
          </a:prstGeom>
          <a:noFill/>
          <a:extLst>
            <a:ext uri="{909E8E84-426E-40DD-AFC4-6F175D3DCCD1}">
              <a14:hiddenFill xmlns:a14="http://schemas.microsoft.com/office/drawing/2010/main">
                <a:solidFill>
                  <a:srgbClr val="FFFFFF"/>
                </a:solidFill>
              </a14:hiddenFill>
            </a:ext>
          </a:extLst>
        </p:spPr>
      </p:pic>
      <p:sp>
        <p:nvSpPr>
          <p:cNvPr id="3" name="ZoneTexte 2">
            <a:extLst>
              <a:ext uri="{FF2B5EF4-FFF2-40B4-BE49-F238E27FC236}">
                <a16:creationId xmlns:a16="http://schemas.microsoft.com/office/drawing/2014/main" id="{F2E6030E-A919-1CF8-4F94-DADB690E0848}"/>
              </a:ext>
            </a:extLst>
          </p:cNvPr>
          <p:cNvSpPr txBox="1"/>
          <p:nvPr/>
        </p:nvSpPr>
        <p:spPr>
          <a:xfrm>
            <a:off x="7772185" y="-609933"/>
            <a:ext cx="2552134" cy="369332"/>
          </a:xfrm>
          <a:prstGeom prst="rect">
            <a:avLst/>
          </a:prstGeom>
          <a:noFill/>
        </p:spPr>
        <p:txBody>
          <a:bodyPr wrap="square" rtlCol="0">
            <a:spAutoFit/>
          </a:bodyPr>
          <a:lstStyle/>
          <a:p>
            <a:r>
              <a:rPr lang="fr-FR">
                <a:solidFill>
                  <a:schemeClr val="bg1"/>
                </a:solidFill>
              </a:rPr>
              <a:t>© Nicolas Meunier</a:t>
            </a:r>
            <a:endParaRPr lang="en-GB">
              <a:solidFill>
                <a:schemeClr val="bg1"/>
              </a:solidFill>
            </a:endParaRPr>
          </a:p>
        </p:txBody>
      </p:sp>
      <p:pic>
        <p:nvPicPr>
          <p:cNvPr id="5" name="Image 4">
            <a:extLst>
              <a:ext uri="{FF2B5EF4-FFF2-40B4-BE49-F238E27FC236}">
                <a16:creationId xmlns:a16="http://schemas.microsoft.com/office/drawing/2014/main" id="{45F79C47-D2C3-EFA8-3893-73A48091E464}"/>
              </a:ext>
            </a:extLst>
          </p:cNvPr>
          <p:cNvPicPr>
            <a:picLocks noChangeAspect="1"/>
          </p:cNvPicPr>
          <p:nvPr/>
        </p:nvPicPr>
        <p:blipFill rotWithShape="1">
          <a:blip r:embed="rId18"/>
          <a:srcRect l="18155" r="2519"/>
          <a:stretch/>
        </p:blipFill>
        <p:spPr>
          <a:xfrm>
            <a:off x="-3961085" y="-61338"/>
            <a:ext cx="3845721" cy="3234603"/>
          </a:xfrm>
          <a:prstGeom prst="rect">
            <a:avLst/>
          </a:prstGeom>
        </p:spPr>
      </p:pic>
      <p:sp>
        <p:nvSpPr>
          <p:cNvPr id="6" name="ZoneTexte 5">
            <a:extLst>
              <a:ext uri="{FF2B5EF4-FFF2-40B4-BE49-F238E27FC236}">
                <a16:creationId xmlns:a16="http://schemas.microsoft.com/office/drawing/2014/main" id="{6CFD8A92-46FA-D1B0-DBF2-430AA596EF7E}"/>
              </a:ext>
            </a:extLst>
          </p:cNvPr>
          <p:cNvSpPr txBox="1"/>
          <p:nvPr/>
        </p:nvSpPr>
        <p:spPr>
          <a:xfrm>
            <a:off x="-3932064" y="2776318"/>
            <a:ext cx="1861935" cy="369332"/>
          </a:xfrm>
          <a:prstGeom prst="rect">
            <a:avLst/>
          </a:prstGeom>
          <a:noFill/>
        </p:spPr>
        <p:txBody>
          <a:bodyPr wrap="square" rtlCol="0">
            <a:spAutoFit/>
          </a:bodyPr>
          <a:lstStyle/>
          <a:p>
            <a:r>
              <a:rPr lang="fr-FR"/>
              <a:t>© Timur </a:t>
            </a:r>
            <a:r>
              <a:rPr lang="fr-FR" err="1"/>
              <a:t>Ersen</a:t>
            </a:r>
            <a:endParaRPr lang="en-GB"/>
          </a:p>
        </p:txBody>
      </p:sp>
      <p:pic>
        <p:nvPicPr>
          <p:cNvPr id="7" name="Image 6">
            <a:extLst>
              <a:ext uri="{FF2B5EF4-FFF2-40B4-BE49-F238E27FC236}">
                <a16:creationId xmlns:a16="http://schemas.microsoft.com/office/drawing/2014/main" id="{F6AE6EED-3891-742A-F17E-B45F6BA65D32}"/>
              </a:ext>
            </a:extLst>
          </p:cNvPr>
          <p:cNvPicPr>
            <a:picLocks noChangeAspect="1"/>
          </p:cNvPicPr>
          <p:nvPr/>
        </p:nvPicPr>
        <p:blipFill>
          <a:blip r:embed="rId19"/>
          <a:srcRect l="854" t="29497" b="10867"/>
          <a:stretch>
            <a:fillRect/>
          </a:stretch>
        </p:blipFill>
        <p:spPr>
          <a:xfrm>
            <a:off x="12297419" y="3260289"/>
            <a:ext cx="7416550" cy="3534078"/>
          </a:xfrm>
          <a:prstGeom prst="rect">
            <a:avLst/>
          </a:prstGeom>
        </p:spPr>
      </p:pic>
      <p:sp>
        <p:nvSpPr>
          <p:cNvPr id="9" name="ZoneTexte 8">
            <a:extLst>
              <a:ext uri="{FF2B5EF4-FFF2-40B4-BE49-F238E27FC236}">
                <a16:creationId xmlns:a16="http://schemas.microsoft.com/office/drawing/2014/main" id="{EA6E7B19-3E1B-35AD-1221-1DD9C357D7F8}"/>
              </a:ext>
            </a:extLst>
          </p:cNvPr>
          <p:cNvSpPr txBox="1"/>
          <p:nvPr/>
        </p:nvSpPr>
        <p:spPr>
          <a:xfrm>
            <a:off x="12347669" y="6455813"/>
            <a:ext cx="2641100" cy="338554"/>
          </a:xfrm>
          <a:prstGeom prst="rect">
            <a:avLst/>
          </a:prstGeom>
          <a:noFill/>
        </p:spPr>
        <p:txBody>
          <a:bodyPr wrap="square" rtlCol="0">
            <a:spAutoFit/>
          </a:bodyPr>
          <a:lstStyle/>
          <a:p>
            <a:r>
              <a:rPr lang="fr-FR" sz="1600">
                <a:latin typeface="Consolas" panose="020B0609020204030204" pitchFamily="49" charset="0"/>
              </a:rPr>
              <a:t>© </a:t>
            </a:r>
            <a:r>
              <a:rPr lang="en-US" sz="1600"/>
              <a:t>Dominique-Coulon</a:t>
            </a:r>
            <a:endParaRPr lang="fr-FR" sz="1600"/>
          </a:p>
        </p:txBody>
      </p:sp>
      <p:pic>
        <p:nvPicPr>
          <p:cNvPr id="11" name="Image 10">
            <a:extLst>
              <a:ext uri="{FF2B5EF4-FFF2-40B4-BE49-F238E27FC236}">
                <a16:creationId xmlns:a16="http://schemas.microsoft.com/office/drawing/2014/main" id="{CB50F95F-1754-E235-1394-93CF3BB022A8}"/>
              </a:ext>
            </a:extLst>
          </p:cNvPr>
          <p:cNvPicPr>
            <a:picLocks noChangeAspect="1"/>
          </p:cNvPicPr>
          <p:nvPr/>
        </p:nvPicPr>
        <p:blipFill>
          <a:blip r:embed="rId20"/>
          <a:srcRect t="2391" r="369"/>
          <a:stretch>
            <a:fillRect/>
          </a:stretch>
        </p:blipFill>
        <p:spPr>
          <a:xfrm>
            <a:off x="-115364" y="7103873"/>
            <a:ext cx="4744514" cy="3481487"/>
          </a:xfrm>
          <a:prstGeom prst="rect">
            <a:avLst/>
          </a:prstGeom>
        </p:spPr>
      </p:pic>
      <p:sp>
        <p:nvSpPr>
          <p:cNvPr id="15" name="ZoneTexte 14">
            <a:extLst>
              <a:ext uri="{FF2B5EF4-FFF2-40B4-BE49-F238E27FC236}">
                <a16:creationId xmlns:a16="http://schemas.microsoft.com/office/drawing/2014/main" id="{6DE67930-9A76-80CC-C15F-6EBA37226195}"/>
              </a:ext>
            </a:extLst>
          </p:cNvPr>
          <p:cNvSpPr txBox="1"/>
          <p:nvPr/>
        </p:nvSpPr>
        <p:spPr>
          <a:xfrm>
            <a:off x="-26047" y="10186639"/>
            <a:ext cx="1861935" cy="369332"/>
          </a:xfrm>
          <a:prstGeom prst="rect">
            <a:avLst/>
          </a:prstGeom>
          <a:noFill/>
        </p:spPr>
        <p:txBody>
          <a:bodyPr wrap="square" rtlCol="0">
            <a:spAutoFit/>
          </a:bodyPr>
          <a:lstStyle/>
          <a:p>
            <a:r>
              <a:rPr lang="fr-FR"/>
              <a:t>© Renaud </a:t>
            </a:r>
            <a:r>
              <a:rPr lang="fr-FR" err="1"/>
              <a:t>Araud</a:t>
            </a:r>
            <a:endParaRPr lang="en-GB"/>
          </a:p>
        </p:txBody>
      </p:sp>
      <p:pic>
        <p:nvPicPr>
          <p:cNvPr id="29" name="Picture 2" descr="part2">
            <a:extLst>
              <a:ext uri="{FF2B5EF4-FFF2-40B4-BE49-F238E27FC236}">
                <a16:creationId xmlns:a16="http://schemas.microsoft.com/office/drawing/2014/main" id="{400FB41B-F89E-31A9-C7D4-A9C787E20797}"/>
              </a:ext>
            </a:extLst>
          </p:cNvPr>
          <p:cNvPicPr>
            <a:picLocks noChangeAspect="1" noChangeArrowheads="1"/>
          </p:cNvPicPr>
          <p:nvPr/>
        </p:nvPicPr>
        <p:blipFill rotWithShape="1">
          <a:blip r:embed="rId21" cstate="print">
            <a:extLst>
              <a:ext uri="{28A0092B-C50C-407E-A947-70E740481C1C}">
                <a14:useLocalDpi xmlns:a14="http://schemas.microsoft.com/office/drawing/2010/main" val="0"/>
              </a:ext>
            </a:extLst>
          </a:blip>
          <a:srcRect l="2750" r="1216" b="4734"/>
          <a:stretch>
            <a:fillRect/>
          </a:stretch>
        </p:blipFill>
        <p:spPr bwMode="auto">
          <a:xfrm>
            <a:off x="7804205" y="-3451090"/>
            <a:ext cx="4347591" cy="32346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 name="ZoneTexte 29">
            <a:extLst>
              <a:ext uri="{FF2B5EF4-FFF2-40B4-BE49-F238E27FC236}">
                <a16:creationId xmlns:a16="http://schemas.microsoft.com/office/drawing/2014/main" id="{C15F5605-2CA5-B50E-1C2C-0D7D5C44531C}"/>
              </a:ext>
            </a:extLst>
          </p:cNvPr>
          <p:cNvSpPr txBox="1"/>
          <p:nvPr/>
        </p:nvSpPr>
        <p:spPr>
          <a:xfrm>
            <a:off x="7812445" y="-566287"/>
            <a:ext cx="2552134" cy="369332"/>
          </a:xfrm>
          <a:prstGeom prst="rect">
            <a:avLst/>
          </a:prstGeom>
          <a:noFill/>
        </p:spPr>
        <p:txBody>
          <a:bodyPr wrap="square" rtlCol="0">
            <a:spAutoFit/>
          </a:bodyPr>
          <a:lstStyle/>
          <a:p>
            <a:r>
              <a:rPr lang="fr-FR">
                <a:solidFill>
                  <a:schemeClr val="bg1"/>
                </a:solidFill>
              </a:rPr>
              <a:t>© Nicolas Meunier</a:t>
            </a:r>
            <a:endParaRPr lang="en-GB">
              <a:solidFill>
                <a:schemeClr val="bg1"/>
              </a:solidFill>
            </a:endParaRPr>
          </a:p>
        </p:txBody>
      </p:sp>
      <p:sp>
        <p:nvSpPr>
          <p:cNvPr id="32" name="ZoneTexte 31">
            <a:extLst>
              <a:ext uri="{FF2B5EF4-FFF2-40B4-BE49-F238E27FC236}">
                <a16:creationId xmlns:a16="http://schemas.microsoft.com/office/drawing/2014/main" id="{6FEC2251-B64F-C1E5-13A1-B55F39B982EB}"/>
              </a:ext>
            </a:extLst>
          </p:cNvPr>
          <p:cNvSpPr txBox="1"/>
          <p:nvPr/>
        </p:nvSpPr>
        <p:spPr>
          <a:xfrm>
            <a:off x="5642559" y="-606039"/>
            <a:ext cx="2552134" cy="369332"/>
          </a:xfrm>
          <a:prstGeom prst="rect">
            <a:avLst/>
          </a:prstGeom>
          <a:noFill/>
        </p:spPr>
        <p:txBody>
          <a:bodyPr wrap="square" rtlCol="0">
            <a:spAutoFit/>
          </a:bodyPr>
          <a:lstStyle/>
          <a:p>
            <a:r>
              <a:rPr lang="fr-FR">
                <a:solidFill>
                  <a:schemeClr val="bg1"/>
                </a:solidFill>
              </a:rPr>
              <a:t>© Nicolas Meunier</a:t>
            </a:r>
            <a:endParaRPr lang="en-GB">
              <a:solidFill>
                <a:schemeClr val="bg1"/>
              </a:solidFill>
            </a:endParaRPr>
          </a:p>
        </p:txBody>
      </p:sp>
    </p:spTree>
    <p:extLst>
      <p:ext uri="{BB962C8B-B14F-4D97-AF65-F5344CB8AC3E}">
        <p14:creationId xmlns:p14="http://schemas.microsoft.com/office/powerpoint/2010/main" val="5991011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5BF27E-C2D3-73FB-573D-2BA85666ADB7}"/>
            </a:ext>
          </a:extLst>
        </p:cNvPr>
        <p:cNvGrpSpPr/>
        <p:nvPr/>
      </p:nvGrpSpPr>
      <p:grpSpPr>
        <a:xfrm>
          <a:off x="0" y="0"/>
          <a:ext cx="0" cy="0"/>
          <a:chOff x="0" y="0"/>
          <a:chExt cx="0" cy="0"/>
        </a:xfrm>
      </p:grpSpPr>
      <p:pic>
        <p:nvPicPr>
          <p:cNvPr id="25" name="Picture 11">
            <a:extLst>
              <a:ext uri="{FF2B5EF4-FFF2-40B4-BE49-F238E27FC236}">
                <a16:creationId xmlns:a16="http://schemas.microsoft.com/office/drawing/2014/main" id="{F7083237-2FFE-D9AA-CB28-0288E110B0D8}"/>
              </a:ext>
            </a:extLst>
          </p:cNvPr>
          <p:cNvPicPr>
            <a:picLocks noChangeAspect="1"/>
          </p:cNvPicPr>
          <p:nvPr/>
        </p:nvPicPr>
        <p:blipFill>
          <a:blip r:embed="rId2">
            <a:alphaModFix amt="0"/>
          </a:blip>
          <a:stretch>
            <a:fillRect/>
          </a:stretch>
        </p:blipFill>
        <p:spPr>
          <a:xfrm>
            <a:off x="0" y="0"/>
            <a:ext cx="5166473" cy="3429001"/>
          </a:xfrm>
          <a:prstGeom prst="rect">
            <a:avLst/>
          </a:prstGeom>
        </p:spPr>
      </p:pic>
      <p:pic>
        <p:nvPicPr>
          <p:cNvPr id="26" name="Picture 2" descr="What Is Rammed Earth Construction?">
            <a:extLst>
              <a:ext uri="{FF2B5EF4-FFF2-40B4-BE49-F238E27FC236}">
                <a16:creationId xmlns:a16="http://schemas.microsoft.com/office/drawing/2014/main" id="{D9022CEF-52DC-FFED-FB5D-937555D89D1A}"/>
              </a:ext>
            </a:extLst>
          </p:cNvPr>
          <p:cNvPicPr>
            <a:picLocks noChangeAspect="1" noChangeArrowheads="1"/>
          </p:cNvPicPr>
          <p:nvPr/>
        </p:nvPicPr>
        <p:blipFill rotWithShape="1">
          <a:blip r:embed="rId3" cstate="print">
            <a:alphaModFix amt="0"/>
            <a:extLst>
              <a:ext uri="{28A0092B-C50C-407E-A947-70E740481C1C}">
                <a14:useLocalDpi xmlns:a14="http://schemas.microsoft.com/office/drawing/2010/main"/>
              </a:ext>
            </a:extLst>
          </a:blip>
          <a:srcRect l="67" t="2360" r="-67" b="2360"/>
          <a:stretch>
            <a:fillRect/>
          </a:stretch>
        </p:blipFill>
        <p:spPr bwMode="auto">
          <a:xfrm>
            <a:off x="2878491" y="3537578"/>
            <a:ext cx="4647229" cy="3320422"/>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15" descr="A multicolored wall with a building in the background&#10;&#10;Description automatically generated">
            <a:extLst>
              <a:ext uri="{FF2B5EF4-FFF2-40B4-BE49-F238E27FC236}">
                <a16:creationId xmlns:a16="http://schemas.microsoft.com/office/drawing/2014/main" id="{B6A5D179-3D5E-253E-EBB4-7721419E7E81}"/>
              </a:ext>
            </a:extLst>
          </p:cNvPr>
          <p:cNvPicPr>
            <a:picLocks noChangeAspect="1"/>
          </p:cNvPicPr>
          <p:nvPr/>
        </p:nvPicPr>
        <p:blipFill rotWithShape="1">
          <a:blip r:embed="rId4">
            <a:alphaModFix amt="0"/>
          </a:blip>
          <a:srcRect l="18291" t="15572" r="18106" b="8098"/>
          <a:stretch>
            <a:fillRect/>
          </a:stretch>
        </p:blipFill>
        <p:spPr>
          <a:xfrm>
            <a:off x="0" y="3537578"/>
            <a:ext cx="2766855" cy="3320422"/>
          </a:xfrm>
          <a:prstGeom prst="rect">
            <a:avLst/>
          </a:prstGeom>
        </p:spPr>
      </p:pic>
      <p:pic>
        <p:nvPicPr>
          <p:cNvPr id="28" name="Picture 17">
            <a:extLst>
              <a:ext uri="{FF2B5EF4-FFF2-40B4-BE49-F238E27FC236}">
                <a16:creationId xmlns:a16="http://schemas.microsoft.com/office/drawing/2014/main" id="{A37FCCC6-743B-2739-C6DB-DD0A4FEB6972}"/>
              </a:ext>
            </a:extLst>
          </p:cNvPr>
          <p:cNvPicPr>
            <a:picLocks noChangeAspect="1"/>
          </p:cNvPicPr>
          <p:nvPr/>
        </p:nvPicPr>
        <p:blipFill>
          <a:blip r:embed="rId5">
            <a:alphaModFix amt="0"/>
          </a:blip>
          <a:stretch>
            <a:fillRect/>
          </a:stretch>
        </p:blipFill>
        <p:spPr>
          <a:xfrm>
            <a:off x="7631139" y="0"/>
            <a:ext cx="4560861" cy="6857999"/>
          </a:xfrm>
          <a:prstGeom prst="rect">
            <a:avLst/>
          </a:prstGeom>
        </p:spPr>
      </p:pic>
      <p:pic>
        <p:nvPicPr>
          <p:cNvPr id="29" name="Picture 21">
            <a:extLst>
              <a:ext uri="{FF2B5EF4-FFF2-40B4-BE49-F238E27FC236}">
                <a16:creationId xmlns:a16="http://schemas.microsoft.com/office/drawing/2014/main" id="{F1C114C9-AD98-DD39-4212-ABE48B36FE27}"/>
              </a:ext>
            </a:extLst>
          </p:cNvPr>
          <p:cNvPicPr>
            <a:picLocks noChangeAspect="1"/>
          </p:cNvPicPr>
          <p:nvPr/>
        </p:nvPicPr>
        <p:blipFill>
          <a:blip r:embed="rId6">
            <a:alphaModFix amt="0"/>
          </a:blip>
          <a:stretch>
            <a:fillRect/>
          </a:stretch>
        </p:blipFill>
        <p:spPr>
          <a:xfrm>
            <a:off x="5278109" y="0"/>
            <a:ext cx="2241394" cy="3428999"/>
          </a:xfrm>
          <a:prstGeom prst="rect">
            <a:avLst/>
          </a:prstGeom>
        </p:spPr>
      </p:pic>
      <p:pic>
        <p:nvPicPr>
          <p:cNvPr id="3" name="Picture 2" descr="part2">
            <a:extLst>
              <a:ext uri="{FF2B5EF4-FFF2-40B4-BE49-F238E27FC236}">
                <a16:creationId xmlns:a16="http://schemas.microsoft.com/office/drawing/2014/main" id="{C749AD40-2205-F558-91FF-6294F5BAD867}"/>
              </a:ext>
            </a:extLst>
          </p:cNvPr>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2750" r="1216" b="4734"/>
          <a:stretch>
            <a:fillRect/>
          </a:stretch>
        </p:blipFill>
        <p:spPr bwMode="auto">
          <a:xfrm>
            <a:off x="7881256" y="-24988"/>
            <a:ext cx="4347591" cy="32346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ZoneTexte 4">
            <a:extLst>
              <a:ext uri="{FF2B5EF4-FFF2-40B4-BE49-F238E27FC236}">
                <a16:creationId xmlns:a16="http://schemas.microsoft.com/office/drawing/2014/main" id="{9210602C-4A63-10BE-7891-DE01F2186E09}"/>
              </a:ext>
            </a:extLst>
          </p:cNvPr>
          <p:cNvSpPr txBox="1"/>
          <p:nvPr/>
        </p:nvSpPr>
        <p:spPr>
          <a:xfrm>
            <a:off x="7889496" y="2859815"/>
            <a:ext cx="2552134" cy="369332"/>
          </a:xfrm>
          <a:prstGeom prst="rect">
            <a:avLst/>
          </a:prstGeom>
          <a:noFill/>
        </p:spPr>
        <p:txBody>
          <a:bodyPr wrap="square" rtlCol="0">
            <a:spAutoFit/>
          </a:bodyPr>
          <a:lstStyle/>
          <a:p>
            <a:r>
              <a:rPr lang="fr-FR">
                <a:solidFill>
                  <a:schemeClr val="bg1"/>
                </a:solidFill>
              </a:rPr>
              <a:t>© Nicolas Meunier</a:t>
            </a:r>
            <a:endParaRPr lang="en-GB">
              <a:solidFill>
                <a:schemeClr val="bg1"/>
              </a:solidFill>
            </a:endParaRPr>
          </a:p>
        </p:txBody>
      </p:sp>
      <p:pic>
        <p:nvPicPr>
          <p:cNvPr id="6" name="Image 5">
            <a:extLst>
              <a:ext uri="{FF2B5EF4-FFF2-40B4-BE49-F238E27FC236}">
                <a16:creationId xmlns:a16="http://schemas.microsoft.com/office/drawing/2014/main" id="{DB13AD98-D402-7AE1-CCB9-BEA57759E7CB}"/>
              </a:ext>
            </a:extLst>
          </p:cNvPr>
          <p:cNvPicPr>
            <a:picLocks noChangeAspect="1"/>
          </p:cNvPicPr>
          <p:nvPr/>
        </p:nvPicPr>
        <p:blipFill rotWithShape="1">
          <a:blip r:embed="rId8"/>
          <a:srcRect l="18155" r="2519"/>
          <a:stretch/>
        </p:blipFill>
        <p:spPr>
          <a:xfrm>
            <a:off x="-29021" y="-24986"/>
            <a:ext cx="3845721" cy="3234603"/>
          </a:xfrm>
          <a:prstGeom prst="rect">
            <a:avLst/>
          </a:prstGeom>
        </p:spPr>
      </p:pic>
      <p:sp>
        <p:nvSpPr>
          <p:cNvPr id="7" name="ZoneTexte 6">
            <a:extLst>
              <a:ext uri="{FF2B5EF4-FFF2-40B4-BE49-F238E27FC236}">
                <a16:creationId xmlns:a16="http://schemas.microsoft.com/office/drawing/2014/main" id="{439B67A9-5642-8071-707B-283850423C70}"/>
              </a:ext>
            </a:extLst>
          </p:cNvPr>
          <p:cNvSpPr txBox="1"/>
          <p:nvPr/>
        </p:nvSpPr>
        <p:spPr>
          <a:xfrm>
            <a:off x="0" y="2812670"/>
            <a:ext cx="1861935" cy="369332"/>
          </a:xfrm>
          <a:prstGeom prst="rect">
            <a:avLst/>
          </a:prstGeom>
          <a:noFill/>
        </p:spPr>
        <p:txBody>
          <a:bodyPr wrap="square" rtlCol="0">
            <a:spAutoFit/>
          </a:bodyPr>
          <a:lstStyle/>
          <a:p>
            <a:r>
              <a:rPr lang="fr-FR"/>
              <a:t>© Timur </a:t>
            </a:r>
            <a:r>
              <a:rPr lang="fr-FR" err="1"/>
              <a:t>Ersen</a:t>
            </a:r>
            <a:endParaRPr lang="en-GB"/>
          </a:p>
        </p:txBody>
      </p:sp>
      <p:pic>
        <p:nvPicPr>
          <p:cNvPr id="9" name="Image 8">
            <a:extLst>
              <a:ext uri="{FF2B5EF4-FFF2-40B4-BE49-F238E27FC236}">
                <a16:creationId xmlns:a16="http://schemas.microsoft.com/office/drawing/2014/main" id="{BE2D1FBF-9F1E-4749-4E9F-7F646832FBB2}"/>
              </a:ext>
            </a:extLst>
          </p:cNvPr>
          <p:cNvPicPr>
            <a:picLocks noChangeAspect="1"/>
          </p:cNvPicPr>
          <p:nvPr/>
        </p:nvPicPr>
        <p:blipFill>
          <a:blip r:embed="rId9"/>
          <a:srcRect l="854" t="29497" b="10867"/>
          <a:stretch>
            <a:fillRect/>
          </a:stretch>
        </p:blipFill>
        <p:spPr>
          <a:xfrm>
            <a:off x="4775450" y="3365717"/>
            <a:ext cx="7416550" cy="3534078"/>
          </a:xfrm>
          <a:prstGeom prst="rect">
            <a:avLst/>
          </a:prstGeom>
        </p:spPr>
      </p:pic>
      <p:sp>
        <p:nvSpPr>
          <p:cNvPr id="11" name="ZoneTexte 10">
            <a:extLst>
              <a:ext uri="{FF2B5EF4-FFF2-40B4-BE49-F238E27FC236}">
                <a16:creationId xmlns:a16="http://schemas.microsoft.com/office/drawing/2014/main" id="{5203D10C-41CF-1A42-E7B2-25575A84D730}"/>
              </a:ext>
            </a:extLst>
          </p:cNvPr>
          <p:cNvSpPr txBox="1"/>
          <p:nvPr/>
        </p:nvSpPr>
        <p:spPr>
          <a:xfrm>
            <a:off x="4825700" y="6561241"/>
            <a:ext cx="2641100" cy="338554"/>
          </a:xfrm>
          <a:prstGeom prst="rect">
            <a:avLst/>
          </a:prstGeom>
          <a:noFill/>
        </p:spPr>
        <p:txBody>
          <a:bodyPr wrap="square" rtlCol="0">
            <a:spAutoFit/>
          </a:bodyPr>
          <a:lstStyle/>
          <a:p>
            <a:r>
              <a:rPr lang="fr-FR" sz="1600">
                <a:latin typeface="Consolas" panose="020B0609020204030204" pitchFamily="49" charset="0"/>
              </a:rPr>
              <a:t>© </a:t>
            </a:r>
            <a:r>
              <a:rPr lang="en-US" sz="1600"/>
              <a:t>Dominique-Coulon</a:t>
            </a:r>
            <a:endParaRPr lang="fr-FR" sz="1600"/>
          </a:p>
        </p:txBody>
      </p:sp>
      <p:pic>
        <p:nvPicPr>
          <p:cNvPr id="21" name="Image 20">
            <a:extLst>
              <a:ext uri="{FF2B5EF4-FFF2-40B4-BE49-F238E27FC236}">
                <a16:creationId xmlns:a16="http://schemas.microsoft.com/office/drawing/2014/main" id="{AABE5F73-7CDD-1388-AAF7-BC0F56B4B083}"/>
              </a:ext>
            </a:extLst>
          </p:cNvPr>
          <p:cNvPicPr>
            <a:picLocks noChangeAspect="1"/>
          </p:cNvPicPr>
          <p:nvPr/>
        </p:nvPicPr>
        <p:blipFill>
          <a:blip r:embed="rId10"/>
          <a:srcRect t="2391" r="369"/>
          <a:stretch>
            <a:fillRect/>
          </a:stretch>
        </p:blipFill>
        <p:spPr>
          <a:xfrm>
            <a:off x="-115364" y="3395105"/>
            <a:ext cx="4744514" cy="3481487"/>
          </a:xfrm>
          <a:prstGeom prst="rect">
            <a:avLst/>
          </a:prstGeom>
        </p:spPr>
      </p:pic>
      <p:sp>
        <p:nvSpPr>
          <p:cNvPr id="24" name="ZoneTexte 23">
            <a:extLst>
              <a:ext uri="{FF2B5EF4-FFF2-40B4-BE49-F238E27FC236}">
                <a16:creationId xmlns:a16="http://schemas.microsoft.com/office/drawing/2014/main" id="{9E28D0CE-FCDC-0100-B1B2-94542BA0B71C}"/>
              </a:ext>
            </a:extLst>
          </p:cNvPr>
          <p:cNvSpPr txBox="1"/>
          <p:nvPr/>
        </p:nvSpPr>
        <p:spPr>
          <a:xfrm>
            <a:off x="-26047" y="6477871"/>
            <a:ext cx="1861935" cy="369332"/>
          </a:xfrm>
          <a:prstGeom prst="rect">
            <a:avLst/>
          </a:prstGeom>
          <a:noFill/>
        </p:spPr>
        <p:txBody>
          <a:bodyPr wrap="square" rtlCol="0">
            <a:spAutoFit/>
          </a:bodyPr>
          <a:lstStyle/>
          <a:p>
            <a:r>
              <a:rPr lang="fr-FR"/>
              <a:t>© Renaud </a:t>
            </a:r>
            <a:r>
              <a:rPr lang="fr-FR" err="1"/>
              <a:t>Araud</a:t>
            </a:r>
            <a:endParaRPr lang="en-GB"/>
          </a:p>
        </p:txBody>
      </p:sp>
      <p:pic>
        <p:nvPicPr>
          <p:cNvPr id="31" name="Image 30">
            <a:extLst>
              <a:ext uri="{FF2B5EF4-FFF2-40B4-BE49-F238E27FC236}">
                <a16:creationId xmlns:a16="http://schemas.microsoft.com/office/drawing/2014/main" id="{60055FEB-6456-A46F-071F-C5C582785275}"/>
              </a:ext>
            </a:extLst>
          </p:cNvPr>
          <p:cNvPicPr>
            <a:picLocks noChangeAspect="1" noChangeArrowheads="1"/>
          </p:cNvPicPr>
          <p:nvPr/>
        </p:nvPicPr>
        <p:blipFill rotWithShape="1">
          <a:blip r:embed="rId11">
            <a:extLst>
              <a:ext uri="{28A0092B-C50C-407E-A947-70E740481C1C}">
                <a14:useLocalDpi xmlns:a14="http://schemas.microsoft.com/office/drawing/2010/main" val="0"/>
              </a:ext>
            </a:extLst>
          </a:blip>
          <a:srcRect l="5544" r="10396"/>
          <a:stretch>
            <a:fillRect/>
          </a:stretch>
        </p:blipFill>
        <p:spPr bwMode="auto">
          <a:xfrm>
            <a:off x="3957746" y="-24988"/>
            <a:ext cx="3826331" cy="32282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 name="ZoneTexte 31">
            <a:extLst>
              <a:ext uri="{FF2B5EF4-FFF2-40B4-BE49-F238E27FC236}">
                <a16:creationId xmlns:a16="http://schemas.microsoft.com/office/drawing/2014/main" id="{9CF92ECA-D070-C026-E992-EFFCA40902DA}"/>
              </a:ext>
            </a:extLst>
          </p:cNvPr>
          <p:cNvSpPr txBox="1"/>
          <p:nvPr/>
        </p:nvSpPr>
        <p:spPr>
          <a:xfrm>
            <a:off x="5719610" y="2820063"/>
            <a:ext cx="2552134" cy="369332"/>
          </a:xfrm>
          <a:prstGeom prst="rect">
            <a:avLst/>
          </a:prstGeom>
          <a:noFill/>
        </p:spPr>
        <p:txBody>
          <a:bodyPr wrap="square" rtlCol="0">
            <a:spAutoFit/>
          </a:bodyPr>
          <a:lstStyle/>
          <a:p>
            <a:r>
              <a:rPr lang="fr-FR">
                <a:solidFill>
                  <a:schemeClr val="bg1"/>
                </a:solidFill>
              </a:rPr>
              <a:t>© Nicolas Meunier</a:t>
            </a:r>
            <a:endParaRPr lang="en-GB">
              <a:solidFill>
                <a:schemeClr val="bg1"/>
              </a:solidFill>
            </a:endParaRPr>
          </a:p>
        </p:txBody>
      </p:sp>
    </p:spTree>
    <p:extLst>
      <p:ext uri="{BB962C8B-B14F-4D97-AF65-F5344CB8AC3E}">
        <p14:creationId xmlns:p14="http://schemas.microsoft.com/office/powerpoint/2010/main" val="2660769147"/>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9FB34B-AD95-8635-DB2B-1C3E2DB0FE32}"/>
            </a:ext>
          </a:extLst>
        </p:cNvPr>
        <p:cNvGrpSpPr/>
        <p:nvPr/>
      </p:nvGrpSpPr>
      <p:grpSpPr>
        <a:xfrm>
          <a:off x="0" y="0"/>
          <a:ext cx="0" cy="0"/>
          <a:chOff x="0" y="0"/>
          <a:chExt cx="0" cy="0"/>
        </a:xfrm>
      </p:grpSpPr>
      <p:sp>
        <p:nvSpPr>
          <p:cNvPr id="9" name="Espace réservé du contenu 2">
            <a:extLst>
              <a:ext uri="{FF2B5EF4-FFF2-40B4-BE49-F238E27FC236}">
                <a16:creationId xmlns:a16="http://schemas.microsoft.com/office/drawing/2014/main" id="{8B93FFCD-469F-3503-DDE3-146F71238735}"/>
              </a:ext>
            </a:extLst>
          </p:cNvPr>
          <p:cNvSpPr txBox="1">
            <a:spLocks/>
          </p:cNvSpPr>
          <p:nvPr/>
        </p:nvSpPr>
        <p:spPr>
          <a:xfrm>
            <a:off x="509661" y="1253331"/>
            <a:ext cx="9510074" cy="4351337"/>
          </a:xfrm>
          <a:prstGeom prst="rect">
            <a:avLst/>
          </a:prstGeom>
        </p:spPr>
        <p:txBody>
          <a:bodyPr vert="horz" lIns="91440" tIns="45720" rIns="91440" bIns="45720" rtlCol="0">
            <a:norm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endParaRPr lang="en-US" sz="2000">
              <a:solidFill>
                <a:schemeClr val="bg2">
                  <a:lumMod val="50000"/>
                </a:schemeClr>
              </a:solidFill>
            </a:endParaRPr>
          </a:p>
        </p:txBody>
      </p:sp>
      <p:sp>
        <p:nvSpPr>
          <p:cNvPr id="12" name="Titre 1">
            <a:extLst>
              <a:ext uri="{FF2B5EF4-FFF2-40B4-BE49-F238E27FC236}">
                <a16:creationId xmlns:a16="http://schemas.microsoft.com/office/drawing/2014/main" id="{A2DFACE3-2E10-0FF5-76BE-F68FA63F8EE0}"/>
              </a:ext>
            </a:extLst>
          </p:cNvPr>
          <p:cNvSpPr txBox="1">
            <a:spLocks/>
          </p:cNvSpPr>
          <p:nvPr/>
        </p:nvSpPr>
        <p:spPr>
          <a:xfrm>
            <a:off x="2950628" y="1046704"/>
            <a:ext cx="8474998" cy="1243418"/>
          </a:xfrm>
          <a:prstGeom prst="rect">
            <a:avLst/>
          </a:prstGeom>
        </p:spPr>
        <p:txBody>
          <a:bodyPr vert="horz" wrap="square" lIns="91440" tIns="45720" rIns="91440" bIns="45720" rtlCol="0" anchor="t">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fr-FR" sz="2400" i="1">
              <a:latin typeface="Marianne "/>
            </a:endParaRPr>
          </a:p>
          <a:p>
            <a:pPr algn="ctr"/>
            <a:r>
              <a:rPr lang="fr-FR" sz="2000" i="1">
                <a:latin typeface="Marianne "/>
              </a:rPr>
              <a:t>« Le projet national terre crue a pour objectif de lever les freins assurantiels, réglementaires et culturels à l’utilisation […] de procédés terre crue à très faible impact environnement »</a:t>
            </a:r>
          </a:p>
          <a:p>
            <a:pPr algn="ctr"/>
            <a:endParaRPr lang="fr-FR" sz="1050" i="1">
              <a:latin typeface="Marianne "/>
            </a:endParaRPr>
          </a:p>
          <a:p>
            <a:pPr algn="ctr"/>
            <a:endParaRPr lang="fr-FR" sz="2000" i="1">
              <a:latin typeface="Marianne "/>
            </a:endParaRPr>
          </a:p>
        </p:txBody>
      </p:sp>
      <p:sp>
        <p:nvSpPr>
          <p:cNvPr id="16" name="Titre 1">
            <a:extLst>
              <a:ext uri="{FF2B5EF4-FFF2-40B4-BE49-F238E27FC236}">
                <a16:creationId xmlns:a16="http://schemas.microsoft.com/office/drawing/2014/main" id="{6205482A-A9E0-94CF-B6D8-F27B7B442FB6}"/>
              </a:ext>
            </a:extLst>
          </p:cNvPr>
          <p:cNvSpPr txBox="1">
            <a:spLocks/>
          </p:cNvSpPr>
          <p:nvPr/>
        </p:nvSpPr>
        <p:spPr>
          <a:xfrm>
            <a:off x="3563575" y="2687999"/>
            <a:ext cx="9648232" cy="2428483"/>
          </a:xfrm>
          <a:prstGeom prst="rect">
            <a:avLst/>
          </a:prstGeom>
        </p:spPr>
        <p:txBody>
          <a:bodyPr vert="horz" wrap="square" lIns="91440" tIns="45720" rIns="91440" bIns="45720" rtlCol="0" anchor="t">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endParaRPr lang="fr-FR" sz="2800" dirty="0">
              <a:latin typeface="Marianne "/>
            </a:endParaRPr>
          </a:p>
          <a:p>
            <a:pPr algn="l"/>
            <a:r>
              <a:rPr lang="fr-FR" sz="2400" dirty="0">
                <a:latin typeface="Marianne "/>
              </a:rPr>
              <a:t>Manque de textes normatifs (</a:t>
            </a:r>
            <a:r>
              <a:rPr lang="fr-FR" sz="2000" dirty="0">
                <a:latin typeface="Marianne "/>
              </a:rPr>
              <a:t>conception | contrôle qualité</a:t>
            </a:r>
            <a:r>
              <a:rPr lang="fr-FR" sz="2400" dirty="0">
                <a:latin typeface="Marianne "/>
              </a:rPr>
              <a:t>)</a:t>
            </a:r>
          </a:p>
          <a:p>
            <a:pPr algn="l"/>
            <a:r>
              <a:rPr lang="fr-FR" sz="2400" dirty="0">
                <a:latin typeface="Marianne "/>
              </a:rPr>
              <a:t>	</a:t>
            </a:r>
            <a:r>
              <a:rPr lang="fr-FR" sz="2000" dirty="0">
                <a:latin typeface="Marianne "/>
              </a:rPr>
              <a:t>| Exigence d’essai de caractérisation</a:t>
            </a:r>
          </a:p>
          <a:p>
            <a:pPr algn="l"/>
            <a:r>
              <a:rPr lang="fr-FR" sz="2000" dirty="0">
                <a:latin typeface="Marianne "/>
              </a:rPr>
              <a:t>	| Accessibilité limitée pour les tests en laboratoire</a:t>
            </a:r>
          </a:p>
          <a:p>
            <a:pPr algn="l"/>
            <a:endParaRPr lang="fr-FR" sz="2400" dirty="0">
              <a:latin typeface="Marianne "/>
            </a:endParaRPr>
          </a:p>
          <a:p>
            <a:pPr algn="l"/>
            <a:endParaRPr lang="fr-FR" sz="1100" dirty="0">
              <a:latin typeface="Marianne "/>
            </a:endParaRPr>
          </a:p>
          <a:p>
            <a:pPr algn="l"/>
            <a:r>
              <a:rPr lang="fr-FR" sz="2400" dirty="0">
                <a:latin typeface="Marianne "/>
              </a:rPr>
              <a:t>« Besoin » de moyens de contrôle (ou de)</a:t>
            </a:r>
          </a:p>
          <a:p>
            <a:pPr marL="800100" lvl="1" indent="-342900">
              <a:buFont typeface="Arial" panose="020B0604020202020204" pitchFamily="34" charset="0"/>
              <a:buChar char="•"/>
            </a:pPr>
            <a:r>
              <a:rPr lang="fr-FR" sz="2000" dirty="0">
                <a:latin typeface="Marianne "/>
              </a:rPr>
              <a:t>	Validation par les laboratoires</a:t>
            </a:r>
          </a:p>
          <a:p>
            <a:pPr marL="800100" lvl="1" indent="-342900">
              <a:buFont typeface="Arial" panose="020B0604020202020204" pitchFamily="34" charset="0"/>
              <a:buChar char="•"/>
            </a:pPr>
            <a:r>
              <a:rPr lang="fr-FR" sz="2000" dirty="0">
                <a:latin typeface="Marianne "/>
              </a:rPr>
              <a:t>	Reconnaissance par les bureaux de contrôle</a:t>
            </a:r>
          </a:p>
          <a:p>
            <a:pPr marL="800100" lvl="1" indent="-342900">
              <a:buFont typeface="Arial" panose="020B0604020202020204" pitchFamily="34" charset="0"/>
              <a:buChar char="•"/>
            </a:pPr>
            <a:r>
              <a:rPr lang="fr-FR" sz="2000" dirty="0">
                <a:latin typeface="Marianne "/>
              </a:rPr>
              <a:t>	Usage adapté aux professionnels de la construction </a:t>
            </a:r>
          </a:p>
          <a:p>
            <a:pPr algn="l"/>
            <a:endParaRPr lang="fr-FR" sz="2400" dirty="0">
              <a:latin typeface="Marianne "/>
            </a:endParaRPr>
          </a:p>
        </p:txBody>
      </p:sp>
      <p:pic>
        <p:nvPicPr>
          <p:cNvPr id="14" name="Image 13">
            <a:extLst>
              <a:ext uri="{FF2B5EF4-FFF2-40B4-BE49-F238E27FC236}">
                <a16:creationId xmlns:a16="http://schemas.microsoft.com/office/drawing/2014/main" id="{4C990931-A2B1-A12B-0E46-1CC4D52A0134}"/>
              </a:ext>
            </a:extLst>
          </p:cNvPr>
          <p:cNvPicPr>
            <a:picLocks noChangeAspect="1"/>
          </p:cNvPicPr>
          <p:nvPr/>
        </p:nvPicPr>
        <p:blipFill>
          <a:blip r:embed="rId3"/>
          <a:stretch>
            <a:fillRect/>
          </a:stretch>
        </p:blipFill>
        <p:spPr>
          <a:xfrm>
            <a:off x="675021" y="1356751"/>
            <a:ext cx="1961345" cy="1599008"/>
          </a:xfrm>
          <a:prstGeom prst="rect">
            <a:avLst/>
          </a:prstGeom>
        </p:spPr>
      </p:pic>
      <p:sp>
        <p:nvSpPr>
          <p:cNvPr id="20" name="Titre 5">
            <a:extLst>
              <a:ext uri="{FF2B5EF4-FFF2-40B4-BE49-F238E27FC236}">
                <a16:creationId xmlns:a16="http://schemas.microsoft.com/office/drawing/2014/main" id="{324D8D3F-D7C0-F1A2-44CA-AF3187A89169}"/>
              </a:ext>
            </a:extLst>
          </p:cNvPr>
          <p:cNvSpPr txBox="1">
            <a:spLocks/>
          </p:cNvSpPr>
          <p:nvPr/>
        </p:nvSpPr>
        <p:spPr>
          <a:xfrm>
            <a:off x="297056" y="173832"/>
            <a:ext cx="3955211" cy="97629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fr-FR"/>
              <a:t>Contexte</a:t>
            </a:r>
          </a:p>
        </p:txBody>
      </p:sp>
      <p:cxnSp>
        <p:nvCxnSpPr>
          <p:cNvPr id="21" name="Connecteur droit 20">
            <a:extLst>
              <a:ext uri="{FF2B5EF4-FFF2-40B4-BE49-F238E27FC236}">
                <a16:creationId xmlns:a16="http://schemas.microsoft.com/office/drawing/2014/main" id="{103EFEFB-C98D-C07E-81AD-1C7E0D992C10}"/>
              </a:ext>
            </a:extLst>
          </p:cNvPr>
          <p:cNvCxnSpPr/>
          <p:nvPr/>
        </p:nvCxnSpPr>
        <p:spPr>
          <a:xfrm>
            <a:off x="379847" y="958258"/>
            <a:ext cx="4371033" cy="0"/>
          </a:xfrm>
          <a:prstGeom prst="line">
            <a:avLst/>
          </a:prstGeom>
          <a:ln w="28575">
            <a:solidFill>
              <a:schemeClr val="bg1">
                <a:lumMod val="85000"/>
                <a:alpha val="95000"/>
              </a:schemeClr>
            </a:solidFill>
          </a:ln>
        </p:spPr>
        <p:style>
          <a:lnRef idx="3">
            <a:schemeClr val="accent2"/>
          </a:lnRef>
          <a:fillRef idx="0">
            <a:schemeClr val="accent2"/>
          </a:fillRef>
          <a:effectRef idx="2">
            <a:schemeClr val="accent2"/>
          </a:effectRef>
          <a:fontRef idx="minor">
            <a:schemeClr val="tx1"/>
          </a:fontRef>
        </p:style>
      </p:cxnSp>
      <p:pic>
        <p:nvPicPr>
          <p:cNvPr id="2" name="Image 1">
            <a:extLst>
              <a:ext uri="{FF2B5EF4-FFF2-40B4-BE49-F238E27FC236}">
                <a16:creationId xmlns:a16="http://schemas.microsoft.com/office/drawing/2014/main" id="{A1014A74-77A6-DA1A-862B-5BA296227794}"/>
              </a:ext>
            </a:extLst>
          </p:cNvPr>
          <p:cNvPicPr>
            <a:picLocks noChangeAspect="1"/>
          </p:cNvPicPr>
          <p:nvPr/>
        </p:nvPicPr>
        <p:blipFill>
          <a:blip r:embed="rId4"/>
          <a:stretch>
            <a:fillRect/>
          </a:stretch>
        </p:blipFill>
        <p:spPr>
          <a:xfrm>
            <a:off x="475064" y="3311984"/>
            <a:ext cx="2335180" cy="1180515"/>
          </a:xfrm>
          <a:prstGeom prst="rect">
            <a:avLst/>
          </a:prstGeom>
          <a:effectLst>
            <a:innerShdw blurRad="63500" dist="50800">
              <a:prstClr val="black">
                <a:alpha val="50000"/>
              </a:prstClr>
            </a:innerShdw>
          </a:effectLst>
        </p:spPr>
      </p:pic>
      <p:pic>
        <p:nvPicPr>
          <p:cNvPr id="6" name="Image 5">
            <a:extLst>
              <a:ext uri="{FF2B5EF4-FFF2-40B4-BE49-F238E27FC236}">
                <a16:creationId xmlns:a16="http://schemas.microsoft.com/office/drawing/2014/main" id="{CBFB001E-9BE1-BFCC-E69F-B1A6C4C9DF87}"/>
              </a:ext>
            </a:extLst>
          </p:cNvPr>
          <p:cNvPicPr>
            <a:picLocks noChangeAspect="1"/>
          </p:cNvPicPr>
          <p:nvPr/>
        </p:nvPicPr>
        <p:blipFill>
          <a:blip r:embed="rId5"/>
          <a:stretch>
            <a:fillRect/>
          </a:stretch>
        </p:blipFill>
        <p:spPr>
          <a:xfrm>
            <a:off x="379847" y="4929022"/>
            <a:ext cx="2446672" cy="1198487"/>
          </a:xfrm>
          <a:prstGeom prst="rect">
            <a:avLst/>
          </a:prstGeom>
        </p:spPr>
      </p:pic>
      <p:sp>
        <p:nvSpPr>
          <p:cNvPr id="3" name="ZoneTexte 2">
            <a:extLst>
              <a:ext uri="{FF2B5EF4-FFF2-40B4-BE49-F238E27FC236}">
                <a16:creationId xmlns:a16="http://schemas.microsoft.com/office/drawing/2014/main" id="{CE9CF7CF-0454-EE76-029B-993E258034F7}"/>
              </a:ext>
            </a:extLst>
          </p:cNvPr>
          <p:cNvSpPr txBox="1"/>
          <p:nvPr/>
        </p:nvSpPr>
        <p:spPr>
          <a:xfrm>
            <a:off x="11794236" y="6396335"/>
            <a:ext cx="397764" cy="461665"/>
          </a:xfrm>
          <a:prstGeom prst="rect">
            <a:avLst/>
          </a:prstGeom>
          <a:noFill/>
        </p:spPr>
        <p:txBody>
          <a:bodyPr wrap="square" rtlCol="0">
            <a:spAutoFit/>
          </a:bodyPr>
          <a:lstStyle/>
          <a:p>
            <a:r>
              <a:rPr lang="fr-FR" sz="2400" dirty="0">
                <a:solidFill>
                  <a:schemeClr val="bg1">
                    <a:lumMod val="75000"/>
                  </a:schemeClr>
                </a:solidFill>
                <a:latin typeface="+mj-lt"/>
              </a:rPr>
              <a:t>3</a:t>
            </a:r>
          </a:p>
        </p:txBody>
      </p:sp>
    </p:spTree>
    <p:extLst>
      <p:ext uri="{BB962C8B-B14F-4D97-AF65-F5344CB8AC3E}">
        <p14:creationId xmlns:p14="http://schemas.microsoft.com/office/powerpoint/2010/main" val="32366828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Image 7" descr="Une image contenant plein air, ciel, bâtiment, sol&#10;&#10;Description générée automatiquement">
            <a:extLst>
              <a:ext uri="{FF2B5EF4-FFF2-40B4-BE49-F238E27FC236}">
                <a16:creationId xmlns:a16="http://schemas.microsoft.com/office/drawing/2014/main" id="{E5951431-A4CE-FC49-C2E1-D1764D77A058}"/>
              </a:ext>
            </a:extLst>
          </p:cNvPr>
          <p:cNvPicPr>
            <a:picLocks noChangeAspect="1"/>
          </p:cNvPicPr>
          <p:nvPr/>
        </p:nvPicPr>
        <p:blipFill>
          <a:blip r:embed="rId3" cstate="print">
            <a:extLst>
              <a:ext uri="{BEBA8EAE-BF5A-486C-A8C5-ECC9F3942E4B}">
                <a14:imgProps xmlns:a14="http://schemas.microsoft.com/office/drawing/2010/main">
                  <a14:imgLayer r:embed="rId4">
                    <a14:imgEffect>
                      <a14:colorTemperature colorTemp="6731"/>
                    </a14:imgEffect>
                    <a14:imgEffect>
                      <a14:saturation sat="64000"/>
                    </a14:imgEffect>
                    <a14:imgEffect>
                      <a14:brightnessContrast bright="17000" contrast="23000"/>
                    </a14:imgEffect>
                  </a14:imgLayer>
                </a14:imgProps>
              </a:ext>
              <a:ext uri="{28A0092B-C50C-407E-A947-70E740481C1C}">
                <a14:useLocalDpi xmlns:a14="http://schemas.microsoft.com/office/drawing/2010/main" val="0"/>
              </a:ext>
            </a:extLst>
          </a:blip>
          <a:srcRect l="16980" b="531"/>
          <a:stretch/>
        </p:blipFill>
        <p:spPr>
          <a:xfrm>
            <a:off x="4542971" y="-1"/>
            <a:ext cx="7649029" cy="6873485"/>
          </a:xfrm>
          <a:prstGeom prst="rect">
            <a:avLst/>
          </a:prstGeom>
          <a:ln>
            <a:noFill/>
          </a:ln>
          <a:effectLst/>
        </p:spPr>
      </p:pic>
      <p:sp>
        <p:nvSpPr>
          <p:cNvPr id="9" name="Rectangle 8">
            <a:extLst>
              <a:ext uri="{FF2B5EF4-FFF2-40B4-BE49-F238E27FC236}">
                <a16:creationId xmlns:a16="http://schemas.microsoft.com/office/drawing/2014/main" id="{2878BA31-00C9-1BED-A66F-95492B644657}"/>
              </a:ext>
            </a:extLst>
          </p:cNvPr>
          <p:cNvSpPr/>
          <p:nvPr/>
        </p:nvSpPr>
        <p:spPr>
          <a:xfrm>
            <a:off x="4542970" y="0"/>
            <a:ext cx="7750629" cy="6873484"/>
          </a:xfrm>
          <a:prstGeom prst="rect">
            <a:avLst/>
          </a:prstGeom>
          <a:gradFill flip="none" rotWithShape="1">
            <a:gsLst>
              <a:gs pos="59000">
                <a:srgbClr val="FFFFFF">
                  <a:alpha val="62000"/>
                </a:srgbClr>
              </a:gs>
              <a:gs pos="16000">
                <a:schemeClr val="bg1"/>
              </a:gs>
              <a:gs pos="85000">
                <a:schemeClr val="bg1">
                  <a:alpha val="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 name="Espace réservé du contenu 2">
            <a:extLst>
              <a:ext uri="{FF2B5EF4-FFF2-40B4-BE49-F238E27FC236}">
                <a16:creationId xmlns:a16="http://schemas.microsoft.com/office/drawing/2014/main" id="{EC436AE1-58D8-C3E9-3E4B-3140F32D2DA2}"/>
              </a:ext>
            </a:extLst>
          </p:cNvPr>
          <p:cNvSpPr txBox="1">
            <a:spLocks/>
          </p:cNvSpPr>
          <p:nvPr/>
        </p:nvSpPr>
        <p:spPr>
          <a:xfrm>
            <a:off x="781390" y="1116882"/>
            <a:ext cx="10277391" cy="564268"/>
          </a:xfrm>
          <a:prstGeom prst="rect">
            <a:avLst/>
          </a:prstGeom>
        </p:spPr>
        <p:txBody>
          <a:bodyPr vert="horz" lIns="91440" tIns="45720" rIns="91440" bIns="45720" rtlCol="0">
            <a:norm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marL="0" indent="0">
              <a:buNone/>
            </a:pPr>
            <a:r>
              <a:rPr lang="fr-FR" sz="2400" b="1">
                <a:solidFill>
                  <a:schemeClr val="tx2"/>
                </a:solidFill>
                <a:latin typeface="Marianne Light" panose="02000000000000000000" pitchFamily="2" charset="0"/>
              </a:rPr>
              <a:t>Spécificités </a:t>
            </a:r>
            <a:r>
              <a:rPr lang="fr-FR" sz="2400">
                <a:solidFill>
                  <a:schemeClr val="tx2"/>
                </a:solidFill>
                <a:latin typeface="Marianne Light" panose="02000000000000000000" pitchFamily="2" charset="0"/>
              </a:rPr>
              <a:t>de la terre crue</a:t>
            </a:r>
          </a:p>
          <a:p>
            <a:endParaRPr lang="en-US" sz="2400">
              <a:solidFill>
                <a:schemeClr val="tx2"/>
              </a:solidFill>
              <a:latin typeface="Marianne Light" panose="02000000000000000000" pitchFamily="2" charset="0"/>
            </a:endParaRPr>
          </a:p>
        </p:txBody>
      </p:sp>
      <p:pic>
        <p:nvPicPr>
          <p:cNvPr id="11" name="Image 10">
            <a:extLst>
              <a:ext uri="{FF2B5EF4-FFF2-40B4-BE49-F238E27FC236}">
                <a16:creationId xmlns:a16="http://schemas.microsoft.com/office/drawing/2014/main" id="{00A3A106-00BD-1982-486A-157B56AF150F}"/>
              </a:ext>
            </a:extLst>
          </p:cNvPr>
          <p:cNvPicPr>
            <a:picLocks noChangeAspect="1"/>
          </p:cNvPicPr>
          <p:nvPr/>
        </p:nvPicPr>
        <p:blipFill rotWithShape="1">
          <a:blip r:embed="rId5">
            <a:extLst>
              <a:ext uri="{BEBA8EAE-BF5A-486C-A8C5-ECC9F3942E4B}">
                <a14:imgProps xmlns:a14="http://schemas.microsoft.com/office/drawing/2010/main">
                  <a14:imgLayer r:embed="rId6">
                    <a14:imgEffect>
                      <a14:sharpenSoften amount="50000"/>
                    </a14:imgEffect>
                    <a14:imgEffect>
                      <a14:colorTemperature colorTemp="8800"/>
                    </a14:imgEffect>
                  </a14:imgLayer>
                </a14:imgProps>
              </a:ext>
            </a:extLst>
          </a:blip>
          <a:srcRect t="25606" r="36159" b="32888"/>
          <a:stretch/>
        </p:blipFill>
        <p:spPr>
          <a:xfrm>
            <a:off x="823922" y="5075700"/>
            <a:ext cx="1503015" cy="1302903"/>
          </a:xfrm>
          <a:prstGeom prst="rect">
            <a:avLst/>
          </a:prstGeom>
          <a:ln>
            <a:noFill/>
          </a:ln>
          <a:effectLst/>
        </p:spPr>
      </p:pic>
      <p:pic>
        <p:nvPicPr>
          <p:cNvPr id="12" name="Image 11">
            <a:extLst>
              <a:ext uri="{FF2B5EF4-FFF2-40B4-BE49-F238E27FC236}">
                <a16:creationId xmlns:a16="http://schemas.microsoft.com/office/drawing/2014/main" id="{03411004-6D35-20DB-3D7A-45CD11BEDF65}"/>
              </a:ext>
            </a:extLst>
          </p:cNvPr>
          <p:cNvPicPr>
            <a:picLocks noChangeAspect="1"/>
          </p:cNvPicPr>
          <p:nvPr/>
        </p:nvPicPr>
        <p:blipFill rotWithShape="1">
          <a:blip r:embed="rId7">
            <a:extLst>
              <a:ext uri="{BEBA8EAE-BF5A-486C-A8C5-ECC9F3942E4B}">
                <a14:imgProps xmlns:a14="http://schemas.microsoft.com/office/drawing/2010/main">
                  <a14:imgLayer r:embed="rId8">
                    <a14:imgEffect>
                      <a14:colorTemperature colorTemp="7200"/>
                    </a14:imgEffect>
                    <a14:imgEffect>
                      <a14:brightnessContrast contrast="20000"/>
                    </a14:imgEffect>
                  </a14:imgLayer>
                </a14:imgProps>
              </a:ext>
            </a:extLst>
          </a:blip>
          <a:srcRect l="28072" t="24143" r="20718" b="15718"/>
          <a:stretch/>
        </p:blipFill>
        <p:spPr>
          <a:xfrm>
            <a:off x="823922" y="3468741"/>
            <a:ext cx="1503015" cy="1323841"/>
          </a:xfrm>
          <a:prstGeom prst="rect">
            <a:avLst/>
          </a:prstGeom>
          <a:ln>
            <a:noFill/>
          </a:ln>
          <a:effectLst/>
        </p:spPr>
      </p:pic>
      <p:pic>
        <p:nvPicPr>
          <p:cNvPr id="14" name="Image 13">
            <a:extLst>
              <a:ext uri="{FF2B5EF4-FFF2-40B4-BE49-F238E27FC236}">
                <a16:creationId xmlns:a16="http://schemas.microsoft.com/office/drawing/2014/main" id="{530386EA-7A4D-76CF-D192-354EC6E2F158}"/>
              </a:ext>
            </a:extLst>
          </p:cNvPr>
          <p:cNvPicPr>
            <a:picLocks noChangeAspect="1"/>
          </p:cNvPicPr>
          <p:nvPr/>
        </p:nvPicPr>
        <p:blipFill rotWithShape="1">
          <a:blip r:embed="rId9"/>
          <a:srcRect l="13751" t="32222" r="27694" b="29722"/>
          <a:stretch/>
        </p:blipFill>
        <p:spPr>
          <a:xfrm>
            <a:off x="823922" y="1893202"/>
            <a:ext cx="1503015" cy="1302903"/>
          </a:xfrm>
          <a:prstGeom prst="rect">
            <a:avLst/>
          </a:prstGeom>
          <a:ln>
            <a:noFill/>
          </a:ln>
          <a:effectLst/>
        </p:spPr>
      </p:pic>
      <p:sp>
        <p:nvSpPr>
          <p:cNvPr id="5" name="Espace réservé du contenu 2">
            <a:extLst>
              <a:ext uri="{FF2B5EF4-FFF2-40B4-BE49-F238E27FC236}">
                <a16:creationId xmlns:a16="http://schemas.microsoft.com/office/drawing/2014/main" id="{AA04DA34-9F70-47DB-1A8A-CA4BD9B39F86}"/>
              </a:ext>
            </a:extLst>
          </p:cNvPr>
          <p:cNvSpPr txBox="1">
            <a:spLocks/>
          </p:cNvSpPr>
          <p:nvPr/>
        </p:nvSpPr>
        <p:spPr>
          <a:xfrm>
            <a:off x="2716901" y="2188490"/>
            <a:ext cx="5996794" cy="1067268"/>
          </a:xfrm>
          <a:prstGeom prst="rect">
            <a:avLst/>
          </a:prstGeom>
        </p:spPr>
        <p:txBody>
          <a:bodyPr vert="horz" lIns="91440" tIns="45720" rIns="91440" bIns="45720" rtlCol="0">
            <a:norm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marL="0" indent="0">
              <a:buNone/>
            </a:pPr>
            <a:r>
              <a:rPr lang="fr-FR" sz="2400">
                <a:solidFill>
                  <a:schemeClr val="tx2"/>
                </a:solidFill>
                <a:latin typeface="Marianne Light" panose="02000000000000000000" pitchFamily="2" charset="0"/>
              </a:rPr>
              <a:t>Matériau et méthodes de fabrication non standardisés </a:t>
            </a:r>
          </a:p>
          <a:p>
            <a:endParaRPr lang="en-US" sz="2400">
              <a:solidFill>
                <a:schemeClr val="tx2"/>
              </a:solidFill>
              <a:latin typeface="Marianne Light" panose="02000000000000000000" pitchFamily="2" charset="0"/>
            </a:endParaRPr>
          </a:p>
        </p:txBody>
      </p:sp>
      <p:sp>
        <p:nvSpPr>
          <p:cNvPr id="10" name="Espace réservé du contenu 2">
            <a:extLst>
              <a:ext uri="{FF2B5EF4-FFF2-40B4-BE49-F238E27FC236}">
                <a16:creationId xmlns:a16="http://schemas.microsoft.com/office/drawing/2014/main" id="{81B5FDA5-1E93-BBDA-BB8A-47F32EB97AF9}"/>
              </a:ext>
            </a:extLst>
          </p:cNvPr>
          <p:cNvSpPr txBox="1">
            <a:spLocks/>
          </p:cNvSpPr>
          <p:nvPr/>
        </p:nvSpPr>
        <p:spPr>
          <a:xfrm>
            <a:off x="2695208" y="5323608"/>
            <a:ext cx="6583264" cy="1708499"/>
          </a:xfrm>
          <a:prstGeom prst="rect">
            <a:avLst/>
          </a:prstGeom>
        </p:spPr>
        <p:txBody>
          <a:bodyPr vert="horz" lIns="91440" tIns="45720" rIns="91440" bIns="45720" rtlCol="0">
            <a:norm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marL="0" indent="0">
              <a:buNone/>
            </a:pPr>
            <a:r>
              <a:rPr lang="fr-FR" sz="2400">
                <a:solidFill>
                  <a:schemeClr val="tx2"/>
                </a:solidFill>
                <a:latin typeface="Marianne Light" panose="02000000000000000000" pitchFamily="2" charset="0"/>
              </a:rPr>
              <a:t>Dont les propriétés/performances varient au cours du temps (</a:t>
            </a:r>
            <a:r>
              <a:rPr lang="fr-FR" sz="2400" b="1">
                <a:solidFill>
                  <a:schemeClr val="tx2"/>
                </a:solidFill>
                <a:latin typeface="Marianne Light" panose="02000000000000000000" pitchFamily="2" charset="0"/>
              </a:rPr>
              <a:t>teneur en eau</a:t>
            </a:r>
            <a:r>
              <a:rPr lang="fr-FR" sz="2400">
                <a:solidFill>
                  <a:schemeClr val="tx2"/>
                </a:solidFill>
                <a:latin typeface="Marianne Light" panose="02000000000000000000" pitchFamily="2" charset="0"/>
              </a:rPr>
              <a:t>)</a:t>
            </a:r>
          </a:p>
          <a:p>
            <a:endParaRPr lang="en-US" sz="2400">
              <a:solidFill>
                <a:schemeClr val="tx2"/>
              </a:solidFill>
              <a:latin typeface="Marianne Light" panose="02000000000000000000" pitchFamily="2" charset="0"/>
            </a:endParaRPr>
          </a:p>
        </p:txBody>
      </p:sp>
      <p:sp>
        <p:nvSpPr>
          <p:cNvPr id="13" name="Espace réservé du contenu 2">
            <a:extLst>
              <a:ext uri="{FF2B5EF4-FFF2-40B4-BE49-F238E27FC236}">
                <a16:creationId xmlns:a16="http://schemas.microsoft.com/office/drawing/2014/main" id="{8329FD17-F8A6-8973-703C-AC8B3098764F}"/>
              </a:ext>
            </a:extLst>
          </p:cNvPr>
          <p:cNvSpPr txBox="1">
            <a:spLocks/>
          </p:cNvSpPr>
          <p:nvPr/>
        </p:nvSpPr>
        <p:spPr>
          <a:xfrm>
            <a:off x="2716900" y="3915247"/>
            <a:ext cx="7871356" cy="877335"/>
          </a:xfrm>
          <a:prstGeom prst="rect">
            <a:avLst/>
          </a:prstGeom>
        </p:spPr>
        <p:txBody>
          <a:bodyPr vert="horz" lIns="91440" tIns="45720" rIns="91440" bIns="45720" rtlCol="0">
            <a:norm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marL="0" indent="0">
              <a:buNone/>
            </a:pPr>
            <a:r>
              <a:rPr lang="fr-FR" sz="2400">
                <a:solidFill>
                  <a:schemeClr val="tx2"/>
                </a:solidFill>
                <a:latin typeface="Marianne Light" panose="02000000000000000000" pitchFamily="2" charset="0"/>
              </a:rPr>
              <a:t>Qui possède différents </a:t>
            </a:r>
            <a:r>
              <a:rPr lang="fr-FR" sz="2400" b="1">
                <a:solidFill>
                  <a:schemeClr val="tx2"/>
                </a:solidFill>
                <a:latin typeface="Marianne Light" panose="02000000000000000000" pitchFamily="2" charset="0"/>
              </a:rPr>
              <a:t>niveaux d’hétérogénéité</a:t>
            </a:r>
          </a:p>
          <a:p>
            <a:endParaRPr lang="en-US" sz="2400">
              <a:solidFill>
                <a:schemeClr val="tx2"/>
              </a:solidFill>
              <a:latin typeface="Marianne Light" panose="02000000000000000000" pitchFamily="2" charset="0"/>
            </a:endParaRPr>
          </a:p>
        </p:txBody>
      </p:sp>
      <p:pic>
        <p:nvPicPr>
          <p:cNvPr id="22" name="Image 21">
            <a:extLst>
              <a:ext uri="{FF2B5EF4-FFF2-40B4-BE49-F238E27FC236}">
                <a16:creationId xmlns:a16="http://schemas.microsoft.com/office/drawing/2014/main" id="{9733A0FE-50BC-7303-B2EB-C999AC0E4937}"/>
              </a:ext>
            </a:extLst>
          </p:cNvPr>
          <p:cNvPicPr>
            <a:picLocks noChangeAspect="1"/>
          </p:cNvPicPr>
          <p:nvPr/>
        </p:nvPicPr>
        <p:blipFill rotWithShape="1">
          <a:blip r:embed="rId10"/>
          <a:srcRect l="30519" t="56269" r="5173" b="4724"/>
          <a:stretch/>
        </p:blipFill>
        <p:spPr>
          <a:xfrm>
            <a:off x="823922" y="5038022"/>
            <a:ext cx="1503015" cy="1340581"/>
          </a:xfrm>
          <a:prstGeom prst="rtTriangle">
            <a:avLst/>
          </a:prstGeom>
          <a:effectLst/>
        </p:spPr>
      </p:pic>
      <p:cxnSp>
        <p:nvCxnSpPr>
          <p:cNvPr id="24" name="Connecteur droit 23">
            <a:extLst>
              <a:ext uri="{FF2B5EF4-FFF2-40B4-BE49-F238E27FC236}">
                <a16:creationId xmlns:a16="http://schemas.microsoft.com/office/drawing/2014/main" id="{F947F1FC-2EA3-CA44-4D03-6788E28800D9}"/>
              </a:ext>
            </a:extLst>
          </p:cNvPr>
          <p:cNvCxnSpPr>
            <a:cxnSpLocks/>
          </p:cNvCxnSpPr>
          <p:nvPr/>
        </p:nvCxnSpPr>
        <p:spPr>
          <a:xfrm>
            <a:off x="781390" y="5040238"/>
            <a:ext cx="1545547" cy="1338365"/>
          </a:xfrm>
          <a:prstGeom prst="line">
            <a:avLst/>
          </a:prstGeom>
          <a:ln w="57150">
            <a:solidFill>
              <a:schemeClr val="bg1"/>
            </a:solidFill>
          </a:ln>
        </p:spPr>
        <p:style>
          <a:lnRef idx="1">
            <a:schemeClr val="dk1"/>
          </a:lnRef>
          <a:fillRef idx="0">
            <a:schemeClr val="dk1"/>
          </a:fillRef>
          <a:effectRef idx="0">
            <a:schemeClr val="dk1"/>
          </a:effectRef>
          <a:fontRef idx="minor">
            <a:schemeClr val="tx1"/>
          </a:fontRef>
        </p:style>
      </p:cxnSp>
      <p:sp>
        <p:nvSpPr>
          <p:cNvPr id="15" name="Titre 5">
            <a:extLst>
              <a:ext uri="{FF2B5EF4-FFF2-40B4-BE49-F238E27FC236}">
                <a16:creationId xmlns:a16="http://schemas.microsoft.com/office/drawing/2014/main" id="{72DAE0F6-59FC-ADE5-75DA-8075718935C7}"/>
              </a:ext>
            </a:extLst>
          </p:cNvPr>
          <p:cNvSpPr txBox="1">
            <a:spLocks/>
          </p:cNvSpPr>
          <p:nvPr/>
        </p:nvSpPr>
        <p:spPr>
          <a:xfrm>
            <a:off x="297056" y="173832"/>
            <a:ext cx="3955211" cy="97629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fr-FR"/>
              <a:t>Contexte</a:t>
            </a:r>
          </a:p>
        </p:txBody>
      </p:sp>
      <p:cxnSp>
        <p:nvCxnSpPr>
          <p:cNvPr id="18" name="Connecteur droit 17">
            <a:extLst>
              <a:ext uri="{FF2B5EF4-FFF2-40B4-BE49-F238E27FC236}">
                <a16:creationId xmlns:a16="http://schemas.microsoft.com/office/drawing/2014/main" id="{C170A46E-D544-2363-7409-3D6CF3ED84AD}"/>
              </a:ext>
            </a:extLst>
          </p:cNvPr>
          <p:cNvCxnSpPr/>
          <p:nvPr/>
        </p:nvCxnSpPr>
        <p:spPr>
          <a:xfrm>
            <a:off x="379847" y="958258"/>
            <a:ext cx="4371033" cy="0"/>
          </a:xfrm>
          <a:prstGeom prst="line">
            <a:avLst/>
          </a:prstGeom>
          <a:ln w="28575">
            <a:solidFill>
              <a:schemeClr val="bg1">
                <a:lumMod val="85000"/>
                <a:alpha val="95000"/>
              </a:schemeClr>
            </a:solidFill>
          </a:ln>
        </p:spPr>
        <p:style>
          <a:lnRef idx="3">
            <a:schemeClr val="accent2"/>
          </a:lnRef>
          <a:fillRef idx="0">
            <a:schemeClr val="accent2"/>
          </a:fillRef>
          <a:effectRef idx="2">
            <a:schemeClr val="accent2"/>
          </a:effectRef>
          <a:fontRef idx="minor">
            <a:schemeClr val="tx1"/>
          </a:fontRef>
        </p:style>
      </p:cxnSp>
      <p:pic>
        <p:nvPicPr>
          <p:cNvPr id="3" name="Image 2">
            <a:extLst>
              <a:ext uri="{FF2B5EF4-FFF2-40B4-BE49-F238E27FC236}">
                <a16:creationId xmlns:a16="http://schemas.microsoft.com/office/drawing/2014/main" id="{752BD665-5022-DCAA-1CCA-AC1B4AD36C3F}"/>
              </a:ext>
            </a:extLst>
          </p:cNvPr>
          <p:cNvPicPr>
            <a:picLocks noChangeAspect="1"/>
          </p:cNvPicPr>
          <p:nvPr/>
        </p:nvPicPr>
        <p:blipFill>
          <a:blip r:embed="rId11"/>
          <a:stretch>
            <a:fillRect/>
          </a:stretch>
        </p:blipFill>
        <p:spPr>
          <a:xfrm>
            <a:off x="9834134" y="71720"/>
            <a:ext cx="2335180" cy="1180515"/>
          </a:xfrm>
          <a:prstGeom prst="rect">
            <a:avLst/>
          </a:prstGeom>
          <a:effectLst>
            <a:innerShdw blurRad="63500" dist="50800">
              <a:prstClr val="black">
                <a:alpha val="50000"/>
              </a:prstClr>
            </a:innerShdw>
          </a:effectLst>
        </p:spPr>
      </p:pic>
      <p:sp>
        <p:nvSpPr>
          <p:cNvPr id="4" name="ZoneTexte 3">
            <a:extLst>
              <a:ext uri="{FF2B5EF4-FFF2-40B4-BE49-F238E27FC236}">
                <a16:creationId xmlns:a16="http://schemas.microsoft.com/office/drawing/2014/main" id="{C73A6E1E-B32D-91D8-1D9A-6961878B030D}"/>
              </a:ext>
            </a:extLst>
          </p:cNvPr>
          <p:cNvSpPr txBox="1"/>
          <p:nvPr/>
        </p:nvSpPr>
        <p:spPr>
          <a:xfrm>
            <a:off x="11794236" y="6396335"/>
            <a:ext cx="397764" cy="461665"/>
          </a:xfrm>
          <a:prstGeom prst="rect">
            <a:avLst/>
          </a:prstGeom>
          <a:noFill/>
        </p:spPr>
        <p:txBody>
          <a:bodyPr wrap="square" rtlCol="0">
            <a:spAutoFit/>
          </a:bodyPr>
          <a:lstStyle/>
          <a:p>
            <a:r>
              <a:rPr lang="fr-FR" sz="2400" dirty="0">
                <a:latin typeface="+mj-lt"/>
              </a:rPr>
              <a:t>4</a:t>
            </a:r>
          </a:p>
        </p:txBody>
      </p:sp>
    </p:spTree>
    <p:extLst>
      <p:ext uri="{BB962C8B-B14F-4D97-AF65-F5344CB8AC3E}">
        <p14:creationId xmlns:p14="http://schemas.microsoft.com/office/powerpoint/2010/main" val="23601820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761B23-7939-9663-09C2-E1094FC4BB82}"/>
            </a:ext>
          </a:extLst>
        </p:cNvPr>
        <p:cNvGrpSpPr/>
        <p:nvPr/>
      </p:nvGrpSpPr>
      <p:grpSpPr>
        <a:xfrm>
          <a:off x="0" y="0"/>
          <a:ext cx="0" cy="0"/>
          <a:chOff x="0" y="0"/>
          <a:chExt cx="0" cy="0"/>
        </a:xfrm>
      </p:grpSpPr>
      <p:pic>
        <p:nvPicPr>
          <p:cNvPr id="8" name="Image 7" descr="Une image contenant plein air, ciel, bâtiment, sol&#10;&#10;Description générée automatiquement">
            <a:extLst>
              <a:ext uri="{FF2B5EF4-FFF2-40B4-BE49-F238E27FC236}">
                <a16:creationId xmlns:a16="http://schemas.microsoft.com/office/drawing/2014/main" id="{85C0E086-42AA-41BE-8416-944FE9852A8C}"/>
              </a:ext>
            </a:extLst>
          </p:cNvPr>
          <p:cNvPicPr>
            <a:picLocks noChangeAspect="1"/>
          </p:cNvPicPr>
          <p:nvPr/>
        </p:nvPicPr>
        <p:blipFill>
          <a:blip r:embed="rId3" cstate="print">
            <a:extLst>
              <a:ext uri="{BEBA8EAE-BF5A-486C-A8C5-ECC9F3942E4B}">
                <a14:imgProps xmlns:a14="http://schemas.microsoft.com/office/drawing/2010/main">
                  <a14:imgLayer r:embed="rId4">
                    <a14:imgEffect>
                      <a14:colorTemperature colorTemp="6731"/>
                    </a14:imgEffect>
                    <a14:imgEffect>
                      <a14:saturation sat="64000"/>
                    </a14:imgEffect>
                    <a14:imgEffect>
                      <a14:brightnessContrast bright="17000" contrast="23000"/>
                    </a14:imgEffect>
                  </a14:imgLayer>
                </a14:imgProps>
              </a:ext>
              <a:ext uri="{28A0092B-C50C-407E-A947-70E740481C1C}">
                <a14:useLocalDpi xmlns:a14="http://schemas.microsoft.com/office/drawing/2010/main" val="0"/>
              </a:ext>
            </a:extLst>
          </a:blip>
          <a:srcRect l="16980" b="531"/>
          <a:stretch/>
        </p:blipFill>
        <p:spPr>
          <a:xfrm>
            <a:off x="4542971" y="-1"/>
            <a:ext cx="7649029" cy="6873485"/>
          </a:xfrm>
          <a:prstGeom prst="rect">
            <a:avLst/>
          </a:prstGeom>
          <a:ln>
            <a:noFill/>
          </a:ln>
          <a:effectLst/>
        </p:spPr>
      </p:pic>
      <p:sp>
        <p:nvSpPr>
          <p:cNvPr id="9" name="Rectangle 8">
            <a:extLst>
              <a:ext uri="{FF2B5EF4-FFF2-40B4-BE49-F238E27FC236}">
                <a16:creationId xmlns:a16="http://schemas.microsoft.com/office/drawing/2014/main" id="{6326A0C9-7611-A12A-47C1-7832D7079661}"/>
              </a:ext>
            </a:extLst>
          </p:cNvPr>
          <p:cNvSpPr/>
          <p:nvPr/>
        </p:nvSpPr>
        <p:spPr>
          <a:xfrm>
            <a:off x="4542970" y="0"/>
            <a:ext cx="7750629" cy="6873484"/>
          </a:xfrm>
          <a:prstGeom prst="rect">
            <a:avLst/>
          </a:prstGeom>
          <a:gradFill flip="none" rotWithShape="1">
            <a:gsLst>
              <a:gs pos="59000">
                <a:srgbClr val="FFFFFF">
                  <a:alpha val="62000"/>
                </a:srgbClr>
              </a:gs>
              <a:gs pos="16000">
                <a:schemeClr val="bg1"/>
              </a:gs>
              <a:gs pos="85000">
                <a:schemeClr val="bg1">
                  <a:alpha val="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 name="Titre 5">
            <a:extLst>
              <a:ext uri="{FF2B5EF4-FFF2-40B4-BE49-F238E27FC236}">
                <a16:creationId xmlns:a16="http://schemas.microsoft.com/office/drawing/2014/main" id="{92010BF8-B7CD-3F5E-9567-A421CD8F94B4}"/>
              </a:ext>
            </a:extLst>
          </p:cNvPr>
          <p:cNvSpPr txBox="1">
            <a:spLocks/>
          </p:cNvSpPr>
          <p:nvPr/>
        </p:nvSpPr>
        <p:spPr>
          <a:xfrm>
            <a:off x="297056" y="173832"/>
            <a:ext cx="3955211" cy="97629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fr-FR"/>
              <a:t>Contexte</a:t>
            </a:r>
          </a:p>
        </p:txBody>
      </p:sp>
      <p:cxnSp>
        <p:nvCxnSpPr>
          <p:cNvPr id="18" name="Connecteur droit 17">
            <a:extLst>
              <a:ext uri="{FF2B5EF4-FFF2-40B4-BE49-F238E27FC236}">
                <a16:creationId xmlns:a16="http://schemas.microsoft.com/office/drawing/2014/main" id="{90A8E8DB-4051-4256-BDBD-597AC16FA8B9}"/>
              </a:ext>
            </a:extLst>
          </p:cNvPr>
          <p:cNvCxnSpPr/>
          <p:nvPr/>
        </p:nvCxnSpPr>
        <p:spPr>
          <a:xfrm>
            <a:off x="379847" y="958258"/>
            <a:ext cx="4371033" cy="0"/>
          </a:xfrm>
          <a:prstGeom prst="line">
            <a:avLst/>
          </a:prstGeom>
          <a:ln w="28575">
            <a:solidFill>
              <a:schemeClr val="bg1">
                <a:lumMod val="85000"/>
                <a:alpha val="95000"/>
              </a:schemeClr>
            </a:solidFill>
          </a:ln>
        </p:spPr>
        <p:style>
          <a:lnRef idx="3">
            <a:schemeClr val="accent2"/>
          </a:lnRef>
          <a:fillRef idx="0">
            <a:schemeClr val="accent2"/>
          </a:fillRef>
          <a:effectRef idx="2">
            <a:schemeClr val="accent2"/>
          </a:effectRef>
          <a:fontRef idx="minor">
            <a:schemeClr val="tx1"/>
          </a:fontRef>
        </p:style>
      </p:cxnSp>
      <p:sp>
        <p:nvSpPr>
          <p:cNvPr id="3" name="ZoneTexte 2">
            <a:extLst>
              <a:ext uri="{FF2B5EF4-FFF2-40B4-BE49-F238E27FC236}">
                <a16:creationId xmlns:a16="http://schemas.microsoft.com/office/drawing/2014/main" id="{0EEA78A0-EEE7-5CD3-8FA2-34630246CCDB}"/>
              </a:ext>
            </a:extLst>
          </p:cNvPr>
          <p:cNvSpPr txBox="1"/>
          <p:nvPr/>
        </p:nvSpPr>
        <p:spPr>
          <a:xfrm>
            <a:off x="0" y="6623169"/>
            <a:ext cx="11255211" cy="230832"/>
          </a:xfrm>
          <a:prstGeom prst="rect">
            <a:avLst/>
          </a:prstGeom>
          <a:noFill/>
        </p:spPr>
        <p:txBody>
          <a:bodyPr wrap="square">
            <a:spAutoFit/>
          </a:bodyPr>
          <a:lstStyle>
            <a:defPPr>
              <a:defRPr lang="en-US"/>
            </a:defPPr>
            <a:lvl1pPr>
              <a:defRPr sz="900" i="1">
                <a:effectLst/>
                <a:latin typeface="Calibri" panose="020F0502020204030204" pitchFamily="34" charset="0"/>
                <a:ea typeface="Calibri" panose="020F0502020204030204" pitchFamily="34" charset="0"/>
              </a:defRPr>
            </a:lvl1pPr>
          </a:lstStyle>
          <a:p>
            <a:pPr algn="just"/>
            <a:r>
              <a:rPr lang="fr-FR" i="0" dirty="0">
                <a:latin typeface="Marianne" panose="02000000000000000000" pitchFamily="2" charset="0"/>
              </a:rPr>
              <a:t>Pelé-Peltier A, et al. 2022 « A similitude relation to </a:t>
            </a:r>
            <a:r>
              <a:rPr lang="fr-FR" i="0" dirty="0" err="1">
                <a:latin typeface="Marianne" panose="02000000000000000000" pitchFamily="2" charset="0"/>
              </a:rPr>
              <a:t>assessing</a:t>
            </a:r>
            <a:r>
              <a:rPr lang="fr-FR" i="0" dirty="0">
                <a:latin typeface="Marianne" panose="02000000000000000000" pitchFamily="2" charset="0"/>
              </a:rPr>
              <a:t> the compressive </a:t>
            </a:r>
            <a:r>
              <a:rPr lang="fr-FR" i="0" dirty="0" err="1">
                <a:latin typeface="Marianne" panose="02000000000000000000" pitchFamily="2" charset="0"/>
              </a:rPr>
              <a:t>strength</a:t>
            </a:r>
            <a:r>
              <a:rPr lang="fr-FR" i="0" dirty="0">
                <a:latin typeface="Marianne" panose="02000000000000000000" pitchFamily="2" charset="0"/>
              </a:rPr>
              <a:t> of </a:t>
            </a:r>
            <a:r>
              <a:rPr lang="fr-FR" i="0" dirty="0" err="1">
                <a:latin typeface="Marianne" panose="02000000000000000000" pitchFamily="2" charset="0"/>
              </a:rPr>
              <a:t>rammed</a:t>
            </a:r>
            <a:r>
              <a:rPr lang="fr-FR" i="0" dirty="0">
                <a:latin typeface="Marianne" panose="02000000000000000000" pitchFamily="2" charset="0"/>
              </a:rPr>
              <a:t> </a:t>
            </a:r>
            <a:r>
              <a:rPr lang="fr-FR" i="0" dirty="0" err="1">
                <a:latin typeface="Marianne" panose="02000000000000000000" pitchFamily="2" charset="0"/>
              </a:rPr>
              <a:t>earth</a:t>
            </a:r>
            <a:r>
              <a:rPr lang="fr-FR" i="0" dirty="0">
                <a:latin typeface="Marianne" panose="02000000000000000000" pitchFamily="2" charset="0"/>
              </a:rPr>
              <a:t> </a:t>
            </a:r>
            <a:r>
              <a:rPr lang="fr-FR" i="0" dirty="0" err="1">
                <a:latin typeface="Marianne" panose="02000000000000000000" pitchFamily="2" charset="0"/>
              </a:rPr>
              <a:t>from</a:t>
            </a:r>
            <a:r>
              <a:rPr lang="fr-FR" i="0" dirty="0">
                <a:latin typeface="Marianne" panose="02000000000000000000" pitchFamily="2" charset="0"/>
              </a:rPr>
              <a:t> </a:t>
            </a:r>
            <a:r>
              <a:rPr lang="fr-FR" i="0" dirty="0" err="1">
                <a:latin typeface="Marianne" panose="02000000000000000000" pitchFamily="2" charset="0"/>
              </a:rPr>
              <a:t>scale</a:t>
            </a:r>
            <a:r>
              <a:rPr lang="fr-FR" i="0" dirty="0">
                <a:latin typeface="Marianne" panose="02000000000000000000" pitchFamily="2" charset="0"/>
              </a:rPr>
              <a:t>-down </a:t>
            </a:r>
            <a:r>
              <a:rPr lang="fr-FR" i="0" dirty="0" err="1">
                <a:latin typeface="Marianne" panose="02000000000000000000" pitchFamily="2" charset="0"/>
              </a:rPr>
              <a:t>samples</a:t>
            </a:r>
            <a:r>
              <a:rPr lang="fr-FR" i="0" dirty="0">
                <a:latin typeface="Marianne" panose="02000000000000000000" pitchFamily="2" charset="0"/>
              </a:rPr>
              <a:t> ». Case </a:t>
            </a:r>
            <a:r>
              <a:rPr lang="fr-FR" i="0" dirty="0" err="1">
                <a:latin typeface="Marianne" panose="02000000000000000000" pitchFamily="2" charset="0"/>
              </a:rPr>
              <a:t>Studies</a:t>
            </a:r>
            <a:r>
              <a:rPr lang="fr-FR" i="0" dirty="0">
                <a:latin typeface="Marianne" panose="02000000000000000000" pitchFamily="2" charset="0"/>
              </a:rPr>
              <a:t> in Construction Materials, </a:t>
            </a:r>
          </a:p>
        </p:txBody>
      </p:sp>
      <p:pic>
        <p:nvPicPr>
          <p:cNvPr id="4" name="Image 3">
            <a:extLst>
              <a:ext uri="{FF2B5EF4-FFF2-40B4-BE49-F238E27FC236}">
                <a16:creationId xmlns:a16="http://schemas.microsoft.com/office/drawing/2014/main" id="{4DAEC8B7-0071-865C-F998-57211592D84B}"/>
              </a:ext>
            </a:extLst>
          </p:cNvPr>
          <p:cNvPicPr>
            <a:picLocks noChangeAspect="1"/>
          </p:cNvPicPr>
          <p:nvPr/>
        </p:nvPicPr>
        <p:blipFill>
          <a:blip r:embed="rId5"/>
          <a:srcRect r="1888"/>
          <a:stretch>
            <a:fillRect/>
          </a:stretch>
        </p:blipFill>
        <p:spPr>
          <a:xfrm>
            <a:off x="644764" y="1911727"/>
            <a:ext cx="5279897" cy="4310922"/>
          </a:xfrm>
          <a:prstGeom prst="rect">
            <a:avLst/>
          </a:prstGeom>
        </p:spPr>
      </p:pic>
      <p:sp>
        <p:nvSpPr>
          <p:cNvPr id="6" name="Arc 5">
            <a:extLst>
              <a:ext uri="{FF2B5EF4-FFF2-40B4-BE49-F238E27FC236}">
                <a16:creationId xmlns:a16="http://schemas.microsoft.com/office/drawing/2014/main" id="{51A43217-28DF-AB94-B362-23027DD1A33B}"/>
              </a:ext>
            </a:extLst>
          </p:cNvPr>
          <p:cNvSpPr/>
          <p:nvPr/>
        </p:nvSpPr>
        <p:spPr>
          <a:xfrm rot="2167022" flipV="1">
            <a:off x="1736327" y="2615826"/>
            <a:ext cx="4479035" cy="2064839"/>
          </a:xfrm>
          <a:prstGeom prst="arc">
            <a:avLst>
              <a:gd name="adj1" fmla="val 11967339"/>
              <a:gd name="adj2" fmla="val 19889052"/>
            </a:avLst>
          </a:prstGeom>
          <a:ln w="57150" cap="rnd">
            <a:solidFill>
              <a:schemeClr val="tx1"/>
            </a:solidFill>
            <a:headEnd type="arrow" w="med" len="med"/>
            <a:tailEnd type="none" w="med" len="med"/>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fr-FR"/>
          </a:p>
        </p:txBody>
      </p:sp>
      <p:sp>
        <p:nvSpPr>
          <p:cNvPr id="7" name="Espace réservé du contenu 2">
            <a:extLst>
              <a:ext uri="{FF2B5EF4-FFF2-40B4-BE49-F238E27FC236}">
                <a16:creationId xmlns:a16="http://schemas.microsoft.com/office/drawing/2014/main" id="{94BF1C72-0427-818D-2B5E-77AE9B444CAD}"/>
              </a:ext>
            </a:extLst>
          </p:cNvPr>
          <p:cNvSpPr txBox="1">
            <a:spLocks/>
          </p:cNvSpPr>
          <p:nvPr/>
        </p:nvSpPr>
        <p:spPr>
          <a:xfrm>
            <a:off x="6393506" y="1670658"/>
            <a:ext cx="3326561" cy="3776911"/>
          </a:xfrm>
          <a:prstGeom prst="rect">
            <a:avLst/>
          </a:prstGeom>
        </p:spPr>
        <p:txBody>
          <a:bodyPr vert="horz" lIns="91440" tIns="45720" rIns="91440" bIns="45720" rtlCol="0">
            <a:norm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marL="0" indent="0" algn="r">
              <a:buNone/>
            </a:pPr>
            <a:r>
              <a:rPr lang="fr-FR" sz="2800" b="1" dirty="0">
                <a:solidFill>
                  <a:schemeClr val="tx2"/>
                </a:solidFill>
                <a:latin typeface="Marianne Light" panose="02000000000000000000" pitchFamily="2" charset="0"/>
              </a:rPr>
              <a:t>Comment suivre le séchage ? </a:t>
            </a:r>
          </a:p>
          <a:p>
            <a:pPr marL="0" indent="0" algn="r">
              <a:buNone/>
            </a:pPr>
            <a:endParaRPr lang="fr-FR" sz="2800" b="1" dirty="0">
              <a:solidFill>
                <a:schemeClr val="tx2"/>
              </a:solidFill>
              <a:latin typeface="Marianne Light" panose="02000000000000000000" pitchFamily="2" charset="0"/>
            </a:endParaRPr>
          </a:p>
          <a:p>
            <a:pPr marL="0" indent="0" algn="r">
              <a:buNone/>
            </a:pPr>
            <a:r>
              <a:rPr lang="fr-FR" sz="2800" b="1" dirty="0">
                <a:solidFill>
                  <a:schemeClr val="tx2"/>
                </a:solidFill>
                <a:latin typeface="Marianne Light" panose="02000000000000000000" pitchFamily="2" charset="0"/>
              </a:rPr>
              <a:t>Comment s’assurer que les performances finales sont atteintes ? </a:t>
            </a:r>
            <a:endParaRPr lang="en-US" sz="2800" b="1" dirty="0">
              <a:solidFill>
                <a:schemeClr val="tx2"/>
              </a:solidFill>
              <a:latin typeface="Marianne Light" panose="02000000000000000000" pitchFamily="2" charset="0"/>
            </a:endParaRPr>
          </a:p>
        </p:txBody>
      </p:sp>
      <p:pic>
        <p:nvPicPr>
          <p:cNvPr id="16" name="Image 15">
            <a:extLst>
              <a:ext uri="{FF2B5EF4-FFF2-40B4-BE49-F238E27FC236}">
                <a16:creationId xmlns:a16="http://schemas.microsoft.com/office/drawing/2014/main" id="{96B609E1-7F73-26A9-3024-D90DF50908C8}"/>
              </a:ext>
            </a:extLst>
          </p:cNvPr>
          <p:cNvPicPr>
            <a:picLocks noChangeAspect="1"/>
          </p:cNvPicPr>
          <p:nvPr/>
        </p:nvPicPr>
        <p:blipFill>
          <a:blip r:embed="rId6"/>
          <a:stretch>
            <a:fillRect/>
          </a:stretch>
        </p:blipFill>
        <p:spPr>
          <a:xfrm>
            <a:off x="9834134" y="71720"/>
            <a:ext cx="2335180" cy="1180515"/>
          </a:xfrm>
          <a:prstGeom prst="rect">
            <a:avLst/>
          </a:prstGeom>
          <a:effectLst>
            <a:innerShdw blurRad="63500" dist="50800">
              <a:prstClr val="black">
                <a:alpha val="50000"/>
              </a:prstClr>
            </a:innerShdw>
          </a:effectLst>
        </p:spPr>
      </p:pic>
      <p:sp>
        <p:nvSpPr>
          <p:cNvPr id="2" name="ZoneTexte 1">
            <a:extLst>
              <a:ext uri="{FF2B5EF4-FFF2-40B4-BE49-F238E27FC236}">
                <a16:creationId xmlns:a16="http://schemas.microsoft.com/office/drawing/2014/main" id="{A97EC2FC-4506-6B2C-EA41-31D496430855}"/>
              </a:ext>
            </a:extLst>
          </p:cNvPr>
          <p:cNvSpPr txBox="1"/>
          <p:nvPr/>
        </p:nvSpPr>
        <p:spPr>
          <a:xfrm>
            <a:off x="11794236" y="6396335"/>
            <a:ext cx="397764" cy="461665"/>
          </a:xfrm>
          <a:prstGeom prst="rect">
            <a:avLst/>
          </a:prstGeom>
          <a:noFill/>
        </p:spPr>
        <p:txBody>
          <a:bodyPr wrap="square" rtlCol="0">
            <a:spAutoFit/>
          </a:bodyPr>
          <a:lstStyle/>
          <a:p>
            <a:r>
              <a:rPr lang="fr-FR" sz="2400" dirty="0">
                <a:latin typeface="+mj-lt"/>
              </a:rPr>
              <a:t>4</a:t>
            </a:r>
          </a:p>
        </p:txBody>
      </p:sp>
      <p:sp>
        <p:nvSpPr>
          <p:cNvPr id="5" name="ZoneTexte 4">
            <a:extLst>
              <a:ext uri="{FF2B5EF4-FFF2-40B4-BE49-F238E27FC236}">
                <a16:creationId xmlns:a16="http://schemas.microsoft.com/office/drawing/2014/main" id="{3770B74D-D033-04CD-0FC6-E4BC75924BF8}"/>
              </a:ext>
            </a:extLst>
          </p:cNvPr>
          <p:cNvSpPr txBox="1"/>
          <p:nvPr/>
        </p:nvSpPr>
        <p:spPr>
          <a:xfrm>
            <a:off x="2186841" y="5871396"/>
            <a:ext cx="2921000" cy="338554"/>
          </a:xfrm>
          <a:prstGeom prst="rect">
            <a:avLst/>
          </a:prstGeom>
          <a:solidFill>
            <a:schemeClr val="bg1"/>
          </a:solidFill>
        </p:spPr>
        <p:txBody>
          <a:bodyPr wrap="square" rtlCol="0">
            <a:spAutoFit/>
          </a:bodyPr>
          <a:lstStyle/>
          <a:p>
            <a:pPr algn="ctr"/>
            <a:r>
              <a:rPr lang="fr-FR" sz="1600" b="1" dirty="0"/>
              <a:t>Teneur en eau (%)</a:t>
            </a:r>
          </a:p>
        </p:txBody>
      </p:sp>
      <p:sp>
        <p:nvSpPr>
          <p:cNvPr id="10" name="ZoneTexte 9">
            <a:extLst>
              <a:ext uri="{FF2B5EF4-FFF2-40B4-BE49-F238E27FC236}">
                <a16:creationId xmlns:a16="http://schemas.microsoft.com/office/drawing/2014/main" id="{F64ACAC4-FB04-615C-4C8D-1A97E4EA53E1}"/>
              </a:ext>
            </a:extLst>
          </p:cNvPr>
          <p:cNvSpPr txBox="1"/>
          <p:nvPr/>
        </p:nvSpPr>
        <p:spPr>
          <a:xfrm rot="16200000">
            <a:off x="-1270098" y="3575511"/>
            <a:ext cx="4310677" cy="338554"/>
          </a:xfrm>
          <a:prstGeom prst="rect">
            <a:avLst/>
          </a:prstGeom>
          <a:solidFill>
            <a:schemeClr val="bg1"/>
          </a:solidFill>
        </p:spPr>
        <p:txBody>
          <a:bodyPr wrap="square" rtlCol="0">
            <a:spAutoFit/>
          </a:bodyPr>
          <a:lstStyle/>
          <a:p>
            <a:pPr algn="ctr"/>
            <a:r>
              <a:rPr lang="fr-FR" sz="1600" b="1" dirty="0"/>
              <a:t>Résistance à la compression (MPa)</a:t>
            </a:r>
          </a:p>
        </p:txBody>
      </p:sp>
      <p:sp>
        <p:nvSpPr>
          <p:cNvPr id="12" name="ZoneTexte 11">
            <a:extLst>
              <a:ext uri="{FF2B5EF4-FFF2-40B4-BE49-F238E27FC236}">
                <a16:creationId xmlns:a16="http://schemas.microsoft.com/office/drawing/2014/main" id="{11F1E0BC-C1D4-3247-F29F-410A14C1EBE0}"/>
              </a:ext>
            </a:extLst>
          </p:cNvPr>
          <p:cNvSpPr txBox="1"/>
          <p:nvPr/>
        </p:nvSpPr>
        <p:spPr>
          <a:xfrm>
            <a:off x="1215890" y="1280537"/>
            <a:ext cx="4708771" cy="646331"/>
          </a:xfrm>
          <a:prstGeom prst="rect">
            <a:avLst/>
          </a:prstGeom>
          <a:noFill/>
        </p:spPr>
        <p:txBody>
          <a:bodyPr wrap="square">
            <a:spAutoFit/>
          </a:bodyPr>
          <a:lstStyle/>
          <a:p>
            <a:pPr marL="0" indent="0" algn="ctr">
              <a:buNone/>
            </a:pPr>
            <a:r>
              <a:rPr lang="fr-FR" sz="1800" b="1" dirty="0">
                <a:solidFill>
                  <a:schemeClr val="tx2"/>
                </a:solidFill>
                <a:latin typeface="Marianne Light" panose="02000000000000000000" pitchFamily="2" charset="0"/>
              </a:rPr>
              <a:t>Résistance à la compression en fonction de la teneur en eau</a:t>
            </a:r>
          </a:p>
        </p:txBody>
      </p:sp>
    </p:spTree>
    <p:extLst>
      <p:ext uri="{BB962C8B-B14F-4D97-AF65-F5344CB8AC3E}">
        <p14:creationId xmlns:p14="http://schemas.microsoft.com/office/powerpoint/2010/main" val="3142599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wipe(down)">
                                      <p:cBhvr>
                                        <p:cTn id="1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Lst>
  </p:timing>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 name="Espace réservé du contenu 2">
            <a:extLst>
              <a:ext uri="{FF2B5EF4-FFF2-40B4-BE49-F238E27FC236}">
                <a16:creationId xmlns:a16="http://schemas.microsoft.com/office/drawing/2014/main" id="{4C3DA747-2885-5837-55B1-BDFC8ABB0062}"/>
              </a:ext>
            </a:extLst>
          </p:cNvPr>
          <p:cNvSpPr txBox="1">
            <a:spLocks/>
          </p:cNvSpPr>
          <p:nvPr/>
        </p:nvSpPr>
        <p:spPr>
          <a:xfrm>
            <a:off x="301994" y="1200854"/>
            <a:ext cx="9510074" cy="4351337"/>
          </a:xfrm>
          <a:prstGeom prst="rect">
            <a:avLst/>
          </a:prstGeom>
        </p:spPr>
        <p:txBody>
          <a:bodyPr vert="horz" lIns="91440" tIns="45720" rIns="91440" bIns="45720" rtlCol="0">
            <a:norm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endParaRPr lang="en-US" sz="2000">
              <a:solidFill>
                <a:schemeClr val="bg2">
                  <a:lumMod val="50000"/>
                </a:schemeClr>
              </a:solidFill>
            </a:endParaRPr>
          </a:p>
        </p:txBody>
      </p:sp>
      <p:pic>
        <p:nvPicPr>
          <p:cNvPr id="5" name="Image 4">
            <a:extLst>
              <a:ext uri="{FF2B5EF4-FFF2-40B4-BE49-F238E27FC236}">
                <a16:creationId xmlns:a16="http://schemas.microsoft.com/office/drawing/2014/main" id="{52AB56A3-C651-B2EB-1050-4AA26E6F08E1}"/>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20000"/>
                    </a14:imgEffect>
                  </a14:imgLayer>
                </a14:imgProps>
              </a:ext>
            </a:extLst>
          </a:blip>
          <a:srcRect l="3413" t="14571" r="15878" b="4720"/>
          <a:stretch>
            <a:fillRect/>
          </a:stretch>
        </p:blipFill>
        <p:spPr>
          <a:xfrm>
            <a:off x="685550" y="3922784"/>
            <a:ext cx="3099939" cy="2065846"/>
          </a:xfrm>
          <a:prstGeom prst="rect">
            <a:avLst/>
          </a:prstGeom>
          <a:ln>
            <a:noFill/>
          </a:ln>
          <a:effectLst>
            <a:outerShdw blurRad="292100" dist="139700" dir="2700000" algn="tl" rotWithShape="0">
              <a:srgbClr val="333333">
                <a:alpha val="65000"/>
              </a:srgbClr>
            </a:outerShdw>
          </a:effectLst>
        </p:spPr>
      </p:pic>
      <p:pic>
        <p:nvPicPr>
          <p:cNvPr id="8" name="Image 7">
            <a:extLst>
              <a:ext uri="{FF2B5EF4-FFF2-40B4-BE49-F238E27FC236}">
                <a16:creationId xmlns:a16="http://schemas.microsoft.com/office/drawing/2014/main" id="{75870846-3700-A084-E556-1BA0AFFEAF00}"/>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40000" contrast="20000"/>
                    </a14:imgEffect>
                  </a14:imgLayer>
                </a14:imgProps>
              </a:ext>
            </a:extLst>
          </a:blip>
          <a:srcRect l="17758" t="8816" r="23255" b="32197"/>
          <a:stretch>
            <a:fillRect/>
          </a:stretch>
        </p:blipFill>
        <p:spPr>
          <a:xfrm>
            <a:off x="685549" y="1305809"/>
            <a:ext cx="3099940" cy="2325535"/>
          </a:xfrm>
          <a:prstGeom prst="rect">
            <a:avLst/>
          </a:prstGeom>
          <a:ln>
            <a:noFill/>
          </a:ln>
          <a:effectLst>
            <a:outerShdw blurRad="292100" dist="139700" dir="2700000" algn="tl" rotWithShape="0">
              <a:srgbClr val="333333">
                <a:alpha val="65000"/>
              </a:srgbClr>
            </a:outerShdw>
          </a:effectLst>
        </p:spPr>
      </p:pic>
      <p:pic>
        <p:nvPicPr>
          <p:cNvPr id="11" name="Image 10">
            <a:extLst>
              <a:ext uri="{FF2B5EF4-FFF2-40B4-BE49-F238E27FC236}">
                <a16:creationId xmlns:a16="http://schemas.microsoft.com/office/drawing/2014/main" id="{1725C30B-C846-F66C-BF91-43EF1AD2DC12}"/>
              </a:ext>
            </a:extLst>
          </p:cNvPr>
          <p:cNvPicPr>
            <a:picLocks noChangeAspect="1"/>
          </p:cNvPicPr>
          <p:nvPr/>
        </p:nvPicPr>
        <p:blipFill>
          <a:blip r:embed="rId7">
            <a:extLst>
              <a:ext uri="{BEBA8EAE-BF5A-486C-A8C5-ECC9F3942E4B}">
                <a14:imgProps xmlns:a14="http://schemas.microsoft.com/office/drawing/2010/main">
                  <a14:imgLayer r:embed="rId8">
                    <a14:imgEffect>
                      <a14:brightnessContrast bright="20000" contrast="20000"/>
                    </a14:imgEffect>
                  </a14:imgLayer>
                </a14:imgProps>
              </a:ext>
            </a:extLst>
          </a:blip>
          <a:srcRect r="23065"/>
          <a:stretch>
            <a:fillRect/>
          </a:stretch>
        </p:blipFill>
        <p:spPr>
          <a:xfrm>
            <a:off x="4030700" y="1278515"/>
            <a:ext cx="2692078" cy="4665533"/>
          </a:xfrm>
          <a:prstGeom prst="rect">
            <a:avLst/>
          </a:prstGeom>
          <a:ln>
            <a:noFill/>
          </a:ln>
          <a:effectLst>
            <a:outerShdw blurRad="292100" dist="139700" dir="2700000" algn="tl" rotWithShape="0">
              <a:srgbClr val="333333">
                <a:alpha val="65000"/>
              </a:srgbClr>
            </a:outerShdw>
          </a:effectLst>
        </p:spPr>
      </p:pic>
      <p:sp>
        <p:nvSpPr>
          <p:cNvPr id="14" name="Titre 1">
            <a:extLst>
              <a:ext uri="{FF2B5EF4-FFF2-40B4-BE49-F238E27FC236}">
                <a16:creationId xmlns:a16="http://schemas.microsoft.com/office/drawing/2014/main" id="{4E33476F-D1FE-8E0D-4BF1-2FFD8D390DFC}"/>
              </a:ext>
            </a:extLst>
          </p:cNvPr>
          <p:cNvSpPr txBox="1">
            <a:spLocks/>
          </p:cNvSpPr>
          <p:nvPr/>
        </p:nvSpPr>
        <p:spPr>
          <a:xfrm>
            <a:off x="7272183" y="1683314"/>
            <a:ext cx="2837006" cy="311409"/>
          </a:xfrm>
          <a:prstGeom prst="rect">
            <a:avLst/>
          </a:prstGeom>
        </p:spPr>
        <p:txBody>
          <a:bodyPr vert="horz" wrap="square" lIns="91440" tIns="45720" rIns="91440" bIns="45720" rtlCol="0" anchor="b">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fr-FR" sz="2800">
                <a:latin typeface="Marianne Light" panose="02000000000000000000" pitchFamily="2" charset="0"/>
              </a:rPr>
              <a:t>Mise en </a:t>
            </a:r>
            <a:r>
              <a:rPr lang="fr-FR" sz="2800" b="1">
                <a:latin typeface="Marianne Light" panose="02000000000000000000" pitchFamily="2" charset="0"/>
              </a:rPr>
              <a:t>œuvre </a:t>
            </a:r>
          </a:p>
        </p:txBody>
      </p:sp>
      <p:sp>
        <p:nvSpPr>
          <p:cNvPr id="15" name="Titre 1">
            <a:extLst>
              <a:ext uri="{FF2B5EF4-FFF2-40B4-BE49-F238E27FC236}">
                <a16:creationId xmlns:a16="http://schemas.microsoft.com/office/drawing/2014/main" id="{F5F4CB48-29B2-AE7F-17C2-6769442845A4}"/>
              </a:ext>
            </a:extLst>
          </p:cNvPr>
          <p:cNvSpPr txBox="1">
            <a:spLocks/>
          </p:cNvSpPr>
          <p:nvPr/>
        </p:nvSpPr>
        <p:spPr>
          <a:xfrm>
            <a:off x="7255401" y="3311494"/>
            <a:ext cx="3726715" cy="324136"/>
          </a:xfrm>
          <a:prstGeom prst="rect">
            <a:avLst/>
          </a:prstGeom>
        </p:spPr>
        <p:txBody>
          <a:bodyPr vert="horz" wrap="square" lIns="91440" tIns="45720" rIns="91440" bIns="45720" rtlCol="0" anchor="b">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fr-FR" sz="2800">
                <a:latin typeface="Marianne Light" panose="02000000000000000000" pitchFamily="2" charset="0"/>
              </a:rPr>
              <a:t>Mise en </a:t>
            </a:r>
            <a:r>
              <a:rPr lang="fr-FR" sz="2800" b="1">
                <a:latin typeface="Marianne Light" panose="02000000000000000000" pitchFamily="2" charset="0"/>
              </a:rPr>
              <a:t>service</a:t>
            </a:r>
          </a:p>
        </p:txBody>
      </p:sp>
      <p:sp>
        <p:nvSpPr>
          <p:cNvPr id="16" name="Titre 1">
            <a:extLst>
              <a:ext uri="{FF2B5EF4-FFF2-40B4-BE49-F238E27FC236}">
                <a16:creationId xmlns:a16="http://schemas.microsoft.com/office/drawing/2014/main" id="{F3CD1205-59E8-737F-A907-06A7ED03C3D1}"/>
              </a:ext>
            </a:extLst>
          </p:cNvPr>
          <p:cNvSpPr txBox="1">
            <a:spLocks/>
          </p:cNvSpPr>
          <p:nvPr/>
        </p:nvSpPr>
        <p:spPr>
          <a:xfrm>
            <a:off x="7255401" y="4748554"/>
            <a:ext cx="3726715" cy="400110"/>
          </a:xfrm>
          <a:prstGeom prst="rect">
            <a:avLst/>
          </a:prstGeom>
        </p:spPr>
        <p:txBody>
          <a:bodyPr vert="horz" wrap="square" lIns="91440" tIns="45720" rIns="91440" bIns="45720" rtlCol="0" anchor="b">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fr-FR" sz="2800">
                <a:latin typeface="Marianne Light" panose="02000000000000000000" pitchFamily="2" charset="0"/>
              </a:rPr>
              <a:t>Phase </a:t>
            </a:r>
            <a:r>
              <a:rPr lang="fr-FR" sz="2800" b="1">
                <a:latin typeface="Marianne Light" panose="02000000000000000000" pitchFamily="2" charset="0"/>
              </a:rPr>
              <a:t>réhabilitation</a:t>
            </a:r>
          </a:p>
        </p:txBody>
      </p:sp>
      <p:sp>
        <p:nvSpPr>
          <p:cNvPr id="17" name="ZoneTexte 14">
            <a:extLst>
              <a:ext uri="{FF2B5EF4-FFF2-40B4-BE49-F238E27FC236}">
                <a16:creationId xmlns:a16="http://schemas.microsoft.com/office/drawing/2014/main" id="{38FD7CBE-7624-59D9-1F63-27AF44760953}"/>
              </a:ext>
            </a:extLst>
          </p:cNvPr>
          <p:cNvSpPr txBox="1"/>
          <p:nvPr/>
        </p:nvSpPr>
        <p:spPr>
          <a:xfrm>
            <a:off x="7272183" y="1940667"/>
            <a:ext cx="4234267" cy="584775"/>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fr-FR" sz="1600">
                <a:latin typeface="Marianne Light" panose="02000000000000000000" pitchFamily="2" charset="0"/>
              </a:rPr>
              <a:t>Contrôle qualité | </a:t>
            </a:r>
          </a:p>
          <a:p>
            <a:r>
              <a:rPr lang="fr-FR" sz="1600">
                <a:latin typeface="Marianne Light" panose="02000000000000000000" pitchFamily="2" charset="0"/>
              </a:rPr>
              <a:t>Identification défaut de mise en œuvre</a:t>
            </a:r>
          </a:p>
        </p:txBody>
      </p:sp>
      <p:sp>
        <p:nvSpPr>
          <p:cNvPr id="18" name="ZoneTexte 18">
            <a:extLst>
              <a:ext uri="{FF2B5EF4-FFF2-40B4-BE49-F238E27FC236}">
                <a16:creationId xmlns:a16="http://schemas.microsoft.com/office/drawing/2014/main" id="{DA588B8D-3352-68CC-AC7B-BFD4B74375E6}"/>
              </a:ext>
            </a:extLst>
          </p:cNvPr>
          <p:cNvSpPr txBox="1"/>
          <p:nvPr/>
        </p:nvSpPr>
        <p:spPr>
          <a:xfrm>
            <a:off x="7272183" y="3549825"/>
            <a:ext cx="4095685" cy="584775"/>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fr-FR" sz="1600">
                <a:latin typeface="Marianne Light" panose="02000000000000000000" pitchFamily="2" charset="0"/>
              </a:rPr>
              <a:t>Suivi du bâtiment |</a:t>
            </a:r>
          </a:p>
          <a:p>
            <a:pPr algn="l"/>
            <a:r>
              <a:rPr lang="fr-FR" sz="1600">
                <a:latin typeface="Marianne Light" panose="02000000000000000000" pitchFamily="2" charset="0"/>
              </a:rPr>
              <a:t>Attestation des performances finales</a:t>
            </a:r>
          </a:p>
        </p:txBody>
      </p:sp>
      <p:sp>
        <p:nvSpPr>
          <p:cNvPr id="19" name="Titre 1">
            <a:extLst>
              <a:ext uri="{FF2B5EF4-FFF2-40B4-BE49-F238E27FC236}">
                <a16:creationId xmlns:a16="http://schemas.microsoft.com/office/drawing/2014/main" id="{67F4B475-F67C-5480-D9C4-B95E8A64541D}"/>
              </a:ext>
            </a:extLst>
          </p:cNvPr>
          <p:cNvSpPr txBox="1">
            <a:spLocks/>
          </p:cNvSpPr>
          <p:nvPr/>
        </p:nvSpPr>
        <p:spPr>
          <a:xfrm>
            <a:off x="7255402" y="5257036"/>
            <a:ext cx="3399048" cy="400110"/>
          </a:xfrm>
          <a:prstGeom prst="rect">
            <a:avLst/>
          </a:prstGeom>
        </p:spPr>
        <p:txBody>
          <a:bodyPr vert="horz" wrap="square" lIns="91440" tIns="45720" rIns="91440" bIns="45720" rtlCol="0" anchor="b">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fr-FR" sz="1600">
                <a:latin typeface="Marianne Light" panose="02000000000000000000" pitchFamily="2" charset="0"/>
              </a:rPr>
              <a:t>Estimation des performances | </a:t>
            </a:r>
          </a:p>
          <a:p>
            <a:pPr algn="l"/>
            <a:r>
              <a:rPr lang="fr-FR" sz="1600">
                <a:latin typeface="Marianne Light" panose="02000000000000000000" pitchFamily="2" charset="0"/>
              </a:rPr>
              <a:t>Identification de pathologie</a:t>
            </a:r>
          </a:p>
        </p:txBody>
      </p:sp>
      <p:sp>
        <p:nvSpPr>
          <p:cNvPr id="7" name="Titre 5">
            <a:extLst>
              <a:ext uri="{FF2B5EF4-FFF2-40B4-BE49-F238E27FC236}">
                <a16:creationId xmlns:a16="http://schemas.microsoft.com/office/drawing/2014/main" id="{B8FB7D68-08D2-FC03-1B2F-9C73CCF9E797}"/>
              </a:ext>
            </a:extLst>
          </p:cNvPr>
          <p:cNvSpPr txBox="1">
            <a:spLocks/>
          </p:cNvSpPr>
          <p:nvPr/>
        </p:nvSpPr>
        <p:spPr>
          <a:xfrm>
            <a:off x="297056" y="173832"/>
            <a:ext cx="3955211" cy="97629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fr-FR"/>
              <a:t>Contexte</a:t>
            </a:r>
          </a:p>
        </p:txBody>
      </p:sp>
      <p:cxnSp>
        <p:nvCxnSpPr>
          <p:cNvPr id="10" name="Connecteur droit 9">
            <a:extLst>
              <a:ext uri="{FF2B5EF4-FFF2-40B4-BE49-F238E27FC236}">
                <a16:creationId xmlns:a16="http://schemas.microsoft.com/office/drawing/2014/main" id="{833045CB-5B1C-96A5-11C5-8E44E6FF4746}"/>
              </a:ext>
            </a:extLst>
          </p:cNvPr>
          <p:cNvCxnSpPr/>
          <p:nvPr/>
        </p:nvCxnSpPr>
        <p:spPr>
          <a:xfrm>
            <a:off x="379847" y="958258"/>
            <a:ext cx="4371033" cy="0"/>
          </a:xfrm>
          <a:prstGeom prst="line">
            <a:avLst/>
          </a:prstGeom>
          <a:ln w="28575">
            <a:solidFill>
              <a:schemeClr val="bg1">
                <a:lumMod val="85000"/>
                <a:alpha val="95000"/>
              </a:schemeClr>
            </a:solidFill>
          </a:ln>
        </p:spPr>
        <p:style>
          <a:lnRef idx="3">
            <a:schemeClr val="accent2"/>
          </a:lnRef>
          <a:fillRef idx="0">
            <a:schemeClr val="accent2"/>
          </a:fillRef>
          <a:effectRef idx="2">
            <a:schemeClr val="accent2"/>
          </a:effectRef>
          <a:fontRef idx="minor">
            <a:schemeClr val="tx1"/>
          </a:fontRef>
        </p:style>
      </p:cxnSp>
    </p:spTree>
    <p:extLst>
      <p:ext uri="{BB962C8B-B14F-4D97-AF65-F5344CB8AC3E}">
        <p14:creationId xmlns:p14="http://schemas.microsoft.com/office/powerpoint/2010/main" val="38470882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F22D94-0BE8-57F0-2AB7-AE202F6A9AA0}"/>
            </a:ext>
          </a:extLst>
        </p:cNvPr>
        <p:cNvGrpSpPr/>
        <p:nvPr/>
      </p:nvGrpSpPr>
      <p:grpSpPr>
        <a:xfrm>
          <a:off x="0" y="0"/>
          <a:ext cx="0" cy="0"/>
          <a:chOff x="0" y="0"/>
          <a:chExt cx="0" cy="0"/>
        </a:xfrm>
      </p:grpSpPr>
      <p:sp>
        <p:nvSpPr>
          <p:cNvPr id="11" name="Espace réservé du contenu 2">
            <a:extLst>
              <a:ext uri="{FF2B5EF4-FFF2-40B4-BE49-F238E27FC236}">
                <a16:creationId xmlns:a16="http://schemas.microsoft.com/office/drawing/2014/main" id="{9CCC8249-408A-C252-D6A4-1E313DDF8B77}"/>
              </a:ext>
            </a:extLst>
          </p:cNvPr>
          <p:cNvSpPr txBox="1">
            <a:spLocks/>
          </p:cNvSpPr>
          <p:nvPr/>
        </p:nvSpPr>
        <p:spPr>
          <a:xfrm>
            <a:off x="793866" y="2254722"/>
            <a:ext cx="3158603" cy="462525"/>
          </a:xfrm>
          <a:prstGeom prst="rect">
            <a:avLst/>
          </a:prstGeom>
          <a:ln>
            <a:noFill/>
          </a:ln>
        </p:spPr>
        <p:txBody>
          <a:bodyPr vert="horz" lIns="91440" tIns="45720" rIns="91440" bIns="45720" rtlCol="0">
            <a:normAutofit lnSpcReduction="10000"/>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marL="0" indent="0">
              <a:buNone/>
            </a:pPr>
            <a:r>
              <a:rPr lang="fr-FR" sz="2400">
                <a:solidFill>
                  <a:schemeClr val="tx2"/>
                </a:solidFill>
                <a:latin typeface="Marianne Light" panose="02000000000000000000" pitchFamily="2" charset="0"/>
              </a:rPr>
              <a:t>Propagation d’onde</a:t>
            </a:r>
            <a:endParaRPr lang="en-US" sz="2400">
              <a:solidFill>
                <a:schemeClr val="tx2"/>
              </a:solidFill>
              <a:latin typeface="Marianne Light" panose="02000000000000000000" pitchFamily="2" charset="0"/>
            </a:endParaRPr>
          </a:p>
          <a:p>
            <a:pPr marL="0" indent="0">
              <a:buNone/>
            </a:pPr>
            <a:endParaRPr lang="fr-FR" sz="2400">
              <a:solidFill>
                <a:schemeClr val="tx2"/>
              </a:solidFill>
              <a:latin typeface="Marianne Light" panose="02000000000000000000" pitchFamily="2" charset="0"/>
            </a:endParaRPr>
          </a:p>
        </p:txBody>
      </p:sp>
      <p:sp>
        <p:nvSpPr>
          <p:cNvPr id="12" name="Espace réservé du contenu 2">
            <a:extLst>
              <a:ext uri="{FF2B5EF4-FFF2-40B4-BE49-F238E27FC236}">
                <a16:creationId xmlns:a16="http://schemas.microsoft.com/office/drawing/2014/main" id="{0590CB6B-911B-2060-438F-1E496C91A2CE}"/>
              </a:ext>
            </a:extLst>
          </p:cNvPr>
          <p:cNvSpPr txBox="1">
            <a:spLocks/>
          </p:cNvSpPr>
          <p:nvPr/>
        </p:nvSpPr>
        <p:spPr>
          <a:xfrm>
            <a:off x="4512539" y="2208650"/>
            <a:ext cx="4202820" cy="564268"/>
          </a:xfrm>
          <a:prstGeom prst="rect">
            <a:avLst/>
          </a:prstGeom>
        </p:spPr>
        <p:txBody>
          <a:bodyPr vert="horz" lIns="91440" tIns="45720" rIns="91440" bIns="45720" rtlCol="0">
            <a:norm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marL="0" indent="0">
              <a:buNone/>
            </a:pPr>
            <a:r>
              <a:rPr lang="fr-FR" sz="2400">
                <a:solidFill>
                  <a:schemeClr val="tx2"/>
                </a:solidFill>
                <a:latin typeface="Marianne Light" panose="02000000000000000000" pitchFamily="2" charset="0"/>
              </a:rPr>
              <a:t>Dynamique des structures</a:t>
            </a:r>
          </a:p>
          <a:p>
            <a:endParaRPr lang="en-US" sz="2400">
              <a:solidFill>
                <a:schemeClr val="tx2"/>
              </a:solidFill>
              <a:latin typeface="Marianne Light" panose="02000000000000000000" pitchFamily="2" charset="0"/>
            </a:endParaRPr>
          </a:p>
        </p:txBody>
      </p:sp>
      <p:sp>
        <p:nvSpPr>
          <p:cNvPr id="2" name="Titre 5">
            <a:extLst>
              <a:ext uri="{FF2B5EF4-FFF2-40B4-BE49-F238E27FC236}">
                <a16:creationId xmlns:a16="http://schemas.microsoft.com/office/drawing/2014/main" id="{DCF2BC3F-6FC6-B99B-C75E-11A7EEDBCB32}"/>
              </a:ext>
            </a:extLst>
          </p:cNvPr>
          <p:cNvSpPr txBox="1">
            <a:spLocks/>
          </p:cNvSpPr>
          <p:nvPr/>
        </p:nvSpPr>
        <p:spPr>
          <a:xfrm>
            <a:off x="297056" y="173832"/>
            <a:ext cx="11515097" cy="97629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fr-FR"/>
              <a:t>Les méthodes </a:t>
            </a:r>
            <a:r>
              <a:rPr lang="fr-FR" sz="2800">
                <a:latin typeface="Marianne Light" panose="02000000000000000000" pitchFamily="2" charset="0"/>
              </a:rPr>
              <a:t>pour caractériser les propriétés élastiques</a:t>
            </a:r>
            <a:endParaRPr lang="fr-FR">
              <a:latin typeface="Marianne Light" panose="02000000000000000000" pitchFamily="2" charset="0"/>
            </a:endParaRPr>
          </a:p>
        </p:txBody>
      </p:sp>
      <p:cxnSp>
        <p:nvCxnSpPr>
          <p:cNvPr id="3" name="Connecteur droit 2">
            <a:extLst>
              <a:ext uri="{FF2B5EF4-FFF2-40B4-BE49-F238E27FC236}">
                <a16:creationId xmlns:a16="http://schemas.microsoft.com/office/drawing/2014/main" id="{BE3E4398-D84F-4EF8-5E00-DAFBC7CFCC14}"/>
              </a:ext>
            </a:extLst>
          </p:cNvPr>
          <p:cNvCxnSpPr/>
          <p:nvPr/>
        </p:nvCxnSpPr>
        <p:spPr>
          <a:xfrm>
            <a:off x="379847" y="958258"/>
            <a:ext cx="4371033" cy="0"/>
          </a:xfrm>
          <a:prstGeom prst="line">
            <a:avLst/>
          </a:prstGeom>
          <a:ln w="28575">
            <a:solidFill>
              <a:schemeClr val="bg1">
                <a:lumMod val="85000"/>
                <a:alpha val="95000"/>
              </a:schemeClr>
            </a:solidFill>
          </a:ln>
        </p:spPr>
        <p:style>
          <a:lnRef idx="3">
            <a:schemeClr val="accent2"/>
          </a:lnRef>
          <a:fillRef idx="0">
            <a:schemeClr val="accent2"/>
          </a:fillRef>
          <a:effectRef idx="2">
            <a:schemeClr val="accent2"/>
          </a:effectRef>
          <a:fontRef idx="minor">
            <a:schemeClr val="tx1"/>
          </a:fontRef>
        </p:style>
      </p:cxnSp>
      <p:pic>
        <p:nvPicPr>
          <p:cNvPr id="50" name="Image 49" descr="Une image contenant motif, Rectangle, ligne, point&#10;&#10;Description générée automatiquement">
            <a:extLst>
              <a:ext uri="{FF2B5EF4-FFF2-40B4-BE49-F238E27FC236}">
                <a16:creationId xmlns:a16="http://schemas.microsoft.com/office/drawing/2014/main" id="{CDA10AF8-E7EC-76FD-3AB9-9156FBD3D1AC}"/>
              </a:ext>
            </a:extLst>
          </p:cNvPr>
          <p:cNvPicPr>
            <a:picLocks noChangeAspect="1"/>
          </p:cNvPicPr>
          <p:nvPr/>
        </p:nvPicPr>
        <p:blipFill rotWithShape="1">
          <a:blip r:embed="rId3">
            <a:extLst>
              <a:ext uri="{28A0092B-C50C-407E-A947-70E740481C1C}">
                <a14:useLocalDpi xmlns:a14="http://schemas.microsoft.com/office/drawing/2010/main" val="0"/>
              </a:ext>
            </a:extLst>
          </a:blip>
          <a:srcRect l="11999" t="19614" r="13271" b="37806"/>
          <a:stretch>
            <a:fillRect/>
          </a:stretch>
        </p:blipFill>
        <p:spPr>
          <a:xfrm>
            <a:off x="1282696" y="3490407"/>
            <a:ext cx="2180944" cy="941155"/>
          </a:xfrm>
          <a:prstGeom prst="rect">
            <a:avLst/>
          </a:prstGeom>
          <a:ln>
            <a:solidFill>
              <a:schemeClr val="tx1"/>
            </a:solidFill>
          </a:ln>
        </p:spPr>
      </p:pic>
      <p:pic>
        <p:nvPicPr>
          <p:cNvPr id="16" name="Image 15" descr="Une image contenant verre, boisson gazeuse, récipients pour boire, conteneur&#10;&#10;Description générée automatiquement">
            <a:extLst>
              <a:ext uri="{FF2B5EF4-FFF2-40B4-BE49-F238E27FC236}">
                <a16:creationId xmlns:a16="http://schemas.microsoft.com/office/drawing/2014/main" id="{81DF591F-B150-6795-5FEE-E966AE79E2D1}"/>
              </a:ext>
            </a:extLst>
          </p:cNvPr>
          <p:cNvPicPr>
            <a:picLocks noChangeAspect="1"/>
          </p:cNvPicPr>
          <p:nvPr/>
        </p:nvPicPr>
        <p:blipFill rotWithShape="1">
          <a:blip r:embed="rId4">
            <a:alphaModFix/>
            <a:extLst>
              <a:ext uri="{28A0092B-C50C-407E-A947-70E740481C1C}">
                <a14:useLocalDpi xmlns:a14="http://schemas.microsoft.com/office/drawing/2010/main" val="0"/>
              </a:ext>
            </a:extLst>
          </a:blip>
          <a:srcRect l="42081" t="15884" r="38283" b="29510"/>
          <a:stretch>
            <a:fillRect/>
          </a:stretch>
        </p:blipFill>
        <p:spPr>
          <a:xfrm rot="16200000">
            <a:off x="6006809" y="2927056"/>
            <a:ext cx="1039617" cy="2168337"/>
          </a:xfrm>
          <a:prstGeom prst="rect">
            <a:avLst/>
          </a:prstGeom>
        </p:spPr>
      </p:pic>
      <p:pic>
        <p:nvPicPr>
          <p:cNvPr id="15" name="Graphique 14" descr="Marteau contour">
            <a:extLst>
              <a:ext uri="{FF2B5EF4-FFF2-40B4-BE49-F238E27FC236}">
                <a16:creationId xmlns:a16="http://schemas.microsoft.com/office/drawing/2014/main" id="{33EB1E7C-F625-CFF4-29D3-FC8CB0C034AC}"/>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rot="15300000" flipH="1">
            <a:off x="4754442" y="2859476"/>
            <a:ext cx="1265690" cy="1265690"/>
          </a:xfrm>
          <a:prstGeom prst="rect">
            <a:avLst/>
          </a:prstGeom>
        </p:spPr>
      </p:pic>
      <p:pic>
        <p:nvPicPr>
          <p:cNvPr id="17" name="Image 16">
            <a:extLst>
              <a:ext uri="{FF2B5EF4-FFF2-40B4-BE49-F238E27FC236}">
                <a16:creationId xmlns:a16="http://schemas.microsoft.com/office/drawing/2014/main" id="{1FE6D0AD-076A-6899-ED88-04EA5224653A}"/>
              </a:ext>
            </a:extLst>
          </p:cNvPr>
          <p:cNvPicPr>
            <a:picLocks noChangeAspect="1"/>
          </p:cNvPicPr>
          <p:nvPr/>
        </p:nvPicPr>
        <p:blipFill>
          <a:blip r:embed="rId6"/>
          <a:srcRect l="46162" t="41457" r="48142" b="20778"/>
          <a:stretch>
            <a:fillRect/>
          </a:stretch>
        </p:blipFill>
        <p:spPr>
          <a:xfrm>
            <a:off x="650379" y="3548732"/>
            <a:ext cx="606917" cy="941155"/>
          </a:xfrm>
          <a:prstGeom prst="rect">
            <a:avLst/>
          </a:prstGeom>
        </p:spPr>
      </p:pic>
      <p:pic>
        <p:nvPicPr>
          <p:cNvPr id="18" name="Image 17">
            <a:extLst>
              <a:ext uri="{FF2B5EF4-FFF2-40B4-BE49-F238E27FC236}">
                <a16:creationId xmlns:a16="http://schemas.microsoft.com/office/drawing/2014/main" id="{45588B52-0BCA-38A3-4741-A09C801416B4}"/>
              </a:ext>
            </a:extLst>
          </p:cNvPr>
          <p:cNvPicPr>
            <a:picLocks noChangeAspect="1"/>
          </p:cNvPicPr>
          <p:nvPr/>
        </p:nvPicPr>
        <p:blipFill>
          <a:blip r:embed="rId6"/>
          <a:srcRect l="46162" t="41457" r="48142" b="20778"/>
          <a:stretch>
            <a:fillRect/>
          </a:stretch>
        </p:blipFill>
        <p:spPr>
          <a:xfrm rot="10800000">
            <a:off x="3503554" y="3510632"/>
            <a:ext cx="606917" cy="941155"/>
          </a:xfrm>
          <a:prstGeom prst="rect">
            <a:avLst/>
          </a:prstGeom>
        </p:spPr>
      </p:pic>
      <p:sp>
        <p:nvSpPr>
          <p:cNvPr id="19" name="ZoneTexte 18">
            <a:extLst>
              <a:ext uri="{FF2B5EF4-FFF2-40B4-BE49-F238E27FC236}">
                <a16:creationId xmlns:a16="http://schemas.microsoft.com/office/drawing/2014/main" id="{88F0E0BB-01CA-1A4C-A9D9-1DD716CB8A02}"/>
              </a:ext>
            </a:extLst>
          </p:cNvPr>
          <p:cNvSpPr txBox="1"/>
          <p:nvPr/>
        </p:nvSpPr>
        <p:spPr>
          <a:xfrm>
            <a:off x="1282696" y="4872051"/>
            <a:ext cx="2180944" cy="307777"/>
          </a:xfrm>
          <a:prstGeom prst="rect">
            <a:avLst/>
          </a:prstGeom>
          <a:noFill/>
        </p:spPr>
        <p:txBody>
          <a:bodyPr wrap="square" rtlCol="0">
            <a:spAutoFit/>
          </a:bodyPr>
          <a:lstStyle/>
          <a:p>
            <a:r>
              <a:rPr lang="fr-FR" sz="1400" i="1">
                <a:latin typeface="Marianne Light" panose="02000000000000000000" pitchFamily="2" charset="0"/>
              </a:rPr>
              <a:t>Temps de propagation</a:t>
            </a:r>
          </a:p>
        </p:txBody>
      </p:sp>
      <p:sp>
        <p:nvSpPr>
          <p:cNvPr id="21" name="ZoneTexte 20">
            <a:extLst>
              <a:ext uri="{FF2B5EF4-FFF2-40B4-BE49-F238E27FC236}">
                <a16:creationId xmlns:a16="http://schemas.microsoft.com/office/drawing/2014/main" id="{D0FE56A0-4BC6-DA45-BF6C-AD3C8023BF08}"/>
              </a:ext>
            </a:extLst>
          </p:cNvPr>
          <p:cNvSpPr txBox="1"/>
          <p:nvPr/>
        </p:nvSpPr>
        <p:spPr>
          <a:xfrm>
            <a:off x="4927444" y="4873060"/>
            <a:ext cx="3198345" cy="307777"/>
          </a:xfrm>
          <a:prstGeom prst="rect">
            <a:avLst/>
          </a:prstGeom>
          <a:noFill/>
        </p:spPr>
        <p:txBody>
          <a:bodyPr wrap="square" rtlCol="0">
            <a:spAutoFit/>
          </a:bodyPr>
          <a:lstStyle/>
          <a:p>
            <a:r>
              <a:rPr lang="fr-FR" sz="1400" i="1">
                <a:latin typeface="Marianne Light" panose="02000000000000000000" pitchFamily="2" charset="0"/>
              </a:rPr>
              <a:t>Fréquence et mode de vibration</a:t>
            </a:r>
          </a:p>
        </p:txBody>
      </p:sp>
      <p:pic>
        <p:nvPicPr>
          <p:cNvPr id="22" name="Espace réservé du contenu 4" descr="Une image contenant machine, intérieur, ingénierie, cylindre&#10;&#10;Le contenu généré par l’IA peut être incorrect.">
            <a:extLst>
              <a:ext uri="{FF2B5EF4-FFF2-40B4-BE49-F238E27FC236}">
                <a16:creationId xmlns:a16="http://schemas.microsoft.com/office/drawing/2014/main" id="{72A55AAC-DE5B-BA98-EF62-B259B11ADCA6}"/>
              </a:ext>
            </a:extLst>
          </p:cNvPr>
          <p:cNvPicPr>
            <a:picLocks noChangeAspect="1"/>
          </p:cNvPicPr>
          <p:nvPr/>
        </p:nvPicPr>
        <p:blipFill>
          <a:blip r:embed="rId7">
            <a:extLst>
              <a:ext uri="{28A0092B-C50C-407E-A947-70E740481C1C}">
                <a14:useLocalDpi xmlns:a14="http://schemas.microsoft.com/office/drawing/2010/main" val="0"/>
              </a:ext>
            </a:extLst>
          </a:blip>
          <a:srcRect l="34166" t="5124" r="13070" b="26757"/>
          <a:stretch>
            <a:fillRect/>
          </a:stretch>
        </p:blipFill>
        <p:spPr>
          <a:xfrm>
            <a:off x="9136573" y="1562723"/>
            <a:ext cx="2168337" cy="3732554"/>
          </a:xfrm>
          <a:prstGeom prst="rect">
            <a:avLst/>
          </a:prstGeom>
          <a:noFill/>
          <a:ln w="19050">
            <a:solidFill>
              <a:schemeClr val="bg2">
                <a:lumMod val="90000"/>
              </a:schemeClr>
            </a:solidFill>
          </a:ln>
          <a:effectLst>
            <a:outerShdw blurRad="50800" dist="38100" dir="2700000" algn="tl" rotWithShape="0">
              <a:prstClr val="black">
                <a:alpha val="40000"/>
              </a:prstClr>
            </a:outerShdw>
          </a:effectLst>
        </p:spPr>
      </p:pic>
      <p:sp>
        <p:nvSpPr>
          <p:cNvPr id="25" name="ZoneTexte 24">
            <a:extLst>
              <a:ext uri="{FF2B5EF4-FFF2-40B4-BE49-F238E27FC236}">
                <a16:creationId xmlns:a16="http://schemas.microsoft.com/office/drawing/2014/main" id="{E984B2FC-ABDC-6A37-A44C-C78BC0B2CDC4}"/>
              </a:ext>
            </a:extLst>
          </p:cNvPr>
          <p:cNvSpPr txBox="1"/>
          <p:nvPr/>
        </p:nvSpPr>
        <p:spPr>
          <a:xfrm>
            <a:off x="9136573" y="5516759"/>
            <a:ext cx="3198345" cy="307777"/>
          </a:xfrm>
          <a:prstGeom prst="rect">
            <a:avLst/>
          </a:prstGeom>
          <a:noFill/>
        </p:spPr>
        <p:txBody>
          <a:bodyPr wrap="square" rtlCol="0">
            <a:spAutoFit/>
          </a:bodyPr>
          <a:lstStyle/>
          <a:p>
            <a:r>
              <a:rPr lang="fr-FR" sz="1400" i="1">
                <a:latin typeface="Marianne Light" panose="02000000000000000000" pitchFamily="2" charset="0"/>
              </a:rPr>
              <a:t>Contrainte/Déformation</a:t>
            </a:r>
          </a:p>
        </p:txBody>
      </p:sp>
      <p:sp>
        <p:nvSpPr>
          <p:cNvPr id="4" name="ZoneTexte 3">
            <a:extLst>
              <a:ext uri="{FF2B5EF4-FFF2-40B4-BE49-F238E27FC236}">
                <a16:creationId xmlns:a16="http://schemas.microsoft.com/office/drawing/2014/main" id="{42518399-7548-AA84-D323-46B1BCC7D3AD}"/>
              </a:ext>
            </a:extLst>
          </p:cNvPr>
          <p:cNvSpPr txBox="1"/>
          <p:nvPr/>
        </p:nvSpPr>
        <p:spPr>
          <a:xfrm>
            <a:off x="11794236" y="6396335"/>
            <a:ext cx="397764" cy="461665"/>
          </a:xfrm>
          <a:prstGeom prst="rect">
            <a:avLst/>
          </a:prstGeom>
          <a:noFill/>
        </p:spPr>
        <p:txBody>
          <a:bodyPr wrap="square" rtlCol="0">
            <a:spAutoFit/>
          </a:bodyPr>
          <a:lstStyle/>
          <a:p>
            <a:r>
              <a:rPr lang="fr-FR" sz="2400" dirty="0">
                <a:solidFill>
                  <a:schemeClr val="bg1">
                    <a:lumMod val="75000"/>
                  </a:schemeClr>
                </a:solidFill>
                <a:latin typeface="+mj-lt"/>
              </a:rPr>
              <a:t>5</a:t>
            </a:r>
          </a:p>
        </p:txBody>
      </p:sp>
    </p:spTree>
    <p:extLst>
      <p:ext uri="{BB962C8B-B14F-4D97-AF65-F5344CB8AC3E}">
        <p14:creationId xmlns:p14="http://schemas.microsoft.com/office/powerpoint/2010/main" val="7905956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C6FBAE-004D-79F8-ED6E-8C5AAFC702C7}"/>
            </a:ext>
          </a:extLst>
        </p:cNvPr>
        <p:cNvGrpSpPr/>
        <p:nvPr/>
      </p:nvGrpSpPr>
      <p:grpSpPr>
        <a:xfrm>
          <a:off x="0" y="0"/>
          <a:ext cx="0" cy="0"/>
          <a:chOff x="0" y="0"/>
          <a:chExt cx="0" cy="0"/>
        </a:xfrm>
      </p:grpSpPr>
      <p:pic>
        <p:nvPicPr>
          <p:cNvPr id="35" name="Image 34">
            <a:extLst>
              <a:ext uri="{FF2B5EF4-FFF2-40B4-BE49-F238E27FC236}">
                <a16:creationId xmlns:a16="http://schemas.microsoft.com/office/drawing/2014/main" id="{F9AB6569-35AB-C754-B6A8-FD534374CDA4}"/>
              </a:ext>
            </a:extLst>
          </p:cNvPr>
          <p:cNvPicPr>
            <a:picLocks noChangeAspect="1"/>
          </p:cNvPicPr>
          <p:nvPr/>
        </p:nvPicPr>
        <p:blipFill>
          <a:blip r:embed="rId3"/>
          <a:srcRect b="12157"/>
          <a:stretch/>
        </p:blipFill>
        <p:spPr>
          <a:xfrm>
            <a:off x="2169868" y="1231768"/>
            <a:ext cx="1786602" cy="1205592"/>
          </a:xfrm>
          <a:prstGeom prst="rect">
            <a:avLst/>
          </a:prstGeom>
        </p:spPr>
      </p:pic>
      <p:sp>
        <p:nvSpPr>
          <p:cNvPr id="16" name="ZoneTexte 15">
            <a:extLst>
              <a:ext uri="{FF2B5EF4-FFF2-40B4-BE49-F238E27FC236}">
                <a16:creationId xmlns:a16="http://schemas.microsoft.com/office/drawing/2014/main" id="{DC44DAD7-3C49-BA69-836C-5F0A185DAD5C}"/>
              </a:ext>
            </a:extLst>
          </p:cNvPr>
          <p:cNvSpPr txBox="1"/>
          <p:nvPr/>
        </p:nvSpPr>
        <p:spPr>
          <a:xfrm>
            <a:off x="532217" y="1347108"/>
            <a:ext cx="2186919" cy="338554"/>
          </a:xfrm>
          <a:prstGeom prst="rect">
            <a:avLst/>
          </a:prstGeom>
          <a:noFill/>
        </p:spPr>
        <p:txBody>
          <a:bodyPr wrap="square">
            <a:spAutoFit/>
          </a:bodyPr>
          <a:lstStyle/>
          <a:p>
            <a:r>
              <a:rPr lang="fr-FR" sz="1600" kern="1100">
                <a:latin typeface="Marianne Light" panose="02000000000000000000" pitchFamily="2" charset="0"/>
              </a:rPr>
              <a:t>Méthode directe</a:t>
            </a:r>
            <a:r>
              <a:rPr lang="fr-FR" sz="1600" kern="1100">
                <a:latin typeface="Abadi Extra Light" panose="020B0204020104020204" pitchFamily="34" charset="0"/>
              </a:rPr>
              <a:t>¹</a:t>
            </a:r>
            <a:endParaRPr lang="fr-FR" sz="1600" kern="1100">
              <a:latin typeface="Marianne Light" panose="02000000000000000000" pitchFamily="2" charset="0"/>
            </a:endParaRPr>
          </a:p>
        </p:txBody>
      </p:sp>
      <p:sp>
        <p:nvSpPr>
          <p:cNvPr id="18" name="Rectangle 17">
            <a:extLst>
              <a:ext uri="{FF2B5EF4-FFF2-40B4-BE49-F238E27FC236}">
                <a16:creationId xmlns:a16="http://schemas.microsoft.com/office/drawing/2014/main" id="{960FAAC5-3C3B-C323-34B0-8BC23791ADB2}"/>
              </a:ext>
            </a:extLst>
          </p:cNvPr>
          <p:cNvSpPr/>
          <p:nvPr/>
        </p:nvSpPr>
        <p:spPr>
          <a:xfrm>
            <a:off x="532217" y="1252282"/>
            <a:ext cx="3316539" cy="1128586"/>
          </a:xfrm>
          <a:prstGeom prst="rect">
            <a:avLst/>
          </a:prstGeom>
          <a:noFill/>
          <a:ln w="28575">
            <a:solidFill>
              <a:schemeClr val="bg2">
                <a:lumMod val="90000"/>
                <a:alpha val="42000"/>
              </a:schemeClr>
            </a:soli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 name="Espace réservé du numéro de diapositive 1">
            <a:extLst>
              <a:ext uri="{FF2B5EF4-FFF2-40B4-BE49-F238E27FC236}">
                <a16:creationId xmlns:a16="http://schemas.microsoft.com/office/drawing/2014/main" id="{4B202904-D3A3-9808-CBC7-D8CD66447728}"/>
              </a:ext>
            </a:extLst>
          </p:cNvPr>
          <p:cNvSpPr>
            <a:spLocks noGrp="1"/>
          </p:cNvSpPr>
          <p:nvPr>
            <p:ph type="sldNum" sz="quarter" idx="12"/>
          </p:nvPr>
        </p:nvSpPr>
        <p:spPr>
          <a:xfrm>
            <a:off x="11292840" y="6172200"/>
            <a:ext cx="914400" cy="593725"/>
          </a:xfrm>
        </p:spPr>
        <p:txBody>
          <a:bodyPr>
            <a:normAutofit/>
          </a:bodyPr>
          <a:lstStyle/>
          <a:p>
            <a:r>
              <a:rPr lang="fr-FR">
                <a:solidFill>
                  <a:schemeClr val="bg1"/>
                </a:solidFill>
              </a:rPr>
              <a:t>8</a:t>
            </a:r>
          </a:p>
        </p:txBody>
      </p:sp>
      <p:sp>
        <p:nvSpPr>
          <p:cNvPr id="4" name="ZoneTexte 3">
            <a:extLst>
              <a:ext uri="{FF2B5EF4-FFF2-40B4-BE49-F238E27FC236}">
                <a16:creationId xmlns:a16="http://schemas.microsoft.com/office/drawing/2014/main" id="{A9B362DD-3D4E-948E-00B9-B4FA04F08B86}"/>
              </a:ext>
            </a:extLst>
          </p:cNvPr>
          <p:cNvSpPr txBox="1"/>
          <p:nvPr/>
        </p:nvSpPr>
        <p:spPr>
          <a:xfrm>
            <a:off x="4107161" y="1478761"/>
            <a:ext cx="7058144" cy="1092607"/>
          </a:xfrm>
          <a:prstGeom prst="rect">
            <a:avLst/>
          </a:prstGeom>
          <a:noFill/>
        </p:spPr>
        <p:txBody>
          <a:bodyPr wrap="square">
            <a:spAutoFit/>
          </a:bodyPr>
          <a:lstStyle/>
          <a:p>
            <a:r>
              <a:rPr lang="fr-FR" kern="1100">
                <a:latin typeface="Marianne Light" panose="02000000000000000000" pitchFamily="2" charset="0"/>
              </a:rPr>
              <a:t>Estimation des propriétés élastiques d’un milieu à partir des mesures de vitesse de propagations d’ondes ultrasoniques.</a:t>
            </a:r>
          </a:p>
          <a:p>
            <a:endParaRPr lang="fr-FR" sz="1100" kern="1100">
              <a:latin typeface="Marianne Light" panose="02000000000000000000" pitchFamily="2" charset="0"/>
            </a:endParaRPr>
          </a:p>
          <a:p>
            <a:pPr algn="ctr"/>
            <a:r>
              <a:rPr lang="fr-FR" kern="1100">
                <a:latin typeface="Marianne Light" panose="02000000000000000000" pitchFamily="2" charset="0"/>
              </a:rPr>
              <a:t>Onde de compression et de cisaillement</a:t>
            </a:r>
          </a:p>
        </p:txBody>
      </p:sp>
      <mc:AlternateContent xmlns:mc="http://schemas.openxmlformats.org/markup-compatibility/2006" xmlns:a14="http://schemas.microsoft.com/office/drawing/2010/main">
        <mc:Choice Requires="a14">
          <p:sp>
            <p:nvSpPr>
              <p:cNvPr id="2" name="ZoneTexte 1">
                <a:extLst>
                  <a:ext uri="{FF2B5EF4-FFF2-40B4-BE49-F238E27FC236}">
                    <a16:creationId xmlns:a16="http://schemas.microsoft.com/office/drawing/2014/main" id="{02A2C478-0074-4FC7-E599-8BA982F2B5B1}"/>
                  </a:ext>
                </a:extLst>
              </p:cNvPr>
              <p:cNvSpPr txBox="1"/>
              <p:nvPr/>
            </p:nvSpPr>
            <p:spPr>
              <a:xfrm>
                <a:off x="4216400" y="4877499"/>
                <a:ext cx="7191114" cy="1173270"/>
              </a:xfrm>
              <a:prstGeom prst="rect">
                <a:avLst/>
              </a:prstGeom>
              <a:noFill/>
            </p:spPr>
            <p:txBody>
              <a:bodyPr wrap="square">
                <a:spAutoFit/>
              </a:bodyPr>
              <a:lstStyle/>
              <a:p>
                <a:pPr>
                  <a:lnSpc>
                    <a:spcPct val="107000"/>
                  </a:lnSpc>
                  <a:spcAft>
                    <a:spcPts val="800"/>
                  </a:spcAft>
                </a:pPr>
                <a14:m>
                  <m:oMathPara xmlns:m="http://schemas.openxmlformats.org/officeDocument/2006/math">
                    <m:oMathParaPr>
                      <m:jc m:val="centerGroup"/>
                    </m:oMathParaPr>
                    <m:oMath xmlns:m="http://schemas.openxmlformats.org/officeDocument/2006/math">
                      <m:sSub>
                        <m:sSubPr>
                          <m:ctrlPr>
                            <a:rPr lang="en-US" sz="2000" i="1" kern="100" smtClean="0">
                              <a:effectLst/>
                              <a:latin typeface="Cambria Math" panose="02040503050406030204" pitchFamily="18" charset="0"/>
                              <a:ea typeface="Calibri" panose="020F0502020204030204" pitchFamily="34" charset="0"/>
                              <a:cs typeface="Times New Roman" panose="02020603050405020304" pitchFamily="18" charset="0"/>
                            </a:rPr>
                          </m:ctrlPr>
                        </m:sSubPr>
                        <m:e>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𝑉</m:t>
                          </m:r>
                        </m:e>
                        <m:sub>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𝑝</m:t>
                          </m:r>
                        </m:sub>
                      </m:sSub>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m:t>
                      </m:r>
                      <m:rad>
                        <m:radPr>
                          <m:degHide m:val="on"/>
                          <m:ctrlPr>
                            <a:rPr lang="en-US" sz="2000" i="1" kern="100">
                              <a:effectLst/>
                              <a:latin typeface="Cambria Math" panose="02040503050406030204" pitchFamily="18" charset="0"/>
                              <a:ea typeface="Calibri" panose="020F0502020204030204" pitchFamily="34" charset="0"/>
                              <a:cs typeface="Times New Roman" panose="02020603050405020304" pitchFamily="18" charset="0"/>
                            </a:rPr>
                          </m:ctrlPr>
                        </m:radPr>
                        <m:deg/>
                        <m:e>
                          <m:f>
                            <m:fPr>
                              <m:ctrlPr>
                                <a:rPr lang="en-US" sz="2000" i="1" kern="100">
                                  <a:effectLst/>
                                  <a:latin typeface="Cambria Math" panose="02040503050406030204" pitchFamily="18" charset="0"/>
                                  <a:ea typeface="Calibri" panose="020F0502020204030204" pitchFamily="34" charset="0"/>
                                  <a:cs typeface="Times New Roman" panose="02020603050405020304" pitchFamily="18" charset="0"/>
                                </a:rPr>
                              </m:ctrlPr>
                            </m:fPr>
                            <m:num>
                              <m:r>
                                <a:rPr lang="fr-FR" sz="2000" b="0" i="1" kern="100" smtClean="0">
                                  <a:effectLst/>
                                  <a:latin typeface="Cambria Math" panose="02040503050406030204" pitchFamily="18" charset="0"/>
                                  <a:ea typeface="Calibri" panose="020F0502020204030204" pitchFamily="34" charset="0"/>
                                  <a:cs typeface="Times New Roman" panose="02020603050405020304" pitchFamily="18" charset="0"/>
                                </a:rPr>
                                <m:t>𝑀</m:t>
                              </m:r>
                            </m:num>
                            <m:den>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𝜌</m:t>
                              </m:r>
                            </m:den>
                          </m:f>
                        </m:e>
                      </m:rad>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m:t>
                      </m:r>
                      <m:rad>
                        <m:radPr>
                          <m:degHide m:val="on"/>
                          <m:ctrlPr>
                            <a:rPr lang="en-US" sz="2000" i="1" kern="100">
                              <a:effectLst/>
                              <a:latin typeface="Cambria Math" panose="02040503050406030204" pitchFamily="18" charset="0"/>
                              <a:ea typeface="Calibri" panose="020F0502020204030204" pitchFamily="34" charset="0"/>
                              <a:cs typeface="Times New Roman" panose="02020603050405020304" pitchFamily="18" charset="0"/>
                            </a:rPr>
                          </m:ctrlPr>
                        </m:radPr>
                        <m:deg/>
                        <m:e>
                          <m:f>
                            <m:fPr>
                              <m:ctrlPr>
                                <a:rPr lang="en-US" sz="2000" i="1" kern="100">
                                  <a:effectLst/>
                                  <a:latin typeface="Cambria Math" panose="02040503050406030204" pitchFamily="18" charset="0"/>
                                  <a:ea typeface="Calibri" panose="020F0502020204030204" pitchFamily="34" charset="0"/>
                                  <a:cs typeface="Times New Roman" panose="02020603050405020304" pitchFamily="18" charset="0"/>
                                </a:rPr>
                              </m:ctrlPr>
                            </m:fPr>
                            <m:num>
                              <m:r>
                                <a:rPr lang="en-US" sz="2000" b="1" i="1" kern="100">
                                  <a:effectLst/>
                                  <a:latin typeface="Cambria Math" panose="02040503050406030204" pitchFamily="18" charset="0"/>
                                  <a:ea typeface="Calibri" panose="020F0502020204030204" pitchFamily="34" charset="0"/>
                                  <a:cs typeface="Times New Roman" panose="02020603050405020304" pitchFamily="18" charset="0"/>
                                </a:rPr>
                                <m:t>𝑬</m:t>
                              </m:r>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(1−</m:t>
                              </m:r>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𝜈</m:t>
                              </m:r>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m:t>
                              </m:r>
                            </m:num>
                            <m:den>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𝜌</m:t>
                              </m:r>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(1+</m:t>
                              </m:r>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𝜈</m:t>
                              </m:r>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)(1−2</m:t>
                              </m:r>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𝜈</m:t>
                              </m:r>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m:t>
                              </m:r>
                            </m:den>
                          </m:f>
                        </m:e>
                      </m:rad>
                      <m:r>
                        <a:rPr lang="fr-FR" sz="2000" b="0" i="1" kern="100" smtClean="0">
                          <a:effectLst/>
                          <a:latin typeface="Cambria Math" panose="02040503050406030204" pitchFamily="18" charset="0"/>
                          <a:ea typeface="Calibri" panose="020F0502020204030204" pitchFamily="34" charset="0"/>
                          <a:cs typeface="Times New Roman" panose="02020603050405020304" pitchFamily="18" charset="0"/>
                        </a:rPr>
                        <m:t>        </m:t>
                      </m:r>
                      <m:sSub>
                        <m:sSubPr>
                          <m:ctrlPr>
                            <a:rPr lang="en-US" sz="2000" i="1" kern="100">
                              <a:effectLst/>
                              <a:latin typeface="Cambria Math" panose="02040503050406030204" pitchFamily="18" charset="0"/>
                              <a:ea typeface="Calibri" panose="020F0502020204030204" pitchFamily="34" charset="0"/>
                              <a:cs typeface="Times New Roman" panose="02020603050405020304" pitchFamily="18" charset="0"/>
                            </a:rPr>
                          </m:ctrlPr>
                        </m:sSubPr>
                        <m:e>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𝑉</m:t>
                          </m:r>
                        </m:e>
                        <m:sub>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𝑠</m:t>
                          </m:r>
                        </m:sub>
                      </m:sSub>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m:t>
                      </m:r>
                      <m:rad>
                        <m:radPr>
                          <m:degHide m:val="on"/>
                          <m:ctrlPr>
                            <a:rPr lang="en-US" sz="2000" i="1" kern="100">
                              <a:effectLst/>
                              <a:latin typeface="Cambria Math" panose="02040503050406030204" pitchFamily="18" charset="0"/>
                              <a:ea typeface="Calibri" panose="020F0502020204030204" pitchFamily="34" charset="0"/>
                              <a:cs typeface="Times New Roman" panose="02020603050405020304" pitchFamily="18" charset="0"/>
                            </a:rPr>
                          </m:ctrlPr>
                        </m:radPr>
                        <m:deg/>
                        <m:e>
                          <m:f>
                            <m:fPr>
                              <m:ctrlPr>
                                <a:rPr lang="en-US" sz="2000" i="1" kern="100">
                                  <a:effectLst/>
                                  <a:latin typeface="Cambria Math" panose="02040503050406030204" pitchFamily="18" charset="0"/>
                                  <a:ea typeface="Calibri" panose="020F0502020204030204" pitchFamily="34" charset="0"/>
                                  <a:cs typeface="Times New Roman" panose="02020603050405020304" pitchFamily="18" charset="0"/>
                                </a:rPr>
                              </m:ctrlPr>
                            </m:fPr>
                            <m:num>
                              <m:r>
                                <a:rPr lang="fr-FR" sz="2000" b="0" i="1" kern="100" smtClean="0">
                                  <a:effectLst/>
                                  <a:latin typeface="Cambria Math" panose="02040503050406030204" pitchFamily="18" charset="0"/>
                                  <a:ea typeface="Calibri" panose="020F0502020204030204" pitchFamily="34" charset="0"/>
                                  <a:cs typeface="Times New Roman" panose="02020603050405020304" pitchFamily="18" charset="0"/>
                                </a:rPr>
                                <m:t>𝐺</m:t>
                              </m:r>
                            </m:num>
                            <m:den>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𝜌</m:t>
                              </m:r>
                            </m:den>
                          </m:f>
                        </m:e>
                      </m:rad>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m:t>
                      </m:r>
                      <m:rad>
                        <m:radPr>
                          <m:degHide m:val="on"/>
                          <m:ctrlPr>
                            <a:rPr lang="en-US" sz="2000" i="1" kern="100">
                              <a:effectLst/>
                              <a:latin typeface="Cambria Math" panose="02040503050406030204" pitchFamily="18" charset="0"/>
                              <a:ea typeface="Calibri" panose="020F0502020204030204" pitchFamily="34" charset="0"/>
                              <a:cs typeface="Times New Roman" panose="02020603050405020304" pitchFamily="18" charset="0"/>
                            </a:rPr>
                          </m:ctrlPr>
                        </m:radPr>
                        <m:deg/>
                        <m:e>
                          <m:f>
                            <m:fPr>
                              <m:ctrlPr>
                                <a:rPr lang="en-US" sz="2000" i="1" kern="100">
                                  <a:effectLst/>
                                  <a:latin typeface="Cambria Math" panose="02040503050406030204" pitchFamily="18" charset="0"/>
                                  <a:ea typeface="Calibri" panose="020F0502020204030204" pitchFamily="34" charset="0"/>
                                  <a:cs typeface="Times New Roman" panose="02020603050405020304" pitchFamily="18" charset="0"/>
                                </a:rPr>
                              </m:ctrlPr>
                            </m:fPr>
                            <m:num>
                              <m:r>
                                <a:rPr lang="en-US" sz="2000" b="1" i="1" kern="100">
                                  <a:effectLst/>
                                  <a:latin typeface="Cambria Math" panose="02040503050406030204" pitchFamily="18" charset="0"/>
                                  <a:ea typeface="Calibri" panose="020F0502020204030204" pitchFamily="34" charset="0"/>
                                  <a:cs typeface="Times New Roman" panose="02020603050405020304" pitchFamily="18" charset="0"/>
                                </a:rPr>
                                <m:t>𝑬</m:t>
                              </m:r>
                            </m:num>
                            <m:den>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2</m:t>
                              </m:r>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𝜌</m:t>
                              </m:r>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(1+</m:t>
                              </m:r>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𝜈</m:t>
                              </m:r>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m:t>
                              </m:r>
                            </m:den>
                          </m:f>
                        </m:e>
                      </m:rad>
                    </m:oMath>
                  </m:oMathPara>
                </a14:m>
                <a:endParaRPr lang="en-US" sz="2000" kern="100">
                  <a:effectLst/>
                  <a:latin typeface="Calibri" panose="020F0502020204030204" pitchFamily="34" charset="0"/>
                  <a:ea typeface="Calibri" panose="020F0502020204030204" pitchFamily="34" charset="0"/>
                  <a:cs typeface="Times New Roman" panose="02020603050405020304" pitchFamily="18" charset="0"/>
                </a:endParaRPr>
              </a:p>
            </p:txBody>
          </p:sp>
        </mc:Choice>
        <mc:Fallback xmlns="">
          <p:sp>
            <p:nvSpPr>
              <p:cNvPr id="2" name="ZoneTexte 1">
                <a:extLst>
                  <a:ext uri="{FF2B5EF4-FFF2-40B4-BE49-F238E27FC236}">
                    <a16:creationId xmlns:a16="http://schemas.microsoft.com/office/drawing/2014/main" id="{02A2C478-0074-4FC7-E599-8BA982F2B5B1}"/>
                  </a:ext>
                </a:extLst>
              </p:cNvPr>
              <p:cNvSpPr txBox="1">
                <a:spLocks noRot="1" noChangeAspect="1" noMove="1" noResize="1" noEditPoints="1" noAdjustHandles="1" noChangeArrowheads="1" noChangeShapeType="1" noTextEdit="1"/>
              </p:cNvSpPr>
              <p:nvPr/>
            </p:nvSpPr>
            <p:spPr>
              <a:xfrm>
                <a:off x="4216400" y="4877499"/>
                <a:ext cx="7191114" cy="1173270"/>
              </a:xfrm>
              <a:prstGeom prst="rect">
                <a:avLst/>
              </a:prstGeom>
              <a:blipFill>
                <a:blip r:embed="rId4"/>
                <a:stretch>
                  <a:fillRect/>
                </a:stretch>
              </a:blipFill>
            </p:spPr>
            <p:txBody>
              <a:bodyPr/>
              <a:lstStyle/>
              <a:p>
                <a:r>
                  <a:rPr lang="en-US">
                    <a:noFill/>
                  </a:rPr>
                  <a:t> </a:t>
                </a:r>
              </a:p>
            </p:txBody>
          </p:sp>
        </mc:Fallback>
      </mc:AlternateContent>
      <p:pic>
        <p:nvPicPr>
          <p:cNvPr id="9" name="Image 8" descr="Une image contenant texte, motif&#10;&#10;Description générée automatiquement">
            <a:extLst>
              <a:ext uri="{FF2B5EF4-FFF2-40B4-BE49-F238E27FC236}">
                <a16:creationId xmlns:a16="http://schemas.microsoft.com/office/drawing/2014/main" id="{56AD7EA1-5714-E615-705B-2E1D4DDE0A57}"/>
              </a:ext>
            </a:extLst>
          </p:cNvPr>
          <p:cNvPicPr>
            <a:picLocks noChangeAspect="1"/>
          </p:cNvPicPr>
          <p:nvPr/>
        </p:nvPicPr>
        <p:blipFill>
          <a:blip r:embed="rId5"/>
          <a:stretch>
            <a:fillRect/>
          </a:stretch>
        </p:blipFill>
        <p:spPr>
          <a:xfrm>
            <a:off x="4678671" y="2867914"/>
            <a:ext cx="6486634" cy="1683380"/>
          </a:xfrm>
          <a:prstGeom prst="rect">
            <a:avLst/>
          </a:prstGeom>
        </p:spPr>
      </p:pic>
      <p:sp>
        <p:nvSpPr>
          <p:cNvPr id="12" name="Titre 1">
            <a:extLst>
              <a:ext uri="{FF2B5EF4-FFF2-40B4-BE49-F238E27FC236}">
                <a16:creationId xmlns:a16="http://schemas.microsoft.com/office/drawing/2014/main" id="{2A2CA75C-ED1B-F8B6-02E9-2A31D6CEA0BF}"/>
              </a:ext>
            </a:extLst>
          </p:cNvPr>
          <p:cNvSpPr txBox="1">
            <a:spLocks/>
          </p:cNvSpPr>
          <p:nvPr/>
        </p:nvSpPr>
        <p:spPr>
          <a:xfrm>
            <a:off x="235413" y="50079"/>
            <a:ext cx="10515600" cy="1325563"/>
          </a:xfrm>
          <a:prstGeom prst="rect">
            <a:avLst/>
          </a:prstGeom>
        </p:spPr>
        <p:txBody>
          <a:bodyPr vert="horz" lIns="91440" tIns="45720" rIns="91440" bIns="45720" rtlCol="0" anchor="ctr">
            <a:normAutofit/>
          </a:bodyPr>
          <a:lstStyle>
            <a:lvl1pPr>
              <a:lnSpc>
                <a:spcPct val="90000"/>
              </a:lnSpc>
              <a:spcBef>
                <a:spcPct val="0"/>
              </a:spcBef>
              <a:buNone/>
              <a:defRPr sz="4400">
                <a:latin typeface="+mj-lt"/>
                <a:ea typeface="+mj-ea"/>
                <a:cs typeface="+mj-cs"/>
              </a:defRPr>
            </a:lvl1pPr>
          </a:lstStyle>
          <a:p>
            <a:r>
              <a:rPr lang="fr-FR"/>
              <a:t>Méthode auscultation ultrasonique</a:t>
            </a:r>
          </a:p>
        </p:txBody>
      </p:sp>
      <p:pic>
        <p:nvPicPr>
          <p:cNvPr id="21" name="Image 20">
            <a:extLst>
              <a:ext uri="{FF2B5EF4-FFF2-40B4-BE49-F238E27FC236}">
                <a16:creationId xmlns:a16="http://schemas.microsoft.com/office/drawing/2014/main" id="{93010C56-A16E-6DDA-FAAD-B67E137403E5}"/>
              </a:ext>
            </a:extLst>
          </p:cNvPr>
          <p:cNvPicPr>
            <a:picLocks noChangeAspect="1"/>
          </p:cNvPicPr>
          <p:nvPr/>
        </p:nvPicPr>
        <p:blipFill>
          <a:blip r:embed="rId6"/>
          <a:srcRect t="10085" b="23590"/>
          <a:stretch/>
        </p:blipFill>
        <p:spPr>
          <a:xfrm>
            <a:off x="537650" y="2583802"/>
            <a:ext cx="1451113" cy="1283261"/>
          </a:xfrm>
          <a:prstGeom prst="rect">
            <a:avLst/>
          </a:prstGeom>
          <a:noFill/>
          <a:ln w="19050">
            <a:solidFill>
              <a:schemeClr val="bg2">
                <a:lumMod val="90000"/>
              </a:schemeClr>
            </a:solidFill>
          </a:ln>
          <a:effectLst>
            <a:outerShdw blurRad="50800" dist="38100" dir="2700000" algn="tl" rotWithShape="0">
              <a:prstClr val="black">
                <a:alpha val="40000"/>
              </a:prstClr>
            </a:outerShdw>
          </a:effectLst>
        </p:spPr>
      </p:pic>
      <p:pic>
        <p:nvPicPr>
          <p:cNvPr id="22" name="Image 21">
            <a:extLst>
              <a:ext uri="{FF2B5EF4-FFF2-40B4-BE49-F238E27FC236}">
                <a16:creationId xmlns:a16="http://schemas.microsoft.com/office/drawing/2014/main" id="{F4E0F22A-3D12-BD06-5D24-5A3A14F0F1B5}"/>
              </a:ext>
            </a:extLst>
          </p:cNvPr>
          <p:cNvPicPr>
            <a:picLocks noChangeAspect="1"/>
          </p:cNvPicPr>
          <p:nvPr/>
        </p:nvPicPr>
        <p:blipFill>
          <a:blip r:embed="rId7"/>
          <a:srcRect t="12295" b="14426"/>
          <a:stretch/>
        </p:blipFill>
        <p:spPr>
          <a:xfrm>
            <a:off x="532217" y="4117237"/>
            <a:ext cx="3275302" cy="1794431"/>
          </a:xfrm>
          <a:prstGeom prst="rect">
            <a:avLst/>
          </a:prstGeom>
          <a:noFill/>
          <a:ln w="19050">
            <a:solidFill>
              <a:schemeClr val="bg2">
                <a:lumMod val="90000"/>
              </a:schemeClr>
            </a:solidFill>
          </a:ln>
          <a:effectLst>
            <a:outerShdw blurRad="50800" dist="38100" dir="2700000" algn="tl" rotWithShape="0">
              <a:prstClr val="black">
                <a:alpha val="40000"/>
              </a:prstClr>
            </a:outerShdw>
          </a:effectLst>
        </p:spPr>
      </p:pic>
      <p:pic>
        <p:nvPicPr>
          <p:cNvPr id="23" name="Image 22" descr="Une image contenant Casques, câble, intérieur, électronique&#10;&#10;Description générée automatiquement">
            <a:extLst>
              <a:ext uri="{FF2B5EF4-FFF2-40B4-BE49-F238E27FC236}">
                <a16:creationId xmlns:a16="http://schemas.microsoft.com/office/drawing/2014/main" id="{A5E040B8-1089-96EE-56B6-43BF02F68954}"/>
              </a:ext>
            </a:extLst>
          </p:cNvPr>
          <p:cNvPicPr>
            <a:picLocks noChangeAspect="1"/>
          </p:cNvPicPr>
          <p:nvPr/>
        </p:nvPicPr>
        <p:blipFill>
          <a:blip r:embed="rId8" cstate="print">
            <a:extLst>
              <a:ext uri="{BEBA8EAE-BF5A-486C-A8C5-ECC9F3942E4B}">
                <a14:imgProps xmlns:a14="http://schemas.microsoft.com/office/drawing/2010/main">
                  <a14:imgLayer r:embed="rId9">
                    <a14:imgEffect>
                      <a14:saturation sat="66000"/>
                    </a14:imgEffect>
                    <a14:imgEffect>
                      <a14:brightnessContrast contrast="20000"/>
                    </a14:imgEffect>
                  </a14:imgLayer>
                </a14:imgProps>
              </a:ext>
              <a:ext uri="{28A0092B-C50C-407E-A947-70E740481C1C}">
                <a14:useLocalDpi xmlns:a14="http://schemas.microsoft.com/office/drawing/2010/main" val="0"/>
              </a:ext>
            </a:extLst>
          </a:blip>
          <a:stretch>
            <a:fillRect/>
          </a:stretch>
        </p:blipFill>
        <p:spPr>
          <a:xfrm rot="10800000">
            <a:off x="2077664" y="2583356"/>
            <a:ext cx="1729855" cy="1297390"/>
          </a:xfrm>
          <a:prstGeom prst="rect">
            <a:avLst/>
          </a:prstGeom>
          <a:noFill/>
          <a:ln w="19050">
            <a:solidFill>
              <a:schemeClr val="bg2">
                <a:lumMod val="90000"/>
              </a:schemeClr>
            </a:solidFill>
          </a:ln>
          <a:effectLst>
            <a:outerShdw blurRad="50800" dist="38100" dir="2700000" algn="tl" rotWithShape="0">
              <a:prstClr val="black">
                <a:alpha val="40000"/>
              </a:prstClr>
            </a:outerShdw>
          </a:effectLst>
        </p:spPr>
      </p:pic>
      <p:cxnSp>
        <p:nvCxnSpPr>
          <p:cNvPr id="8" name="Connecteur droit 7">
            <a:extLst>
              <a:ext uri="{FF2B5EF4-FFF2-40B4-BE49-F238E27FC236}">
                <a16:creationId xmlns:a16="http://schemas.microsoft.com/office/drawing/2014/main" id="{867C1133-61D3-E776-7B6D-E17A7FE39B63}"/>
              </a:ext>
            </a:extLst>
          </p:cNvPr>
          <p:cNvCxnSpPr/>
          <p:nvPr/>
        </p:nvCxnSpPr>
        <p:spPr>
          <a:xfrm>
            <a:off x="379847" y="958258"/>
            <a:ext cx="4371033" cy="0"/>
          </a:xfrm>
          <a:prstGeom prst="line">
            <a:avLst/>
          </a:prstGeom>
          <a:ln w="28575">
            <a:solidFill>
              <a:schemeClr val="bg1">
                <a:lumMod val="85000"/>
                <a:alpha val="95000"/>
              </a:schemeClr>
            </a:solidFill>
          </a:ln>
        </p:spPr>
        <p:style>
          <a:lnRef idx="3">
            <a:schemeClr val="accent2"/>
          </a:lnRef>
          <a:fillRef idx="0">
            <a:schemeClr val="accent2"/>
          </a:fillRef>
          <a:effectRef idx="2">
            <a:schemeClr val="accent2"/>
          </a:effectRef>
          <a:fontRef idx="minor">
            <a:schemeClr val="tx1"/>
          </a:fontRef>
        </p:style>
      </p:cxnSp>
      <p:sp>
        <p:nvSpPr>
          <p:cNvPr id="14" name="ZoneTexte 13">
            <a:extLst>
              <a:ext uri="{FF2B5EF4-FFF2-40B4-BE49-F238E27FC236}">
                <a16:creationId xmlns:a16="http://schemas.microsoft.com/office/drawing/2014/main" id="{172E07F2-B3EC-B8DC-D9B9-F62FCEF4E445}"/>
              </a:ext>
            </a:extLst>
          </p:cNvPr>
          <p:cNvSpPr txBox="1"/>
          <p:nvPr/>
        </p:nvSpPr>
        <p:spPr>
          <a:xfrm>
            <a:off x="88074" y="6544900"/>
            <a:ext cx="10662939" cy="263021"/>
          </a:xfrm>
          <a:prstGeom prst="rect">
            <a:avLst/>
          </a:prstGeom>
          <a:noFill/>
        </p:spPr>
        <p:txBody>
          <a:bodyPr wrap="square">
            <a:spAutoFit/>
          </a:bodyPr>
          <a:lstStyle/>
          <a:p>
            <a:pPr>
              <a:lnSpc>
                <a:spcPct val="107000"/>
              </a:lnSpc>
              <a:spcAft>
                <a:spcPts val="800"/>
              </a:spcAft>
            </a:pPr>
            <a:r>
              <a:rPr lang="fr-FR" sz="1100" kern="100">
                <a:effectLst/>
                <a:latin typeface="Marianne" panose="02000000000000000000" pitchFamily="2" charset="0"/>
                <a:ea typeface="Calibri" panose="020F0502020204030204" pitchFamily="34" charset="0"/>
                <a:cs typeface="Calibri" panose="020F0502020204030204" pitchFamily="34" charset="0"/>
              </a:rPr>
              <a:t>1) AFNOR. NF EN 12504-4 Essais pour béton dans les structures/Détermination de la vitesse de propagation des ultrasons. 2021.</a:t>
            </a:r>
            <a:endParaRPr lang="en-US" sz="1100" kern="100">
              <a:effectLst/>
              <a:latin typeface="Marianne" panose="02000000000000000000" pitchFamily="2" charset="0"/>
              <a:ea typeface="Calibri" panose="020F0502020204030204" pitchFamily="34" charset="0"/>
              <a:cs typeface="Times New Roman" panose="02020603050405020304" pitchFamily="18" charset="0"/>
            </a:endParaRPr>
          </a:p>
        </p:txBody>
      </p:sp>
      <p:sp>
        <p:nvSpPr>
          <p:cNvPr id="3" name="ZoneTexte 2">
            <a:extLst>
              <a:ext uri="{FF2B5EF4-FFF2-40B4-BE49-F238E27FC236}">
                <a16:creationId xmlns:a16="http://schemas.microsoft.com/office/drawing/2014/main" id="{F3D46CD8-916C-FA42-8F8B-4E7CA49B549A}"/>
              </a:ext>
            </a:extLst>
          </p:cNvPr>
          <p:cNvSpPr txBox="1"/>
          <p:nvPr/>
        </p:nvSpPr>
        <p:spPr>
          <a:xfrm>
            <a:off x="11794236" y="6396335"/>
            <a:ext cx="397764" cy="461665"/>
          </a:xfrm>
          <a:prstGeom prst="rect">
            <a:avLst/>
          </a:prstGeom>
          <a:noFill/>
        </p:spPr>
        <p:txBody>
          <a:bodyPr wrap="square" rtlCol="0">
            <a:spAutoFit/>
          </a:bodyPr>
          <a:lstStyle/>
          <a:p>
            <a:r>
              <a:rPr lang="fr-FR" sz="2400" dirty="0">
                <a:solidFill>
                  <a:schemeClr val="bg1">
                    <a:lumMod val="75000"/>
                  </a:schemeClr>
                </a:solidFill>
                <a:latin typeface="+mj-lt"/>
              </a:rPr>
              <a:t>6</a:t>
            </a:r>
          </a:p>
        </p:txBody>
      </p:sp>
    </p:spTree>
    <p:extLst>
      <p:ext uri="{BB962C8B-B14F-4D97-AF65-F5344CB8AC3E}">
        <p14:creationId xmlns:p14="http://schemas.microsoft.com/office/powerpoint/2010/main" val="10238694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E494C8-60AB-0F58-575F-4BFC23EE3D15}"/>
            </a:ext>
          </a:extLst>
        </p:cNvPr>
        <p:cNvGrpSpPr/>
        <p:nvPr/>
      </p:nvGrpSpPr>
      <p:grpSpPr>
        <a:xfrm>
          <a:off x="0" y="0"/>
          <a:ext cx="0" cy="0"/>
          <a:chOff x="0" y="0"/>
          <a:chExt cx="0" cy="0"/>
        </a:xfrm>
      </p:grpSpPr>
      <p:pic>
        <p:nvPicPr>
          <p:cNvPr id="3" name="Image 2">
            <a:extLst>
              <a:ext uri="{FF2B5EF4-FFF2-40B4-BE49-F238E27FC236}">
                <a16:creationId xmlns:a16="http://schemas.microsoft.com/office/drawing/2014/main" id="{52C10B5F-A294-E995-147C-AD4E6F0E0AA7}"/>
              </a:ext>
            </a:extLst>
          </p:cNvPr>
          <p:cNvPicPr>
            <a:picLocks noChangeAspect="1"/>
          </p:cNvPicPr>
          <p:nvPr/>
        </p:nvPicPr>
        <p:blipFill rotWithShape="1">
          <a:blip r:embed="rId3"/>
          <a:srcRect l="54384" t="34964" r="2652" b="13899"/>
          <a:stretch/>
        </p:blipFill>
        <p:spPr>
          <a:xfrm>
            <a:off x="664295" y="1432845"/>
            <a:ext cx="3052382" cy="1461962"/>
          </a:xfrm>
          <a:prstGeom prst="rect">
            <a:avLst/>
          </a:prstGeom>
        </p:spPr>
      </p:pic>
      <p:sp>
        <p:nvSpPr>
          <p:cNvPr id="16" name="ZoneTexte 15">
            <a:extLst>
              <a:ext uri="{FF2B5EF4-FFF2-40B4-BE49-F238E27FC236}">
                <a16:creationId xmlns:a16="http://schemas.microsoft.com/office/drawing/2014/main" id="{25EEFCCF-4E20-89AE-6AEE-C280082B68E7}"/>
              </a:ext>
            </a:extLst>
          </p:cNvPr>
          <p:cNvSpPr txBox="1"/>
          <p:nvPr/>
        </p:nvSpPr>
        <p:spPr>
          <a:xfrm>
            <a:off x="532217" y="1309484"/>
            <a:ext cx="3149356" cy="338554"/>
          </a:xfrm>
          <a:prstGeom prst="rect">
            <a:avLst/>
          </a:prstGeom>
          <a:noFill/>
        </p:spPr>
        <p:txBody>
          <a:bodyPr wrap="square">
            <a:spAutoFit/>
          </a:bodyPr>
          <a:lstStyle/>
          <a:p>
            <a:r>
              <a:rPr lang="fr-FR" sz="1600" kern="1100">
                <a:latin typeface="Marianne Light" panose="02000000000000000000" pitchFamily="2" charset="0"/>
              </a:rPr>
              <a:t>Méthode test par Impact</a:t>
            </a:r>
            <a:r>
              <a:rPr lang="fr-FR" sz="1600" kern="1100">
                <a:latin typeface="Abadi Extra Light" panose="020B0204020104020204" pitchFamily="34" charset="0"/>
              </a:rPr>
              <a:t>¹</a:t>
            </a:r>
            <a:endParaRPr lang="fr-FR" sz="1600" kern="1100">
              <a:latin typeface="Marianne Light" panose="02000000000000000000" pitchFamily="2" charset="0"/>
            </a:endParaRPr>
          </a:p>
        </p:txBody>
      </p:sp>
      <p:sp>
        <p:nvSpPr>
          <p:cNvPr id="18" name="Rectangle 17">
            <a:extLst>
              <a:ext uri="{FF2B5EF4-FFF2-40B4-BE49-F238E27FC236}">
                <a16:creationId xmlns:a16="http://schemas.microsoft.com/office/drawing/2014/main" id="{71C8CFF5-2E67-B2E7-5852-A302F4995B43}"/>
              </a:ext>
            </a:extLst>
          </p:cNvPr>
          <p:cNvSpPr/>
          <p:nvPr/>
        </p:nvSpPr>
        <p:spPr>
          <a:xfrm>
            <a:off x="532217" y="1252282"/>
            <a:ext cx="3316539" cy="1746480"/>
          </a:xfrm>
          <a:prstGeom prst="rect">
            <a:avLst/>
          </a:prstGeom>
          <a:noFill/>
          <a:ln w="28575">
            <a:solidFill>
              <a:schemeClr val="bg2">
                <a:lumMod val="90000"/>
                <a:alpha val="42000"/>
              </a:schemeClr>
            </a:soli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 name="ZoneTexte 3">
            <a:extLst>
              <a:ext uri="{FF2B5EF4-FFF2-40B4-BE49-F238E27FC236}">
                <a16:creationId xmlns:a16="http://schemas.microsoft.com/office/drawing/2014/main" id="{0B20285E-7E18-A8F4-5AD3-A68750BBCA2D}"/>
              </a:ext>
            </a:extLst>
          </p:cNvPr>
          <p:cNvSpPr txBox="1"/>
          <p:nvPr/>
        </p:nvSpPr>
        <p:spPr>
          <a:xfrm>
            <a:off x="4107161" y="1478761"/>
            <a:ext cx="7058144" cy="1092607"/>
          </a:xfrm>
          <a:prstGeom prst="rect">
            <a:avLst/>
          </a:prstGeom>
          <a:noFill/>
        </p:spPr>
        <p:txBody>
          <a:bodyPr wrap="square">
            <a:spAutoFit/>
          </a:bodyPr>
          <a:lstStyle/>
          <a:p>
            <a:r>
              <a:rPr lang="fr-FR" kern="1100">
                <a:latin typeface="Marianne Light" panose="02000000000000000000" pitchFamily="2" charset="0"/>
              </a:rPr>
              <a:t>Estimation des propriétés élastiques d’un milieu à partir des mesures de vitesse de propagations d’ondes ultrasoniques.</a:t>
            </a:r>
          </a:p>
          <a:p>
            <a:endParaRPr lang="fr-FR" sz="1100" kern="1100">
              <a:latin typeface="Marianne Light" panose="02000000000000000000" pitchFamily="2" charset="0"/>
            </a:endParaRPr>
          </a:p>
          <a:p>
            <a:pPr algn="ctr"/>
            <a:r>
              <a:rPr lang="fr-FR" kern="1100">
                <a:latin typeface="Marianne Light" panose="02000000000000000000" pitchFamily="2" charset="0"/>
              </a:rPr>
              <a:t>Fréquence de résonance longitudinale</a:t>
            </a:r>
          </a:p>
        </p:txBody>
      </p:sp>
      <p:sp>
        <p:nvSpPr>
          <p:cNvPr id="12" name="Titre 1">
            <a:extLst>
              <a:ext uri="{FF2B5EF4-FFF2-40B4-BE49-F238E27FC236}">
                <a16:creationId xmlns:a16="http://schemas.microsoft.com/office/drawing/2014/main" id="{86C66E05-0500-7FE4-0972-17C4E7DBECAC}"/>
              </a:ext>
            </a:extLst>
          </p:cNvPr>
          <p:cNvSpPr txBox="1">
            <a:spLocks/>
          </p:cNvSpPr>
          <p:nvPr/>
        </p:nvSpPr>
        <p:spPr>
          <a:xfrm>
            <a:off x="235413" y="50079"/>
            <a:ext cx="10515600" cy="1325563"/>
          </a:xfrm>
          <a:prstGeom prst="rect">
            <a:avLst/>
          </a:prstGeom>
        </p:spPr>
        <p:txBody>
          <a:bodyPr vert="horz" lIns="91440" tIns="45720" rIns="91440" bIns="45720" rtlCol="0" anchor="ctr">
            <a:normAutofit/>
          </a:bodyPr>
          <a:lstStyle>
            <a:lvl1pPr>
              <a:lnSpc>
                <a:spcPct val="90000"/>
              </a:lnSpc>
              <a:spcBef>
                <a:spcPct val="0"/>
              </a:spcBef>
              <a:buNone/>
              <a:defRPr sz="4400">
                <a:latin typeface="+mj-lt"/>
                <a:ea typeface="+mj-ea"/>
                <a:cs typeface="+mj-cs"/>
              </a:defRPr>
            </a:lvl1pPr>
          </a:lstStyle>
          <a:p>
            <a:r>
              <a:rPr lang="fr-FR"/>
              <a:t>Méthode analyse modale</a:t>
            </a:r>
          </a:p>
        </p:txBody>
      </p:sp>
      <p:cxnSp>
        <p:nvCxnSpPr>
          <p:cNvPr id="8" name="Connecteur droit 7">
            <a:extLst>
              <a:ext uri="{FF2B5EF4-FFF2-40B4-BE49-F238E27FC236}">
                <a16:creationId xmlns:a16="http://schemas.microsoft.com/office/drawing/2014/main" id="{CE0EFBD3-BB15-3299-28D0-8196FEDBD323}"/>
              </a:ext>
            </a:extLst>
          </p:cNvPr>
          <p:cNvCxnSpPr/>
          <p:nvPr/>
        </p:nvCxnSpPr>
        <p:spPr>
          <a:xfrm>
            <a:off x="379847" y="958258"/>
            <a:ext cx="4371033" cy="0"/>
          </a:xfrm>
          <a:prstGeom prst="line">
            <a:avLst/>
          </a:prstGeom>
          <a:ln w="28575">
            <a:solidFill>
              <a:schemeClr val="bg1">
                <a:lumMod val="85000"/>
                <a:alpha val="95000"/>
              </a:schemeClr>
            </a:solidFill>
          </a:ln>
        </p:spPr>
        <p:style>
          <a:lnRef idx="3">
            <a:schemeClr val="accent2"/>
          </a:lnRef>
          <a:fillRef idx="0">
            <a:schemeClr val="accent2"/>
          </a:fillRef>
          <a:effectRef idx="2">
            <a:schemeClr val="accent2"/>
          </a:effectRef>
          <a:fontRef idx="minor">
            <a:schemeClr val="tx1"/>
          </a:fontRef>
        </p:style>
      </p:cxnSp>
      <p:pic>
        <p:nvPicPr>
          <p:cNvPr id="5" name="Image 4" descr="Une image contenant outil, intérieur, table, jaune&#10;&#10;Description générée automatiquement">
            <a:extLst>
              <a:ext uri="{FF2B5EF4-FFF2-40B4-BE49-F238E27FC236}">
                <a16:creationId xmlns:a16="http://schemas.microsoft.com/office/drawing/2014/main" id="{A39659E1-D093-813D-849D-E2C53965D20F}"/>
              </a:ext>
            </a:extLst>
          </p:cNvPr>
          <p:cNvPicPr>
            <a:picLocks noChangeAspect="1"/>
          </p:cNvPicPr>
          <p:nvPr/>
        </p:nvPicPr>
        <p:blipFill rotWithShape="1">
          <a:blip r:embed="rId4" cstate="print">
            <a:extLst>
              <a:ext uri="{BEBA8EAE-BF5A-486C-A8C5-ECC9F3942E4B}">
                <a14:imgProps xmlns:a14="http://schemas.microsoft.com/office/drawing/2010/main">
                  <a14:imgLayer r:embed="rId5">
                    <a14:imgEffect>
                      <a14:sharpenSoften amount="50000"/>
                    </a14:imgEffect>
                  </a14:imgLayer>
                </a14:imgProps>
              </a:ext>
              <a:ext uri="{28A0092B-C50C-407E-A947-70E740481C1C}">
                <a14:useLocalDpi xmlns:a14="http://schemas.microsoft.com/office/drawing/2010/main" val="0"/>
              </a:ext>
            </a:extLst>
          </a:blip>
          <a:srcRect t="6638" r="4851" b="19112"/>
          <a:stretch/>
        </p:blipFill>
        <p:spPr>
          <a:xfrm>
            <a:off x="536843" y="3183066"/>
            <a:ext cx="1269943" cy="1321331"/>
          </a:xfrm>
          <a:prstGeom prst="rect">
            <a:avLst/>
          </a:prstGeom>
          <a:noFill/>
          <a:ln w="19050">
            <a:solidFill>
              <a:schemeClr val="bg2">
                <a:lumMod val="75000"/>
              </a:schemeClr>
            </a:solidFill>
          </a:ln>
          <a:effectLst>
            <a:outerShdw blurRad="50800" dist="38100" dir="2700000" algn="tl" rotWithShape="0">
              <a:prstClr val="black">
                <a:alpha val="40000"/>
              </a:prstClr>
            </a:outerShdw>
          </a:effectLst>
        </p:spPr>
      </p:pic>
      <p:pic>
        <p:nvPicPr>
          <p:cNvPr id="6" name="Image 5">
            <a:extLst>
              <a:ext uri="{FF2B5EF4-FFF2-40B4-BE49-F238E27FC236}">
                <a16:creationId xmlns:a16="http://schemas.microsoft.com/office/drawing/2014/main" id="{79A71C48-FDD2-B1FC-C4C5-80CF04FC6120}"/>
              </a:ext>
            </a:extLst>
          </p:cNvPr>
          <p:cNvPicPr>
            <a:picLocks noChangeAspect="1"/>
          </p:cNvPicPr>
          <p:nvPr/>
        </p:nvPicPr>
        <p:blipFill>
          <a:blip r:embed="rId6"/>
          <a:stretch>
            <a:fillRect/>
          </a:stretch>
        </p:blipFill>
        <p:spPr>
          <a:xfrm>
            <a:off x="2325898" y="3586757"/>
            <a:ext cx="1424228" cy="476445"/>
          </a:xfrm>
          <a:prstGeom prst="rect">
            <a:avLst/>
          </a:prstGeom>
        </p:spPr>
      </p:pic>
      <p:sp>
        <p:nvSpPr>
          <p:cNvPr id="7" name="Rectangle 6">
            <a:extLst>
              <a:ext uri="{FF2B5EF4-FFF2-40B4-BE49-F238E27FC236}">
                <a16:creationId xmlns:a16="http://schemas.microsoft.com/office/drawing/2014/main" id="{8C8F38C9-7BC5-BFDA-4220-7502B82157B7}"/>
              </a:ext>
            </a:extLst>
          </p:cNvPr>
          <p:cNvSpPr/>
          <p:nvPr/>
        </p:nvSpPr>
        <p:spPr>
          <a:xfrm>
            <a:off x="2223613" y="3183066"/>
            <a:ext cx="1586615" cy="1321331"/>
          </a:xfrm>
          <a:prstGeom prst="rect">
            <a:avLst/>
          </a:prstGeom>
          <a:noFill/>
          <a:ln w="28575">
            <a:solidFill>
              <a:schemeClr val="bg2">
                <a:lumMod val="90000"/>
                <a:alpha val="42000"/>
              </a:schemeClr>
            </a:soli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 name="Image 9">
            <a:extLst>
              <a:ext uri="{FF2B5EF4-FFF2-40B4-BE49-F238E27FC236}">
                <a16:creationId xmlns:a16="http://schemas.microsoft.com/office/drawing/2014/main" id="{BBF20692-FB88-1BC7-8946-211D6BA8C8A2}"/>
              </a:ext>
            </a:extLst>
          </p:cNvPr>
          <p:cNvPicPr>
            <a:picLocks noChangeAspect="1"/>
          </p:cNvPicPr>
          <p:nvPr/>
        </p:nvPicPr>
        <p:blipFill>
          <a:blip r:embed="rId7"/>
          <a:srcRect b="69139"/>
          <a:stretch>
            <a:fillRect/>
          </a:stretch>
        </p:blipFill>
        <p:spPr>
          <a:xfrm>
            <a:off x="4141553" y="2886791"/>
            <a:ext cx="7259637" cy="1884619"/>
          </a:xfrm>
          <a:prstGeom prst="rect">
            <a:avLst/>
          </a:prstGeom>
        </p:spPr>
      </p:pic>
      <p:pic>
        <p:nvPicPr>
          <p:cNvPr id="13" name="Image 12">
            <a:extLst>
              <a:ext uri="{FF2B5EF4-FFF2-40B4-BE49-F238E27FC236}">
                <a16:creationId xmlns:a16="http://schemas.microsoft.com/office/drawing/2014/main" id="{B34320E8-BF47-AD9D-F723-7D555639C332}"/>
              </a:ext>
            </a:extLst>
          </p:cNvPr>
          <p:cNvPicPr>
            <a:picLocks noChangeAspect="1"/>
          </p:cNvPicPr>
          <p:nvPr/>
        </p:nvPicPr>
        <p:blipFill>
          <a:blip r:embed="rId7"/>
          <a:srcRect t="59683" b="11483"/>
          <a:stretch>
            <a:fillRect/>
          </a:stretch>
        </p:blipFill>
        <p:spPr>
          <a:xfrm>
            <a:off x="4141553" y="4868291"/>
            <a:ext cx="7259639" cy="1760790"/>
          </a:xfrm>
          <a:prstGeom prst="rect">
            <a:avLst/>
          </a:prstGeom>
        </p:spPr>
      </p:pic>
      <p:sp>
        <p:nvSpPr>
          <p:cNvPr id="15" name="ZoneTexte 14">
            <a:extLst>
              <a:ext uri="{FF2B5EF4-FFF2-40B4-BE49-F238E27FC236}">
                <a16:creationId xmlns:a16="http://schemas.microsoft.com/office/drawing/2014/main" id="{04356264-69EF-E9D1-F758-CC796F99AB88}"/>
              </a:ext>
            </a:extLst>
          </p:cNvPr>
          <p:cNvSpPr txBox="1"/>
          <p:nvPr/>
        </p:nvSpPr>
        <p:spPr>
          <a:xfrm>
            <a:off x="4604045" y="2934066"/>
            <a:ext cx="2996398" cy="276999"/>
          </a:xfrm>
          <a:prstGeom prst="rect">
            <a:avLst/>
          </a:prstGeom>
          <a:noFill/>
        </p:spPr>
        <p:txBody>
          <a:bodyPr wrap="square">
            <a:spAutoFit/>
          </a:bodyPr>
          <a:lstStyle/>
          <a:p>
            <a:r>
              <a:rPr lang="fr-FR" sz="1200" b="1">
                <a:latin typeface="Marianne Light" panose="02000000000000000000" pitchFamily="2" charset="0"/>
              </a:rPr>
              <a:t>Acquisition temporelle</a:t>
            </a:r>
            <a:endParaRPr lang="fr-FR" sz="1200" b="1"/>
          </a:p>
        </p:txBody>
      </p:sp>
      <p:sp>
        <p:nvSpPr>
          <p:cNvPr id="17" name="ZoneTexte 16">
            <a:extLst>
              <a:ext uri="{FF2B5EF4-FFF2-40B4-BE49-F238E27FC236}">
                <a16:creationId xmlns:a16="http://schemas.microsoft.com/office/drawing/2014/main" id="{A136CBA6-083C-448F-EE60-5D0880BAD1B6}"/>
              </a:ext>
            </a:extLst>
          </p:cNvPr>
          <p:cNvSpPr txBox="1"/>
          <p:nvPr/>
        </p:nvSpPr>
        <p:spPr>
          <a:xfrm>
            <a:off x="4604045" y="4762075"/>
            <a:ext cx="2996398" cy="276999"/>
          </a:xfrm>
          <a:prstGeom prst="rect">
            <a:avLst/>
          </a:prstGeom>
          <a:noFill/>
        </p:spPr>
        <p:txBody>
          <a:bodyPr wrap="square">
            <a:spAutoFit/>
          </a:bodyPr>
          <a:lstStyle/>
          <a:p>
            <a:r>
              <a:rPr lang="fr-FR" sz="1200" b="1">
                <a:latin typeface="Marianne Light" panose="02000000000000000000" pitchFamily="2" charset="0"/>
              </a:rPr>
              <a:t>Spectre réponse</a:t>
            </a:r>
            <a:endParaRPr lang="fr-FR" sz="1200" b="1"/>
          </a:p>
        </p:txBody>
      </p:sp>
      <p:sp>
        <p:nvSpPr>
          <p:cNvPr id="14" name="ZoneTexte 13">
            <a:extLst>
              <a:ext uri="{FF2B5EF4-FFF2-40B4-BE49-F238E27FC236}">
                <a16:creationId xmlns:a16="http://schemas.microsoft.com/office/drawing/2014/main" id="{6FCD24AB-C047-CEFA-61F5-DCC056F3A262}"/>
              </a:ext>
            </a:extLst>
          </p:cNvPr>
          <p:cNvSpPr txBox="1"/>
          <p:nvPr/>
        </p:nvSpPr>
        <p:spPr>
          <a:xfrm>
            <a:off x="88074" y="6544900"/>
            <a:ext cx="10662939" cy="263021"/>
          </a:xfrm>
          <a:prstGeom prst="rect">
            <a:avLst/>
          </a:prstGeom>
          <a:noFill/>
        </p:spPr>
        <p:txBody>
          <a:bodyPr wrap="square">
            <a:spAutoFit/>
          </a:bodyPr>
          <a:lstStyle/>
          <a:p>
            <a:pPr>
              <a:lnSpc>
                <a:spcPct val="107000"/>
              </a:lnSpc>
              <a:spcAft>
                <a:spcPts val="800"/>
              </a:spcAft>
            </a:pPr>
            <a:r>
              <a:rPr lang="en-US" sz="1100" kern="100">
                <a:latin typeface="Marianne" panose="02000000000000000000" pitchFamily="2" charset="0"/>
                <a:ea typeface="Calibri" panose="020F0502020204030204" pitchFamily="34" charset="0"/>
                <a:cs typeface="Calibri" panose="020F0502020204030204" pitchFamily="34" charset="0"/>
              </a:rPr>
              <a:t>1) ASTM C215-14 Standard Test Method for Fundamental Transverse, Longitudinal, and Torsional Resonant Frequencies of Concrete Specimens. 2014.</a:t>
            </a:r>
            <a:endParaRPr lang="en-US" sz="1100" kern="100">
              <a:latin typeface="Marianne" panose="02000000000000000000" pitchFamily="2" charset="0"/>
              <a:ea typeface="Calibri" panose="020F0502020204030204" pitchFamily="34" charset="0"/>
              <a:cs typeface="Times New Roman" panose="02020603050405020304" pitchFamily="18" charset="0"/>
            </a:endParaRPr>
          </a:p>
        </p:txBody>
      </p:sp>
      <mc:AlternateContent xmlns:mc="http://schemas.openxmlformats.org/markup-compatibility/2006" xmlns:a14="http://schemas.microsoft.com/office/drawing/2010/main">
        <mc:Choice Requires="a14">
          <p:sp>
            <p:nvSpPr>
              <p:cNvPr id="26" name="Espace réservé du contenu 4">
                <a:extLst>
                  <a:ext uri="{FF2B5EF4-FFF2-40B4-BE49-F238E27FC236}">
                    <a16:creationId xmlns:a16="http://schemas.microsoft.com/office/drawing/2014/main" id="{D16172C0-377A-1C79-4797-FBB9D15D186D}"/>
                  </a:ext>
                </a:extLst>
              </p:cNvPr>
              <p:cNvSpPr txBox="1">
                <a:spLocks/>
              </p:cNvSpPr>
              <p:nvPr/>
            </p:nvSpPr>
            <p:spPr>
              <a:xfrm>
                <a:off x="1398748" y="5131130"/>
                <a:ext cx="1730938" cy="1070549"/>
              </a:xfrm>
              <a:prstGeom prst="rect">
                <a:avLst/>
              </a:prstGeom>
              <a:noFill/>
            </p:spPr>
            <p:txBody>
              <a:bodyPr vert="horz" wrap="square" lIns="91440" tIns="45720" rIns="91440" bIns="45720" rtlCol="0">
                <a:sp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marL="0" indent="0">
                  <a:lnSpc>
                    <a:spcPct val="107000"/>
                  </a:lnSpc>
                  <a:spcAft>
                    <a:spcPts val="800"/>
                  </a:spcAft>
                  <a:buFont typeface="Arial" pitchFamily="34" charset="0"/>
                  <a:buNone/>
                </a:pPr>
                <a14:m>
                  <m:oMathPara xmlns:m="http://schemas.openxmlformats.org/officeDocument/2006/math">
                    <m:oMathParaPr>
                      <m:jc m:val="left"/>
                    </m:oMathParaPr>
                    <m:oMath xmlns:m="http://schemas.openxmlformats.org/officeDocument/2006/math">
                      <m:sSub>
                        <m:sSubPr>
                          <m:ctrlPr>
                            <a:rPr lang="fr-FR" i="1" kern="100" smtClean="0">
                              <a:latin typeface="Cambria Math" panose="02040503050406030204" pitchFamily="18" charset="0"/>
                              <a:ea typeface="Calibri" panose="020F0502020204030204" pitchFamily="34" charset="0"/>
                              <a:cs typeface="Times New Roman" panose="02020603050405020304" pitchFamily="18" charset="0"/>
                            </a:rPr>
                          </m:ctrlPr>
                        </m:sSubPr>
                        <m:e>
                          <m:r>
                            <a:rPr lang="fr-FR" b="0" i="1" kern="100" smtClean="0">
                              <a:latin typeface="Cambria Math" panose="02040503050406030204" pitchFamily="18" charset="0"/>
                              <a:ea typeface="Calibri" panose="020F0502020204030204" pitchFamily="34" charset="0"/>
                              <a:cs typeface="Times New Roman" panose="02020603050405020304" pitchFamily="18" charset="0"/>
                            </a:rPr>
                            <m:t>𝑓</m:t>
                          </m:r>
                        </m:e>
                        <m:sub>
                          <m:r>
                            <a:rPr lang="fr-FR" b="0" i="1" kern="100" smtClean="0">
                              <a:latin typeface="Cambria Math" panose="02040503050406030204" pitchFamily="18" charset="0"/>
                              <a:ea typeface="Calibri" panose="020F0502020204030204" pitchFamily="34" charset="0"/>
                              <a:cs typeface="Times New Roman" panose="02020603050405020304" pitchFamily="18" charset="0"/>
                            </a:rPr>
                            <m:t>𝑙</m:t>
                          </m:r>
                        </m:sub>
                      </m:sSub>
                      <m:r>
                        <a:rPr lang="en-US" b="0" i="1" kern="100">
                          <a:latin typeface="Cambria Math" panose="02040503050406030204" pitchFamily="18" charset="0"/>
                          <a:ea typeface="Calibri" panose="020F0502020204030204" pitchFamily="34" charset="0"/>
                          <a:cs typeface="Times New Roman" panose="02020603050405020304" pitchFamily="18" charset="0"/>
                        </a:rPr>
                        <m:t>=</m:t>
                      </m:r>
                      <m:rad>
                        <m:radPr>
                          <m:degHide m:val="on"/>
                          <m:ctrlPr>
                            <a:rPr lang="en-US" i="1" kern="100">
                              <a:latin typeface="Cambria Math" panose="02040503050406030204" pitchFamily="18" charset="0"/>
                              <a:ea typeface="Calibri" panose="020F0502020204030204" pitchFamily="34" charset="0"/>
                              <a:cs typeface="Times New Roman" panose="02020603050405020304" pitchFamily="18" charset="0"/>
                            </a:rPr>
                          </m:ctrlPr>
                        </m:radPr>
                        <m:deg/>
                        <m:e>
                          <m:f>
                            <m:fPr>
                              <m:ctrlPr>
                                <a:rPr lang="en-US" i="1" kern="100">
                                  <a:latin typeface="Cambria Math" panose="02040503050406030204" pitchFamily="18" charset="0"/>
                                  <a:ea typeface="Calibri" panose="020F0502020204030204" pitchFamily="34" charset="0"/>
                                  <a:cs typeface="Times New Roman" panose="02020603050405020304" pitchFamily="18" charset="0"/>
                                </a:rPr>
                              </m:ctrlPr>
                            </m:fPr>
                            <m:num>
                              <m:r>
                                <a:rPr lang="fr-FR" b="1" i="1" kern="100" smtClean="0">
                                  <a:latin typeface="Cambria Math" panose="02040503050406030204" pitchFamily="18" charset="0"/>
                                  <a:ea typeface="Calibri" panose="020F0502020204030204" pitchFamily="34" charset="0"/>
                                  <a:cs typeface="Times New Roman" panose="02020603050405020304" pitchFamily="18" charset="0"/>
                                </a:rPr>
                                <m:t>𝑬</m:t>
                              </m:r>
                            </m:num>
                            <m:den>
                              <m:r>
                                <a:rPr lang="en-US" b="0" i="1" kern="100">
                                  <a:latin typeface="Cambria Math" panose="02040503050406030204" pitchFamily="18" charset="0"/>
                                  <a:ea typeface="Calibri" panose="020F0502020204030204" pitchFamily="34" charset="0"/>
                                  <a:cs typeface="Times New Roman" panose="02020603050405020304" pitchFamily="18" charset="0"/>
                                </a:rPr>
                                <m:t>𝜌</m:t>
                              </m:r>
                            </m:den>
                          </m:f>
                        </m:e>
                      </m:rad>
                      <m:r>
                        <a:rPr lang="fr-FR" b="0" i="1" kern="100" smtClean="0">
                          <a:latin typeface="Cambria Math" panose="02040503050406030204" pitchFamily="18" charset="0"/>
                          <a:ea typeface="Calibri" panose="020F0502020204030204" pitchFamily="34" charset="0"/>
                          <a:cs typeface="Times New Roman" panose="02020603050405020304" pitchFamily="18" charset="0"/>
                        </a:rPr>
                        <m:t>.</m:t>
                      </m:r>
                      <m:f>
                        <m:fPr>
                          <m:ctrlPr>
                            <a:rPr lang="fr-FR" i="1" kern="100" smtClean="0">
                              <a:latin typeface="Cambria Math" panose="02040503050406030204" pitchFamily="18" charset="0"/>
                              <a:ea typeface="Calibri" panose="020F0502020204030204" pitchFamily="34" charset="0"/>
                              <a:cs typeface="Times New Roman" panose="02020603050405020304" pitchFamily="18" charset="0"/>
                            </a:rPr>
                          </m:ctrlPr>
                        </m:fPr>
                        <m:num>
                          <m:r>
                            <a:rPr lang="fr-FR" b="0" i="1" kern="100" smtClean="0">
                              <a:latin typeface="Cambria Math" panose="02040503050406030204" pitchFamily="18" charset="0"/>
                              <a:ea typeface="Calibri" panose="020F0502020204030204" pitchFamily="34" charset="0"/>
                              <a:cs typeface="Times New Roman" panose="02020603050405020304" pitchFamily="18" charset="0"/>
                            </a:rPr>
                            <m:t>1</m:t>
                          </m:r>
                        </m:num>
                        <m:den>
                          <m:r>
                            <a:rPr lang="fr-FR" b="0" i="1" kern="100" smtClean="0">
                              <a:latin typeface="Cambria Math" panose="02040503050406030204" pitchFamily="18" charset="0"/>
                              <a:ea typeface="Calibri" panose="020F0502020204030204" pitchFamily="34" charset="0"/>
                              <a:cs typeface="Times New Roman" panose="02020603050405020304" pitchFamily="18" charset="0"/>
                            </a:rPr>
                            <m:t>2</m:t>
                          </m:r>
                          <m:r>
                            <a:rPr lang="fr-FR" b="0" i="1" kern="100" smtClean="0">
                              <a:latin typeface="Cambria Math" panose="02040503050406030204" pitchFamily="18" charset="0"/>
                              <a:ea typeface="Calibri" panose="020F0502020204030204" pitchFamily="34" charset="0"/>
                              <a:cs typeface="Times New Roman" panose="02020603050405020304" pitchFamily="18" charset="0"/>
                            </a:rPr>
                            <m:t>𝐻</m:t>
                          </m:r>
                        </m:den>
                      </m:f>
                    </m:oMath>
                  </m:oMathPara>
                </a14:m>
                <a:endParaRPr lang="en-US" kern="100">
                  <a:latin typeface="Calibri" panose="020F0502020204030204" pitchFamily="34" charset="0"/>
                  <a:ea typeface="Calibri" panose="020F0502020204030204" pitchFamily="34" charset="0"/>
                  <a:cs typeface="Times New Roman" panose="02020603050405020304" pitchFamily="18" charset="0"/>
                </a:endParaRPr>
              </a:p>
            </p:txBody>
          </p:sp>
        </mc:Choice>
        <mc:Fallback xmlns="">
          <p:sp>
            <p:nvSpPr>
              <p:cNvPr id="26" name="Espace réservé du contenu 4">
                <a:extLst>
                  <a:ext uri="{FF2B5EF4-FFF2-40B4-BE49-F238E27FC236}">
                    <a16:creationId xmlns:a16="http://schemas.microsoft.com/office/drawing/2014/main" id="{D16172C0-377A-1C79-4797-FBB9D15D186D}"/>
                  </a:ext>
                </a:extLst>
              </p:cNvPr>
              <p:cNvSpPr txBox="1">
                <a:spLocks noRot="1" noChangeAspect="1" noMove="1" noResize="1" noEditPoints="1" noAdjustHandles="1" noChangeArrowheads="1" noChangeShapeType="1" noTextEdit="1"/>
              </p:cNvSpPr>
              <p:nvPr/>
            </p:nvSpPr>
            <p:spPr>
              <a:xfrm>
                <a:off x="1398748" y="5131130"/>
                <a:ext cx="1730938" cy="1070549"/>
              </a:xfrm>
              <a:prstGeom prst="rect">
                <a:avLst/>
              </a:prstGeom>
              <a:blipFill>
                <a:blip r:embed="rId8"/>
                <a:stretch>
                  <a:fillRect/>
                </a:stretch>
              </a:blipFill>
            </p:spPr>
            <p:txBody>
              <a:bodyPr/>
              <a:lstStyle/>
              <a:p>
                <a:r>
                  <a:rPr lang="en-US">
                    <a:noFill/>
                  </a:rPr>
                  <a:t> </a:t>
                </a:r>
              </a:p>
            </p:txBody>
          </p:sp>
        </mc:Fallback>
      </mc:AlternateContent>
      <p:sp>
        <p:nvSpPr>
          <p:cNvPr id="27" name="ZoneTexte 26">
            <a:extLst>
              <a:ext uri="{FF2B5EF4-FFF2-40B4-BE49-F238E27FC236}">
                <a16:creationId xmlns:a16="http://schemas.microsoft.com/office/drawing/2014/main" id="{052BF9EF-07DE-2039-7C2D-345FADA55DF2}"/>
              </a:ext>
            </a:extLst>
          </p:cNvPr>
          <p:cNvSpPr txBox="1"/>
          <p:nvPr/>
        </p:nvSpPr>
        <p:spPr>
          <a:xfrm>
            <a:off x="572401" y="4858734"/>
            <a:ext cx="3985923" cy="338554"/>
          </a:xfrm>
          <a:prstGeom prst="rect">
            <a:avLst/>
          </a:prstGeom>
          <a:noFill/>
        </p:spPr>
        <p:txBody>
          <a:bodyPr wrap="square">
            <a:spAutoFit/>
          </a:bodyPr>
          <a:lstStyle/>
          <a:p>
            <a:r>
              <a:rPr lang="fr-FR" sz="1600" kern="1100">
                <a:latin typeface="Marianne Light" panose="02000000000000000000" pitchFamily="2" charset="0"/>
              </a:rPr>
              <a:t>Relation 1</a:t>
            </a:r>
            <a:r>
              <a:rPr lang="fr-FR" sz="1600" kern="1100" baseline="30000">
                <a:latin typeface="Marianne Light" panose="02000000000000000000" pitchFamily="2" charset="0"/>
              </a:rPr>
              <a:t>er</a:t>
            </a:r>
            <a:r>
              <a:rPr lang="fr-FR" sz="1600" kern="1100">
                <a:latin typeface="Marianne Light" panose="02000000000000000000" pitchFamily="2" charset="0"/>
              </a:rPr>
              <a:t>  mode longitudinale</a:t>
            </a:r>
          </a:p>
        </p:txBody>
      </p:sp>
      <p:sp>
        <p:nvSpPr>
          <p:cNvPr id="28" name="Rectangle 27">
            <a:extLst>
              <a:ext uri="{FF2B5EF4-FFF2-40B4-BE49-F238E27FC236}">
                <a16:creationId xmlns:a16="http://schemas.microsoft.com/office/drawing/2014/main" id="{57155285-6FC5-AE9E-2669-50A0C297637F}"/>
              </a:ext>
            </a:extLst>
          </p:cNvPr>
          <p:cNvSpPr/>
          <p:nvPr/>
        </p:nvSpPr>
        <p:spPr>
          <a:xfrm>
            <a:off x="532218" y="4838952"/>
            <a:ext cx="3316538" cy="1321331"/>
          </a:xfrm>
          <a:prstGeom prst="rect">
            <a:avLst/>
          </a:prstGeom>
          <a:noFill/>
          <a:ln w="28575">
            <a:solidFill>
              <a:schemeClr val="bg2">
                <a:lumMod val="90000"/>
                <a:alpha val="42000"/>
              </a:schemeClr>
            </a:soli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 name="ZoneTexte 1">
            <a:extLst>
              <a:ext uri="{FF2B5EF4-FFF2-40B4-BE49-F238E27FC236}">
                <a16:creationId xmlns:a16="http://schemas.microsoft.com/office/drawing/2014/main" id="{31CA87A3-92A4-C6D5-8412-440E3903FB71}"/>
              </a:ext>
            </a:extLst>
          </p:cNvPr>
          <p:cNvSpPr txBox="1"/>
          <p:nvPr/>
        </p:nvSpPr>
        <p:spPr>
          <a:xfrm>
            <a:off x="11794236" y="6396335"/>
            <a:ext cx="397764" cy="461665"/>
          </a:xfrm>
          <a:prstGeom prst="rect">
            <a:avLst/>
          </a:prstGeom>
          <a:noFill/>
        </p:spPr>
        <p:txBody>
          <a:bodyPr wrap="square" rtlCol="0">
            <a:spAutoFit/>
          </a:bodyPr>
          <a:lstStyle/>
          <a:p>
            <a:r>
              <a:rPr lang="fr-FR" sz="2400" dirty="0">
                <a:solidFill>
                  <a:schemeClr val="bg1">
                    <a:lumMod val="75000"/>
                  </a:schemeClr>
                </a:solidFill>
                <a:latin typeface="+mj-lt"/>
              </a:rPr>
              <a:t>7</a:t>
            </a:r>
          </a:p>
        </p:txBody>
      </p:sp>
    </p:spTree>
    <p:extLst>
      <p:ext uri="{BB962C8B-B14F-4D97-AF65-F5344CB8AC3E}">
        <p14:creationId xmlns:p14="http://schemas.microsoft.com/office/powerpoint/2010/main" val="33972948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FB40DAA1-341F-0734-0BF2-6939B760D271}"/>
            </a:ext>
          </a:extLst>
        </p:cNvPr>
        <p:cNvGrpSpPr/>
        <p:nvPr/>
      </p:nvGrpSpPr>
      <p:grpSpPr>
        <a:xfrm>
          <a:off x="0" y="0"/>
          <a:ext cx="0" cy="0"/>
          <a:chOff x="0" y="0"/>
          <a:chExt cx="0" cy="0"/>
        </a:xfrm>
      </p:grpSpPr>
      <p:pic>
        <p:nvPicPr>
          <p:cNvPr id="3" name="Image 2">
            <a:extLst>
              <a:ext uri="{FF2B5EF4-FFF2-40B4-BE49-F238E27FC236}">
                <a16:creationId xmlns:a16="http://schemas.microsoft.com/office/drawing/2014/main" id="{0D710E31-6286-4DA8-94D2-DBBEE2E0AB11}"/>
              </a:ext>
            </a:extLst>
          </p:cNvPr>
          <p:cNvPicPr>
            <a:picLocks noChangeAspect="1"/>
          </p:cNvPicPr>
          <p:nvPr/>
        </p:nvPicPr>
        <p:blipFill rotWithShape="1">
          <a:blip r:embed="rId3"/>
          <a:srcRect l="54384" t="34964" r="2652" b="13899"/>
          <a:stretch/>
        </p:blipFill>
        <p:spPr>
          <a:xfrm>
            <a:off x="664295" y="1432845"/>
            <a:ext cx="3052382" cy="1461962"/>
          </a:xfrm>
          <a:prstGeom prst="rect">
            <a:avLst/>
          </a:prstGeom>
        </p:spPr>
      </p:pic>
      <p:sp>
        <p:nvSpPr>
          <p:cNvPr id="16" name="ZoneTexte 15">
            <a:extLst>
              <a:ext uri="{FF2B5EF4-FFF2-40B4-BE49-F238E27FC236}">
                <a16:creationId xmlns:a16="http://schemas.microsoft.com/office/drawing/2014/main" id="{85DE0B4B-E821-07BB-2561-89EB5B01BAF6}"/>
              </a:ext>
            </a:extLst>
          </p:cNvPr>
          <p:cNvSpPr txBox="1"/>
          <p:nvPr/>
        </p:nvSpPr>
        <p:spPr>
          <a:xfrm>
            <a:off x="532217" y="1309484"/>
            <a:ext cx="3149356" cy="338554"/>
          </a:xfrm>
          <a:prstGeom prst="rect">
            <a:avLst/>
          </a:prstGeom>
          <a:noFill/>
        </p:spPr>
        <p:txBody>
          <a:bodyPr wrap="square">
            <a:spAutoFit/>
          </a:bodyPr>
          <a:lstStyle/>
          <a:p>
            <a:r>
              <a:rPr lang="fr-FR" sz="1600" kern="1100">
                <a:latin typeface="Marianne Light" panose="02000000000000000000" pitchFamily="2" charset="0"/>
              </a:rPr>
              <a:t>Méthode test par Impact</a:t>
            </a:r>
            <a:r>
              <a:rPr lang="fr-FR" sz="1600" kern="1100">
                <a:latin typeface="Abadi Extra Light" panose="020B0204020104020204" pitchFamily="34" charset="0"/>
              </a:rPr>
              <a:t>¹</a:t>
            </a:r>
            <a:endParaRPr lang="fr-FR" sz="1600" kern="1100">
              <a:latin typeface="Marianne Light" panose="02000000000000000000" pitchFamily="2" charset="0"/>
            </a:endParaRPr>
          </a:p>
        </p:txBody>
      </p:sp>
      <p:sp>
        <p:nvSpPr>
          <p:cNvPr id="18" name="Rectangle 17">
            <a:extLst>
              <a:ext uri="{FF2B5EF4-FFF2-40B4-BE49-F238E27FC236}">
                <a16:creationId xmlns:a16="http://schemas.microsoft.com/office/drawing/2014/main" id="{9CB162D3-A7F1-9925-ED00-B849C2790CF9}"/>
              </a:ext>
            </a:extLst>
          </p:cNvPr>
          <p:cNvSpPr/>
          <p:nvPr/>
        </p:nvSpPr>
        <p:spPr>
          <a:xfrm>
            <a:off x="532217" y="1252282"/>
            <a:ext cx="3316539" cy="1746480"/>
          </a:xfrm>
          <a:prstGeom prst="rect">
            <a:avLst/>
          </a:prstGeom>
          <a:noFill/>
          <a:ln w="28575">
            <a:solidFill>
              <a:schemeClr val="bg2">
                <a:lumMod val="90000"/>
                <a:alpha val="42000"/>
              </a:schemeClr>
            </a:soli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 name="ZoneTexte 3">
            <a:extLst>
              <a:ext uri="{FF2B5EF4-FFF2-40B4-BE49-F238E27FC236}">
                <a16:creationId xmlns:a16="http://schemas.microsoft.com/office/drawing/2014/main" id="{310BB57D-3215-A67B-56B6-AFEA2AD559BA}"/>
              </a:ext>
            </a:extLst>
          </p:cNvPr>
          <p:cNvSpPr txBox="1"/>
          <p:nvPr/>
        </p:nvSpPr>
        <p:spPr>
          <a:xfrm>
            <a:off x="4107161" y="1478761"/>
            <a:ext cx="7058144" cy="1092607"/>
          </a:xfrm>
          <a:prstGeom prst="rect">
            <a:avLst/>
          </a:prstGeom>
          <a:noFill/>
        </p:spPr>
        <p:txBody>
          <a:bodyPr wrap="square">
            <a:spAutoFit/>
          </a:bodyPr>
          <a:lstStyle/>
          <a:p>
            <a:r>
              <a:rPr lang="fr-FR" kern="1100">
                <a:latin typeface="Marianne Light" panose="02000000000000000000" pitchFamily="2" charset="0"/>
              </a:rPr>
              <a:t>Estimation des propriétés élastiques d’un milieu à partir des mesures de vitesse de propagations d’ondes ultrasoniques.</a:t>
            </a:r>
          </a:p>
          <a:p>
            <a:endParaRPr lang="fr-FR" sz="1100" kern="1100">
              <a:latin typeface="Marianne Light" panose="02000000000000000000" pitchFamily="2" charset="0"/>
            </a:endParaRPr>
          </a:p>
          <a:p>
            <a:pPr algn="ctr"/>
            <a:r>
              <a:rPr lang="fr-FR" kern="1100">
                <a:latin typeface="Marianne Light" panose="02000000000000000000" pitchFamily="2" charset="0"/>
              </a:rPr>
              <a:t>Fréquence de résonance longitudinale</a:t>
            </a:r>
          </a:p>
        </p:txBody>
      </p:sp>
      <p:sp>
        <p:nvSpPr>
          <p:cNvPr id="12" name="Titre 1">
            <a:extLst>
              <a:ext uri="{FF2B5EF4-FFF2-40B4-BE49-F238E27FC236}">
                <a16:creationId xmlns:a16="http://schemas.microsoft.com/office/drawing/2014/main" id="{5D28E4EA-AB8B-26A9-6C42-32105EB2A696}"/>
              </a:ext>
            </a:extLst>
          </p:cNvPr>
          <p:cNvSpPr txBox="1">
            <a:spLocks/>
          </p:cNvSpPr>
          <p:nvPr/>
        </p:nvSpPr>
        <p:spPr>
          <a:xfrm>
            <a:off x="235413" y="50079"/>
            <a:ext cx="10515600" cy="1325563"/>
          </a:xfrm>
          <a:prstGeom prst="rect">
            <a:avLst/>
          </a:prstGeom>
        </p:spPr>
        <p:txBody>
          <a:bodyPr vert="horz" lIns="91440" tIns="45720" rIns="91440" bIns="45720" rtlCol="0" anchor="ctr">
            <a:normAutofit/>
          </a:bodyPr>
          <a:lstStyle>
            <a:lvl1pPr>
              <a:lnSpc>
                <a:spcPct val="90000"/>
              </a:lnSpc>
              <a:spcBef>
                <a:spcPct val="0"/>
              </a:spcBef>
              <a:buNone/>
              <a:defRPr sz="4400">
                <a:latin typeface="+mj-lt"/>
                <a:ea typeface="+mj-ea"/>
                <a:cs typeface="+mj-cs"/>
              </a:defRPr>
            </a:lvl1pPr>
          </a:lstStyle>
          <a:p>
            <a:r>
              <a:rPr lang="fr-FR"/>
              <a:t>Méthode analyse modale</a:t>
            </a:r>
          </a:p>
        </p:txBody>
      </p:sp>
      <p:cxnSp>
        <p:nvCxnSpPr>
          <p:cNvPr id="8" name="Connecteur droit 7">
            <a:extLst>
              <a:ext uri="{FF2B5EF4-FFF2-40B4-BE49-F238E27FC236}">
                <a16:creationId xmlns:a16="http://schemas.microsoft.com/office/drawing/2014/main" id="{143C1530-0AA9-813B-126E-CD035983FAEA}"/>
              </a:ext>
            </a:extLst>
          </p:cNvPr>
          <p:cNvCxnSpPr/>
          <p:nvPr/>
        </p:nvCxnSpPr>
        <p:spPr>
          <a:xfrm>
            <a:off x="379847" y="958258"/>
            <a:ext cx="4371033" cy="0"/>
          </a:xfrm>
          <a:prstGeom prst="line">
            <a:avLst/>
          </a:prstGeom>
          <a:ln w="28575">
            <a:solidFill>
              <a:schemeClr val="bg1">
                <a:lumMod val="85000"/>
                <a:alpha val="95000"/>
              </a:schemeClr>
            </a:solidFill>
          </a:ln>
        </p:spPr>
        <p:style>
          <a:lnRef idx="3">
            <a:schemeClr val="accent2"/>
          </a:lnRef>
          <a:fillRef idx="0">
            <a:schemeClr val="accent2"/>
          </a:fillRef>
          <a:effectRef idx="2">
            <a:schemeClr val="accent2"/>
          </a:effectRef>
          <a:fontRef idx="minor">
            <a:schemeClr val="tx1"/>
          </a:fontRef>
        </p:style>
      </p:cxnSp>
      <p:pic>
        <p:nvPicPr>
          <p:cNvPr id="2" name="Image 1">
            <a:extLst>
              <a:ext uri="{FF2B5EF4-FFF2-40B4-BE49-F238E27FC236}">
                <a16:creationId xmlns:a16="http://schemas.microsoft.com/office/drawing/2014/main" id="{F7EC805D-5980-762C-C34C-868F0557ADB2}"/>
              </a:ext>
            </a:extLst>
          </p:cNvPr>
          <p:cNvPicPr>
            <a:picLocks noChangeAspect="1"/>
          </p:cNvPicPr>
          <p:nvPr/>
        </p:nvPicPr>
        <p:blipFill>
          <a:blip r:embed="rId4"/>
          <a:srcRect r="19762" b="15463"/>
          <a:stretch>
            <a:fillRect/>
          </a:stretch>
        </p:blipFill>
        <p:spPr>
          <a:xfrm>
            <a:off x="4191000" y="2894807"/>
            <a:ext cx="7186770" cy="3744098"/>
          </a:xfrm>
          <a:prstGeom prst="rect">
            <a:avLst/>
          </a:prstGeom>
        </p:spPr>
      </p:pic>
      <p:sp>
        <p:nvSpPr>
          <p:cNvPr id="9" name="ZoneTexte 8">
            <a:extLst>
              <a:ext uri="{FF2B5EF4-FFF2-40B4-BE49-F238E27FC236}">
                <a16:creationId xmlns:a16="http://schemas.microsoft.com/office/drawing/2014/main" id="{FD489CE7-D551-345A-268A-E046BC340069}"/>
              </a:ext>
            </a:extLst>
          </p:cNvPr>
          <p:cNvSpPr txBox="1"/>
          <p:nvPr/>
        </p:nvSpPr>
        <p:spPr>
          <a:xfrm>
            <a:off x="4862797" y="3512206"/>
            <a:ext cx="6796986" cy="338554"/>
          </a:xfrm>
          <a:prstGeom prst="rect">
            <a:avLst/>
          </a:prstGeom>
          <a:noFill/>
        </p:spPr>
        <p:txBody>
          <a:bodyPr wrap="square">
            <a:spAutoFit/>
          </a:bodyPr>
          <a:lstStyle/>
          <a:p>
            <a:r>
              <a:rPr lang="fr-FR" sz="1600">
                <a:latin typeface="Marianne Light" panose="02000000000000000000" pitchFamily="2" charset="0"/>
              </a:rPr>
              <a:t>FRF expérimentale</a:t>
            </a:r>
            <a:endParaRPr lang="fr-FR" sz="1600" b="1"/>
          </a:p>
        </p:txBody>
      </p:sp>
      <p:sp>
        <p:nvSpPr>
          <p:cNvPr id="14" name="ZoneTexte 13">
            <a:extLst>
              <a:ext uri="{FF2B5EF4-FFF2-40B4-BE49-F238E27FC236}">
                <a16:creationId xmlns:a16="http://schemas.microsoft.com/office/drawing/2014/main" id="{09EAC23E-D673-0DD7-B93B-C00DE8A80AF3}"/>
              </a:ext>
            </a:extLst>
          </p:cNvPr>
          <p:cNvSpPr txBox="1"/>
          <p:nvPr/>
        </p:nvSpPr>
        <p:spPr>
          <a:xfrm>
            <a:off x="88074" y="6544900"/>
            <a:ext cx="10662939" cy="263021"/>
          </a:xfrm>
          <a:prstGeom prst="rect">
            <a:avLst/>
          </a:prstGeom>
          <a:noFill/>
        </p:spPr>
        <p:txBody>
          <a:bodyPr wrap="square">
            <a:spAutoFit/>
          </a:bodyPr>
          <a:lstStyle/>
          <a:p>
            <a:pPr>
              <a:lnSpc>
                <a:spcPct val="107000"/>
              </a:lnSpc>
              <a:spcAft>
                <a:spcPts val="800"/>
              </a:spcAft>
            </a:pPr>
            <a:r>
              <a:rPr lang="en-US" sz="1100" kern="100">
                <a:latin typeface="Marianne" panose="02000000000000000000" pitchFamily="2" charset="0"/>
                <a:ea typeface="Calibri" panose="020F0502020204030204" pitchFamily="34" charset="0"/>
                <a:cs typeface="Calibri" panose="020F0502020204030204" pitchFamily="34" charset="0"/>
              </a:rPr>
              <a:t>1) ASTM C215-14 Standard Test Method for Fundamental Transverse, Longitudinal, and Torsional Resonant Frequencies of Concrete Specimens. 2014.</a:t>
            </a:r>
            <a:endParaRPr lang="en-US" sz="1100" kern="100">
              <a:latin typeface="Marianne" panose="02000000000000000000" pitchFamily="2" charset="0"/>
              <a:ea typeface="Calibri" panose="020F0502020204030204" pitchFamily="34" charset="0"/>
              <a:cs typeface="Times New Roman" panose="02020603050405020304" pitchFamily="18" charset="0"/>
            </a:endParaRPr>
          </a:p>
        </p:txBody>
      </p:sp>
      <p:pic>
        <p:nvPicPr>
          <p:cNvPr id="19" name="Image 18">
            <a:extLst>
              <a:ext uri="{FF2B5EF4-FFF2-40B4-BE49-F238E27FC236}">
                <a16:creationId xmlns:a16="http://schemas.microsoft.com/office/drawing/2014/main" id="{E000B77E-B5A7-A67B-A273-AAF49EEB5ED8}"/>
              </a:ext>
            </a:extLst>
          </p:cNvPr>
          <p:cNvPicPr>
            <a:picLocks noChangeAspect="1"/>
          </p:cNvPicPr>
          <p:nvPr/>
        </p:nvPicPr>
        <p:blipFill>
          <a:blip r:embed="rId5"/>
          <a:srcRect l="76138"/>
          <a:stretch>
            <a:fillRect/>
          </a:stretch>
        </p:blipFill>
        <p:spPr>
          <a:xfrm rot="16200000">
            <a:off x="2829481" y="4984124"/>
            <a:ext cx="339852" cy="476445"/>
          </a:xfrm>
          <a:prstGeom prst="rect">
            <a:avLst/>
          </a:prstGeom>
        </p:spPr>
      </p:pic>
      <p:pic>
        <p:nvPicPr>
          <p:cNvPr id="20" name="Image 19">
            <a:extLst>
              <a:ext uri="{FF2B5EF4-FFF2-40B4-BE49-F238E27FC236}">
                <a16:creationId xmlns:a16="http://schemas.microsoft.com/office/drawing/2014/main" id="{E016A03A-5A72-30F8-8250-83101C50A295}"/>
              </a:ext>
            </a:extLst>
          </p:cNvPr>
          <p:cNvPicPr>
            <a:picLocks noChangeAspect="1"/>
          </p:cNvPicPr>
          <p:nvPr/>
        </p:nvPicPr>
        <p:blipFill>
          <a:blip r:embed="rId5"/>
          <a:srcRect r="22966"/>
          <a:stretch>
            <a:fillRect/>
          </a:stretch>
        </p:blipFill>
        <p:spPr>
          <a:xfrm>
            <a:off x="2450325" y="5367495"/>
            <a:ext cx="1097137" cy="476445"/>
          </a:xfrm>
          <a:prstGeom prst="rect">
            <a:avLst/>
          </a:prstGeom>
        </p:spPr>
      </p:pic>
      <p:pic>
        <p:nvPicPr>
          <p:cNvPr id="21" name="Image 20" descr="Une image contenant outil, intérieur, table, jaune&#10;&#10;Description générée automatiquement">
            <a:extLst>
              <a:ext uri="{FF2B5EF4-FFF2-40B4-BE49-F238E27FC236}">
                <a16:creationId xmlns:a16="http://schemas.microsoft.com/office/drawing/2014/main" id="{239BCCC5-433C-F204-CDA8-09B954ED1441}"/>
              </a:ext>
            </a:extLst>
          </p:cNvPr>
          <p:cNvPicPr>
            <a:picLocks noChangeAspect="1"/>
          </p:cNvPicPr>
          <p:nvPr/>
        </p:nvPicPr>
        <p:blipFill rotWithShape="1">
          <a:blip r:embed="rId6" cstate="print">
            <a:extLst>
              <a:ext uri="{BEBA8EAE-BF5A-486C-A8C5-ECC9F3942E4B}">
                <a14:imgProps xmlns:a14="http://schemas.microsoft.com/office/drawing/2010/main">
                  <a14:imgLayer r:embed="rId7">
                    <a14:imgEffect>
                      <a14:sharpenSoften amount="50000"/>
                    </a14:imgEffect>
                  </a14:imgLayer>
                </a14:imgProps>
              </a:ext>
              <a:ext uri="{28A0092B-C50C-407E-A947-70E740481C1C}">
                <a14:useLocalDpi xmlns:a14="http://schemas.microsoft.com/office/drawing/2010/main" val="0"/>
              </a:ext>
            </a:extLst>
          </a:blip>
          <a:srcRect t="6638" r="4851" b="19112"/>
          <a:stretch/>
        </p:blipFill>
        <p:spPr>
          <a:xfrm>
            <a:off x="536843" y="3183066"/>
            <a:ext cx="1269943" cy="1321331"/>
          </a:xfrm>
          <a:prstGeom prst="rect">
            <a:avLst/>
          </a:prstGeom>
          <a:noFill/>
          <a:ln w="19050">
            <a:solidFill>
              <a:schemeClr val="bg2">
                <a:lumMod val="75000"/>
              </a:schemeClr>
            </a:solidFill>
          </a:ln>
          <a:effectLst>
            <a:outerShdw blurRad="50800" dist="38100" dir="2700000" algn="tl" rotWithShape="0">
              <a:prstClr val="black">
                <a:alpha val="40000"/>
              </a:prstClr>
            </a:outerShdw>
          </a:effectLst>
        </p:spPr>
      </p:pic>
      <p:pic>
        <p:nvPicPr>
          <p:cNvPr id="22" name="Image 21">
            <a:extLst>
              <a:ext uri="{FF2B5EF4-FFF2-40B4-BE49-F238E27FC236}">
                <a16:creationId xmlns:a16="http://schemas.microsoft.com/office/drawing/2014/main" id="{1D2BFFA1-B603-F900-E1F5-6F4041F8556D}"/>
              </a:ext>
            </a:extLst>
          </p:cNvPr>
          <p:cNvPicPr>
            <a:picLocks noChangeAspect="1"/>
          </p:cNvPicPr>
          <p:nvPr/>
        </p:nvPicPr>
        <p:blipFill>
          <a:blip r:embed="rId5"/>
          <a:stretch>
            <a:fillRect/>
          </a:stretch>
        </p:blipFill>
        <p:spPr>
          <a:xfrm>
            <a:off x="2325898" y="3586757"/>
            <a:ext cx="1424228" cy="476445"/>
          </a:xfrm>
          <a:prstGeom prst="rect">
            <a:avLst/>
          </a:prstGeom>
        </p:spPr>
      </p:pic>
      <p:sp>
        <p:nvSpPr>
          <p:cNvPr id="23" name="Rectangle 22">
            <a:extLst>
              <a:ext uri="{FF2B5EF4-FFF2-40B4-BE49-F238E27FC236}">
                <a16:creationId xmlns:a16="http://schemas.microsoft.com/office/drawing/2014/main" id="{EE756270-59D6-B853-CA98-0684B4C2047F}"/>
              </a:ext>
            </a:extLst>
          </p:cNvPr>
          <p:cNvSpPr/>
          <p:nvPr/>
        </p:nvSpPr>
        <p:spPr>
          <a:xfrm>
            <a:off x="2223613" y="3183066"/>
            <a:ext cx="1586615" cy="1321331"/>
          </a:xfrm>
          <a:prstGeom prst="rect">
            <a:avLst/>
          </a:prstGeom>
          <a:noFill/>
          <a:ln w="28575">
            <a:solidFill>
              <a:schemeClr val="bg2">
                <a:lumMod val="90000"/>
                <a:alpha val="42000"/>
              </a:schemeClr>
            </a:soli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4" name="Rectangle 23">
            <a:extLst>
              <a:ext uri="{FF2B5EF4-FFF2-40B4-BE49-F238E27FC236}">
                <a16:creationId xmlns:a16="http://schemas.microsoft.com/office/drawing/2014/main" id="{A399384E-BF34-717A-EC26-DFEDA87DAC79}"/>
              </a:ext>
            </a:extLst>
          </p:cNvPr>
          <p:cNvSpPr/>
          <p:nvPr/>
        </p:nvSpPr>
        <p:spPr>
          <a:xfrm>
            <a:off x="2223613" y="4838953"/>
            <a:ext cx="1586615" cy="1321331"/>
          </a:xfrm>
          <a:prstGeom prst="rect">
            <a:avLst/>
          </a:prstGeom>
          <a:noFill/>
          <a:ln w="28575">
            <a:solidFill>
              <a:schemeClr val="bg2">
                <a:lumMod val="90000"/>
                <a:alpha val="42000"/>
              </a:schemeClr>
            </a:soli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mc:AlternateContent xmlns:mc="http://schemas.openxmlformats.org/markup-compatibility/2006" xmlns:a14="http://schemas.microsoft.com/office/drawing/2010/main">
        <mc:Choice Requires="a14">
          <p:sp>
            <p:nvSpPr>
              <p:cNvPr id="33" name="Espace réservé du contenu 4">
                <a:extLst>
                  <a:ext uri="{FF2B5EF4-FFF2-40B4-BE49-F238E27FC236}">
                    <a16:creationId xmlns:a16="http://schemas.microsoft.com/office/drawing/2014/main" id="{958AE582-E28F-5E04-6582-6B92A7DA1B9B}"/>
                  </a:ext>
                </a:extLst>
              </p:cNvPr>
              <p:cNvSpPr txBox="1">
                <a:spLocks/>
              </p:cNvSpPr>
              <p:nvPr/>
            </p:nvSpPr>
            <p:spPr>
              <a:xfrm>
                <a:off x="532217" y="4950333"/>
                <a:ext cx="1730938" cy="1070549"/>
              </a:xfrm>
              <a:prstGeom prst="rect">
                <a:avLst/>
              </a:prstGeom>
              <a:noFill/>
            </p:spPr>
            <p:txBody>
              <a:bodyPr vert="horz" wrap="square" lIns="91440" tIns="45720" rIns="91440" bIns="45720" rtlCol="0">
                <a:sp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marL="0" indent="0">
                  <a:lnSpc>
                    <a:spcPct val="107000"/>
                  </a:lnSpc>
                  <a:spcAft>
                    <a:spcPts val="800"/>
                  </a:spcAft>
                  <a:buFont typeface="Arial" pitchFamily="34" charset="0"/>
                  <a:buNone/>
                </a:pPr>
                <a14:m>
                  <m:oMathPara xmlns:m="http://schemas.openxmlformats.org/officeDocument/2006/math">
                    <m:oMathParaPr>
                      <m:jc m:val="left"/>
                    </m:oMathParaPr>
                    <m:oMath xmlns:m="http://schemas.openxmlformats.org/officeDocument/2006/math">
                      <m:sSub>
                        <m:sSubPr>
                          <m:ctrlPr>
                            <a:rPr lang="fr-FR" b="1" i="1" kern="100" smtClean="0">
                              <a:latin typeface="Cambria Math" panose="02040503050406030204" pitchFamily="18" charset="0"/>
                              <a:ea typeface="Calibri" panose="020F0502020204030204" pitchFamily="34" charset="0"/>
                              <a:cs typeface="Times New Roman" panose="02020603050405020304" pitchFamily="18" charset="0"/>
                            </a:rPr>
                          </m:ctrlPr>
                        </m:sSubPr>
                        <m:e>
                          <m:r>
                            <a:rPr lang="fr-FR" b="1" i="1" kern="100" smtClean="0">
                              <a:latin typeface="Cambria Math" panose="02040503050406030204" pitchFamily="18" charset="0"/>
                              <a:ea typeface="Calibri" panose="020F0502020204030204" pitchFamily="34" charset="0"/>
                              <a:cs typeface="Times New Roman" panose="02020603050405020304" pitchFamily="18" charset="0"/>
                            </a:rPr>
                            <m:t>𝒇</m:t>
                          </m:r>
                        </m:e>
                        <m:sub>
                          <m:r>
                            <a:rPr lang="fr-FR" b="1" i="1" kern="100" smtClean="0">
                              <a:latin typeface="Cambria Math" panose="02040503050406030204" pitchFamily="18" charset="0"/>
                              <a:ea typeface="Calibri" panose="020F0502020204030204" pitchFamily="34" charset="0"/>
                              <a:cs typeface="Times New Roman" panose="02020603050405020304" pitchFamily="18" charset="0"/>
                            </a:rPr>
                            <m:t>𝒍</m:t>
                          </m:r>
                        </m:sub>
                      </m:sSub>
                      <m:r>
                        <a:rPr lang="en-US" b="1" i="1" kern="100">
                          <a:latin typeface="Cambria Math" panose="02040503050406030204" pitchFamily="18" charset="0"/>
                          <a:ea typeface="Calibri" panose="020F0502020204030204" pitchFamily="34" charset="0"/>
                          <a:cs typeface="Times New Roman" panose="02020603050405020304" pitchFamily="18" charset="0"/>
                        </a:rPr>
                        <m:t>=</m:t>
                      </m:r>
                      <m:rad>
                        <m:radPr>
                          <m:degHide m:val="on"/>
                          <m:ctrlPr>
                            <a:rPr lang="en-US" b="1" i="1" kern="100">
                              <a:latin typeface="Cambria Math" panose="02040503050406030204" pitchFamily="18" charset="0"/>
                              <a:ea typeface="Calibri" panose="020F0502020204030204" pitchFamily="34" charset="0"/>
                              <a:cs typeface="Times New Roman" panose="02020603050405020304" pitchFamily="18" charset="0"/>
                            </a:rPr>
                          </m:ctrlPr>
                        </m:radPr>
                        <m:deg/>
                        <m:e>
                          <m:f>
                            <m:fPr>
                              <m:ctrlPr>
                                <a:rPr lang="en-US" b="1" i="1" kern="100">
                                  <a:latin typeface="Cambria Math" panose="02040503050406030204" pitchFamily="18" charset="0"/>
                                  <a:ea typeface="Calibri" panose="020F0502020204030204" pitchFamily="34" charset="0"/>
                                  <a:cs typeface="Times New Roman" panose="02020603050405020304" pitchFamily="18" charset="0"/>
                                </a:rPr>
                              </m:ctrlPr>
                            </m:fPr>
                            <m:num>
                              <m:r>
                                <a:rPr lang="fr-FR" b="1" i="1" kern="100" smtClean="0">
                                  <a:latin typeface="Cambria Math" panose="02040503050406030204" pitchFamily="18" charset="0"/>
                                  <a:ea typeface="Calibri" panose="020F0502020204030204" pitchFamily="34" charset="0"/>
                                  <a:cs typeface="Times New Roman" panose="02020603050405020304" pitchFamily="18" charset="0"/>
                                </a:rPr>
                                <m:t>𝑬</m:t>
                              </m:r>
                            </m:num>
                            <m:den>
                              <m:r>
                                <a:rPr lang="en-US" b="1" i="1" kern="100">
                                  <a:latin typeface="Cambria Math" panose="02040503050406030204" pitchFamily="18" charset="0"/>
                                  <a:ea typeface="Calibri" panose="020F0502020204030204" pitchFamily="34" charset="0"/>
                                  <a:cs typeface="Times New Roman" panose="02020603050405020304" pitchFamily="18" charset="0"/>
                                </a:rPr>
                                <m:t>𝝆</m:t>
                              </m:r>
                            </m:den>
                          </m:f>
                        </m:e>
                      </m:rad>
                      <m:r>
                        <a:rPr lang="fr-FR" b="1" i="1" kern="100" smtClean="0">
                          <a:latin typeface="Cambria Math" panose="02040503050406030204" pitchFamily="18" charset="0"/>
                          <a:ea typeface="Calibri" panose="020F0502020204030204" pitchFamily="34" charset="0"/>
                          <a:cs typeface="Times New Roman" panose="02020603050405020304" pitchFamily="18" charset="0"/>
                        </a:rPr>
                        <m:t>.</m:t>
                      </m:r>
                      <m:f>
                        <m:fPr>
                          <m:ctrlPr>
                            <a:rPr lang="fr-FR" b="1" i="1" kern="100" smtClean="0">
                              <a:latin typeface="Cambria Math" panose="02040503050406030204" pitchFamily="18" charset="0"/>
                              <a:ea typeface="Calibri" panose="020F0502020204030204" pitchFamily="34" charset="0"/>
                              <a:cs typeface="Times New Roman" panose="02020603050405020304" pitchFamily="18" charset="0"/>
                            </a:rPr>
                          </m:ctrlPr>
                        </m:fPr>
                        <m:num>
                          <m:r>
                            <a:rPr lang="fr-FR" b="1" i="1" kern="100" smtClean="0">
                              <a:latin typeface="Cambria Math" panose="02040503050406030204" pitchFamily="18" charset="0"/>
                              <a:ea typeface="Calibri" panose="020F0502020204030204" pitchFamily="34" charset="0"/>
                              <a:cs typeface="Times New Roman" panose="02020603050405020304" pitchFamily="18" charset="0"/>
                            </a:rPr>
                            <m:t>𝟏</m:t>
                          </m:r>
                        </m:num>
                        <m:den>
                          <m:r>
                            <a:rPr lang="fr-FR" b="1" i="1" kern="100" smtClean="0">
                              <a:latin typeface="Cambria Math" panose="02040503050406030204" pitchFamily="18" charset="0"/>
                              <a:ea typeface="Calibri" panose="020F0502020204030204" pitchFamily="34" charset="0"/>
                              <a:cs typeface="Times New Roman" panose="02020603050405020304" pitchFamily="18" charset="0"/>
                            </a:rPr>
                            <m:t>𝟐</m:t>
                          </m:r>
                          <m:r>
                            <a:rPr lang="fr-FR" b="1" i="1" kern="100" smtClean="0">
                              <a:latin typeface="Cambria Math" panose="02040503050406030204" pitchFamily="18" charset="0"/>
                              <a:ea typeface="Calibri" panose="020F0502020204030204" pitchFamily="34" charset="0"/>
                              <a:cs typeface="Times New Roman" panose="02020603050405020304" pitchFamily="18" charset="0"/>
                            </a:rPr>
                            <m:t>𝑯</m:t>
                          </m:r>
                        </m:den>
                      </m:f>
                    </m:oMath>
                  </m:oMathPara>
                </a14:m>
                <a:endParaRPr lang="en-US" b="1" kern="100">
                  <a:latin typeface="Calibri" panose="020F0502020204030204" pitchFamily="34" charset="0"/>
                  <a:ea typeface="Calibri" panose="020F0502020204030204" pitchFamily="34" charset="0"/>
                  <a:cs typeface="Times New Roman" panose="02020603050405020304" pitchFamily="18" charset="0"/>
                </a:endParaRPr>
              </a:p>
            </p:txBody>
          </p:sp>
        </mc:Choice>
        <mc:Fallback xmlns="">
          <p:sp>
            <p:nvSpPr>
              <p:cNvPr id="33" name="Espace réservé du contenu 4">
                <a:extLst>
                  <a:ext uri="{FF2B5EF4-FFF2-40B4-BE49-F238E27FC236}">
                    <a16:creationId xmlns:a16="http://schemas.microsoft.com/office/drawing/2014/main" id="{958AE582-E28F-5E04-6582-6B92A7DA1B9B}"/>
                  </a:ext>
                </a:extLst>
              </p:cNvPr>
              <p:cNvSpPr txBox="1">
                <a:spLocks noRot="1" noChangeAspect="1" noMove="1" noResize="1" noEditPoints="1" noAdjustHandles="1" noChangeArrowheads="1" noChangeShapeType="1" noTextEdit="1"/>
              </p:cNvSpPr>
              <p:nvPr/>
            </p:nvSpPr>
            <p:spPr>
              <a:xfrm>
                <a:off x="532217" y="4950333"/>
                <a:ext cx="1730938" cy="1070549"/>
              </a:xfrm>
              <a:prstGeom prst="rect">
                <a:avLst/>
              </a:prstGeom>
              <a:blipFill>
                <a:blip r:embed="rId8"/>
                <a:stretch>
                  <a:fillRect/>
                </a:stretch>
              </a:blipFill>
            </p:spPr>
            <p:txBody>
              <a:bodyPr/>
              <a:lstStyle/>
              <a:p>
                <a:r>
                  <a:rPr lang="en-US">
                    <a:noFill/>
                  </a:rPr>
                  <a:t> </a:t>
                </a:r>
              </a:p>
            </p:txBody>
          </p:sp>
        </mc:Fallback>
      </mc:AlternateContent>
      <p:sp>
        <p:nvSpPr>
          <p:cNvPr id="35" name="Rectangle 34">
            <a:extLst>
              <a:ext uri="{FF2B5EF4-FFF2-40B4-BE49-F238E27FC236}">
                <a16:creationId xmlns:a16="http://schemas.microsoft.com/office/drawing/2014/main" id="{236216B5-8307-3DEC-6BEA-2C51CB75159A}"/>
              </a:ext>
            </a:extLst>
          </p:cNvPr>
          <p:cNvSpPr/>
          <p:nvPr/>
        </p:nvSpPr>
        <p:spPr>
          <a:xfrm>
            <a:off x="532218" y="4838952"/>
            <a:ext cx="1586615" cy="1321332"/>
          </a:xfrm>
          <a:prstGeom prst="rect">
            <a:avLst/>
          </a:prstGeom>
          <a:noFill/>
          <a:ln w="28575">
            <a:solidFill>
              <a:schemeClr val="bg2">
                <a:lumMod val="90000"/>
                <a:alpha val="42000"/>
              </a:schemeClr>
            </a:soli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23089244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9507C702-9F0A-FDED-A455-B95D7A890265}"/>
            </a:ext>
          </a:extLst>
        </p:cNvPr>
        <p:cNvGrpSpPr/>
        <p:nvPr/>
      </p:nvGrpSpPr>
      <p:grpSpPr>
        <a:xfrm>
          <a:off x="0" y="0"/>
          <a:ext cx="0" cy="0"/>
          <a:chOff x="0" y="0"/>
          <a:chExt cx="0" cy="0"/>
        </a:xfrm>
      </p:grpSpPr>
      <p:pic>
        <p:nvPicPr>
          <p:cNvPr id="31" name="Image 30">
            <a:extLst>
              <a:ext uri="{FF2B5EF4-FFF2-40B4-BE49-F238E27FC236}">
                <a16:creationId xmlns:a16="http://schemas.microsoft.com/office/drawing/2014/main" id="{E402EA38-D367-914E-D6EB-F914487EA978}"/>
              </a:ext>
            </a:extLst>
          </p:cNvPr>
          <p:cNvPicPr>
            <a:picLocks noChangeAspect="1"/>
          </p:cNvPicPr>
          <p:nvPr/>
        </p:nvPicPr>
        <p:blipFill>
          <a:blip r:embed="rId3"/>
          <a:srcRect r="19762" b="15463"/>
          <a:stretch>
            <a:fillRect/>
          </a:stretch>
        </p:blipFill>
        <p:spPr>
          <a:xfrm>
            <a:off x="4191000" y="2894807"/>
            <a:ext cx="7186770" cy="3744098"/>
          </a:xfrm>
          <a:prstGeom prst="rect">
            <a:avLst/>
          </a:prstGeom>
        </p:spPr>
      </p:pic>
      <p:sp>
        <p:nvSpPr>
          <p:cNvPr id="32" name="ZoneTexte 31">
            <a:extLst>
              <a:ext uri="{FF2B5EF4-FFF2-40B4-BE49-F238E27FC236}">
                <a16:creationId xmlns:a16="http://schemas.microsoft.com/office/drawing/2014/main" id="{821FF3CE-278F-250A-6147-2912F246075A}"/>
              </a:ext>
            </a:extLst>
          </p:cNvPr>
          <p:cNvSpPr txBox="1"/>
          <p:nvPr/>
        </p:nvSpPr>
        <p:spPr>
          <a:xfrm>
            <a:off x="4862797" y="3512206"/>
            <a:ext cx="6796986" cy="338554"/>
          </a:xfrm>
          <a:prstGeom prst="rect">
            <a:avLst/>
          </a:prstGeom>
          <a:noFill/>
        </p:spPr>
        <p:txBody>
          <a:bodyPr wrap="square">
            <a:spAutoFit/>
          </a:bodyPr>
          <a:lstStyle/>
          <a:p>
            <a:r>
              <a:rPr lang="fr-FR" sz="1600">
                <a:latin typeface="Marianne Light" panose="02000000000000000000" pitchFamily="2" charset="0"/>
              </a:rPr>
              <a:t>FRF expérimentale</a:t>
            </a:r>
            <a:endParaRPr lang="fr-FR" sz="1600" b="1"/>
          </a:p>
        </p:txBody>
      </p:sp>
      <p:sp>
        <p:nvSpPr>
          <p:cNvPr id="12" name="Titre 1">
            <a:extLst>
              <a:ext uri="{FF2B5EF4-FFF2-40B4-BE49-F238E27FC236}">
                <a16:creationId xmlns:a16="http://schemas.microsoft.com/office/drawing/2014/main" id="{5E328772-FA1C-55D3-96FC-4FDA96DF21D8}"/>
              </a:ext>
            </a:extLst>
          </p:cNvPr>
          <p:cNvSpPr txBox="1">
            <a:spLocks/>
          </p:cNvSpPr>
          <p:nvPr/>
        </p:nvSpPr>
        <p:spPr>
          <a:xfrm>
            <a:off x="235413" y="50079"/>
            <a:ext cx="10515600" cy="1325563"/>
          </a:xfrm>
          <a:prstGeom prst="rect">
            <a:avLst/>
          </a:prstGeom>
        </p:spPr>
        <p:txBody>
          <a:bodyPr vert="horz" lIns="91440" tIns="45720" rIns="91440" bIns="45720" rtlCol="0" anchor="ctr">
            <a:normAutofit/>
          </a:bodyPr>
          <a:lstStyle>
            <a:lvl1pPr>
              <a:lnSpc>
                <a:spcPct val="90000"/>
              </a:lnSpc>
              <a:spcBef>
                <a:spcPct val="0"/>
              </a:spcBef>
              <a:buNone/>
              <a:defRPr sz="4400">
                <a:latin typeface="+mj-lt"/>
                <a:ea typeface="+mj-ea"/>
                <a:cs typeface="+mj-cs"/>
              </a:defRPr>
            </a:lvl1pPr>
          </a:lstStyle>
          <a:p>
            <a:r>
              <a:rPr lang="fr-FR"/>
              <a:t>Méthode analyse modale</a:t>
            </a:r>
          </a:p>
        </p:txBody>
      </p:sp>
      <p:cxnSp>
        <p:nvCxnSpPr>
          <p:cNvPr id="8" name="Connecteur droit 7">
            <a:extLst>
              <a:ext uri="{FF2B5EF4-FFF2-40B4-BE49-F238E27FC236}">
                <a16:creationId xmlns:a16="http://schemas.microsoft.com/office/drawing/2014/main" id="{AAABE26B-CA20-F6C0-666E-BD0882C4BC30}"/>
              </a:ext>
            </a:extLst>
          </p:cNvPr>
          <p:cNvCxnSpPr/>
          <p:nvPr/>
        </p:nvCxnSpPr>
        <p:spPr>
          <a:xfrm>
            <a:off x="379847" y="958258"/>
            <a:ext cx="4371033" cy="0"/>
          </a:xfrm>
          <a:prstGeom prst="line">
            <a:avLst/>
          </a:prstGeom>
          <a:ln w="28575">
            <a:solidFill>
              <a:schemeClr val="bg1">
                <a:lumMod val="85000"/>
                <a:alpha val="95000"/>
              </a:schemeClr>
            </a:solidFill>
          </a:ln>
        </p:spPr>
        <p:style>
          <a:lnRef idx="3">
            <a:schemeClr val="accent2"/>
          </a:lnRef>
          <a:fillRef idx="0">
            <a:schemeClr val="accent2"/>
          </a:fillRef>
          <a:effectRef idx="2">
            <a:schemeClr val="accent2"/>
          </a:effectRef>
          <a:fontRef idx="minor">
            <a:schemeClr val="tx1"/>
          </a:fontRef>
        </p:style>
      </p:cxnSp>
      <p:sp>
        <p:nvSpPr>
          <p:cNvPr id="14" name="ZoneTexte 13">
            <a:extLst>
              <a:ext uri="{FF2B5EF4-FFF2-40B4-BE49-F238E27FC236}">
                <a16:creationId xmlns:a16="http://schemas.microsoft.com/office/drawing/2014/main" id="{6636F71E-5441-0AAE-69DC-EF2D2768CCE8}"/>
              </a:ext>
            </a:extLst>
          </p:cNvPr>
          <p:cNvSpPr txBox="1"/>
          <p:nvPr/>
        </p:nvSpPr>
        <p:spPr>
          <a:xfrm>
            <a:off x="88074" y="6544900"/>
            <a:ext cx="10662939" cy="263021"/>
          </a:xfrm>
          <a:prstGeom prst="rect">
            <a:avLst/>
          </a:prstGeom>
          <a:noFill/>
        </p:spPr>
        <p:txBody>
          <a:bodyPr wrap="square">
            <a:spAutoFit/>
          </a:bodyPr>
          <a:lstStyle/>
          <a:p>
            <a:pPr>
              <a:lnSpc>
                <a:spcPct val="107000"/>
              </a:lnSpc>
              <a:spcAft>
                <a:spcPts val="800"/>
              </a:spcAft>
            </a:pPr>
            <a:r>
              <a:rPr lang="en-US" sz="1100" kern="100">
                <a:latin typeface="Marianne" panose="02000000000000000000" pitchFamily="2" charset="0"/>
                <a:ea typeface="Calibri" panose="020F0502020204030204" pitchFamily="34" charset="0"/>
                <a:cs typeface="Calibri" panose="020F0502020204030204" pitchFamily="34" charset="0"/>
              </a:rPr>
              <a:t>1) ASTM C215-14 Standard Test Method for Fundamental Transverse, Longitudinal, and Torsional Resonant Frequencies of Concrete Specimens. 2014.</a:t>
            </a:r>
            <a:endParaRPr lang="en-US" sz="1100" kern="100">
              <a:latin typeface="Marianne" panose="02000000000000000000" pitchFamily="2" charset="0"/>
              <a:ea typeface="Calibri" panose="020F0502020204030204" pitchFamily="34" charset="0"/>
              <a:cs typeface="Times New Roman" panose="02020603050405020304" pitchFamily="18" charset="0"/>
            </a:endParaRPr>
          </a:p>
        </p:txBody>
      </p:sp>
      <p:pic>
        <p:nvPicPr>
          <p:cNvPr id="10" name="Image 9" descr="Une image contenant boisson gazeuse, verre, conteneur, récipients pour boire&#10;&#10;Description générée automatiquement">
            <a:extLst>
              <a:ext uri="{FF2B5EF4-FFF2-40B4-BE49-F238E27FC236}">
                <a16:creationId xmlns:a16="http://schemas.microsoft.com/office/drawing/2014/main" id="{FDBA665D-6864-E0DE-65F4-94746FB14B37}"/>
              </a:ext>
            </a:extLst>
          </p:cNvPr>
          <p:cNvPicPr>
            <a:picLocks noChangeAspect="1"/>
          </p:cNvPicPr>
          <p:nvPr/>
        </p:nvPicPr>
        <p:blipFill rotWithShape="1">
          <a:blip r:embed="rId4">
            <a:extLst>
              <a:ext uri="{28A0092B-C50C-407E-A947-70E740481C1C}">
                <a14:useLocalDpi xmlns:a14="http://schemas.microsoft.com/office/drawing/2010/main" val="0"/>
              </a:ext>
            </a:extLst>
          </a:blip>
          <a:srcRect l="40833" t="17000" r="37333" b="31000"/>
          <a:stretch/>
        </p:blipFill>
        <p:spPr>
          <a:xfrm>
            <a:off x="6945788" y="1849079"/>
            <a:ext cx="552332" cy="986608"/>
          </a:xfrm>
          <a:prstGeom prst="rect">
            <a:avLst/>
          </a:prstGeom>
        </p:spPr>
      </p:pic>
      <p:pic>
        <p:nvPicPr>
          <p:cNvPr id="11" name="Image 10" descr="Une image contenant verre, boisson gazeuse, récipients pour boire, conteneur&#10;&#10;Description générée automatiquement">
            <a:extLst>
              <a:ext uri="{FF2B5EF4-FFF2-40B4-BE49-F238E27FC236}">
                <a16:creationId xmlns:a16="http://schemas.microsoft.com/office/drawing/2014/main" id="{FD3CE043-2F25-E14A-6B4A-BDD4714B56CE}"/>
              </a:ext>
            </a:extLst>
          </p:cNvPr>
          <p:cNvPicPr>
            <a:picLocks noChangeAspect="1"/>
          </p:cNvPicPr>
          <p:nvPr/>
        </p:nvPicPr>
        <p:blipFill rotWithShape="1">
          <a:blip r:embed="rId5">
            <a:alphaModFix/>
            <a:extLst>
              <a:ext uri="{28A0092B-C50C-407E-A947-70E740481C1C}">
                <a14:useLocalDpi xmlns:a14="http://schemas.microsoft.com/office/drawing/2010/main" val="0"/>
              </a:ext>
            </a:extLst>
          </a:blip>
          <a:srcRect l="38434" t="16250" r="33398" b="27171"/>
          <a:stretch/>
        </p:blipFill>
        <p:spPr>
          <a:xfrm>
            <a:off x="8645725" y="1869760"/>
            <a:ext cx="707665" cy="1066075"/>
          </a:xfrm>
          <a:prstGeom prst="rect">
            <a:avLst/>
          </a:prstGeom>
          <a:ln w="28575">
            <a:noFill/>
          </a:ln>
        </p:spPr>
      </p:pic>
      <p:sp>
        <p:nvSpPr>
          <p:cNvPr id="13" name="ZoneTexte 12">
            <a:extLst>
              <a:ext uri="{FF2B5EF4-FFF2-40B4-BE49-F238E27FC236}">
                <a16:creationId xmlns:a16="http://schemas.microsoft.com/office/drawing/2014/main" id="{BE2CE22B-152C-8708-2914-AA46CD2DCB3B}"/>
              </a:ext>
            </a:extLst>
          </p:cNvPr>
          <p:cNvSpPr txBox="1"/>
          <p:nvPr/>
        </p:nvSpPr>
        <p:spPr>
          <a:xfrm>
            <a:off x="4424549" y="2152080"/>
            <a:ext cx="2288275" cy="461665"/>
          </a:xfrm>
          <a:prstGeom prst="rect">
            <a:avLst/>
          </a:prstGeom>
          <a:noFill/>
        </p:spPr>
        <p:txBody>
          <a:bodyPr wrap="square">
            <a:spAutoFit/>
          </a:bodyPr>
          <a:lstStyle/>
          <a:p>
            <a:r>
              <a:rPr lang="fr-FR" sz="1200">
                <a:latin typeface="Marianne Light" panose="02000000000000000000" pitchFamily="2" charset="0"/>
              </a:rPr>
              <a:t>Modélisation des modes de déformation sur </a:t>
            </a:r>
            <a:r>
              <a:rPr lang="fr-FR" sz="1200" err="1">
                <a:latin typeface="Marianne Light" panose="02000000000000000000" pitchFamily="2" charset="0"/>
              </a:rPr>
              <a:t>Comsol</a:t>
            </a:r>
            <a:r>
              <a:rPr lang="fr-FR" sz="1200">
                <a:latin typeface="Marianne Light" panose="02000000000000000000" pitchFamily="2" charset="0"/>
              </a:rPr>
              <a:t>  </a:t>
            </a:r>
            <a:endParaRPr lang="fr-FR" sz="1200"/>
          </a:p>
        </p:txBody>
      </p:sp>
      <p:sp>
        <p:nvSpPr>
          <p:cNvPr id="15" name="ZoneTexte 14">
            <a:extLst>
              <a:ext uri="{FF2B5EF4-FFF2-40B4-BE49-F238E27FC236}">
                <a16:creationId xmlns:a16="http://schemas.microsoft.com/office/drawing/2014/main" id="{401D59D0-E22F-2938-6C81-A581210AFBA7}"/>
              </a:ext>
            </a:extLst>
          </p:cNvPr>
          <p:cNvSpPr txBox="1"/>
          <p:nvPr/>
        </p:nvSpPr>
        <p:spPr>
          <a:xfrm rot="10800000">
            <a:off x="6375189" y="2343783"/>
            <a:ext cx="237938" cy="276999"/>
          </a:xfrm>
          <a:prstGeom prst="rect">
            <a:avLst/>
          </a:prstGeom>
          <a:noFill/>
        </p:spPr>
        <p:txBody>
          <a:bodyPr wrap="square">
            <a:spAutoFit/>
          </a:bodyPr>
          <a:lstStyle/>
          <a:p>
            <a:r>
              <a:rPr lang="fr-FR" sz="1200">
                <a:latin typeface="Arial" panose="020B0604020202020204" pitchFamily="34" charset="0"/>
                <a:cs typeface="Arial" panose="020B0604020202020204" pitchFamily="34" charset="0"/>
              </a:rPr>
              <a:t>◄</a:t>
            </a:r>
            <a:endParaRPr lang="fr-FR" sz="1200"/>
          </a:p>
        </p:txBody>
      </p:sp>
      <p:sp>
        <p:nvSpPr>
          <p:cNvPr id="17" name="Espace réservé du texte 2">
            <a:extLst>
              <a:ext uri="{FF2B5EF4-FFF2-40B4-BE49-F238E27FC236}">
                <a16:creationId xmlns:a16="http://schemas.microsoft.com/office/drawing/2014/main" id="{0F748B45-9701-5D19-93A4-5BB000334D24}"/>
              </a:ext>
            </a:extLst>
          </p:cNvPr>
          <p:cNvSpPr txBox="1">
            <a:spLocks/>
          </p:cNvSpPr>
          <p:nvPr/>
        </p:nvSpPr>
        <p:spPr>
          <a:xfrm>
            <a:off x="5360205" y="1331900"/>
            <a:ext cx="2076897" cy="363520"/>
          </a:xfrm>
          <a:prstGeom prst="rect">
            <a:avLst/>
          </a:prstGeom>
        </p:spPr>
        <p:txBody>
          <a:bodyPr vert="horz" lIns="91440" tIns="45720" rIns="91440" bIns="45720" rtlCol="0">
            <a:norm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marL="0" indent="0" algn="r">
              <a:buNone/>
            </a:pPr>
            <a:r>
              <a:rPr lang="fr-FR" sz="1400">
                <a:latin typeface="Marianne Light" panose="02000000000000000000" pitchFamily="2" charset="0"/>
              </a:rPr>
              <a:t>1</a:t>
            </a:r>
            <a:r>
              <a:rPr lang="fr-FR" sz="1400" baseline="30000">
                <a:latin typeface="Marianne Light" panose="02000000000000000000" pitchFamily="2" charset="0"/>
              </a:rPr>
              <a:t>er</a:t>
            </a:r>
            <a:r>
              <a:rPr lang="fr-FR" sz="1400">
                <a:latin typeface="Marianne Light" panose="02000000000000000000" pitchFamily="2" charset="0"/>
              </a:rPr>
              <a:t> mode de flexion</a:t>
            </a:r>
            <a:endParaRPr lang="en-US" sz="1400">
              <a:latin typeface="Marianne Light" panose="02000000000000000000" pitchFamily="2" charset="0"/>
            </a:endParaRPr>
          </a:p>
        </p:txBody>
      </p:sp>
      <p:sp>
        <p:nvSpPr>
          <p:cNvPr id="19" name="Espace réservé du texte 2">
            <a:extLst>
              <a:ext uri="{FF2B5EF4-FFF2-40B4-BE49-F238E27FC236}">
                <a16:creationId xmlns:a16="http://schemas.microsoft.com/office/drawing/2014/main" id="{8BACB77D-73BB-7641-7AFF-5CC1C0D06BBE}"/>
              </a:ext>
            </a:extLst>
          </p:cNvPr>
          <p:cNvSpPr txBox="1">
            <a:spLocks/>
          </p:cNvSpPr>
          <p:nvPr/>
        </p:nvSpPr>
        <p:spPr>
          <a:xfrm>
            <a:off x="9251981" y="1309484"/>
            <a:ext cx="2915098" cy="363520"/>
          </a:xfrm>
          <a:prstGeom prst="rect">
            <a:avLst/>
          </a:prstGeom>
        </p:spPr>
        <p:txBody>
          <a:bodyPr vert="horz" lIns="91440" tIns="45720" rIns="91440" bIns="45720" rtlCol="0">
            <a:norm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marL="0" indent="0" algn="r">
              <a:buNone/>
            </a:pPr>
            <a:r>
              <a:rPr lang="fr-FR" sz="1400">
                <a:latin typeface="Marianne Light" panose="02000000000000000000" pitchFamily="2" charset="0"/>
              </a:rPr>
              <a:t>2</a:t>
            </a:r>
            <a:r>
              <a:rPr lang="fr-FR" sz="1400" baseline="30000">
                <a:latin typeface="Marianne Light" panose="02000000000000000000" pitchFamily="2" charset="0"/>
              </a:rPr>
              <a:t>ème </a:t>
            </a:r>
            <a:r>
              <a:rPr lang="fr-FR" sz="1400">
                <a:latin typeface="Marianne Light" panose="02000000000000000000" pitchFamily="2" charset="0"/>
              </a:rPr>
              <a:t>mode de flexion</a:t>
            </a:r>
            <a:endParaRPr lang="en-US" sz="1400">
              <a:latin typeface="Marianne Light" panose="02000000000000000000" pitchFamily="2" charset="0"/>
            </a:endParaRPr>
          </a:p>
        </p:txBody>
      </p:sp>
      <p:sp>
        <p:nvSpPr>
          <p:cNvPr id="20" name="Espace réservé du texte 2">
            <a:extLst>
              <a:ext uri="{FF2B5EF4-FFF2-40B4-BE49-F238E27FC236}">
                <a16:creationId xmlns:a16="http://schemas.microsoft.com/office/drawing/2014/main" id="{F7135411-2181-C1F0-3521-36DFA77795EC}"/>
              </a:ext>
            </a:extLst>
          </p:cNvPr>
          <p:cNvSpPr txBox="1">
            <a:spLocks/>
          </p:cNvSpPr>
          <p:nvPr/>
        </p:nvSpPr>
        <p:spPr>
          <a:xfrm>
            <a:off x="6802402" y="1319654"/>
            <a:ext cx="2915098" cy="363520"/>
          </a:xfrm>
          <a:prstGeom prst="rect">
            <a:avLst/>
          </a:prstGeom>
        </p:spPr>
        <p:txBody>
          <a:bodyPr vert="horz" lIns="91440" tIns="45720" rIns="91440" bIns="45720" rtlCol="0">
            <a:norm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marL="0" indent="0" algn="r">
              <a:buNone/>
            </a:pPr>
            <a:r>
              <a:rPr lang="fr-FR" sz="1400">
                <a:latin typeface="Marianne Light" panose="02000000000000000000" pitchFamily="2" charset="0"/>
              </a:rPr>
              <a:t>1</a:t>
            </a:r>
            <a:r>
              <a:rPr lang="fr-FR" sz="1400" baseline="30000">
                <a:latin typeface="Marianne Light" panose="02000000000000000000" pitchFamily="2" charset="0"/>
              </a:rPr>
              <a:t>er</a:t>
            </a:r>
            <a:r>
              <a:rPr lang="fr-FR" sz="1400">
                <a:latin typeface="Marianne Light" panose="02000000000000000000" pitchFamily="2" charset="0"/>
              </a:rPr>
              <a:t> mode longitudinal</a:t>
            </a:r>
            <a:endParaRPr lang="en-US" sz="1400">
              <a:latin typeface="Marianne Light" panose="02000000000000000000" pitchFamily="2" charset="0"/>
            </a:endParaRPr>
          </a:p>
        </p:txBody>
      </p:sp>
      <p:pic>
        <p:nvPicPr>
          <p:cNvPr id="21" name="Image 20" descr="Une image contenant boisson gazeuse&#10;&#10;Description générée automatiquement">
            <a:extLst>
              <a:ext uri="{FF2B5EF4-FFF2-40B4-BE49-F238E27FC236}">
                <a16:creationId xmlns:a16="http://schemas.microsoft.com/office/drawing/2014/main" id="{827E2F6A-2B67-67B3-E554-1A7D0AF6602C}"/>
              </a:ext>
            </a:extLst>
          </p:cNvPr>
          <p:cNvPicPr>
            <a:picLocks noChangeAspect="1"/>
          </p:cNvPicPr>
          <p:nvPr/>
        </p:nvPicPr>
        <p:blipFill rotWithShape="1">
          <a:blip r:embed="rId6">
            <a:extLst>
              <a:ext uri="{28A0092B-C50C-407E-A947-70E740481C1C}">
                <a14:useLocalDpi xmlns:a14="http://schemas.microsoft.com/office/drawing/2010/main" val="0"/>
              </a:ext>
            </a:extLst>
          </a:blip>
          <a:srcRect l="41167" t="15889" r="37333" b="30778"/>
          <a:stretch/>
        </p:blipFill>
        <p:spPr>
          <a:xfrm>
            <a:off x="10500995" y="1817136"/>
            <a:ext cx="564639" cy="1050493"/>
          </a:xfrm>
          <a:prstGeom prst="rect">
            <a:avLst/>
          </a:prstGeom>
        </p:spPr>
      </p:pic>
      <p:pic>
        <p:nvPicPr>
          <p:cNvPr id="22" name="Image 21">
            <a:extLst>
              <a:ext uri="{FF2B5EF4-FFF2-40B4-BE49-F238E27FC236}">
                <a16:creationId xmlns:a16="http://schemas.microsoft.com/office/drawing/2014/main" id="{526868F7-7B3C-A749-FD0E-B34937774C11}"/>
              </a:ext>
            </a:extLst>
          </p:cNvPr>
          <p:cNvPicPr>
            <a:picLocks noChangeAspect="1"/>
          </p:cNvPicPr>
          <p:nvPr/>
        </p:nvPicPr>
        <p:blipFill rotWithShape="1">
          <a:blip r:embed="rId7"/>
          <a:srcRect l="54384" t="34964" r="2652" b="13899"/>
          <a:stretch/>
        </p:blipFill>
        <p:spPr>
          <a:xfrm>
            <a:off x="664295" y="1432845"/>
            <a:ext cx="3052382" cy="1461962"/>
          </a:xfrm>
          <a:prstGeom prst="rect">
            <a:avLst/>
          </a:prstGeom>
        </p:spPr>
      </p:pic>
      <p:sp>
        <p:nvSpPr>
          <p:cNvPr id="23" name="ZoneTexte 22">
            <a:extLst>
              <a:ext uri="{FF2B5EF4-FFF2-40B4-BE49-F238E27FC236}">
                <a16:creationId xmlns:a16="http://schemas.microsoft.com/office/drawing/2014/main" id="{0F4F3925-D4DA-245B-D2B4-22194FBBBD7A}"/>
              </a:ext>
            </a:extLst>
          </p:cNvPr>
          <p:cNvSpPr txBox="1"/>
          <p:nvPr/>
        </p:nvSpPr>
        <p:spPr>
          <a:xfrm>
            <a:off x="532217" y="1309484"/>
            <a:ext cx="3149356" cy="338554"/>
          </a:xfrm>
          <a:prstGeom prst="rect">
            <a:avLst/>
          </a:prstGeom>
          <a:noFill/>
        </p:spPr>
        <p:txBody>
          <a:bodyPr wrap="square">
            <a:spAutoFit/>
          </a:bodyPr>
          <a:lstStyle/>
          <a:p>
            <a:r>
              <a:rPr lang="fr-FR" sz="1600" kern="1100">
                <a:latin typeface="Marianne Light" panose="02000000000000000000" pitchFamily="2" charset="0"/>
              </a:rPr>
              <a:t>Méthode test par Impact</a:t>
            </a:r>
            <a:r>
              <a:rPr lang="fr-FR" sz="1600" kern="1100">
                <a:latin typeface="Abadi Extra Light" panose="020B0204020104020204" pitchFamily="34" charset="0"/>
              </a:rPr>
              <a:t>¹</a:t>
            </a:r>
            <a:endParaRPr lang="fr-FR" sz="1600" kern="1100">
              <a:latin typeface="Marianne Light" panose="02000000000000000000" pitchFamily="2" charset="0"/>
            </a:endParaRPr>
          </a:p>
        </p:txBody>
      </p:sp>
      <p:sp>
        <p:nvSpPr>
          <p:cNvPr id="24" name="Rectangle 23">
            <a:extLst>
              <a:ext uri="{FF2B5EF4-FFF2-40B4-BE49-F238E27FC236}">
                <a16:creationId xmlns:a16="http://schemas.microsoft.com/office/drawing/2014/main" id="{C9106832-0605-A46E-B161-895DAD82EA96}"/>
              </a:ext>
            </a:extLst>
          </p:cNvPr>
          <p:cNvSpPr/>
          <p:nvPr/>
        </p:nvSpPr>
        <p:spPr>
          <a:xfrm>
            <a:off x="532217" y="1252282"/>
            <a:ext cx="3316539" cy="1746480"/>
          </a:xfrm>
          <a:prstGeom prst="rect">
            <a:avLst/>
          </a:prstGeom>
          <a:noFill/>
          <a:ln w="28575">
            <a:solidFill>
              <a:schemeClr val="bg2">
                <a:lumMod val="90000"/>
                <a:alpha val="42000"/>
              </a:schemeClr>
            </a:soli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5" name="Image 24">
            <a:extLst>
              <a:ext uri="{FF2B5EF4-FFF2-40B4-BE49-F238E27FC236}">
                <a16:creationId xmlns:a16="http://schemas.microsoft.com/office/drawing/2014/main" id="{608C49D5-789A-D0FF-C1B8-0B02F8D2B1F6}"/>
              </a:ext>
            </a:extLst>
          </p:cNvPr>
          <p:cNvPicPr>
            <a:picLocks noChangeAspect="1"/>
          </p:cNvPicPr>
          <p:nvPr/>
        </p:nvPicPr>
        <p:blipFill>
          <a:blip r:embed="rId8"/>
          <a:srcRect l="76138"/>
          <a:stretch>
            <a:fillRect/>
          </a:stretch>
        </p:blipFill>
        <p:spPr>
          <a:xfrm rot="16200000">
            <a:off x="2829481" y="4984124"/>
            <a:ext cx="339852" cy="476445"/>
          </a:xfrm>
          <a:prstGeom prst="rect">
            <a:avLst/>
          </a:prstGeom>
        </p:spPr>
      </p:pic>
      <p:pic>
        <p:nvPicPr>
          <p:cNvPr id="26" name="Image 25">
            <a:extLst>
              <a:ext uri="{FF2B5EF4-FFF2-40B4-BE49-F238E27FC236}">
                <a16:creationId xmlns:a16="http://schemas.microsoft.com/office/drawing/2014/main" id="{CF7BB68A-5788-B965-C396-05B50B68B477}"/>
              </a:ext>
            </a:extLst>
          </p:cNvPr>
          <p:cNvPicPr>
            <a:picLocks noChangeAspect="1"/>
          </p:cNvPicPr>
          <p:nvPr/>
        </p:nvPicPr>
        <p:blipFill>
          <a:blip r:embed="rId8"/>
          <a:srcRect r="22966"/>
          <a:stretch>
            <a:fillRect/>
          </a:stretch>
        </p:blipFill>
        <p:spPr>
          <a:xfrm>
            <a:off x="2450325" y="5367495"/>
            <a:ext cx="1097137" cy="476445"/>
          </a:xfrm>
          <a:prstGeom prst="rect">
            <a:avLst/>
          </a:prstGeom>
        </p:spPr>
      </p:pic>
      <p:pic>
        <p:nvPicPr>
          <p:cNvPr id="27" name="Image 26" descr="Une image contenant outil, intérieur, table, jaune&#10;&#10;Description générée automatiquement">
            <a:extLst>
              <a:ext uri="{FF2B5EF4-FFF2-40B4-BE49-F238E27FC236}">
                <a16:creationId xmlns:a16="http://schemas.microsoft.com/office/drawing/2014/main" id="{AD74C214-0E9C-6453-A5F6-A3BE0F77AAF5}"/>
              </a:ext>
            </a:extLst>
          </p:cNvPr>
          <p:cNvPicPr>
            <a:picLocks noChangeAspect="1"/>
          </p:cNvPicPr>
          <p:nvPr/>
        </p:nvPicPr>
        <p:blipFill rotWithShape="1">
          <a:blip r:embed="rId9" cstate="print">
            <a:extLst>
              <a:ext uri="{BEBA8EAE-BF5A-486C-A8C5-ECC9F3942E4B}">
                <a14:imgProps xmlns:a14="http://schemas.microsoft.com/office/drawing/2010/main">
                  <a14:imgLayer r:embed="rId10">
                    <a14:imgEffect>
                      <a14:sharpenSoften amount="50000"/>
                    </a14:imgEffect>
                  </a14:imgLayer>
                </a14:imgProps>
              </a:ext>
              <a:ext uri="{28A0092B-C50C-407E-A947-70E740481C1C}">
                <a14:useLocalDpi xmlns:a14="http://schemas.microsoft.com/office/drawing/2010/main" val="0"/>
              </a:ext>
            </a:extLst>
          </a:blip>
          <a:srcRect t="6638" r="4851" b="19112"/>
          <a:stretch/>
        </p:blipFill>
        <p:spPr>
          <a:xfrm>
            <a:off x="536843" y="3183066"/>
            <a:ext cx="1269943" cy="1321331"/>
          </a:xfrm>
          <a:prstGeom prst="rect">
            <a:avLst/>
          </a:prstGeom>
          <a:noFill/>
          <a:ln w="19050">
            <a:solidFill>
              <a:schemeClr val="bg2">
                <a:lumMod val="75000"/>
              </a:schemeClr>
            </a:solidFill>
          </a:ln>
          <a:effectLst>
            <a:outerShdw blurRad="50800" dist="38100" dir="2700000" algn="tl" rotWithShape="0">
              <a:prstClr val="black">
                <a:alpha val="40000"/>
              </a:prstClr>
            </a:outerShdw>
          </a:effectLst>
        </p:spPr>
      </p:pic>
      <p:pic>
        <p:nvPicPr>
          <p:cNvPr id="28" name="Image 27">
            <a:extLst>
              <a:ext uri="{FF2B5EF4-FFF2-40B4-BE49-F238E27FC236}">
                <a16:creationId xmlns:a16="http://schemas.microsoft.com/office/drawing/2014/main" id="{908662E3-1333-1B33-CE58-07AA959A6424}"/>
              </a:ext>
            </a:extLst>
          </p:cNvPr>
          <p:cNvPicPr>
            <a:picLocks noChangeAspect="1"/>
          </p:cNvPicPr>
          <p:nvPr/>
        </p:nvPicPr>
        <p:blipFill>
          <a:blip r:embed="rId8"/>
          <a:stretch>
            <a:fillRect/>
          </a:stretch>
        </p:blipFill>
        <p:spPr>
          <a:xfrm>
            <a:off x="2325898" y="3586757"/>
            <a:ext cx="1424228" cy="476445"/>
          </a:xfrm>
          <a:prstGeom prst="rect">
            <a:avLst/>
          </a:prstGeom>
        </p:spPr>
      </p:pic>
      <p:sp>
        <p:nvSpPr>
          <p:cNvPr id="29" name="Rectangle 28">
            <a:extLst>
              <a:ext uri="{FF2B5EF4-FFF2-40B4-BE49-F238E27FC236}">
                <a16:creationId xmlns:a16="http://schemas.microsoft.com/office/drawing/2014/main" id="{D7595953-C47E-1BC9-E5C4-511DDB1597A3}"/>
              </a:ext>
            </a:extLst>
          </p:cNvPr>
          <p:cNvSpPr/>
          <p:nvPr/>
        </p:nvSpPr>
        <p:spPr>
          <a:xfrm>
            <a:off x="2223613" y="3183066"/>
            <a:ext cx="1586615" cy="1321331"/>
          </a:xfrm>
          <a:prstGeom prst="rect">
            <a:avLst/>
          </a:prstGeom>
          <a:noFill/>
          <a:ln w="28575">
            <a:solidFill>
              <a:schemeClr val="bg2">
                <a:lumMod val="90000"/>
                <a:alpha val="42000"/>
              </a:schemeClr>
            </a:soli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0" name="Rectangle 29">
            <a:extLst>
              <a:ext uri="{FF2B5EF4-FFF2-40B4-BE49-F238E27FC236}">
                <a16:creationId xmlns:a16="http://schemas.microsoft.com/office/drawing/2014/main" id="{CEEC8FE6-469E-943C-714B-ADB49C244DCB}"/>
              </a:ext>
            </a:extLst>
          </p:cNvPr>
          <p:cNvSpPr/>
          <p:nvPr/>
        </p:nvSpPr>
        <p:spPr>
          <a:xfrm>
            <a:off x="2223613" y="4838953"/>
            <a:ext cx="1586615" cy="1321331"/>
          </a:xfrm>
          <a:prstGeom prst="rect">
            <a:avLst/>
          </a:prstGeom>
          <a:noFill/>
          <a:ln w="28575">
            <a:solidFill>
              <a:schemeClr val="bg2">
                <a:lumMod val="90000"/>
                <a:alpha val="42000"/>
              </a:schemeClr>
            </a:soli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mc:AlternateContent xmlns:mc="http://schemas.openxmlformats.org/markup-compatibility/2006" xmlns:a14="http://schemas.microsoft.com/office/drawing/2010/main">
        <mc:Choice Requires="a14">
          <p:sp>
            <p:nvSpPr>
              <p:cNvPr id="33" name="Espace réservé du contenu 4">
                <a:extLst>
                  <a:ext uri="{FF2B5EF4-FFF2-40B4-BE49-F238E27FC236}">
                    <a16:creationId xmlns:a16="http://schemas.microsoft.com/office/drawing/2014/main" id="{4C364780-97BB-8FD6-AB4B-2FB79439D708}"/>
                  </a:ext>
                </a:extLst>
              </p:cNvPr>
              <p:cNvSpPr txBox="1">
                <a:spLocks/>
              </p:cNvSpPr>
              <p:nvPr/>
            </p:nvSpPr>
            <p:spPr>
              <a:xfrm>
                <a:off x="532217" y="4950333"/>
                <a:ext cx="1730938" cy="1070549"/>
              </a:xfrm>
              <a:prstGeom prst="rect">
                <a:avLst/>
              </a:prstGeom>
              <a:noFill/>
            </p:spPr>
            <p:txBody>
              <a:bodyPr vert="horz" wrap="square" lIns="91440" tIns="45720" rIns="91440" bIns="45720" rtlCol="0">
                <a:sp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marL="0" indent="0">
                  <a:lnSpc>
                    <a:spcPct val="107000"/>
                  </a:lnSpc>
                  <a:spcAft>
                    <a:spcPts val="800"/>
                  </a:spcAft>
                  <a:buFont typeface="Arial" pitchFamily="34" charset="0"/>
                  <a:buNone/>
                </a:pPr>
                <a14:m>
                  <m:oMathPara xmlns:m="http://schemas.openxmlformats.org/officeDocument/2006/math">
                    <m:oMathParaPr>
                      <m:jc m:val="left"/>
                    </m:oMathParaPr>
                    <m:oMath xmlns:m="http://schemas.openxmlformats.org/officeDocument/2006/math">
                      <m:sSub>
                        <m:sSubPr>
                          <m:ctrlPr>
                            <a:rPr lang="fr-FR" b="1" i="1" kern="100" smtClean="0">
                              <a:latin typeface="Cambria Math" panose="02040503050406030204" pitchFamily="18" charset="0"/>
                              <a:ea typeface="Calibri" panose="020F0502020204030204" pitchFamily="34" charset="0"/>
                              <a:cs typeface="Times New Roman" panose="02020603050405020304" pitchFamily="18" charset="0"/>
                            </a:rPr>
                          </m:ctrlPr>
                        </m:sSubPr>
                        <m:e>
                          <m:r>
                            <a:rPr lang="fr-FR" b="1" i="1" kern="100" smtClean="0">
                              <a:latin typeface="Cambria Math" panose="02040503050406030204" pitchFamily="18" charset="0"/>
                              <a:ea typeface="Calibri" panose="020F0502020204030204" pitchFamily="34" charset="0"/>
                              <a:cs typeface="Times New Roman" panose="02020603050405020304" pitchFamily="18" charset="0"/>
                            </a:rPr>
                            <m:t>𝒇</m:t>
                          </m:r>
                        </m:e>
                        <m:sub>
                          <m:r>
                            <a:rPr lang="fr-FR" b="1" i="1" kern="100" smtClean="0">
                              <a:latin typeface="Cambria Math" panose="02040503050406030204" pitchFamily="18" charset="0"/>
                              <a:ea typeface="Calibri" panose="020F0502020204030204" pitchFamily="34" charset="0"/>
                              <a:cs typeface="Times New Roman" panose="02020603050405020304" pitchFamily="18" charset="0"/>
                            </a:rPr>
                            <m:t>𝒍</m:t>
                          </m:r>
                        </m:sub>
                      </m:sSub>
                      <m:r>
                        <a:rPr lang="en-US" b="1" i="1" kern="100">
                          <a:latin typeface="Cambria Math" panose="02040503050406030204" pitchFamily="18" charset="0"/>
                          <a:ea typeface="Calibri" panose="020F0502020204030204" pitchFamily="34" charset="0"/>
                          <a:cs typeface="Times New Roman" panose="02020603050405020304" pitchFamily="18" charset="0"/>
                        </a:rPr>
                        <m:t>=</m:t>
                      </m:r>
                      <m:rad>
                        <m:radPr>
                          <m:degHide m:val="on"/>
                          <m:ctrlPr>
                            <a:rPr lang="en-US" b="1" i="1" kern="100">
                              <a:latin typeface="Cambria Math" panose="02040503050406030204" pitchFamily="18" charset="0"/>
                              <a:ea typeface="Calibri" panose="020F0502020204030204" pitchFamily="34" charset="0"/>
                              <a:cs typeface="Times New Roman" panose="02020603050405020304" pitchFamily="18" charset="0"/>
                            </a:rPr>
                          </m:ctrlPr>
                        </m:radPr>
                        <m:deg/>
                        <m:e>
                          <m:f>
                            <m:fPr>
                              <m:ctrlPr>
                                <a:rPr lang="en-US" b="1" i="1" kern="100">
                                  <a:latin typeface="Cambria Math" panose="02040503050406030204" pitchFamily="18" charset="0"/>
                                  <a:ea typeface="Calibri" panose="020F0502020204030204" pitchFamily="34" charset="0"/>
                                  <a:cs typeface="Times New Roman" panose="02020603050405020304" pitchFamily="18" charset="0"/>
                                </a:rPr>
                              </m:ctrlPr>
                            </m:fPr>
                            <m:num>
                              <m:r>
                                <a:rPr lang="fr-FR" b="1" i="1" kern="100" smtClean="0">
                                  <a:latin typeface="Cambria Math" panose="02040503050406030204" pitchFamily="18" charset="0"/>
                                  <a:ea typeface="Calibri" panose="020F0502020204030204" pitchFamily="34" charset="0"/>
                                  <a:cs typeface="Times New Roman" panose="02020603050405020304" pitchFamily="18" charset="0"/>
                                </a:rPr>
                                <m:t>𝑬</m:t>
                              </m:r>
                            </m:num>
                            <m:den>
                              <m:r>
                                <a:rPr lang="en-US" b="1" i="1" kern="100">
                                  <a:latin typeface="Cambria Math" panose="02040503050406030204" pitchFamily="18" charset="0"/>
                                  <a:ea typeface="Calibri" panose="020F0502020204030204" pitchFamily="34" charset="0"/>
                                  <a:cs typeface="Times New Roman" panose="02020603050405020304" pitchFamily="18" charset="0"/>
                                </a:rPr>
                                <m:t>𝝆</m:t>
                              </m:r>
                            </m:den>
                          </m:f>
                        </m:e>
                      </m:rad>
                      <m:r>
                        <a:rPr lang="fr-FR" b="1" i="1" kern="100" smtClean="0">
                          <a:latin typeface="Cambria Math" panose="02040503050406030204" pitchFamily="18" charset="0"/>
                          <a:ea typeface="Calibri" panose="020F0502020204030204" pitchFamily="34" charset="0"/>
                          <a:cs typeface="Times New Roman" panose="02020603050405020304" pitchFamily="18" charset="0"/>
                        </a:rPr>
                        <m:t>.</m:t>
                      </m:r>
                      <m:f>
                        <m:fPr>
                          <m:ctrlPr>
                            <a:rPr lang="fr-FR" b="1" i="1" kern="100" smtClean="0">
                              <a:latin typeface="Cambria Math" panose="02040503050406030204" pitchFamily="18" charset="0"/>
                              <a:ea typeface="Calibri" panose="020F0502020204030204" pitchFamily="34" charset="0"/>
                              <a:cs typeface="Times New Roman" panose="02020603050405020304" pitchFamily="18" charset="0"/>
                            </a:rPr>
                          </m:ctrlPr>
                        </m:fPr>
                        <m:num>
                          <m:r>
                            <a:rPr lang="fr-FR" b="1" i="1" kern="100" smtClean="0">
                              <a:latin typeface="Cambria Math" panose="02040503050406030204" pitchFamily="18" charset="0"/>
                              <a:ea typeface="Calibri" panose="020F0502020204030204" pitchFamily="34" charset="0"/>
                              <a:cs typeface="Times New Roman" panose="02020603050405020304" pitchFamily="18" charset="0"/>
                            </a:rPr>
                            <m:t>𝟏</m:t>
                          </m:r>
                        </m:num>
                        <m:den>
                          <m:r>
                            <a:rPr lang="fr-FR" b="1" i="1" kern="100" smtClean="0">
                              <a:latin typeface="Cambria Math" panose="02040503050406030204" pitchFamily="18" charset="0"/>
                              <a:ea typeface="Calibri" panose="020F0502020204030204" pitchFamily="34" charset="0"/>
                              <a:cs typeface="Times New Roman" panose="02020603050405020304" pitchFamily="18" charset="0"/>
                            </a:rPr>
                            <m:t>𝟐</m:t>
                          </m:r>
                          <m:r>
                            <a:rPr lang="fr-FR" b="1" i="1" kern="100" smtClean="0">
                              <a:latin typeface="Cambria Math" panose="02040503050406030204" pitchFamily="18" charset="0"/>
                              <a:ea typeface="Calibri" panose="020F0502020204030204" pitchFamily="34" charset="0"/>
                              <a:cs typeface="Times New Roman" panose="02020603050405020304" pitchFamily="18" charset="0"/>
                            </a:rPr>
                            <m:t>𝑯</m:t>
                          </m:r>
                        </m:den>
                      </m:f>
                    </m:oMath>
                  </m:oMathPara>
                </a14:m>
                <a:endParaRPr lang="en-US" b="1" kern="100">
                  <a:latin typeface="Calibri" panose="020F0502020204030204" pitchFamily="34" charset="0"/>
                  <a:ea typeface="Calibri" panose="020F0502020204030204" pitchFamily="34" charset="0"/>
                  <a:cs typeface="Times New Roman" panose="02020603050405020304" pitchFamily="18" charset="0"/>
                </a:endParaRPr>
              </a:p>
            </p:txBody>
          </p:sp>
        </mc:Choice>
        <mc:Fallback xmlns="">
          <p:sp>
            <p:nvSpPr>
              <p:cNvPr id="33" name="Espace réservé du contenu 4">
                <a:extLst>
                  <a:ext uri="{FF2B5EF4-FFF2-40B4-BE49-F238E27FC236}">
                    <a16:creationId xmlns:a16="http://schemas.microsoft.com/office/drawing/2014/main" id="{4C364780-97BB-8FD6-AB4B-2FB79439D708}"/>
                  </a:ext>
                </a:extLst>
              </p:cNvPr>
              <p:cNvSpPr txBox="1">
                <a:spLocks noRot="1" noChangeAspect="1" noMove="1" noResize="1" noEditPoints="1" noAdjustHandles="1" noChangeArrowheads="1" noChangeShapeType="1" noTextEdit="1"/>
              </p:cNvSpPr>
              <p:nvPr/>
            </p:nvSpPr>
            <p:spPr>
              <a:xfrm>
                <a:off x="532217" y="4950333"/>
                <a:ext cx="1730938" cy="1070549"/>
              </a:xfrm>
              <a:prstGeom prst="rect">
                <a:avLst/>
              </a:prstGeom>
              <a:blipFill>
                <a:blip r:embed="rId11"/>
                <a:stretch>
                  <a:fillRect/>
                </a:stretch>
              </a:blipFill>
            </p:spPr>
            <p:txBody>
              <a:bodyPr/>
              <a:lstStyle/>
              <a:p>
                <a:r>
                  <a:rPr lang="en-US">
                    <a:noFill/>
                  </a:rPr>
                  <a:t> </a:t>
                </a:r>
              </a:p>
            </p:txBody>
          </p:sp>
        </mc:Fallback>
      </mc:AlternateContent>
      <p:sp>
        <p:nvSpPr>
          <p:cNvPr id="34" name="Rectangle 33">
            <a:extLst>
              <a:ext uri="{FF2B5EF4-FFF2-40B4-BE49-F238E27FC236}">
                <a16:creationId xmlns:a16="http://schemas.microsoft.com/office/drawing/2014/main" id="{61F6E3BD-4BE6-6951-7B48-6506B058B10E}"/>
              </a:ext>
            </a:extLst>
          </p:cNvPr>
          <p:cNvSpPr/>
          <p:nvPr/>
        </p:nvSpPr>
        <p:spPr>
          <a:xfrm>
            <a:off x="532218" y="4838952"/>
            <a:ext cx="1586615" cy="1321332"/>
          </a:xfrm>
          <a:prstGeom prst="rect">
            <a:avLst/>
          </a:prstGeom>
          <a:noFill/>
          <a:ln w="28575">
            <a:solidFill>
              <a:srgbClr val="00B050">
                <a:alpha val="42000"/>
              </a:srgbClr>
            </a:soli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5" name="Rectangle 34">
            <a:extLst>
              <a:ext uri="{FF2B5EF4-FFF2-40B4-BE49-F238E27FC236}">
                <a16:creationId xmlns:a16="http://schemas.microsoft.com/office/drawing/2014/main" id="{2C76D969-166A-21D3-9936-870E08D52A26}"/>
              </a:ext>
            </a:extLst>
          </p:cNvPr>
          <p:cNvSpPr/>
          <p:nvPr/>
        </p:nvSpPr>
        <p:spPr>
          <a:xfrm>
            <a:off x="8563767" y="1740023"/>
            <a:ext cx="885033" cy="1321332"/>
          </a:xfrm>
          <a:prstGeom prst="rect">
            <a:avLst/>
          </a:prstGeom>
          <a:noFill/>
          <a:ln w="28575">
            <a:solidFill>
              <a:srgbClr val="00B050">
                <a:alpha val="42000"/>
              </a:srgbClr>
            </a:soli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cxnSp>
        <p:nvCxnSpPr>
          <p:cNvPr id="37" name="Connecteur droit 36">
            <a:extLst>
              <a:ext uri="{FF2B5EF4-FFF2-40B4-BE49-F238E27FC236}">
                <a16:creationId xmlns:a16="http://schemas.microsoft.com/office/drawing/2014/main" id="{495B758C-EAD3-2C80-ADC8-6A5E3DC0A72B}"/>
              </a:ext>
            </a:extLst>
          </p:cNvPr>
          <p:cNvCxnSpPr/>
          <p:nvPr/>
        </p:nvCxnSpPr>
        <p:spPr>
          <a:xfrm>
            <a:off x="8991600" y="3153563"/>
            <a:ext cx="0" cy="3116134"/>
          </a:xfrm>
          <a:prstGeom prst="line">
            <a:avLst/>
          </a:prstGeom>
          <a:noFill/>
          <a:ln w="28575">
            <a:solidFill>
              <a:srgbClr val="00B050">
                <a:alpha val="42000"/>
              </a:srgbClr>
            </a:solidFill>
          </a:ln>
          <a:effectLst/>
        </p:spPr>
        <p:style>
          <a:lnRef idx="2">
            <a:schemeClr val="accent1">
              <a:shade val="15000"/>
            </a:schemeClr>
          </a:lnRef>
          <a:fillRef idx="1">
            <a:schemeClr val="accent1"/>
          </a:fillRef>
          <a:effectRef idx="0">
            <a:schemeClr val="accent1"/>
          </a:effectRef>
          <a:fontRef idx="minor">
            <a:schemeClr val="lt1"/>
          </a:fontRef>
        </p:style>
      </p:cxnSp>
    </p:spTree>
    <p:extLst>
      <p:ext uri="{BB962C8B-B14F-4D97-AF65-F5344CB8AC3E}">
        <p14:creationId xmlns:p14="http://schemas.microsoft.com/office/powerpoint/2010/main" val="39610966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1096BA-7E27-C60B-04CA-AF7FCB881B5C}"/>
            </a:ext>
          </a:extLst>
        </p:cNvPr>
        <p:cNvGrpSpPr/>
        <p:nvPr/>
      </p:nvGrpSpPr>
      <p:grpSpPr>
        <a:xfrm>
          <a:off x="0" y="0"/>
          <a:ext cx="0" cy="0"/>
          <a:chOff x="0" y="0"/>
          <a:chExt cx="0" cy="0"/>
        </a:xfrm>
      </p:grpSpPr>
      <p:pic>
        <p:nvPicPr>
          <p:cNvPr id="8" name="Image 7" descr="Une image contenant intérieur, boîte, habits, personne&#10;&#10;Le contenu généré par l’IA peut être incorrect.">
            <a:extLst>
              <a:ext uri="{FF2B5EF4-FFF2-40B4-BE49-F238E27FC236}">
                <a16:creationId xmlns:a16="http://schemas.microsoft.com/office/drawing/2014/main" id="{68E5E192-0ACB-89D4-F337-34BA5BAC2753}"/>
              </a:ext>
            </a:extLst>
          </p:cNvPr>
          <p:cNvPicPr>
            <a:picLocks noChangeAspect="1"/>
          </p:cNvPicPr>
          <p:nvPr/>
        </p:nvPicPr>
        <p:blipFill>
          <a:blip r:embed="rId3">
            <a:extLst>
              <a:ext uri="{28A0092B-C50C-407E-A947-70E740481C1C}">
                <a14:useLocalDpi xmlns:a14="http://schemas.microsoft.com/office/drawing/2010/main" val="0"/>
              </a:ext>
            </a:extLst>
          </a:blip>
          <a:srcRect l="37671" t="4545" r="15972" b="4545"/>
          <a:stretch>
            <a:fillRect/>
          </a:stretch>
        </p:blipFill>
        <p:spPr>
          <a:xfrm>
            <a:off x="7529209" y="10"/>
            <a:ext cx="4662790" cy="6857990"/>
          </a:xfrm>
          <a:prstGeom prst="rect">
            <a:avLst/>
          </a:prstGeom>
          <a:effectLst/>
        </p:spPr>
      </p:pic>
      <p:sp>
        <p:nvSpPr>
          <p:cNvPr id="9" name="Rectangle 8">
            <a:extLst>
              <a:ext uri="{FF2B5EF4-FFF2-40B4-BE49-F238E27FC236}">
                <a16:creationId xmlns:a16="http://schemas.microsoft.com/office/drawing/2014/main" id="{D0D233AB-D418-2F65-C22E-7DD8E45BF37B}"/>
              </a:ext>
            </a:extLst>
          </p:cNvPr>
          <p:cNvSpPr/>
          <p:nvPr/>
        </p:nvSpPr>
        <p:spPr>
          <a:xfrm>
            <a:off x="7529209" y="0"/>
            <a:ext cx="4455268" cy="6858000"/>
          </a:xfrm>
          <a:prstGeom prst="rect">
            <a:avLst/>
          </a:prstGeom>
          <a:gradFill flip="none" rotWithShape="1">
            <a:gsLst>
              <a:gs pos="59000">
                <a:srgbClr val="FFFFFF">
                  <a:alpha val="62000"/>
                </a:srgbClr>
              </a:gs>
              <a:gs pos="16000">
                <a:schemeClr val="bg1"/>
              </a:gs>
              <a:gs pos="85000">
                <a:schemeClr val="bg1">
                  <a:alpha val="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 name="Image 2">
            <a:extLst>
              <a:ext uri="{FF2B5EF4-FFF2-40B4-BE49-F238E27FC236}">
                <a16:creationId xmlns:a16="http://schemas.microsoft.com/office/drawing/2014/main" id="{29E2A969-91A3-DEBA-8547-06107530D3B0}"/>
              </a:ext>
            </a:extLst>
          </p:cNvPr>
          <p:cNvPicPr>
            <a:picLocks noChangeAspect="1"/>
          </p:cNvPicPr>
          <p:nvPr/>
        </p:nvPicPr>
        <p:blipFill>
          <a:blip r:embed="rId4"/>
          <a:srcRect r="10495"/>
          <a:stretch>
            <a:fillRect/>
          </a:stretch>
        </p:blipFill>
        <p:spPr>
          <a:xfrm>
            <a:off x="230704" y="1633970"/>
            <a:ext cx="8001103" cy="4784725"/>
          </a:xfrm>
          <a:prstGeom prst="rect">
            <a:avLst/>
          </a:prstGeom>
        </p:spPr>
      </p:pic>
      <p:sp>
        <p:nvSpPr>
          <p:cNvPr id="5" name="ZoneTexte 4">
            <a:extLst>
              <a:ext uri="{FF2B5EF4-FFF2-40B4-BE49-F238E27FC236}">
                <a16:creationId xmlns:a16="http://schemas.microsoft.com/office/drawing/2014/main" id="{0008FCB4-33E3-DE55-DEFF-3F0DF8C21E54}"/>
              </a:ext>
            </a:extLst>
          </p:cNvPr>
          <p:cNvSpPr txBox="1"/>
          <p:nvPr/>
        </p:nvSpPr>
        <p:spPr>
          <a:xfrm>
            <a:off x="998183" y="1588711"/>
            <a:ext cx="5556712" cy="707886"/>
          </a:xfrm>
          <a:prstGeom prst="rect">
            <a:avLst/>
          </a:prstGeom>
          <a:solidFill>
            <a:schemeClr val="bg1">
              <a:alpha val="54000"/>
            </a:schemeClr>
          </a:solidFill>
        </p:spPr>
        <p:txBody>
          <a:bodyPr wrap="square">
            <a:spAutoFit/>
          </a:bodyPr>
          <a:lstStyle/>
          <a:p>
            <a:pPr algn="r"/>
            <a:r>
              <a:rPr lang="en-US" sz="2000" b="1" dirty="0" err="1"/>
              <a:t>Suivi</a:t>
            </a:r>
            <a:r>
              <a:rPr lang="en-US" sz="2000" b="1" dirty="0"/>
              <a:t> module </a:t>
            </a:r>
            <a:r>
              <a:rPr lang="en-US" sz="2000" b="1" dirty="0" err="1"/>
              <a:t>d’Young</a:t>
            </a:r>
            <a:r>
              <a:rPr lang="en-US" sz="2000" b="1" dirty="0"/>
              <a:t> pendant </a:t>
            </a:r>
            <a:r>
              <a:rPr lang="en-US" sz="2000" b="1" dirty="0" err="1"/>
              <a:t>séchage</a:t>
            </a:r>
            <a:r>
              <a:rPr lang="en-US" sz="2000" b="1" dirty="0"/>
              <a:t> de BTC </a:t>
            </a:r>
          </a:p>
          <a:p>
            <a:pPr algn="r"/>
            <a:r>
              <a:rPr lang="en-US" sz="2000" b="1" dirty="0" err="1"/>
              <a:t>méthode</a:t>
            </a:r>
            <a:r>
              <a:rPr lang="en-US" sz="2000" b="1" dirty="0"/>
              <a:t> </a:t>
            </a:r>
            <a:r>
              <a:rPr lang="en-US" sz="2000" b="1" dirty="0" err="1"/>
              <a:t>modale</a:t>
            </a:r>
            <a:r>
              <a:rPr lang="en-US" sz="2000" b="1" dirty="0"/>
              <a:t> + </a:t>
            </a:r>
            <a:r>
              <a:rPr lang="en-US" sz="2000" b="1" dirty="0" err="1">
                <a:solidFill>
                  <a:srgbClr val="00B050"/>
                </a:solidFill>
                <a:effectLst>
                  <a:outerShdw blurRad="38100" dist="38100" dir="2700000" algn="tl">
                    <a:srgbClr val="000000">
                      <a:alpha val="43137"/>
                    </a:srgbClr>
                  </a:outerShdw>
                </a:effectLst>
              </a:rPr>
              <a:t>u</a:t>
            </a:r>
            <a:r>
              <a:rPr lang="en-US" sz="2000" b="1" dirty="0" err="1">
                <a:solidFill>
                  <a:srgbClr val="FF0000"/>
                </a:solidFill>
                <a:effectLst>
                  <a:outerShdw blurRad="38100" dist="38100" dir="2700000" algn="tl">
                    <a:srgbClr val="000000">
                      <a:alpha val="43137"/>
                    </a:srgbClr>
                  </a:outerShdw>
                </a:effectLst>
              </a:rPr>
              <a:t>lt</a:t>
            </a:r>
            <a:r>
              <a:rPr lang="en-US" sz="2000" b="1" dirty="0" err="1">
                <a:solidFill>
                  <a:srgbClr val="FFC000"/>
                </a:solidFill>
                <a:effectLst>
                  <a:outerShdw blurRad="38100" dist="38100" dir="2700000" algn="tl">
                    <a:srgbClr val="000000">
                      <a:alpha val="43137"/>
                    </a:srgbClr>
                  </a:outerShdw>
                </a:effectLst>
              </a:rPr>
              <a:t>ra</a:t>
            </a:r>
            <a:r>
              <a:rPr lang="en-US" sz="2000" b="1" dirty="0" err="1">
                <a:solidFill>
                  <a:schemeClr val="accent2"/>
                </a:solidFill>
                <a:effectLst>
                  <a:outerShdw blurRad="38100" dist="38100" dir="2700000" algn="tl">
                    <a:srgbClr val="000000">
                      <a:alpha val="43137"/>
                    </a:srgbClr>
                  </a:outerShdw>
                </a:effectLst>
              </a:rPr>
              <a:t>s</a:t>
            </a:r>
            <a:r>
              <a:rPr lang="en-US" sz="2000" b="1" dirty="0" err="1">
                <a:solidFill>
                  <a:schemeClr val="accent6"/>
                </a:solidFill>
                <a:effectLst>
                  <a:outerShdw blurRad="38100" dist="38100" dir="2700000" algn="tl">
                    <a:srgbClr val="000000">
                      <a:alpha val="43137"/>
                    </a:srgbClr>
                  </a:outerShdw>
                </a:effectLst>
              </a:rPr>
              <a:t>on</a:t>
            </a:r>
            <a:r>
              <a:rPr lang="en-US" sz="2000" b="1" dirty="0" err="1">
                <a:solidFill>
                  <a:schemeClr val="accent1"/>
                </a:solidFill>
                <a:effectLst>
                  <a:outerShdw blurRad="38100" dist="38100" dir="2700000" algn="tl">
                    <a:srgbClr val="000000">
                      <a:alpha val="43137"/>
                    </a:srgbClr>
                  </a:outerShdw>
                </a:effectLst>
              </a:rPr>
              <a:t>iq</a:t>
            </a:r>
            <a:r>
              <a:rPr lang="en-US" sz="2000" b="1" dirty="0" err="1">
                <a:solidFill>
                  <a:srgbClr val="002060"/>
                </a:solidFill>
                <a:effectLst>
                  <a:outerShdw blurRad="38100" dist="38100" dir="2700000" algn="tl">
                    <a:srgbClr val="000000">
                      <a:alpha val="43137"/>
                    </a:srgbClr>
                  </a:outerShdw>
                </a:effectLst>
              </a:rPr>
              <a:t>ue</a:t>
            </a:r>
            <a:endParaRPr lang="en-US" sz="2000" b="1" dirty="0"/>
          </a:p>
        </p:txBody>
      </p:sp>
      <p:sp>
        <p:nvSpPr>
          <p:cNvPr id="12" name="Titre 1">
            <a:extLst>
              <a:ext uri="{FF2B5EF4-FFF2-40B4-BE49-F238E27FC236}">
                <a16:creationId xmlns:a16="http://schemas.microsoft.com/office/drawing/2014/main" id="{F3914641-4709-C730-26CD-ABAE4AF77633}"/>
              </a:ext>
            </a:extLst>
          </p:cNvPr>
          <p:cNvSpPr txBox="1">
            <a:spLocks/>
          </p:cNvSpPr>
          <p:nvPr/>
        </p:nvSpPr>
        <p:spPr>
          <a:xfrm>
            <a:off x="235412" y="50079"/>
            <a:ext cx="119565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fr-FR"/>
              <a:t>Utilisation pour suivi séchage</a:t>
            </a:r>
          </a:p>
        </p:txBody>
      </p:sp>
      <p:cxnSp>
        <p:nvCxnSpPr>
          <p:cNvPr id="13" name="Connecteur droit 12">
            <a:extLst>
              <a:ext uri="{FF2B5EF4-FFF2-40B4-BE49-F238E27FC236}">
                <a16:creationId xmlns:a16="http://schemas.microsoft.com/office/drawing/2014/main" id="{E714B4DD-6E9B-B6A1-0B89-3F2EA651E70F}"/>
              </a:ext>
            </a:extLst>
          </p:cNvPr>
          <p:cNvCxnSpPr/>
          <p:nvPr/>
        </p:nvCxnSpPr>
        <p:spPr>
          <a:xfrm>
            <a:off x="379847" y="958258"/>
            <a:ext cx="4371033" cy="0"/>
          </a:xfrm>
          <a:prstGeom prst="line">
            <a:avLst/>
          </a:prstGeom>
          <a:ln w="28575">
            <a:solidFill>
              <a:schemeClr val="bg1">
                <a:lumMod val="85000"/>
                <a:alpha val="95000"/>
              </a:schemeClr>
            </a:solidFill>
          </a:ln>
        </p:spPr>
        <p:style>
          <a:lnRef idx="3">
            <a:schemeClr val="accent2"/>
          </a:lnRef>
          <a:fillRef idx="0">
            <a:schemeClr val="accent2"/>
          </a:fillRef>
          <a:effectRef idx="2">
            <a:schemeClr val="accent2"/>
          </a:effectRef>
          <a:fontRef idx="minor">
            <a:schemeClr val="tx1"/>
          </a:fontRef>
        </p:style>
      </p:cxnSp>
      <p:sp>
        <p:nvSpPr>
          <p:cNvPr id="2" name="ZoneTexte 1">
            <a:extLst>
              <a:ext uri="{FF2B5EF4-FFF2-40B4-BE49-F238E27FC236}">
                <a16:creationId xmlns:a16="http://schemas.microsoft.com/office/drawing/2014/main" id="{B84D8555-E675-98DE-3CD1-F748A62AAE86}"/>
              </a:ext>
            </a:extLst>
          </p:cNvPr>
          <p:cNvSpPr txBox="1"/>
          <p:nvPr/>
        </p:nvSpPr>
        <p:spPr>
          <a:xfrm>
            <a:off x="11794236" y="6396335"/>
            <a:ext cx="397764" cy="461665"/>
          </a:xfrm>
          <a:prstGeom prst="rect">
            <a:avLst/>
          </a:prstGeom>
          <a:noFill/>
        </p:spPr>
        <p:txBody>
          <a:bodyPr wrap="square" rtlCol="0">
            <a:spAutoFit/>
          </a:bodyPr>
          <a:lstStyle/>
          <a:p>
            <a:r>
              <a:rPr lang="fr-FR" sz="2400" dirty="0">
                <a:solidFill>
                  <a:schemeClr val="bg1"/>
                </a:solidFill>
                <a:latin typeface="+mj-lt"/>
              </a:rPr>
              <a:t>8</a:t>
            </a:r>
          </a:p>
        </p:txBody>
      </p:sp>
      <p:sp>
        <p:nvSpPr>
          <p:cNvPr id="4" name="ZoneTexte 3">
            <a:extLst>
              <a:ext uri="{FF2B5EF4-FFF2-40B4-BE49-F238E27FC236}">
                <a16:creationId xmlns:a16="http://schemas.microsoft.com/office/drawing/2014/main" id="{207FD426-1A82-D6C7-48EC-86C03045DC63}"/>
              </a:ext>
            </a:extLst>
          </p:cNvPr>
          <p:cNvSpPr txBox="1"/>
          <p:nvPr/>
        </p:nvSpPr>
        <p:spPr>
          <a:xfrm>
            <a:off x="69788" y="6545668"/>
            <a:ext cx="11874561" cy="261610"/>
          </a:xfrm>
          <a:prstGeom prst="rect">
            <a:avLst/>
          </a:prstGeom>
          <a:noFill/>
        </p:spPr>
        <p:txBody>
          <a:bodyPr wrap="square" rtlCol="0">
            <a:spAutoFit/>
          </a:bodyPr>
          <a:lstStyle/>
          <a:p>
            <a:r>
              <a:rPr lang="en-US" sz="1100" dirty="0">
                <a:latin typeface="Marianne" panose="02000000000000000000" pitchFamily="2" charset="0"/>
              </a:rPr>
              <a:t>Force, M.-S., Hans, S. Fabbri, A., (2025)</a:t>
            </a:r>
            <a:r>
              <a:rPr lang="en-US" sz="1100" i="1" dirty="0">
                <a:latin typeface="Marianne" panose="02000000000000000000" pitchFamily="2" charset="0"/>
              </a:rPr>
              <a:t>. Experimental modal analysis for fast monitoring of earthen samples drying-induced stiffness changes. Materials and Structures</a:t>
            </a:r>
            <a:endParaRPr lang="fr-FR" sz="1100" dirty="0">
              <a:latin typeface="Marianne" panose="02000000000000000000" pitchFamily="2" charset="0"/>
            </a:endParaRPr>
          </a:p>
        </p:txBody>
      </p:sp>
    </p:spTree>
    <p:extLst>
      <p:ext uri="{BB962C8B-B14F-4D97-AF65-F5344CB8AC3E}">
        <p14:creationId xmlns:p14="http://schemas.microsoft.com/office/powerpoint/2010/main" val="269736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5" grpId="0" animBg="1"/>
    </p:bldLst>
  </p:timing>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A1F04058-083D-B003-E046-2587DFB6F7DE}"/>
              </a:ext>
            </a:extLst>
          </p:cNvPr>
          <p:cNvSpPr txBox="1">
            <a:spLocks/>
          </p:cNvSpPr>
          <p:nvPr/>
        </p:nvSpPr>
        <p:spPr>
          <a:xfrm>
            <a:off x="235412" y="50079"/>
            <a:ext cx="119565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fr-FR"/>
              <a:t>Qu’est-ce qu’on mesure ?</a:t>
            </a:r>
          </a:p>
        </p:txBody>
      </p:sp>
      <p:sp>
        <p:nvSpPr>
          <p:cNvPr id="3" name="Titre 1">
            <a:extLst>
              <a:ext uri="{FF2B5EF4-FFF2-40B4-BE49-F238E27FC236}">
                <a16:creationId xmlns:a16="http://schemas.microsoft.com/office/drawing/2014/main" id="{B911125F-5E79-9320-B2A9-81A6260541C8}"/>
              </a:ext>
            </a:extLst>
          </p:cNvPr>
          <p:cNvSpPr txBox="1">
            <a:spLocks/>
          </p:cNvSpPr>
          <p:nvPr/>
        </p:nvSpPr>
        <p:spPr>
          <a:xfrm>
            <a:off x="1378413" y="1756281"/>
            <a:ext cx="10076988" cy="427621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571500" indent="-571500">
              <a:buFont typeface="Arial" panose="020B0604020202020204" pitchFamily="34" charset="0"/>
              <a:buChar char="•"/>
            </a:pPr>
            <a:r>
              <a:rPr lang="fr-FR" sz="3200"/>
              <a:t>Comparaison avec des méthodes conventionnelles de caractérisation</a:t>
            </a:r>
          </a:p>
          <a:p>
            <a:endParaRPr lang="fr-FR" sz="3200"/>
          </a:p>
          <a:p>
            <a:pPr marL="571500" indent="-571500">
              <a:buFont typeface="Arial" panose="020B0604020202020204" pitchFamily="34" charset="0"/>
              <a:buChar char="•"/>
            </a:pPr>
            <a:r>
              <a:rPr lang="fr-FR" sz="3200"/>
              <a:t>Effet de l’hétérogénéité (teneur en eau) </a:t>
            </a:r>
          </a:p>
          <a:p>
            <a:endParaRPr lang="fr-FR" sz="3200"/>
          </a:p>
          <a:p>
            <a:pPr marL="571500" indent="-571500">
              <a:buFont typeface="Arial" panose="020B0604020202020204" pitchFamily="34" charset="0"/>
              <a:buChar char="•"/>
            </a:pPr>
            <a:r>
              <a:rPr lang="fr-FR" sz="3200"/>
              <a:t>Vitesse de sollicitation Vs Niveau de déformation</a:t>
            </a:r>
          </a:p>
          <a:p>
            <a:endParaRPr lang="fr-FR" sz="3200"/>
          </a:p>
          <a:p>
            <a:pPr marL="571500" indent="-571500">
              <a:buFont typeface="Arial" panose="020B0604020202020204" pitchFamily="34" charset="0"/>
              <a:buChar char="•"/>
            </a:pPr>
            <a:r>
              <a:rPr lang="fr-FR" sz="3200"/>
              <a:t>Et sur du vrai pisé ?</a:t>
            </a:r>
          </a:p>
          <a:p>
            <a:pPr marL="571500" indent="-571500">
              <a:buFont typeface="Arial" panose="020B0604020202020204" pitchFamily="34" charset="0"/>
              <a:buChar char="•"/>
            </a:pPr>
            <a:endParaRPr lang="fr-FR" sz="3200"/>
          </a:p>
        </p:txBody>
      </p:sp>
      <p:cxnSp>
        <p:nvCxnSpPr>
          <p:cNvPr id="4" name="Connecteur droit 3">
            <a:extLst>
              <a:ext uri="{FF2B5EF4-FFF2-40B4-BE49-F238E27FC236}">
                <a16:creationId xmlns:a16="http://schemas.microsoft.com/office/drawing/2014/main" id="{BAA6746C-D2E5-E203-4528-BDCB47431A70}"/>
              </a:ext>
            </a:extLst>
          </p:cNvPr>
          <p:cNvCxnSpPr/>
          <p:nvPr/>
        </p:nvCxnSpPr>
        <p:spPr>
          <a:xfrm>
            <a:off x="379847" y="958258"/>
            <a:ext cx="4371033" cy="0"/>
          </a:xfrm>
          <a:prstGeom prst="line">
            <a:avLst/>
          </a:prstGeom>
          <a:ln w="28575">
            <a:solidFill>
              <a:schemeClr val="bg1">
                <a:lumMod val="85000"/>
                <a:alpha val="95000"/>
              </a:schemeClr>
            </a:solidFill>
          </a:ln>
        </p:spPr>
        <p:style>
          <a:lnRef idx="3">
            <a:schemeClr val="accent2"/>
          </a:lnRef>
          <a:fillRef idx="0">
            <a:schemeClr val="accent2"/>
          </a:fillRef>
          <a:effectRef idx="2">
            <a:schemeClr val="accent2"/>
          </a:effectRef>
          <a:fontRef idx="minor">
            <a:schemeClr val="tx1"/>
          </a:fontRef>
        </p:style>
      </p:cxnSp>
    </p:spTree>
    <p:extLst>
      <p:ext uri="{BB962C8B-B14F-4D97-AF65-F5344CB8AC3E}">
        <p14:creationId xmlns:p14="http://schemas.microsoft.com/office/powerpoint/2010/main" val="28365496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58534D-78DE-F428-05A3-A2F3FEE5B4FC}"/>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F40F0C79-3B6E-FA5B-B42A-2E32D10E027B}"/>
              </a:ext>
            </a:extLst>
          </p:cNvPr>
          <p:cNvSpPr txBox="1">
            <a:spLocks/>
          </p:cNvSpPr>
          <p:nvPr/>
        </p:nvSpPr>
        <p:spPr>
          <a:xfrm>
            <a:off x="235412" y="50079"/>
            <a:ext cx="119565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fr-FR"/>
              <a:t>Qu’est-ce qu’on mesure ?</a:t>
            </a:r>
          </a:p>
        </p:txBody>
      </p:sp>
      <p:pic>
        <p:nvPicPr>
          <p:cNvPr id="3" name="Espace réservé du contenu 4" descr="Une image contenant machine, intérieur, ingénierie, cylindre&#10;&#10;Le contenu généré par l’IA peut être incorrect.">
            <a:extLst>
              <a:ext uri="{FF2B5EF4-FFF2-40B4-BE49-F238E27FC236}">
                <a16:creationId xmlns:a16="http://schemas.microsoft.com/office/drawing/2014/main" id="{9187191A-91D3-B67B-AA23-7F2E9C96745D}"/>
              </a:ext>
            </a:extLst>
          </p:cNvPr>
          <p:cNvPicPr>
            <a:picLocks noChangeAspect="1"/>
          </p:cNvPicPr>
          <p:nvPr/>
        </p:nvPicPr>
        <p:blipFill>
          <a:blip r:embed="rId3">
            <a:extLst>
              <a:ext uri="{28A0092B-C50C-407E-A947-70E740481C1C}">
                <a14:useLocalDpi xmlns:a14="http://schemas.microsoft.com/office/drawing/2010/main" val="0"/>
              </a:ext>
            </a:extLst>
          </a:blip>
          <a:srcRect l="32965" t="4987" r="11729" b="13016"/>
          <a:stretch>
            <a:fillRect/>
          </a:stretch>
        </p:blipFill>
        <p:spPr>
          <a:xfrm>
            <a:off x="603065" y="1743435"/>
            <a:ext cx="2265325" cy="4478106"/>
          </a:xfrm>
          <a:prstGeom prst="rect">
            <a:avLst/>
          </a:prstGeom>
          <a:noFill/>
          <a:ln w="19050">
            <a:solidFill>
              <a:schemeClr val="bg2">
                <a:lumMod val="90000"/>
              </a:schemeClr>
            </a:solidFill>
          </a:ln>
          <a:effectLst>
            <a:outerShdw blurRad="50800" dist="38100" dir="2700000" algn="tl" rotWithShape="0">
              <a:prstClr val="black">
                <a:alpha val="40000"/>
              </a:prstClr>
            </a:outerShdw>
          </a:effectLst>
        </p:spPr>
      </p:pic>
      <p:pic>
        <p:nvPicPr>
          <p:cNvPr id="4" name="Image 3">
            <a:extLst>
              <a:ext uri="{FF2B5EF4-FFF2-40B4-BE49-F238E27FC236}">
                <a16:creationId xmlns:a16="http://schemas.microsoft.com/office/drawing/2014/main" id="{8793AEA8-0FB8-2021-7CED-0A622AB324C6}"/>
              </a:ext>
            </a:extLst>
          </p:cNvPr>
          <p:cNvPicPr>
            <a:picLocks noChangeAspect="1"/>
          </p:cNvPicPr>
          <p:nvPr/>
        </p:nvPicPr>
        <p:blipFill>
          <a:blip r:embed="rId4"/>
          <a:srcRect t="12295" b="14426"/>
          <a:stretch/>
        </p:blipFill>
        <p:spPr>
          <a:xfrm>
            <a:off x="3272959" y="1743435"/>
            <a:ext cx="3275302" cy="1794431"/>
          </a:xfrm>
          <a:prstGeom prst="rect">
            <a:avLst/>
          </a:prstGeom>
          <a:noFill/>
          <a:ln w="19050">
            <a:solidFill>
              <a:schemeClr val="bg2">
                <a:lumMod val="90000"/>
              </a:schemeClr>
            </a:solidFill>
          </a:ln>
          <a:effectLst>
            <a:outerShdw blurRad="50800" dist="38100" dir="2700000" algn="tl" rotWithShape="0">
              <a:prstClr val="black">
                <a:alpha val="40000"/>
              </a:prstClr>
            </a:outerShdw>
          </a:effectLst>
        </p:spPr>
      </p:pic>
      <p:pic>
        <p:nvPicPr>
          <p:cNvPr id="5" name="Image 4" descr="Une image contenant personne, table, sol, intérieur&#10;&#10;Description générée automatiquement">
            <a:extLst>
              <a:ext uri="{FF2B5EF4-FFF2-40B4-BE49-F238E27FC236}">
                <a16:creationId xmlns:a16="http://schemas.microsoft.com/office/drawing/2014/main" id="{C2723091-302B-C996-36B6-F6F34820C837}"/>
              </a:ext>
            </a:extLst>
          </p:cNvPr>
          <p:cNvPicPr>
            <a:picLocks noChangeAspect="1"/>
          </p:cNvPicPr>
          <p:nvPr/>
        </p:nvPicPr>
        <p:blipFill>
          <a:blip r:embed="rId5" cstate="print">
            <a:extLst>
              <a:ext uri="{28A0092B-C50C-407E-A947-70E740481C1C}">
                <a14:useLocalDpi xmlns:a14="http://schemas.microsoft.com/office/drawing/2010/main" val="0"/>
              </a:ext>
            </a:extLst>
          </a:blip>
          <a:srcRect l="7186" t="33123" r="7540" b="21653"/>
          <a:stretch/>
        </p:blipFill>
        <p:spPr>
          <a:xfrm>
            <a:off x="3272958" y="3905659"/>
            <a:ext cx="3275301" cy="2315882"/>
          </a:xfrm>
          <a:prstGeom prst="rect">
            <a:avLst/>
          </a:prstGeom>
          <a:noFill/>
          <a:ln w="19050">
            <a:solidFill>
              <a:schemeClr val="bg2">
                <a:lumMod val="90000"/>
              </a:schemeClr>
            </a:solidFill>
          </a:ln>
          <a:effectLst>
            <a:outerShdw blurRad="50800" dist="38100" dir="2700000" algn="tl" rotWithShape="0">
              <a:prstClr val="black">
                <a:alpha val="40000"/>
              </a:prstClr>
            </a:outerShdw>
          </a:effectLst>
        </p:spPr>
      </p:pic>
      <p:cxnSp>
        <p:nvCxnSpPr>
          <p:cNvPr id="6" name="Connecteur droit 5">
            <a:extLst>
              <a:ext uri="{FF2B5EF4-FFF2-40B4-BE49-F238E27FC236}">
                <a16:creationId xmlns:a16="http://schemas.microsoft.com/office/drawing/2014/main" id="{6483FF4D-DCB2-39CB-FFE3-3A7BC0966085}"/>
              </a:ext>
            </a:extLst>
          </p:cNvPr>
          <p:cNvCxnSpPr/>
          <p:nvPr/>
        </p:nvCxnSpPr>
        <p:spPr>
          <a:xfrm>
            <a:off x="379847" y="958258"/>
            <a:ext cx="4371033" cy="0"/>
          </a:xfrm>
          <a:prstGeom prst="line">
            <a:avLst/>
          </a:prstGeom>
          <a:ln w="28575">
            <a:solidFill>
              <a:schemeClr val="bg1">
                <a:lumMod val="85000"/>
                <a:alpha val="95000"/>
              </a:schemeClr>
            </a:solidFill>
          </a:ln>
        </p:spPr>
        <p:style>
          <a:lnRef idx="3">
            <a:schemeClr val="accent2"/>
          </a:lnRef>
          <a:fillRef idx="0">
            <a:schemeClr val="accent2"/>
          </a:fillRef>
          <a:effectRef idx="2">
            <a:schemeClr val="accent2"/>
          </a:effectRef>
          <a:fontRef idx="minor">
            <a:schemeClr val="tx1"/>
          </a:fontRef>
        </p:style>
      </p:cxnSp>
      <p:sp>
        <p:nvSpPr>
          <p:cNvPr id="7" name="Titre 1">
            <a:extLst>
              <a:ext uri="{FF2B5EF4-FFF2-40B4-BE49-F238E27FC236}">
                <a16:creationId xmlns:a16="http://schemas.microsoft.com/office/drawing/2014/main" id="{82356488-E48A-3419-AC71-543DDB63E4ED}"/>
              </a:ext>
            </a:extLst>
          </p:cNvPr>
          <p:cNvSpPr txBox="1">
            <a:spLocks/>
          </p:cNvSpPr>
          <p:nvPr/>
        </p:nvSpPr>
        <p:spPr>
          <a:xfrm>
            <a:off x="6952827" y="1918229"/>
            <a:ext cx="4959773" cy="447810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571500" indent="-571500">
              <a:buFont typeface="Arial" panose="020B0604020202020204" pitchFamily="34" charset="0"/>
              <a:buChar char="•"/>
            </a:pPr>
            <a:r>
              <a:rPr lang="fr-FR" sz="2800" dirty="0"/>
              <a:t>Comparaison avec des méthodes conventionnelles de caractérisation</a:t>
            </a:r>
          </a:p>
          <a:p>
            <a:endParaRPr lang="fr-FR" sz="2800" dirty="0"/>
          </a:p>
          <a:p>
            <a:pPr marL="571500" indent="-571500">
              <a:buFont typeface="Arial" panose="020B0604020202020204" pitchFamily="34" charset="0"/>
              <a:buChar char="•"/>
            </a:pPr>
            <a:r>
              <a:rPr lang="fr-FR" sz="2800" dirty="0"/>
              <a:t>Vitesse de sollicitation Vs Niveau de déformation</a:t>
            </a:r>
          </a:p>
          <a:p>
            <a:endParaRPr lang="fr-FR" sz="2800" dirty="0"/>
          </a:p>
          <a:p>
            <a:pPr marL="571500" indent="-571500">
              <a:buFont typeface="Arial" panose="020B0604020202020204" pitchFamily="34" charset="0"/>
              <a:buChar char="•"/>
            </a:pPr>
            <a:r>
              <a:rPr lang="fr-FR" sz="2800" dirty="0"/>
              <a:t>Effet de l’hétérogénéité (teneur en eau) </a:t>
            </a:r>
          </a:p>
          <a:p>
            <a:endParaRPr lang="fr-FR" sz="2800" dirty="0"/>
          </a:p>
          <a:p>
            <a:pPr marL="571500" indent="-571500">
              <a:buFont typeface="Arial" panose="020B0604020202020204" pitchFamily="34" charset="0"/>
              <a:buChar char="•"/>
            </a:pPr>
            <a:r>
              <a:rPr lang="fr-FR" sz="2800" dirty="0"/>
              <a:t>Et sur du vrai pisé ?</a:t>
            </a:r>
          </a:p>
          <a:p>
            <a:pPr marL="571500" indent="-571500">
              <a:buFont typeface="Arial" panose="020B0604020202020204" pitchFamily="34" charset="0"/>
              <a:buChar char="•"/>
            </a:pPr>
            <a:endParaRPr lang="fr-FR" sz="2800" dirty="0"/>
          </a:p>
        </p:txBody>
      </p:sp>
      <p:sp>
        <p:nvSpPr>
          <p:cNvPr id="8" name="ZoneTexte 7">
            <a:extLst>
              <a:ext uri="{FF2B5EF4-FFF2-40B4-BE49-F238E27FC236}">
                <a16:creationId xmlns:a16="http://schemas.microsoft.com/office/drawing/2014/main" id="{BBBD1B7D-932F-97E0-1DFD-C224F3394574}"/>
              </a:ext>
            </a:extLst>
          </p:cNvPr>
          <p:cNvSpPr txBox="1"/>
          <p:nvPr/>
        </p:nvSpPr>
        <p:spPr>
          <a:xfrm>
            <a:off x="11794236" y="6396335"/>
            <a:ext cx="397764" cy="461665"/>
          </a:xfrm>
          <a:prstGeom prst="rect">
            <a:avLst/>
          </a:prstGeom>
          <a:noFill/>
        </p:spPr>
        <p:txBody>
          <a:bodyPr wrap="square" rtlCol="0">
            <a:spAutoFit/>
          </a:bodyPr>
          <a:lstStyle/>
          <a:p>
            <a:r>
              <a:rPr lang="fr-FR" sz="2400" dirty="0">
                <a:latin typeface="+mj-lt"/>
              </a:rPr>
              <a:t>9</a:t>
            </a:r>
          </a:p>
        </p:txBody>
      </p:sp>
    </p:spTree>
    <p:extLst>
      <p:ext uri="{BB962C8B-B14F-4D97-AF65-F5344CB8AC3E}">
        <p14:creationId xmlns:p14="http://schemas.microsoft.com/office/powerpoint/2010/main" val="40481587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B7D04A-13D9-8246-A045-DE6A41518AD5}"/>
            </a:ext>
          </a:extLst>
        </p:cNvPr>
        <p:cNvGrpSpPr/>
        <p:nvPr/>
      </p:nvGrpSpPr>
      <p:grpSpPr>
        <a:xfrm>
          <a:off x="0" y="0"/>
          <a:ext cx="0" cy="0"/>
          <a:chOff x="0" y="0"/>
          <a:chExt cx="0" cy="0"/>
        </a:xfrm>
      </p:grpSpPr>
      <p:pic>
        <p:nvPicPr>
          <p:cNvPr id="3" name="Espace réservé du contenu 4" descr="Une image contenant machine, intérieur, ingénierie, cylindre&#10;&#10;Le contenu généré par l’IA peut être incorrect.">
            <a:extLst>
              <a:ext uri="{FF2B5EF4-FFF2-40B4-BE49-F238E27FC236}">
                <a16:creationId xmlns:a16="http://schemas.microsoft.com/office/drawing/2014/main" id="{FD3023AB-EEC7-5904-4A28-C715AB80F367}"/>
              </a:ext>
            </a:extLst>
          </p:cNvPr>
          <p:cNvPicPr>
            <a:picLocks noChangeAspect="1"/>
          </p:cNvPicPr>
          <p:nvPr/>
        </p:nvPicPr>
        <p:blipFill>
          <a:blip r:embed="rId2">
            <a:extLst>
              <a:ext uri="{28A0092B-C50C-407E-A947-70E740481C1C}">
                <a14:useLocalDpi xmlns:a14="http://schemas.microsoft.com/office/drawing/2010/main" val="0"/>
              </a:ext>
            </a:extLst>
          </a:blip>
          <a:srcRect l="32965" t="4987" r="11729" b="13016"/>
          <a:stretch>
            <a:fillRect/>
          </a:stretch>
        </p:blipFill>
        <p:spPr>
          <a:xfrm>
            <a:off x="603065" y="1743435"/>
            <a:ext cx="2265325" cy="4478106"/>
          </a:xfrm>
          <a:prstGeom prst="rect">
            <a:avLst/>
          </a:prstGeom>
          <a:noFill/>
          <a:ln w="19050">
            <a:solidFill>
              <a:schemeClr val="bg2">
                <a:lumMod val="90000"/>
              </a:schemeClr>
            </a:solidFill>
          </a:ln>
          <a:effectLst>
            <a:outerShdw blurRad="50800" dist="38100" dir="2700000" algn="tl" rotWithShape="0">
              <a:prstClr val="black">
                <a:alpha val="40000"/>
              </a:prstClr>
            </a:outerShdw>
          </a:effectLst>
        </p:spPr>
      </p:pic>
      <p:pic>
        <p:nvPicPr>
          <p:cNvPr id="4" name="Image 3">
            <a:extLst>
              <a:ext uri="{FF2B5EF4-FFF2-40B4-BE49-F238E27FC236}">
                <a16:creationId xmlns:a16="http://schemas.microsoft.com/office/drawing/2014/main" id="{2FEB7488-785D-8279-4EC6-FBC3A84DB87A}"/>
              </a:ext>
            </a:extLst>
          </p:cNvPr>
          <p:cNvPicPr>
            <a:picLocks noChangeAspect="1"/>
          </p:cNvPicPr>
          <p:nvPr/>
        </p:nvPicPr>
        <p:blipFill>
          <a:blip r:embed="rId3"/>
          <a:srcRect t="12295" b="14426"/>
          <a:stretch/>
        </p:blipFill>
        <p:spPr>
          <a:xfrm>
            <a:off x="3272959" y="1743435"/>
            <a:ext cx="3275302" cy="1794431"/>
          </a:xfrm>
          <a:prstGeom prst="rect">
            <a:avLst/>
          </a:prstGeom>
          <a:noFill/>
          <a:ln w="19050">
            <a:solidFill>
              <a:schemeClr val="bg2">
                <a:lumMod val="90000"/>
              </a:schemeClr>
            </a:solidFill>
          </a:ln>
          <a:effectLst>
            <a:outerShdw blurRad="50800" dist="38100" dir="2700000" algn="tl" rotWithShape="0">
              <a:prstClr val="black">
                <a:alpha val="40000"/>
              </a:prstClr>
            </a:outerShdw>
          </a:effectLst>
        </p:spPr>
      </p:pic>
      <p:pic>
        <p:nvPicPr>
          <p:cNvPr id="5" name="Image 4" descr="Une image contenant personne, table, sol, intérieur&#10;&#10;Description générée automatiquement">
            <a:extLst>
              <a:ext uri="{FF2B5EF4-FFF2-40B4-BE49-F238E27FC236}">
                <a16:creationId xmlns:a16="http://schemas.microsoft.com/office/drawing/2014/main" id="{3CFA2A2E-9320-490E-4184-F921500F6B8F}"/>
              </a:ext>
            </a:extLst>
          </p:cNvPr>
          <p:cNvPicPr>
            <a:picLocks noChangeAspect="1"/>
          </p:cNvPicPr>
          <p:nvPr/>
        </p:nvPicPr>
        <p:blipFill>
          <a:blip r:embed="rId4" cstate="print">
            <a:extLst>
              <a:ext uri="{28A0092B-C50C-407E-A947-70E740481C1C}">
                <a14:useLocalDpi xmlns:a14="http://schemas.microsoft.com/office/drawing/2010/main" val="0"/>
              </a:ext>
            </a:extLst>
          </a:blip>
          <a:srcRect l="7186" t="33123" r="7540" b="21653"/>
          <a:stretch/>
        </p:blipFill>
        <p:spPr>
          <a:xfrm>
            <a:off x="3272958" y="3905659"/>
            <a:ext cx="3275301" cy="2315882"/>
          </a:xfrm>
          <a:prstGeom prst="rect">
            <a:avLst/>
          </a:prstGeom>
          <a:noFill/>
          <a:ln w="19050">
            <a:solidFill>
              <a:schemeClr val="bg2">
                <a:lumMod val="90000"/>
              </a:schemeClr>
            </a:solidFill>
          </a:ln>
          <a:effectLst>
            <a:outerShdw blurRad="50800" dist="38100" dir="2700000" algn="tl" rotWithShape="0">
              <a:prstClr val="black">
                <a:alpha val="40000"/>
              </a:prstClr>
            </a:outerShdw>
          </a:effectLst>
        </p:spPr>
      </p:pic>
      <p:sp>
        <p:nvSpPr>
          <p:cNvPr id="8" name="Rectangle 7">
            <a:extLst>
              <a:ext uri="{FF2B5EF4-FFF2-40B4-BE49-F238E27FC236}">
                <a16:creationId xmlns:a16="http://schemas.microsoft.com/office/drawing/2014/main" id="{EFFBF1A8-FBFB-C858-31C9-986D2010889A}"/>
              </a:ext>
            </a:extLst>
          </p:cNvPr>
          <p:cNvSpPr/>
          <p:nvPr/>
        </p:nvSpPr>
        <p:spPr>
          <a:xfrm>
            <a:off x="393193" y="1673352"/>
            <a:ext cx="6263640" cy="4709160"/>
          </a:xfrm>
          <a:prstGeom prst="rect">
            <a:avLst/>
          </a:prstGeom>
          <a:solidFill>
            <a:schemeClr val="bg1">
              <a:alpha val="66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 name="ZoneTexte 5">
            <a:extLst>
              <a:ext uri="{FF2B5EF4-FFF2-40B4-BE49-F238E27FC236}">
                <a16:creationId xmlns:a16="http://schemas.microsoft.com/office/drawing/2014/main" id="{98D86006-67C5-DC1A-4ACB-81A2AA90A4AA}"/>
              </a:ext>
            </a:extLst>
          </p:cNvPr>
          <p:cNvSpPr txBox="1"/>
          <p:nvPr/>
        </p:nvSpPr>
        <p:spPr>
          <a:xfrm>
            <a:off x="620379" y="2321051"/>
            <a:ext cx="2761488" cy="461665"/>
          </a:xfrm>
          <a:prstGeom prst="rect">
            <a:avLst/>
          </a:prstGeom>
          <a:noFill/>
        </p:spPr>
        <p:txBody>
          <a:bodyPr wrap="square" rtlCol="0">
            <a:spAutoFit/>
          </a:bodyPr>
          <a:lstStyle/>
          <a:p>
            <a:r>
              <a:rPr lang="fr-FR" sz="2400"/>
              <a:t>F = [0.01 ; 10 Hz]</a:t>
            </a:r>
          </a:p>
        </p:txBody>
      </p:sp>
      <p:sp>
        <p:nvSpPr>
          <p:cNvPr id="9" name="ZoneTexte 8">
            <a:extLst>
              <a:ext uri="{FF2B5EF4-FFF2-40B4-BE49-F238E27FC236}">
                <a16:creationId xmlns:a16="http://schemas.microsoft.com/office/drawing/2014/main" id="{000A9139-5F9B-0A51-E989-1A268F5DE276}"/>
              </a:ext>
            </a:extLst>
          </p:cNvPr>
          <p:cNvSpPr txBox="1"/>
          <p:nvPr/>
        </p:nvSpPr>
        <p:spPr>
          <a:xfrm>
            <a:off x="3654853" y="1981473"/>
            <a:ext cx="2761488" cy="461665"/>
          </a:xfrm>
          <a:prstGeom prst="rect">
            <a:avLst/>
          </a:prstGeom>
          <a:noFill/>
        </p:spPr>
        <p:txBody>
          <a:bodyPr wrap="square" rtlCol="0">
            <a:spAutoFit/>
          </a:bodyPr>
          <a:lstStyle/>
          <a:p>
            <a:r>
              <a:rPr lang="fr-FR" sz="2400"/>
              <a:t>F = [20 ; 100 kHz]</a:t>
            </a:r>
          </a:p>
        </p:txBody>
      </p:sp>
      <p:sp>
        <p:nvSpPr>
          <p:cNvPr id="10" name="ZoneTexte 9">
            <a:extLst>
              <a:ext uri="{FF2B5EF4-FFF2-40B4-BE49-F238E27FC236}">
                <a16:creationId xmlns:a16="http://schemas.microsoft.com/office/drawing/2014/main" id="{23403F93-1491-58BA-9BB5-400AC774D434}"/>
              </a:ext>
            </a:extLst>
          </p:cNvPr>
          <p:cNvSpPr txBox="1"/>
          <p:nvPr/>
        </p:nvSpPr>
        <p:spPr>
          <a:xfrm>
            <a:off x="4097628" y="4441812"/>
            <a:ext cx="1998371" cy="461665"/>
          </a:xfrm>
          <a:prstGeom prst="rect">
            <a:avLst/>
          </a:prstGeom>
          <a:noFill/>
        </p:spPr>
        <p:txBody>
          <a:bodyPr wrap="square" rtlCol="0">
            <a:spAutoFit/>
          </a:bodyPr>
          <a:lstStyle/>
          <a:p>
            <a:r>
              <a:rPr lang="fr-FR" sz="2400"/>
              <a:t>F ~ [ 1000 Hz]</a:t>
            </a:r>
          </a:p>
        </p:txBody>
      </p:sp>
      <mc:AlternateContent xmlns:mc="http://schemas.openxmlformats.org/markup-compatibility/2006" xmlns:a14="http://schemas.microsoft.com/office/drawing/2010/main">
        <mc:Choice Requires="a14">
          <p:sp>
            <p:nvSpPr>
              <p:cNvPr id="12" name="ZoneTexte 11">
                <a:extLst>
                  <a:ext uri="{FF2B5EF4-FFF2-40B4-BE49-F238E27FC236}">
                    <a16:creationId xmlns:a16="http://schemas.microsoft.com/office/drawing/2014/main" id="{CA324B14-3780-CB71-44E2-85DB0ADBE907}"/>
                  </a:ext>
                </a:extLst>
              </p:cNvPr>
              <p:cNvSpPr txBox="1"/>
              <p:nvPr/>
            </p:nvSpPr>
            <p:spPr>
              <a:xfrm>
                <a:off x="3529864" y="2508610"/>
                <a:ext cx="2761488" cy="465833"/>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m:rPr>
                          <m:sty m:val="p"/>
                        </m:rPr>
                        <a:rPr lang="fr-FR" sz="2400" b="0" i="1" smtClean="0">
                          <a:latin typeface="Cambria Math" panose="02040503050406030204" pitchFamily="18" charset="0"/>
                        </a:rPr>
                        <m:t>ϵ</m:t>
                      </m:r>
                      <m:r>
                        <a:rPr lang="fr-FR" sz="2400" b="0" i="1" smtClean="0">
                          <a:latin typeface="Cambria Math" panose="02040503050406030204" pitchFamily="18" charset="0"/>
                        </a:rPr>
                        <m:t> ≈</m:t>
                      </m:r>
                      <m:sSup>
                        <m:sSupPr>
                          <m:ctrlPr>
                            <a:rPr lang="fr-FR" sz="2400" b="0" i="1" smtClean="0">
                              <a:latin typeface="Cambria Math" panose="02040503050406030204" pitchFamily="18" charset="0"/>
                            </a:rPr>
                          </m:ctrlPr>
                        </m:sSupPr>
                        <m:e>
                          <m:r>
                            <a:rPr lang="fr-FR" sz="2400" b="0" i="1" smtClean="0">
                              <a:latin typeface="Cambria Math" panose="02040503050406030204" pitchFamily="18" charset="0"/>
                            </a:rPr>
                            <m:t>10</m:t>
                          </m:r>
                        </m:e>
                        <m:sup>
                          <m:r>
                            <a:rPr lang="fr-FR" sz="2400" b="0" i="1" smtClean="0">
                              <a:latin typeface="Cambria Math" panose="02040503050406030204" pitchFamily="18" charset="0"/>
                            </a:rPr>
                            <m:t>−6</m:t>
                          </m:r>
                        </m:sup>
                      </m:sSup>
                    </m:oMath>
                  </m:oMathPara>
                </a14:m>
                <a:endParaRPr lang="fr-FR" sz="2400" b="0"/>
              </a:p>
            </p:txBody>
          </p:sp>
        </mc:Choice>
        <mc:Fallback xmlns="">
          <p:sp>
            <p:nvSpPr>
              <p:cNvPr id="12" name="ZoneTexte 11">
                <a:extLst>
                  <a:ext uri="{FF2B5EF4-FFF2-40B4-BE49-F238E27FC236}">
                    <a16:creationId xmlns:a16="http://schemas.microsoft.com/office/drawing/2014/main" id="{CA324B14-3780-CB71-44E2-85DB0ADBE907}"/>
                  </a:ext>
                </a:extLst>
              </p:cNvPr>
              <p:cNvSpPr txBox="1">
                <a:spLocks noRot="1" noChangeAspect="1" noMove="1" noResize="1" noEditPoints="1" noAdjustHandles="1" noChangeArrowheads="1" noChangeShapeType="1" noTextEdit="1"/>
              </p:cNvSpPr>
              <p:nvPr/>
            </p:nvSpPr>
            <p:spPr>
              <a:xfrm>
                <a:off x="3529864" y="2508610"/>
                <a:ext cx="2761488" cy="465833"/>
              </a:xfrm>
              <a:prstGeom prst="rect">
                <a:avLst/>
              </a:prstGeom>
              <a:blipFill>
                <a:blip r:embed="rId5"/>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4" name="ZoneTexte 13">
                <a:extLst>
                  <a:ext uri="{FF2B5EF4-FFF2-40B4-BE49-F238E27FC236}">
                    <a16:creationId xmlns:a16="http://schemas.microsoft.com/office/drawing/2014/main" id="{2846972D-CEBD-80EC-2CF9-903F8D7D4816}"/>
                  </a:ext>
                </a:extLst>
              </p:cNvPr>
              <p:cNvSpPr txBox="1"/>
              <p:nvPr/>
            </p:nvSpPr>
            <p:spPr>
              <a:xfrm>
                <a:off x="3529864" y="4953815"/>
                <a:ext cx="2761488" cy="461665"/>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m:rPr>
                          <m:sty m:val="p"/>
                        </m:rPr>
                        <a:rPr lang="fr-FR" sz="2400" b="0" i="1" smtClean="0">
                          <a:latin typeface="Cambria Math" panose="02040503050406030204" pitchFamily="18" charset="0"/>
                        </a:rPr>
                        <m:t>ϵ</m:t>
                      </m:r>
                      <m:r>
                        <a:rPr lang="fr-FR" sz="2400" b="0" i="1" smtClean="0">
                          <a:latin typeface="Cambria Math" panose="02040503050406030204" pitchFamily="18" charset="0"/>
                        </a:rPr>
                        <m:t> ≈</m:t>
                      </m:r>
                      <m:sSup>
                        <m:sSupPr>
                          <m:ctrlPr>
                            <a:rPr lang="fr-FR" sz="2400" b="0" i="1" smtClean="0">
                              <a:latin typeface="Cambria Math" panose="02040503050406030204" pitchFamily="18" charset="0"/>
                            </a:rPr>
                          </m:ctrlPr>
                        </m:sSupPr>
                        <m:e>
                          <m:r>
                            <a:rPr lang="fr-FR" sz="2400" b="0" i="1" smtClean="0">
                              <a:latin typeface="Cambria Math" panose="02040503050406030204" pitchFamily="18" charset="0"/>
                            </a:rPr>
                            <m:t>10</m:t>
                          </m:r>
                        </m:e>
                        <m:sup>
                          <m:r>
                            <a:rPr lang="fr-FR" sz="2400" b="0" i="1" smtClean="0">
                              <a:latin typeface="Cambria Math" panose="02040503050406030204" pitchFamily="18" charset="0"/>
                            </a:rPr>
                            <m:t>−5</m:t>
                          </m:r>
                        </m:sup>
                      </m:sSup>
                    </m:oMath>
                  </m:oMathPara>
                </a14:m>
                <a:endParaRPr lang="fr-FR" sz="2400" b="0"/>
              </a:p>
            </p:txBody>
          </p:sp>
        </mc:Choice>
        <mc:Fallback xmlns="">
          <p:sp>
            <p:nvSpPr>
              <p:cNvPr id="14" name="ZoneTexte 13">
                <a:extLst>
                  <a:ext uri="{FF2B5EF4-FFF2-40B4-BE49-F238E27FC236}">
                    <a16:creationId xmlns:a16="http://schemas.microsoft.com/office/drawing/2014/main" id="{2846972D-CEBD-80EC-2CF9-903F8D7D4816}"/>
                  </a:ext>
                </a:extLst>
              </p:cNvPr>
              <p:cNvSpPr txBox="1">
                <a:spLocks noRot="1" noChangeAspect="1" noMove="1" noResize="1" noEditPoints="1" noAdjustHandles="1" noChangeArrowheads="1" noChangeShapeType="1" noTextEdit="1"/>
              </p:cNvSpPr>
              <p:nvPr/>
            </p:nvSpPr>
            <p:spPr>
              <a:xfrm>
                <a:off x="3529864" y="4953815"/>
                <a:ext cx="2761488" cy="461665"/>
              </a:xfrm>
              <a:prstGeom prst="rect">
                <a:avLst/>
              </a:prstGeom>
              <a:blipFill>
                <a:blip r:embed="rId6"/>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5" name="ZoneTexte 14">
                <a:extLst>
                  <a:ext uri="{FF2B5EF4-FFF2-40B4-BE49-F238E27FC236}">
                    <a16:creationId xmlns:a16="http://schemas.microsoft.com/office/drawing/2014/main" id="{6427EAD7-9A94-18D3-F98B-DD47738A38E5}"/>
                  </a:ext>
                </a:extLst>
              </p:cNvPr>
              <p:cNvSpPr txBox="1"/>
              <p:nvPr/>
            </p:nvSpPr>
            <p:spPr>
              <a:xfrm>
                <a:off x="420563" y="2894229"/>
                <a:ext cx="2761488" cy="461665"/>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m:rPr>
                          <m:sty m:val="p"/>
                        </m:rPr>
                        <a:rPr lang="fr-FR" sz="2400" b="0" i="1" smtClean="0">
                          <a:latin typeface="Cambria Math" panose="02040503050406030204" pitchFamily="18" charset="0"/>
                        </a:rPr>
                        <m:t>ϵ</m:t>
                      </m:r>
                      <m:r>
                        <a:rPr lang="fr-FR" sz="2400" b="0" i="1" smtClean="0">
                          <a:latin typeface="Cambria Math" panose="02040503050406030204" pitchFamily="18" charset="0"/>
                        </a:rPr>
                        <m:t> ≈</m:t>
                      </m:r>
                      <m:sSup>
                        <m:sSupPr>
                          <m:ctrlPr>
                            <a:rPr lang="fr-FR" sz="2400" b="0" i="1" smtClean="0">
                              <a:latin typeface="Cambria Math" panose="02040503050406030204" pitchFamily="18" charset="0"/>
                            </a:rPr>
                          </m:ctrlPr>
                        </m:sSupPr>
                        <m:e>
                          <m:r>
                            <a:rPr lang="fr-FR" sz="2400" b="0" i="1" smtClean="0">
                              <a:latin typeface="Cambria Math" panose="02040503050406030204" pitchFamily="18" charset="0"/>
                            </a:rPr>
                            <m:t>10</m:t>
                          </m:r>
                        </m:e>
                        <m:sup>
                          <m:r>
                            <a:rPr lang="fr-FR" sz="2400" b="0" i="1" smtClean="0">
                              <a:latin typeface="Cambria Math" panose="02040503050406030204" pitchFamily="18" charset="0"/>
                            </a:rPr>
                            <m:t>−3</m:t>
                          </m:r>
                        </m:sup>
                      </m:sSup>
                    </m:oMath>
                  </m:oMathPara>
                </a14:m>
                <a:endParaRPr lang="fr-FR" sz="2400" b="0"/>
              </a:p>
            </p:txBody>
          </p:sp>
        </mc:Choice>
        <mc:Fallback xmlns="">
          <p:sp>
            <p:nvSpPr>
              <p:cNvPr id="15" name="ZoneTexte 14">
                <a:extLst>
                  <a:ext uri="{FF2B5EF4-FFF2-40B4-BE49-F238E27FC236}">
                    <a16:creationId xmlns:a16="http://schemas.microsoft.com/office/drawing/2014/main" id="{6427EAD7-9A94-18D3-F98B-DD47738A38E5}"/>
                  </a:ext>
                </a:extLst>
              </p:cNvPr>
              <p:cNvSpPr txBox="1">
                <a:spLocks noRot="1" noChangeAspect="1" noMove="1" noResize="1" noEditPoints="1" noAdjustHandles="1" noChangeArrowheads="1" noChangeShapeType="1" noTextEdit="1"/>
              </p:cNvSpPr>
              <p:nvPr/>
            </p:nvSpPr>
            <p:spPr>
              <a:xfrm>
                <a:off x="420563" y="2894229"/>
                <a:ext cx="2761488" cy="461665"/>
              </a:xfrm>
              <a:prstGeom prst="rect">
                <a:avLst/>
              </a:prstGeom>
              <a:blipFill>
                <a:blip r:embed="rId7"/>
                <a:stretch>
                  <a:fillRect/>
                </a:stretch>
              </a:blipFill>
            </p:spPr>
            <p:txBody>
              <a:bodyPr/>
              <a:lstStyle/>
              <a:p>
                <a:r>
                  <a:rPr lang="en-US">
                    <a:noFill/>
                  </a:rPr>
                  <a:t> </a:t>
                </a:r>
              </a:p>
            </p:txBody>
          </p:sp>
        </mc:Fallback>
      </mc:AlternateContent>
      <p:pic>
        <p:nvPicPr>
          <p:cNvPr id="16" name="Image 15" descr="Une image contenant texte, diagramme, ligne, Police&#10;&#10;Description générée automatiquement">
            <a:extLst>
              <a:ext uri="{FF2B5EF4-FFF2-40B4-BE49-F238E27FC236}">
                <a16:creationId xmlns:a16="http://schemas.microsoft.com/office/drawing/2014/main" id="{C0EB7047-F93B-D2BE-0BAB-497A25885E04}"/>
              </a:ext>
            </a:extLst>
          </p:cNvPr>
          <p:cNvPicPr>
            <a:picLocks noChangeAspect="1"/>
          </p:cNvPicPr>
          <p:nvPr/>
        </p:nvPicPr>
        <p:blipFill>
          <a:blip r:embed="rId8"/>
          <a:srcRect l="10804" r="4331"/>
          <a:stretch>
            <a:fillRect/>
          </a:stretch>
        </p:blipFill>
        <p:spPr>
          <a:xfrm>
            <a:off x="6805165" y="2894141"/>
            <a:ext cx="4888856" cy="3327400"/>
          </a:xfrm>
          <a:prstGeom prst="rect">
            <a:avLst/>
          </a:prstGeom>
        </p:spPr>
      </p:pic>
      <p:sp>
        <p:nvSpPr>
          <p:cNvPr id="17" name="Titre 1">
            <a:extLst>
              <a:ext uri="{FF2B5EF4-FFF2-40B4-BE49-F238E27FC236}">
                <a16:creationId xmlns:a16="http://schemas.microsoft.com/office/drawing/2014/main" id="{59956794-BEA8-0E10-C966-E14E18B7B487}"/>
              </a:ext>
            </a:extLst>
          </p:cNvPr>
          <p:cNvSpPr txBox="1">
            <a:spLocks/>
          </p:cNvSpPr>
          <p:nvPr/>
        </p:nvSpPr>
        <p:spPr>
          <a:xfrm>
            <a:off x="6962366" y="1809653"/>
            <a:ext cx="4731655" cy="830997"/>
          </a:xfrm>
          <a:prstGeom prst="rect">
            <a:avLst/>
          </a:prstGeom>
          <a:noFill/>
        </p:spPr>
        <p:txBody>
          <a:bodyPr wrap="square" rtlCol="0">
            <a:spAutoFit/>
          </a:bodyPr>
          <a:lstStyle>
            <a:defPPr>
              <a:defRPr lang="en-US"/>
            </a:defPPr>
            <a:lvl1pPr>
              <a:defRPr sz="2400"/>
            </a:lvl1pPr>
          </a:lstStyle>
          <a:p>
            <a:r>
              <a:rPr lang="fr-FR"/>
              <a:t>Définition de la raideur d’un matériau poreux</a:t>
            </a:r>
          </a:p>
        </p:txBody>
      </p:sp>
      <p:sp>
        <p:nvSpPr>
          <p:cNvPr id="2" name="Titre 1">
            <a:extLst>
              <a:ext uri="{FF2B5EF4-FFF2-40B4-BE49-F238E27FC236}">
                <a16:creationId xmlns:a16="http://schemas.microsoft.com/office/drawing/2014/main" id="{F4CF76A6-E2E2-EF20-EBAA-A3A90DA10116}"/>
              </a:ext>
            </a:extLst>
          </p:cNvPr>
          <p:cNvSpPr txBox="1">
            <a:spLocks/>
          </p:cNvSpPr>
          <p:nvPr/>
        </p:nvSpPr>
        <p:spPr>
          <a:xfrm>
            <a:off x="235412" y="50079"/>
            <a:ext cx="119565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fr-FR"/>
              <a:t>Qu’est-ce qu’on mesure ?</a:t>
            </a:r>
          </a:p>
        </p:txBody>
      </p:sp>
      <p:cxnSp>
        <p:nvCxnSpPr>
          <p:cNvPr id="7" name="Connecteur droit 6">
            <a:extLst>
              <a:ext uri="{FF2B5EF4-FFF2-40B4-BE49-F238E27FC236}">
                <a16:creationId xmlns:a16="http://schemas.microsoft.com/office/drawing/2014/main" id="{E9C198AA-0366-5D97-6D81-292F7ED81B91}"/>
              </a:ext>
            </a:extLst>
          </p:cNvPr>
          <p:cNvCxnSpPr/>
          <p:nvPr/>
        </p:nvCxnSpPr>
        <p:spPr>
          <a:xfrm>
            <a:off x="379847" y="958258"/>
            <a:ext cx="4371033" cy="0"/>
          </a:xfrm>
          <a:prstGeom prst="line">
            <a:avLst/>
          </a:prstGeom>
          <a:ln w="28575">
            <a:solidFill>
              <a:schemeClr val="bg1">
                <a:lumMod val="85000"/>
                <a:alpha val="95000"/>
              </a:schemeClr>
            </a:solidFill>
          </a:ln>
        </p:spPr>
        <p:style>
          <a:lnRef idx="3">
            <a:schemeClr val="accent2"/>
          </a:lnRef>
          <a:fillRef idx="0">
            <a:schemeClr val="accent2"/>
          </a:fillRef>
          <a:effectRef idx="2">
            <a:schemeClr val="accent2"/>
          </a:effectRef>
          <a:fontRef idx="minor">
            <a:schemeClr val="tx1"/>
          </a:fontRef>
        </p:style>
      </p:cxnSp>
      <mc:AlternateContent xmlns:mc="http://schemas.openxmlformats.org/markup-compatibility/2006" xmlns:a14="http://schemas.microsoft.com/office/drawing/2010/main">
        <mc:Choice Requires="a14">
          <p:sp>
            <p:nvSpPr>
              <p:cNvPr id="11" name="ZoneTexte 10">
                <a:extLst>
                  <a:ext uri="{FF2B5EF4-FFF2-40B4-BE49-F238E27FC236}">
                    <a16:creationId xmlns:a16="http://schemas.microsoft.com/office/drawing/2014/main" id="{1E44C4D9-2AFA-6926-EDC2-040DCA5D965C}"/>
                  </a:ext>
                </a:extLst>
              </p:cNvPr>
              <p:cNvSpPr txBox="1"/>
              <p:nvPr/>
            </p:nvSpPr>
            <p:spPr>
              <a:xfrm>
                <a:off x="511470" y="3566081"/>
                <a:ext cx="2761488" cy="461665"/>
              </a:xfrm>
              <a:prstGeom prst="rect">
                <a:avLst/>
              </a:prstGeom>
              <a:noFill/>
            </p:spPr>
            <p:txBody>
              <a:bodyPr wrap="square" rtlCol="0">
                <a:spAutoFit/>
              </a:bodyPr>
              <a:lstStyle/>
              <a:p>
                <a14:m>
                  <m:oMath xmlns:m="http://schemas.openxmlformats.org/officeDocument/2006/math">
                    <m:r>
                      <m:rPr>
                        <m:sty m:val="p"/>
                      </m:rPr>
                      <a:rPr lang="fr-FR" sz="2400" i="1" smtClean="0">
                        <a:latin typeface="Cambria Math" panose="02040503050406030204" pitchFamily="18" charset="0"/>
                      </a:rPr>
                      <m:t>E</m:t>
                    </m:r>
                    <m:r>
                      <a:rPr lang="fr-FR" sz="2400" b="0" i="1" smtClean="0">
                        <a:latin typeface="Cambria Math" panose="02040503050406030204" pitchFamily="18" charset="0"/>
                      </a:rPr>
                      <m:t> ≈0.5/1.5 </m:t>
                    </m:r>
                    <m:r>
                      <a:rPr lang="fr-FR" sz="2400" b="0" i="0" smtClean="0">
                        <a:latin typeface="Cambria Math" panose="02040503050406030204" pitchFamily="18" charset="0"/>
                      </a:rPr>
                      <m:t> </m:t>
                    </m:r>
                    <m:r>
                      <m:rPr>
                        <m:sty m:val="p"/>
                      </m:rPr>
                      <a:rPr lang="fr-FR" sz="2400" b="0" i="0" smtClean="0">
                        <a:latin typeface="Cambria Math" panose="02040503050406030204" pitchFamily="18" charset="0"/>
                      </a:rPr>
                      <m:t>G</m:t>
                    </m:r>
                  </m:oMath>
                </a14:m>
                <a:r>
                  <a:rPr lang="fr-FR" sz="2400" b="0"/>
                  <a:t>Pa</a:t>
                </a:r>
              </a:p>
            </p:txBody>
          </p:sp>
        </mc:Choice>
        <mc:Fallback xmlns="">
          <p:sp>
            <p:nvSpPr>
              <p:cNvPr id="11" name="ZoneTexte 10">
                <a:extLst>
                  <a:ext uri="{FF2B5EF4-FFF2-40B4-BE49-F238E27FC236}">
                    <a16:creationId xmlns:a16="http://schemas.microsoft.com/office/drawing/2014/main" id="{1E44C4D9-2AFA-6926-EDC2-040DCA5D965C}"/>
                  </a:ext>
                </a:extLst>
              </p:cNvPr>
              <p:cNvSpPr txBox="1">
                <a:spLocks noRot="1" noChangeAspect="1" noMove="1" noResize="1" noEditPoints="1" noAdjustHandles="1" noChangeArrowheads="1" noChangeShapeType="1" noTextEdit="1"/>
              </p:cNvSpPr>
              <p:nvPr/>
            </p:nvSpPr>
            <p:spPr>
              <a:xfrm>
                <a:off x="511470" y="3566081"/>
                <a:ext cx="2761488" cy="461665"/>
              </a:xfrm>
              <a:prstGeom prst="rect">
                <a:avLst/>
              </a:prstGeom>
              <a:blipFill>
                <a:blip r:embed="rId9"/>
                <a:stretch>
                  <a:fillRect l="-662" t="-10526" b="-28947"/>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3" name="ZoneTexte 12">
                <a:extLst>
                  <a:ext uri="{FF2B5EF4-FFF2-40B4-BE49-F238E27FC236}">
                    <a16:creationId xmlns:a16="http://schemas.microsoft.com/office/drawing/2014/main" id="{ADBEB7D7-F32F-8AD7-138D-BCCBDDDB17F9}"/>
                  </a:ext>
                </a:extLst>
              </p:cNvPr>
              <p:cNvSpPr txBox="1"/>
              <p:nvPr/>
            </p:nvSpPr>
            <p:spPr>
              <a:xfrm>
                <a:off x="4105217" y="5547923"/>
                <a:ext cx="2761488" cy="461665"/>
              </a:xfrm>
              <a:prstGeom prst="rect">
                <a:avLst/>
              </a:prstGeom>
              <a:noFill/>
            </p:spPr>
            <p:txBody>
              <a:bodyPr wrap="square" rtlCol="0">
                <a:spAutoFit/>
              </a:bodyPr>
              <a:lstStyle/>
              <a:p>
                <a14:m>
                  <m:oMath xmlns:m="http://schemas.openxmlformats.org/officeDocument/2006/math">
                    <m:r>
                      <m:rPr>
                        <m:sty m:val="p"/>
                      </m:rPr>
                      <a:rPr lang="fr-FR" sz="2400" i="1" smtClean="0">
                        <a:latin typeface="Cambria Math" panose="02040503050406030204" pitchFamily="18" charset="0"/>
                      </a:rPr>
                      <m:t>E</m:t>
                    </m:r>
                    <m:r>
                      <a:rPr lang="fr-FR" sz="2400" b="0" i="1" smtClean="0">
                        <a:latin typeface="Cambria Math" panose="02040503050406030204" pitchFamily="18" charset="0"/>
                      </a:rPr>
                      <m:t> ≈2/3</m:t>
                    </m:r>
                  </m:oMath>
                </a14:m>
                <a:r>
                  <a:rPr lang="fr-FR" sz="2400" b="0"/>
                  <a:t>GPa</a:t>
                </a:r>
              </a:p>
            </p:txBody>
          </p:sp>
        </mc:Choice>
        <mc:Fallback xmlns="">
          <p:sp>
            <p:nvSpPr>
              <p:cNvPr id="13" name="ZoneTexte 12">
                <a:extLst>
                  <a:ext uri="{FF2B5EF4-FFF2-40B4-BE49-F238E27FC236}">
                    <a16:creationId xmlns:a16="http://schemas.microsoft.com/office/drawing/2014/main" id="{ADBEB7D7-F32F-8AD7-138D-BCCBDDDB17F9}"/>
                  </a:ext>
                </a:extLst>
              </p:cNvPr>
              <p:cNvSpPr txBox="1">
                <a:spLocks noRot="1" noChangeAspect="1" noMove="1" noResize="1" noEditPoints="1" noAdjustHandles="1" noChangeArrowheads="1" noChangeShapeType="1" noTextEdit="1"/>
              </p:cNvSpPr>
              <p:nvPr/>
            </p:nvSpPr>
            <p:spPr>
              <a:xfrm>
                <a:off x="4105217" y="5547923"/>
                <a:ext cx="2761488" cy="461665"/>
              </a:xfrm>
              <a:prstGeom prst="rect">
                <a:avLst/>
              </a:prstGeom>
              <a:blipFill>
                <a:blip r:embed="rId10"/>
                <a:stretch>
                  <a:fillRect l="-442" t="-10526" b="-28947"/>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8" name="ZoneTexte 17">
                <a:extLst>
                  <a:ext uri="{FF2B5EF4-FFF2-40B4-BE49-F238E27FC236}">
                    <a16:creationId xmlns:a16="http://schemas.microsoft.com/office/drawing/2014/main" id="{D6578543-958A-6D42-EB76-0C831526723F}"/>
                  </a:ext>
                </a:extLst>
              </p:cNvPr>
              <p:cNvSpPr txBox="1"/>
              <p:nvPr/>
            </p:nvSpPr>
            <p:spPr>
              <a:xfrm>
                <a:off x="4056177" y="2982515"/>
                <a:ext cx="2761488" cy="461665"/>
              </a:xfrm>
              <a:prstGeom prst="rect">
                <a:avLst/>
              </a:prstGeom>
              <a:noFill/>
            </p:spPr>
            <p:txBody>
              <a:bodyPr wrap="square" rtlCol="0">
                <a:spAutoFit/>
              </a:bodyPr>
              <a:lstStyle/>
              <a:p>
                <a14:m>
                  <m:oMath xmlns:m="http://schemas.openxmlformats.org/officeDocument/2006/math">
                    <m:r>
                      <m:rPr>
                        <m:sty m:val="p"/>
                      </m:rPr>
                      <a:rPr lang="fr-FR" sz="2400" i="1">
                        <a:latin typeface="Cambria Math" panose="02040503050406030204" pitchFamily="18" charset="0"/>
                      </a:rPr>
                      <m:t>E</m:t>
                    </m:r>
                    <m:r>
                      <a:rPr lang="fr-FR" sz="2400" i="1">
                        <a:latin typeface="Cambria Math" panose="02040503050406030204" pitchFamily="18" charset="0"/>
                      </a:rPr>
                      <m:t> ≈2/3</m:t>
                    </m:r>
                  </m:oMath>
                </a14:m>
                <a:r>
                  <a:rPr lang="fr-FR" sz="2400"/>
                  <a:t>GPa</a:t>
                </a:r>
              </a:p>
            </p:txBody>
          </p:sp>
        </mc:Choice>
        <mc:Fallback xmlns="">
          <p:sp>
            <p:nvSpPr>
              <p:cNvPr id="18" name="ZoneTexte 17">
                <a:extLst>
                  <a:ext uri="{FF2B5EF4-FFF2-40B4-BE49-F238E27FC236}">
                    <a16:creationId xmlns:a16="http://schemas.microsoft.com/office/drawing/2014/main" id="{D6578543-958A-6D42-EB76-0C831526723F}"/>
                  </a:ext>
                </a:extLst>
              </p:cNvPr>
              <p:cNvSpPr txBox="1">
                <a:spLocks noRot="1" noChangeAspect="1" noMove="1" noResize="1" noEditPoints="1" noAdjustHandles="1" noChangeArrowheads="1" noChangeShapeType="1" noTextEdit="1"/>
              </p:cNvSpPr>
              <p:nvPr/>
            </p:nvSpPr>
            <p:spPr>
              <a:xfrm>
                <a:off x="4056177" y="2982515"/>
                <a:ext cx="2761488" cy="461665"/>
              </a:xfrm>
              <a:prstGeom prst="rect">
                <a:avLst/>
              </a:prstGeom>
              <a:blipFill>
                <a:blip r:embed="rId10"/>
                <a:stretch>
                  <a:fillRect l="-442" t="-10526" b="-28947"/>
                </a:stretch>
              </a:blipFill>
            </p:spPr>
            <p:txBody>
              <a:bodyPr/>
              <a:lstStyle/>
              <a:p>
                <a:r>
                  <a:rPr lang="en-US">
                    <a:noFill/>
                  </a:rPr>
                  <a:t> </a:t>
                </a:r>
              </a:p>
            </p:txBody>
          </p:sp>
        </mc:Fallback>
      </mc:AlternateContent>
      <p:sp>
        <p:nvSpPr>
          <p:cNvPr id="19" name="ZoneTexte 18">
            <a:extLst>
              <a:ext uri="{FF2B5EF4-FFF2-40B4-BE49-F238E27FC236}">
                <a16:creationId xmlns:a16="http://schemas.microsoft.com/office/drawing/2014/main" id="{19B48CD8-7E73-97B3-A269-F2C05D5CAE41}"/>
              </a:ext>
            </a:extLst>
          </p:cNvPr>
          <p:cNvSpPr txBox="1"/>
          <p:nvPr/>
        </p:nvSpPr>
        <p:spPr>
          <a:xfrm>
            <a:off x="11794236" y="6396335"/>
            <a:ext cx="397764" cy="461665"/>
          </a:xfrm>
          <a:prstGeom prst="rect">
            <a:avLst/>
          </a:prstGeom>
          <a:noFill/>
        </p:spPr>
        <p:txBody>
          <a:bodyPr wrap="square" rtlCol="0">
            <a:spAutoFit/>
          </a:bodyPr>
          <a:lstStyle/>
          <a:p>
            <a:r>
              <a:rPr lang="fr-FR" sz="2400" dirty="0">
                <a:latin typeface="+mj-lt"/>
              </a:rPr>
              <a:t>9</a:t>
            </a:r>
          </a:p>
        </p:txBody>
      </p:sp>
    </p:spTree>
    <p:extLst>
      <p:ext uri="{BB962C8B-B14F-4D97-AF65-F5344CB8AC3E}">
        <p14:creationId xmlns:p14="http://schemas.microsoft.com/office/powerpoint/2010/main" val="36260606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8971F2-A440-2F96-216D-22E2CE3A67EE}"/>
            </a:ext>
          </a:extLst>
        </p:cNvPr>
        <p:cNvGrpSpPr/>
        <p:nvPr/>
      </p:nvGrpSpPr>
      <p:grpSpPr>
        <a:xfrm>
          <a:off x="0" y="0"/>
          <a:ext cx="0" cy="0"/>
          <a:chOff x="0" y="0"/>
          <a:chExt cx="0" cy="0"/>
        </a:xfrm>
      </p:grpSpPr>
      <p:pic>
        <p:nvPicPr>
          <p:cNvPr id="8" name="Image 7" descr="Une image contenant intérieur, boîte, habits, personne&#10;&#10;Le contenu généré par l’IA peut être incorrect.">
            <a:extLst>
              <a:ext uri="{FF2B5EF4-FFF2-40B4-BE49-F238E27FC236}">
                <a16:creationId xmlns:a16="http://schemas.microsoft.com/office/drawing/2014/main" id="{B9016598-C6AB-623E-EA84-40B60EDF4AB1}"/>
              </a:ext>
            </a:extLst>
          </p:cNvPr>
          <p:cNvPicPr>
            <a:picLocks noChangeAspect="1"/>
          </p:cNvPicPr>
          <p:nvPr/>
        </p:nvPicPr>
        <p:blipFill>
          <a:blip r:embed="rId3">
            <a:extLst>
              <a:ext uri="{28A0092B-C50C-407E-A947-70E740481C1C}">
                <a14:useLocalDpi xmlns:a14="http://schemas.microsoft.com/office/drawing/2010/main" val="0"/>
              </a:ext>
            </a:extLst>
          </a:blip>
          <a:srcRect l="37671" t="4545" r="15972" b="4545"/>
          <a:stretch>
            <a:fillRect/>
          </a:stretch>
        </p:blipFill>
        <p:spPr>
          <a:xfrm>
            <a:off x="7529209" y="10"/>
            <a:ext cx="4662790" cy="6857990"/>
          </a:xfrm>
          <a:prstGeom prst="rect">
            <a:avLst/>
          </a:prstGeom>
          <a:effectLst/>
        </p:spPr>
      </p:pic>
      <p:sp>
        <p:nvSpPr>
          <p:cNvPr id="9" name="Rectangle 8">
            <a:extLst>
              <a:ext uri="{FF2B5EF4-FFF2-40B4-BE49-F238E27FC236}">
                <a16:creationId xmlns:a16="http://schemas.microsoft.com/office/drawing/2014/main" id="{8ECEFD18-0981-9BA3-A1E6-AE46E0755492}"/>
              </a:ext>
            </a:extLst>
          </p:cNvPr>
          <p:cNvSpPr/>
          <p:nvPr/>
        </p:nvSpPr>
        <p:spPr>
          <a:xfrm>
            <a:off x="7529209" y="0"/>
            <a:ext cx="4455268" cy="6858000"/>
          </a:xfrm>
          <a:prstGeom prst="rect">
            <a:avLst/>
          </a:prstGeom>
          <a:gradFill flip="none" rotWithShape="1">
            <a:gsLst>
              <a:gs pos="59000">
                <a:srgbClr val="FFFFFF">
                  <a:alpha val="62000"/>
                </a:srgbClr>
              </a:gs>
              <a:gs pos="16000">
                <a:schemeClr val="bg1"/>
              </a:gs>
              <a:gs pos="85000">
                <a:schemeClr val="bg1">
                  <a:alpha val="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 name="Image 2">
            <a:extLst>
              <a:ext uri="{FF2B5EF4-FFF2-40B4-BE49-F238E27FC236}">
                <a16:creationId xmlns:a16="http://schemas.microsoft.com/office/drawing/2014/main" id="{5B79D3E7-F168-6E51-0B1B-5FA7032F9E7A}"/>
              </a:ext>
            </a:extLst>
          </p:cNvPr>
          <p:cNvPicPr>
            <a:picLocks noChangeAspect="1"/>
          </p:cNvPicPr>
          <p:nvPr/>
        </p:nvPicPr>
        <p:blipFill>
          <a:blip r:embed="rId4"/>
          <a:srcRect r="10495"/>
          <a:stretch>
            <a:fillRect/>
          </a:stretch>
        </p:blipFill>
        <p:spPr>
          <a:xfrm>
            <a:off x="230704" y="1633970"/>
            <a:ext cx="8001103" cy="4784725"/>
          </a:xfrm>
          <a:prstGeom prst="rect">
            <a:avLst/>
          </a:prstGeom>
        </p:spPr>
      </p:pic>
      <p:sp>
        <p:nvSpPr>
          <p:cNvPr id="5" name="ZoneTexte 4">
            <a:extLst>
              <a:ext uri="{FF2B5EF4-FFF2-40B4-BE49-F238E27FC236}">
                <a16:creationId xmlns:a16="http://schemas.microsoft.com/office/drawing/2014/main" id="{9C609A6C-4E71-6D3B-63CB-B86CB312BDD4}"/>
              </a:ext>
            </a:extLst>
          </p:cNvPr>
          <p:cNvSpPr txBox="1"/>
          <p:nvPr/>
        </p:nvSpPr>
        <p:spPr>
          <a:xfrm>
            <a:off x="998183" y="1588711"/>
            <a:ext cx="5556712" cy="707886"/>
          </a:xfrm>
          <a:prstGeom prst="rect">
            <a:avLst/>
          </a:prstGeom>
          <a:solidFill>
            <a:schemeClr val="bg1">
              <a:alpha val="54000"/>
            </a:schemeClr>
          </a:solidFill>
        </p:spPr>
        <p:txBody>
          <a:bodyPr wrap="square">
            <a:spAutoFit/>
          </a:bodyPr>
          <a:lstStyle/>
          <a:p>
            <a:pPr algn="r"/>
            <a:r>
              <a:rPr lang="en-US" sz="2000" b="1" err="1"/>
              <a:t>Suivi</a:t>
            </a:r>
            <a:r>
              <a:rPr lang="en-US" sz="2000" b="1"/>
              <a:t> module </a:t>
            </a:r>
            <a:r>
              <a:rPr lang="en-US" sz="2000" b="1" err="1"/>
              <a:t>d’Young</a:t>
            </a:r>
            <a:r>
              <a:rPr lang="en-US" sz="2000" b="1"/>
              <a:t> pendant </a:t>
            </a:r>
            <a:r>
              <a:rPr lang="en-US" sz="2000" b="1" err="1"/>
              <a:t>séchage</a:t>
            </a:r>
            <a:r>
              <a:rPr lang="en-US" sz="2000" b="1"/>
              <a:t> de BTC </a:t>
            </a:r>
          </a:p>
          <a:p>
            <a:pPr algn="r"/>
            <a:r>
              <a:rPr lang="en-US" sz="2000" b="1" err="1"/>
              <a:t>méthode</a:t>
            </a:r>
            <a:r>
              <a:rPr lang="en-US" sz="2000" b="1"/>
              <a:t> </a:t>
            </a:r>
            <a:r>
              <a:rPr lang="en-US" sz="2000" b="1" err="1"/>
              <a:t>modale</a:t>
            </a:r>
            <a:r>
              <a:rPr lang="en-US" sz="2000" b="1"/>
              <a:t> + </a:t>
            </a:r>
            <a:r>
              <a:rPr lang="en-US" sz="2000" b="1" err="1">
                <a:solidFill>
                  <a:srgbClr val="FF0000"/>
                </a:solidFill>
                <a:effectLst>
                  <a:outerShdw blurRad="38100" dist="38100" dir="2700000" algn="tl">
                    <a:srgbClr val="000000">
                      <a:alpha val="43137"/>
                    </a:srgbClr>
                  </a:outerShdw>
                </a:effectLst>
              </a:rPr>
              <a:t>ult</a:t>
            </a:r>
            <a:r>
              <a:rPr lang="en-US" sz="2000" b="1" err="1">
                <a:solidFill>
                  <a:srgbClr val="FFC000"/>
                </a:solidFill>
                <a:effectLst>
                  <a:outerShdw blurRad="38100" dist="38100" dir="2700000" algn="tl">
                    <a:srgbClr val="000000">
                      <a:alpha val="43137"/>
                    </a:srgbClr>
                  </a:outerShdw>
                </a:effectLst>
              </a:rPr>
              <a:t>ra</a:t>
            </a:r>
            <a:r>
              <a:rPr lang="en-US" sz="2000" b="1" err="1">
                <a:solidFill>
                  <a:schemeClr val="accent2"/>
                </a:solidFill>
                <a:effectLst>
                  <a:outerShdw blurRad="38100" dist="38100" dir="2700000" algn="tl">
                    <a:srgbClr val="000000">
                      <a:alpha val="43137"/>
                    </a:srgbClr>
                  </a:outerShdw>
                </a:effectLst>
              </a:rPr>
              <a:t>s</a:t>
            </a:r>
            <a:r>
              <a:rPr lang="en-US" sz="2000" b="1" err="1">
                <a:solidFill>
                  <a:schemeClr val="accent6"/>
                </a:solidFill>
                <a:effectLst>
                  <a:outerShdw blurRad="38100" dist="38100" dir="2700000" algn="tl">
                    <a:srgbClr val="000000">
                      <a:alpha val="43137"/>
                    </a:srgbClr>
                  </a:outerShdw>
                </a:effectLst>
              </a:rPr>
              <a:t>on</a:t>
            </a:r>
            <a:r>
              <a:rPr lang="en-US" sz="2000" b="1" err="1">
                <a:solidFill>
                  <a:schemeClr val="accent1"/>
                </a:solidFill>
                <a:effectLst>
                  <a:outerShdw blurRad="38100" dist="38100" dir="2700000" algn="tl">
                    <a:srgbClr val="000000">
                      <a:alpha val="43137"/>
                    </a:srgbClr>
                  </a:outerShdw>
                </a:effectLst>
              </a:rPr>
              <a:t>iq</a:t>
            </a:r>
            <a:r>
              <a:rPr lang="en-US" sz="2000" b="1" err="1">
                <a:solidFill>
                  <a:srgbClr val="002060"/>
                </a:solidFill>
                <a:effectLst>
                  <a:outerShdw blurRad="38100" dist="38100" dir="2700000" algn="tl">
                    <a:srgbClr val="000000">
                      <a:alpha val="43137"/>
                    </a:srgbClr>
                  </a:outerShdw>
                </a:effectLst>
              </a:rPr>
              <a:t>ue</a:t>
            </a:r>
            <a:endParaRPr lang="en-US" sz="2000" b="1"/>
          </a:p>
        </p:txBody>
      </p:sp>
      <p:sp>
        <p:nvSpPr>
          <p:cNvPr id="12" name="Titre 1">
            <a:extLst>
              <a:ext uri="{FF2B5EF4-FFF2-40B4-BE49-F238E27FC236}">
                <a16:creationId xmlns:a16="http://schemas.microsoft.com/office/drawing/2014/main" id="{9A39786F-95C1-2A07-CCFB-1AC47706081C}"/>
              </a:ext>
            </a:extLst>
          </p:cNvPr>
          <p:cNvSpPr txBox="1">
            <a:spLocks/>
          </p:cNvSpPr>
          <p:nvPr/>
        </p:nvSpPr>
        <p:spPr>
          <a:xfrm>
            <a:off x="235412" y="50079"/>
            <a:ext cx="119565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fr-FR"/>
              <a:t>Impact de l’eau sur la rigidité</a:t>
            </a:r>
          </a:p>
        </p:txBody>
      </p:sp>
      <p:cxnSp>
        <p:nvCxnSpPr>
          <p:cNvPr id="13" name="Connecteur droit 12">
            <a:extLst>
              <a:ext uri="{FF2B5EF4-FFF2-40B4-BE49-F238E27FC236}">
                <a16:creationId xmlns:a16="http://schemas.microsoft.com/office/drawing/2014/main" id="{C380614A-452C-83FA-83C9-B651B7862FD9}"/>
              </a:ext>
            </a:extLst>
          </p:cNvPr>
          <p:cNvCxnSpPr/>
          <p:nvPr/>
        </p:nvCxnSpPr>
        <p:spPr>
          <a:xfrm>
            <a:off x="379847" y="958258"/>
            <a:ext cx="4371033" cy="0"/>
          </a:xfrm>
          <a:prstGeom prst="line">
            <a:avLst/>
          </a:prstGeom>
          <a:ln w="28575">
            <a:solidFill>
              <a:schemeClr val="bg1">
                <a:lumMod val="85000"/>
                <a:alpha val="95000"/>
              </a:schemeClr>
            </a:solidFill>
          </a:ln>
        </p:spPr>
        <p:style>
          <a:lnRef idx="3">
            <a:schemeClr val="accent2"/>
          </a:lnRef>
          <a:fillRef idx="0">
            <a:schemeClr val="accent2"/>
          </a:fillRef>
          <a:effectRef idx="2">
            <a:schemeClr val="accent2"/>
          </a:effectRef>
          <a:fontRef idx="minor">
            <a:schemeClr val="tx1"/>
          </a:fontRef>
        </p:style>
      </p:cxnSp>
      <p:sp>
        <p:nvSpPr>
          <p:cNvPr id="2" name="ZoneTexte 1">
            <a:extLst>
              <a:ext uri="{FF2B5EF4-FFF2-40B4-BE49-F238E27FC236}">
                <a16:creationId xmlns:a16="http://schemas.microsoft.com/office/drawing/2014/main" id="{A431EBE4-A040-7DE4-D42C-51C46839A0DA}"/>
              </a:ext>
            </a:extLst>
          </p:cNvPr>
          <p:cNvSpPr txBox="1"/>
          <p:nvPr/>
        </p:nvSpPr>
        <p:spPr>
          <a:xfrm>
            <a:off x="11649456" y="6396335"/>
            <a:ext cx="542544" cy="461665"/>
          </a:xfrm>
          <a:prstGeom prst="rect">
            <a:avLst/>
          </a:prstGeom>
          <a:noFill/>
        </p:spPr>
        <p:txBody>
          <a:bodyPr wrap="square" rtlCol="0">
            <a:spAutoFit/>
          </a:bodyPr>
          <a:lstStyle/>
          <a:p>
            <a:r>
              <a:rPr lang="fr-FR" sz="2400" dirty="0">
                <a:solidFill>
                  <a:schemeClr val="bg1"/>
                </a:solidFill>
                <a:latin typeface="+mj-lt"/>
              </a:rPr>
              <a:t>10</a:t>
            </a:r>
          </a:p>
        </p:txBody>
      </p:sp>
    </p:spTree>
    <p:extLst>
      <p:ext uri="{BB962C8B-B14F-4D97-AF65-F5344CB8AC3E}">
        <p14:creationId xmlns:p14="http://schemas.microsoft.com/office/powerpoint/2010/main" val="22269952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BC7F24-FFBC-AB39-8612-93DB16641CFF}"/>
            </a:ext>
          </a:extLst>
        </p:cNvPr>
        <p:cNvGrpSpPr/>
        <p:nvPr/>
      </p:nvGrpSpPr>
      <p:grpSpPr>
        <a:xfrm>
          <a:off x="0" y="0"/>
          <a:ext cx="0" cy="0"/>
          <a:chOff x="0" y="0"/>
          <a:chExt cx="0" cy="0"/>
        </a:xfrm>
      </p:grpSpPr>
      <p:pic>
        <p:nvPicPr>
          <p:cNvPr id="8" name="Image 7" descr="Une image contenant intérieur, boîte, habits, personne&#10;&#10;Le contenu généré par l’IA peut être incorrect.">
            <a:extLst>
              <a:ext uri="{FF2B5EF4-FFF2-40B4-BE49-F238E27FC236}">
                <a16:creationId xmlns:a16="http://schemas.microsoft.com/office/drawing/2014/main" id="{2D68750C-D027-2EEA-2B1C-143C683648AA}"/>
              </a:ext>
            </a:extLst>
          </p:cNvPr>
          <p:cNvPicPr>
            <a:picLocks noChangeAspect="1"/>
          </p:cNvPicPr>
          <p:nvPr/>
        </p:nvPicPr>
        <p:blipFill>
          <a:blip r:embed="rId3">
            <a:extLst>
              <a:ext uri="{28A0092B-C50C-407E-A947-70E740481C1C}">
                <a14:useLocalDpi xmlns:a14="http://schemas.microsoft.com/office/drawing/2010/main" val="0"/>
              </a:ext>
            </a:extLst>
          </a:blip>
          <a:srcRect l="37671" t="4545" r="15972" b="4545"/>
          <a:stretch>
            <a:fillRect/>
          </a:stretch>
        </p:blipFill>
        <p:spPr>
          <a:xfrm>
            <a:off x="7529209" y="10"/>
            <a:ext cx="4662790" cy="6857990"/>
          </a:xfrm>
          <a:prstGeom prst="rect">
            <a:avLst/>
          </a:prstGeom>
          <a:effectLst/>
        </p:spPr>
      </p:pic>
      <p:sp>
        <p:nvSpPr>
          <p:cNvPr id="9" name="Rectangle 8">
            <a:extLst>
              <a:ext uri="{FF2B5EF4-FFF2-40B4-BE49-F238E27FC236}">
                <a16:creationId xmlns:a16="http://schemas.microsoft.com/office/drawing/2014/main" id="{E8794066-203D-0860-94B6-BD8F8ECC5B07}"/>
              </a:ext>
            </a:extLst>
          </p:cNvPr>
          <p:cNvSpPr/>
          <p:nvPr/>
        </p:nvSpPr>
        <p:spPr>
          <a:xfrm>
            <a:off x="7529208" y="0"/>
            <a:ext cx="23484192" cy="6858000"/>
          </a:xfrm>
          <a:prstGeom prst="rect">
            <a:avLst/>
          </a:prstGeom>
          <a:gradFill flip="none" rotWithShape="1">
            <a:gsLst>
              <a:gs pos="59000">
                <a:srgbClr val="FFFFFF">
                  <a:alpha val="62000"/>
                </a:srgbClr>
              </a:gs>
              <a:gs pos="16000">
                <a:schemeClr val="bg1"/>
              </a:gs>
              <a:gs pos="85000">
                <a:schemeClr val="bg1">
                  <a:alpha val="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 name="Titre 1">
            <a:extLst>
              <a:ext uri="{FF2B5EF4-FFF2-40B4-BE49-F238E27FC236}">
                <a16:creationId xmlns:a16="http://schemas.microsoft.com/office/drawing/2014/main" id="{3B84027A-3FF1-3E16-EE60-DBF8D90ED310}"/>
              </a:ext>
            </a:extLst>
          </p:cNvPr>
          <p:cNvSpPr txBox="1">
            <a:spLocks/>
          </p:cNvSpPr>
          <p:nvPr/>
        </p:nvSpPr>
        <p:spPr>
          <a:xfrm>
            <a:off x="235412" y="50079"/>
            <a:ext cx="119565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fr-FR"/>
              <a:t>Impact de l’eau sur la rigidité</a:t>
            </a:r>
          </a:p>
        </p:txBody>
      </p:sp>
      <p:cxnSp>
        <p:nvCxnSpPr>
          <p:cNvPr id="13" name="Connecteur droit 12">
            <a:extLst>
              <a:ext uri="{FF2B5EF4-FFF2-40B4-BE49-F238E27FC236}">
                <a16:creationId xmlns:a16="http://schemas.microsoft.com/office/drawing/2014/main" id="{638EB12A-9C90-4B32-967B-D5B5603E1A97}"/>
              </a:ext>
            </a:extLst>
          </p:cNvPr>
          <p:cNvCxnSpPr/>
          <p:nvPr/>
        </p:nvCxnSpPr>
        <p:spPr>
          <a:xfrm>
            <a:off x="379847" y="958258"/>
            <a:ext cx="4371033" cy="0"/>
          </a:xfrm>
          <a:prstGeom prst="line">
            <a:avLst/>
          </a:prstGeom>
          <a:ln w="28575">
            <a:solidFill>
              <a:schemeClr val="bg1">
                <a:lumMod val="85000"/>
                <a:alpha val="95000"/>
              </a:schemeClr>
            </a:solidFill>
          </a:ln>
        </p:spPr>
        <p:style>
          <a:lnRef idx="3">
            <a:schemeClr val="accent2"/>
          </a:lnRef>
          <a:fillRef idx="0">
            <a:schemeClr val="accent2"/>
          </a:fillRef>
          <a:effectRef idx="2">
            <a:schemeClr val="accent2"/>
          </a:effectRef>
          <a:fontRef idx="minor">
            <a:schemeClr val="tx1"/>
          </a:fontRef>
        </p:style>
      </p:cxnSp>
      <p:pic>
        <p:nvPicPr>
          <p:cNvPr id="4" name="Image 3">
            <a:extLst>
              <a:ext uri="{FF2B5EF4-FFF2-40B4-BE49-F238E27FC236}">
                <a16:creationId xmlns:a16="http://schemas.microsoft.com/office/drawing/2014/main" id="{F1EDD150-99F3-37E1-B8F1-A809496EF638}"/>
              </a:ext>
            </a:extLst>
          </p:cNvPr>
          <p:cNvPicPr>
            <a:picLocks noChangeAspect="1"/>
          </p:cNvPicPr>
          <p:nvPr/>
        </p:nvPicPr>
        <p:blipFill>
          <a:blip r:embed="rId4">
            <a:extLst>
              <a:ext uri="{28A0092B-C50C-407E-A947-70E740481C1C}">
                <a14:useLocalDpi xmlns:a14="http://schemas.microsoft.com/office/drawing/2010/main" val="0"/>
              </a:ext>
            </a:extLst>
          </a:blip>
          <a:srcRect t="36595" r="27683" b="32382"/>
          <a:stretch>
            <a:fillRect/>
          </a:stretch>
        </p:blipFill>
        <p:spPr>
          <a:xfrm>
            <a:off x="406942" y="1240271"/>
            <a:ext cx="5142958" cy="3635318"/>
          </a:xfrm>
          <a:prstGeom prst="rect">
            <a:avLst/>
          </a:prstGeom>
        </p:spPr>
      </p:pic>
      <p:pic>
        <p:nvPicPr>
          <p:cNvPr id="6" name="Image 5">
            <a:extLst>
              <a:ext uri="{FF2B5EF4-FFF2-40B4-BE49-F238E27FC236}">
                <a16:creationId xmlns:a16="http://schemas.microsoft.com/office/drawing/2014/main" id="{BF294A92-A0F7-CC87-4773-0F8D32389582}"/>
              </a:ext>
            </a:extLst>
          </p:cNvPr>
          <p:cNvPicPr>
            <a:picLocks noChangeAspect="1"/>
          </p:cNvPicPr>
          <p:nvPr/>
        </p:nvPicPr>
        <p:blipFill>
          <a:blip r:embed="rId4">
            <a:extLst>
              <a:ext uri="{28A0092B-C50C-407E-A947-70E740481C1C}">
                <a14:useLocalDpi xmlns:a14="http://schemas.microsoft.com/office/drawing/2010/main" val="0"/>
              </a:ext>
            </a:extLst>
          </a:blip>
          <a:srcRect t="66918" r="27683" b="2059"/>
          <a:stretch>
            <a:fillRect/>
          </a:stretch>
        </p:blipFill>
        <p:spPr>
          <a:xfrm>
            <a:off x="6096000" y="958258"/>
            <a:ext cx="5142958" cy="3635318"/>
          </a:xfrm>
          <a:prstGeom prst="rect">
            <a:avLst/>
          </a:prstGeom>
        </p:spPr>
      </p:pic>
      <p:pic>
        <p:nvPicPr>
          <p:cNvPr id="10" name="Image 9">
            <a:extLst>
              <a:ext uri="{FF2B5EF4-FFF2-40B4-BE49-F238E27FC236}">
                <a16:creationId xmlns:a16="http://schemas.microsoft.com/office/drawing/2014/main" id="{843758D0-FAC1-63DA-A611-3080B8396137}"/>
              </a:ext>
            </a:extLst>
          </p:cNvPr>
          <p:cNvPicPr>
            <a:picLocks noChangeAspect="1"/>
          </p:cNvPicPr>
          <p:nvPr/>
        </p:nvPicPr>
        <p:blipFill>
          <a:blip r:embed="rId4">
            <a:extLst>
              <a:ext uri="{28A0092B-C50C-407E-A947-70E740481C1C}">
                <a14:useLocalDpi xmlns:a14="http://schemas.microsoft.com/office/drawing/2010/main" val="0"/>
              </a:ext>
            </a:extLst>
          </a:blip>
          <a:srcRect l="75074" t="70413" r="10773" b="23518"/>
          <a:stretch>
            <a:fillRect/>
          </a:stretch>
        </p:blipFill>
        <p:spPr>
          <a:xfrm>
            <a:off x="9860604" y="407332"/>
            <a:ext cx="1006542" cy="711200"/>
          </a:xfrm>
          <a:prstGeom prst="rect">
            <a:avLst/>
          </a:prstGeom>
        </p:spPr>
      </p:pic>
      <p:pic>
        <p:nvPicPr>
          <p:cNvPr id="11" name="Image 10" descr="Une image contenant texte, motif&#10;&#10;Description générée automatiquement">
            <a:extLst>
              <a:ext uri="{FF2B5EF4-FFF2-40B4-BE49-F238E27FC236}">
                <a16:creationId xmlns:a16="http://schemas.microsoft.com/office/drawing/2014/main" id="{B83F67A3-CC5D-AC04-B889-D5C994B6D888}"/>
              </a:ext>
            </a:extLst>
          </p:cNvPr>
          <p:cNvPicPr>
            <a:picLocks noChangeAspect="1"/>
          </p:cNvPicPr>
          <p:nvPr/>
        </p:nvPicPr>
        <p:blipFill>
          <a:blip r:embed="rId5"/>
          <a:srcRect r="49761" b="21256"/>
          <a:stretch>
            <a:fillRect/>
          </a:stretch>
        </p:blipFill>
        <p:spPr>
          <a:xfrm>
            <a:off x="1104901" y="4793774"/>
            <a:ext cx="4051300" cy="1647909"/>
          </a:xfrm>
          <a:prstGeom prst="rect">
            <a:avLst/>
          </a:prstGeom>
        </p:spPr>
      </p:pic>
      <p:pic>
        <p:nvPicPr>
          <p:cNvPr id="14" name="Image 13" descr="Une image contenant texte, motif&#10;&#10;Description générée automatiquement">
            <a:extLst>
              <a:ext uri="{FF2B5EF4-FFF2-40B4-BE49-F238E27FC236}">
                <a16:creationId xmlns:a16="http://schemas.microsoft.com/office/drawing/2014/main" id="{CF664682-20B6-B34B-D453-5D859BA6BB6A}"/>
              </a:ext>
            </a:extLst>
          </p:cNvPr>
          <p:cNvPicPr>
            <a:picLocks noChangeAspect="1"/>
          </p:cNvPicPr>
          <p:nvPr/>
        </p:nvPicPr>
        <p:blipFill>
          <a:blip r:embed="rId5"/>
          <a:srcRect l="47885" r="1876" b="21256"/>
          <a:stretch>
            <a:fillRect/>
          </a:stretch>
        </p:blipFill>
        <p:spPr>
          <a:xfrm>
            <a:off x="6642102" y="4875589"/>
            <a:ext cx="4051300" cy="1647909"/>
          </a:xfrm>
          <a:prstGeom prst="rect">
            <a:avLst/>
          </a:prstGeom>
        </p:spPr>
      </p:pic>
      <mc:AlternateContent xmlns:mc="http://schemas.openxmlformats.org/markup-compatibility/2006" xmlns:a14="http://schemas.microsoft.com/office/drawing/2010/main">
        <mc:Choice Requires="a14">
          <p:sp>
            <p:nvSpPr>
              <p:cNvPr id="15" name="ZoneTexte 14">
                <a:extLst>
                  <a:ext uri="{FF2B5EF4-FFF2-40B4-BE49-F238E27FC236}">
                    <a16:creationId xmlns:a16="http://schemas.microsoft.com/office/drawing/2014/main" id="{ECE82E04-E29A-FC64-5471-20EFFFCB0739}"/>
                  </a:ext>
                </a:extLst>
              </p:cNvPr>
              <p:cNvSpPr txBox="1"/>
              <p:nvPr/>
            </p:nvSpPr>
            <p:spPr>
              <a:xfrm>
                <a:off x="3807087" y="1477591"/>
                <a:ext cx="1349114" cy="1173270"/>
              </a:xfrm>
              <a:prstGeom prst="rect">
                <a:avLst/>
              </a:prstGeom>
              <a:noFill/>
            </p:spPr>
            <p:txBody>
              <a:bodyPr wrap="square">
                <a:spAutoFit/>
              </a:bodyPr>
              <a:lstStyle/>
              <a:p>
                <a:pPr>
                  <a:lnSpc>
                    <a:spcPct val="107000"/>
                  </a:lnSpc>
                  <a:spcAft>
                    <a:spcPts val="800"/>
                  </a:spcAft>
                </a:pPr>
                <a14:m>
                  <m:oMathPara xmlns:m="http://schemas.openxmlformats.org/officeDocument/2006/math">
                    <m:oMathParaPr>
                      <m:jc m:val="centerGroup"/>
                    </m:oMathParaPr>
                    <m:oMath xmlns:m="http://schemas.openxmlformats.org/officeDocument/2006/math">
                      <m:sSub>
                        <m:sSubPr>
                          <m:ctrlPr>
                            <a:rPr lang="en-US" sz="2000" i="1" kern="100" smtClean="0">
                              <a:effectLst/>
                              <a:latin typeface="Cambria Math" panose="02040503050406030204" pitchFamily="18" charset="0"/>
                              <a:ea typeface="Calibri" panose="020F0502020204030204" pitchFamily="34" charset="0"/>
                              <a:cs typeface="Times New Roman" panose="02020603050405020304" pitchFamily="18" charset="0"/>
                            </a:rPr>
                          </m:ctrlPr>
                        </m:sSubPr>
                        <m:e>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𝑉</m:t>
                          </m:r>
                        </m:e>
                        <m:sub>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𝑝</m:t>
                          </m:r>
                        </m:sub>
                      </m:sSub>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m:t>
                      </m:r>
                      <m:rad>
                        <m:radPr>
                          <m:degHide m:val="on"/>
                          <m:ctrlPr>
                            <a:rPr lang="en-US" sz="2000" i="1" kern="100">
                              <a:effectLst/>
                              <a:latin typeface="Cambria Math" panose="02040503050406030204" pitchFamily="18" charset="0"/>
                              <a:ea typeface="Calibri" panose="020F0502020204030204" pitchFamily="34" charset="0"/>
                              <a:cs typeface="Times New Roman" panose="02020603050405020304" pitchFamily="18" charset="0"/>
                            </a:rPr>
                          </m:ctrlPr>
                        </m:radPr>
                        <m:deg/>
                        <m:e>
                          <m:f>
                            <m:fPr>
                              <m:ctrlPr>
                                <a:rPr lang="en-US" sz="2000" i="1" kern="100">
                                  <a:effectLst/>
                                  <a:latin typeface="Cambria Math" panose="02040503050406030204" pitchFamily="18" charset="0"/>
                                  <a:ea typeface="Calibri" panose="020F0502020204030204" pitchFamily="34" charset="0"/>
                                  <a:cs typeface="Times New Roman" panose="02020603050405020304" pitchFamily="18" charset="0"/>
                                </a:rPr>
                              </m:ctrlPr>
                            </m:fPr>
                            <m:num>
                              <m:r>
                                <a:rPr lang="fr-FR" sz="2000" b="0" i="1" kern="100" smtClean="0">
                                  <a:effectLst/>
                                  <a:latin typeface="Cambria Math" panose="02040503050406030204" pitchFamily="18" charset="0"/>
                                  <a:ea typeface="Calibri" panose="020F0502020204030204" pitchFamily="34" charset="0"/>
                                  <a:cs typeface="Times New Roman" panose="02020603050405020304" pitchFamily="18" charset="0"/>
                                </a:rPr>
                                <m:t>𝑀</m:t>
                              </m:r>
                            </m:num>
                            <m:den>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𝜌</m:t>
                              </m:r>
                            </m:den>
                          </m:f>
                        </m:e>
                      </m:rad>
                    </m:oMath>
                  </m:oMathPara>
                </a14:m>
                <a:endParaRPr lang="en-US" sz="2000" kern="100">
                  <a:effectLst/>
                  <a:latin typeface="Calibri" panose="020F0502020204030204" pitchFamily="34" charset="0"/>
                  <a:ea typeface="Calibri" panose="020F0502020204030204" pitchFamily="34" charset="0"/>
                  <a:cs typeface="Times New Roman" panose="02020603050405020304" pitchFamily="18" charset="0"/>
                </a:endParaRPr>
              </a:p>
            </p:txBody>
          </p:sp>
        </mc:Choice>
        <mc:Fallback xmlns="">
          <p:sp>
            <p:nvSpPr>
              <p:cNvPr id="15" name="ZoneTexte 14">
                <a:extLst>
                  <a:ext uri="{FF2B5EF4-FFF2-40B4-BE49-F238E27FC236}">
                    <a16:creationId xmlns:a16="http://schemas.microsoft.com/office/drawing/2014/main" id="{ECE82E04-E29A-FC64-5471-20EFFFCB0739}"/>
                  </a:ext>
                </a:extLst>
              </p:cNvPr>
              <p:cNvSpPr txBox="1">
                <a:spLocks noRot="1" noChangeAspect="1" noMove="1" noResize="1" noEditPoints="1" noAdjustHandles="1" noChangeArrowheads="1" noChangeShapeType="1" noTextEdit="1"/>
              </p:cNvSpPr>
              <p:nvPr/>
            </p:nvSpPr>
            <p:spPr>
              <a:xfrm>
                <a:off x="3807087" y="1477591"/>
                <a:ext cx="1349114" cy="1173270"/>
              </a:xfrm>
              <a:prstGeom prst="rect">
                <a:avLst/>
              </a:prstGeom>
              <a:blipFill>
                <a:blip r:embed="rId6"/>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6" name="ZoneTexte 15">
                <a:extLst>
                  <a:ext uri="{FF2B5EF4-FFF2-40B4-BE49-F238E27FC236}">
                    <a16:creationId xmlns:a16="http://schemas.microsoft.com/office/drawing/2014/main" id="{ED399AA3-ABD8-7F26-D281-3556DF30A177}"/>
                  </a:ext>
                </a:extLst>
              </p:cNvPr>
              <p:cNvSpPr txBox="1"/>
              <p:nvPr/>
            </p:nvSpPr>
            <p:spPr>
              <a:xfrm>
                <a:off x="9395114" y="1440076"/>
                <a:ext cx="1546910" cy="1173270"/>
              </a:xfrm>
              <a:prstGeom prst="rect">
                <a:avLst/>
              </a:prstGeom>
              <a:noFill/>
            </p:spPr>
            <p:txBody>
              <a:bodyPr wrap="square">
                <a:spAutoFit/>
              </a:bodyPr>
              <a:lstStyle/>
              <a:p>
                <a:pPr>
                  <a:lnSpc>
                    <a:spcPct val="107000"/>
                  </a:lnSpc>
                  <a:spcAft>
                    <a:spcPts val="800"/>
                  </a:spcAft>
                </a:pPr>
                <a14:m>
                  <m:oMathPara xmlns:m="http://schemas.openxmlformats.org/officeDocument/2006/math">
                    <m:oMathParaPr>
                      <m:jc m:val="centerGroup"/>
                    </m:oMathParaPr>
                    <m:oMath xmlns:m="http://schemas.openxmlformats.org/officeDocument/2006/math">
                      <m:sSub>
                        <m:sSubPr>
                          <m:ctrlPr>
                            <a:rPr lang="en-US" sz="2000" i="1" kern="100">
                              <a:effectLst/>
                              <a:latin typeface="Cambria Math" panose="02040503050406030204" pitchFamily="18" charset="0"/>
                              <a:ea typeface="Calibri" panose="020F0502020204030204" pitchFamily="34" charset="0"/>
                              <a:cs typeface="Times New Roman" panose="02020603050405020304" pitchFamily="18" charset="0"/>
                            </a:rPr>
                          </m:ctrlPr>
                        </m:sSubPr>
                        <m:e>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𝑉</m:t>
                          </m:r>
                        </m:e>
                        <m:sub>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𝑠</m:t>
                          </m:r>
                        </m:sub>
                      </m:sSub>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m:t>
                      </m:r>
                      <m:rad>
                        <m:radPr>
                          <m:degHide m:val="on"/>
                          <m:ctrlPr>
                            <a:rPr lang="en-US" sz="2000" i="1" kern="100">
                              <a:effectLst/>
                              <a:latin typeface="Cambria Math" panose="02040503050406030204" pitchFamily="18" charset="0"/>
                              <a:ea typeface="Calibri" panose="020F0502020204030204" pitchFamily="34" charset="0"/>
                              <a:cs typeface="Times New Roman" panose="02020603050405020304" pitchFamily="18" charset="0"/>
                            </a:rPr>
                          </m:ctrlPr>
                        </m:radPr>
                        <m:deg/>
                        <m:e>
                          <m:f>
                            <m:fPr>
                              <m:ctrlPr>
                                <a:rPr lang="en-US" sz="2000" i="1" kern="100">
                                  <a:effectLst/>
                                  <a:latin typeface="Cambria Math" panose="02040503050406030204" pitchFamily="18" charset="0"/>
                                  <a:ea typeface="Calibri" panose="020F0502020204030204" pitchFamily="34" charset="0"/>
                                  <a:cs typeface="Times New Roman" panose="02020603050405020304" pitchFamily="18" charset="0"/>
                                </a:rPr>
                              </m:ctrlPr>
                            </m:fPr>
                            <m:num>
                              <m:r>
                                <a:rPr lang="fr-FR" sz="2000" b="0" i="1" kern="100" smtClean="0">
                                  <a:effectLst/>
                                  <a:latin typeface="Cambria Math" panose="02040503050406030204" pitchFamily="18" charset="0"/>
                                  <a:ea typeface="Calibri" panose="020F0502020204030204" pitchFamily="34" charset="0"/>
                                  <a:cs typeface="Times New Roman" panose="02020603050405020304" pitchFamily="18" charset="0"/>
                                </a:rPr>
                                <m:t>𝐺</m:t>
                              </m:r>
                            </m:num>
                            <m:den>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𝜌</m:t>
                              </m:r>
                            </m:den>
                          </m:f>
                        </m:e>
                      </m:rad>
                    </m:oMath>
                  </m:oMathPara>
                </a14:m>
                <a:endParaRPr lang="en-US" sz="2000" kern="100">
                  <a:effectLst/>
                  <a:latin typeface="Calibri" panose="020F0502020204030204" pitchFamily="34" charset="0"/>
                  <a:ea typeface="Calibri" panose="020F0502020204030204" pitchFamily="34" charset="0"/>
                  <a:cs typeface="Times New Roman" panose="02020603050405020304" pitchFamily="18" charset="0"/>
                </a:endParaRPr>
              </a:p>
            </p:txBody>
          </p:sp>
        </mc:Choice>
        <mc:Fallback xmlns="">
          <p:sp>
            <p:nvSpPr>
              <p:cNvPr id="16" name="ZoneTexte 15">
                <a:extLst>
                  <a:ext uri="{FF2B5EF4-FFF2-40B4-BE49-F238E27FC236}">
                    <a16:creationId xmlns:a16="http://schemas.microsoft.com/office/drawing/2014/main" id="{ED399AA3-ABD8-7F26-D281-3556DF30A177}"/>
                  </a:ext>
                </a:extLst>
              </p:cNvPr>
              <p:cNvSpPr txBox="1">
                <a:spLocks noRot="1" noChangeAspect="1" noMove="1" noResize="1" noEditPoints="1" noAdjustHandles="1" noChangeArrowheads="1" noChangeShapeType="1" noTextEdit="1"/>
              </p:cNvSpPr>
              <p:nvPr/>
            </p:nvSpPr>
            <p:spPr>
              <a:xfrm>
                <a:off x="9395114" y="1440076"/>
                <a:ext cx="1546910" cy="1173270"/>
              </a:xfrm>
              <a:prstGeom prst="rect">
                <a:avLst/>
              </a:prstGeom>
              <a:blipFill>
                <a:blip r:embed="rId7"/>
                <a:stretch>
                  <a:fillRect/>
                </a:stretch>
              </a:blipFill>
            </p:spPr>
            <p:txBody>
              <a:bodyPr/>
              <a:lstStyle/>
              <a:p>
                <a:r>
                  <a:rPr lang="en-US">
                    <a:noFill/>
                  </a:rPr>
                  <a:t> </a:t>
                </a:r>
              </a:p>
            </p:txBody>
          </p:sp>
        </mc:Fallback>
      </mc:AlternateContent>
      <p:sp>
        <p:nvSpPr>
          <p:cNvPr id="17" name="Rectangle 16">
            <a:extLst>
              <a:ext uri="{FF2B5EF4-FFF2-40B4-BE49-F238E27FC236}">
                <a16:creationId xmlns:a16="http://schemas.microsoft.com/office/drawing/2014/main" id="{921FE433-5BA5-C321-44A6-5D9165D6D71D}"/>
              </a:ext>
            </a:extLst>
          </p:cNvPr>
          <p:cNvSpPr/>
          <p:nvPr/>
        </p:nvSpPr>
        <p:spPr>
          <a:xfrm>
            <a:off x="2743200" y="1425710"/>
            <a:ext cx="901700" cy="2574789"/>
          </a:xfrm>
          <a:prstGeom prst="rect">
            <a:avLst/>
          </a:prstGeom>
          <a:noFill/>
          <a:ln>
            <a:solidFill>
              <a:srgbClr val="FF0000"/>
            </a:solidFill>
            <a:prstDash val="dash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 name="ZoneTexte 1">
            <a:extLst>
              <a:ext uri="{FF2B5EF4-FFF2-40B4-BE49-F238E27FC236}">
                <a16:creationId xmlns:a16="http://schemas.microsoft.com/office/drawing/2014/main" id="{A8ADF9CC-1B90-D490-397F-0B40BF5D1A17}"/>
              </a:ext>
            </a:extLst>
          </p:cNvPr>
          <p:cNvSpPr txBox="1"/>
          <p:nvPr/>
        </p:nvSpPr>
        <p:spPr>
          <a:xfrm>
            <a:off x="11649456" y="6396335"/>
            <a:ext cx="542544" cy="461665"/>
          </a:xfrm>
          <a:prstGeom prst="rect">
            <a:avLst/>
          </a:prstGeom>
          <a:noFill/>
        </p:spPr>
        <p:txBody>
          <a:bodyPr wrap="square" rtlCol="0">
            <a:spAutoFit/>
          </a:bodyPr>
          <a:lstStyle/>
          <a:p>
            <a:r>
              <a:rPr lang="fr-FR" sz="2400" dirty="0">
                <a:solidFill>
                  <a:schemeClr val="bg1">
                    <a:lumMod val="75000"/>
                  </a:schemeClr>
                </a:solidFill>
                <a:latin typeface="+mj-lt"/>
              </a:rPr>
              <a:t>11</a:t>
            </a:r>
          </a:p>
        </p:txBody>
      </p:sp>
    </p:spTree>
    <p:extLst>
      <p:ext uri="{BB962C8B-B14F-4D97-AF65-F5344CB8AC3E}">
        <p14:creationId xmlns:p14="http://schemas.microsoft.com/office/powerpoint/2010/main" val="355104943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002C95-4440-5280-01D0-F4A3455CE526}"/>
            </a:ext>
          </a:extLst>
        </p:cNvPr>
        <p:cNvGrpSpPr/>
        <p:nvPr/>
      </p:nvGrpSpPr>
      <p:grpSpPr>
        <a:xfrm>
          <a:off x="0" y="0"/>
          <a:ext cx="0" cy="0"/>
          <a:chOff x="0" y="0"/>
          <a:chExt cx="0" cy="0"/>
        </a:xfrm>
      </p:grpSpPr>
      <p:pic>
        <p:nvPicPr>
          <p:cNvPr id="27" name="Image 26">
            <a:extLst>
              <a:ext uri="{FF2B5EF4-FFF2-40B4-BE49-F238E27FC236}">
                <a16:creationId xmlns:a16="http://schemas.microsoft.com/office/drawing/2014/main" id="{990BB02D-6957-FEA7-C328-5F1C06C858EE}"/>
              </a:ext>
            </a:extLst>
          </p:cNvPr>
          <p:cNvPicPr>
            <a:picLocks noChangeAspect="1"/>
          </p:cNvPicPr>
          <p:nvPr/>
        </p:nvPicPr>
        <p:blipFill>
          <a:blip r:embed="rId2"/>
          <a:srcRect l="12644" t="17403" r="15599" b="15796"/>
          <a:stretch>
            <a:fillRect/>
          </a:stretch>
        </p:blipFill>
        <p:spPr>
          <a:xfrm>
            <a:off x="1426464" y="1972210"/>
            <a:ext cx="3421694" cy="3283100"/>
          </a:xfrm>
          <a:prstGeom prst="rect">
            <a:avLst/>
          </a:prstGeom>
        </p:spPr>
      </p:pic>
      <p:pic>
        <p:nvPicPr>
          <p:cNvPr id="44" name="Image 43">
            <a:extLst>
              <a:ext uri="{FF2B5EF4-FFF2-40B4-BE49-F238E27FC236}">
                <a16:creationId xmlns:a16="http://schemas.microsoft.com/office/drawing/2014/main" id="{74E9658F-C239-302D-C5A6-27C00A20C2E9}"/>
              </a:ext>
            </a:extLst>
          </p:cNvPr>
          <p:cNvPicPr>
            <a:picLocks noChangeAspect="1"/>
          </p:cNvPicPr>
          <p:nvPr/>
        </p:nvPicPr>
        <p:blipFill>
          <a:blip r:embed="rId3"/>
          <a:srcRect l="506" t="9291" r="6462" b="7869"/>
          <a:stretch>
            <a:fillRect/>
          </a:stretch>
        </p:blipFill>
        <p:spPr>
          <a:xfrm>
            <a:off x="7026754" y="2117491"/>
            <a:ext cx="3421692" cy="3140309"/>
          </a:xfrm>
          <a:prstGeom prst="rect">
            <a:avLst/>
          </a:prstGeom>
        </p:spPr>
      </p:pic>
      <p:pic>
        <p:nvPicPr>
          <p:cNvPr id="13" name="Image 12">
            <a:extLst>
              <a:ext uri="{FF2B5EF4-FFF2-40B4-BE49-F238E27FC236}">
                <a16:creationId xmlns:a16="http://schemas.microsoft.com/office/drawing/2014/main" id="{C3D06686-36A5-3325-93D4-8B9B3A84EB6E}"/>
              </a:ext>
            </a:extLst>
          </p:cNvPr>
          <p:cNvPicPr>
            <a:picLocks noChangeAspect="1"/>
          </p:cNvPicPr>
          <p:nvPr/>
        </p:nvPicPr>
        <p:blipFill>
          <a:blip r:embed="rId2"/>
          <a:srcRect l="12644" t="17403" r="15599" b="15796"/>
          <a:stretch>
            <a:fillRect/>
          </a:stretch>
        </p:blipFill>
        <p:spPr>
          <a:xfrm>
            <a:off x="7019057" y="1972213"/>
            <a:ext cx="3421691" cy="3283097"/>
          </a:xfrm>
          <a:prstGeom prst="rect">
            <a:avLst/>
          </a:prstGeom>
        </p:spPr>
      </p:pic>
      <p:sp>
        <p:nvSpPr>
          <p:cNvPr id="30" name="ZoneTexte 29">
            <a:extLst>
              <a:ext uri="{FF2B5EF4-FFF2-40B4-BE49-F238E27FC236}">
                <a16:creationId xmlns:a16="http://schemas.microsoft.com/office/drawing/2014/main" id="{0F7DBC9E-2E86-C052-684D-402D3DD0CEB1}"/>
              </a:ext>
            </a:extLst>
          </p:cNvPr>
          <p:cNvSpPr txBox="1"/>
          <p:nvPr/>
        </p:nvSpPr>
        <p:spPr>
          <a:xfrm>
            <a:off x="2556561" y="2688147"/>
            <a:ext cx="324128" cy="369332"/>
          </a:xfrm>
          <a:prstGeom prst="rect">
            <a:avLst/>
          </a:prstGeom>
          <a:noFill/>
        </p:spPr>
        <p:txBody>
          <a:bodyPr wrap="none" rtlCol="0">
            <a:spAutoFit/>
          </a:bodyPr>
          <a:lstStyle/>
          <a:p>
            <a:r>
              <a:rPr lang="fr-FR" b="1"/>
              <a:t>P</a:t>
            </a:r>
          </a:p>
        </p:txBody>
      </p:sp>
      <p:sp>
        <p:nvSpPr>
          <p:cNvPr id="31" name="ZoneTexte 30">
            <a:extLst>
              <a:ext uri="{FF2B5EF4-FFF2-40B4-BE49-F238E27FC236}">
                <a16:creationId xmlns:a16="http://schemas.microsoft.com/office/drawing/2014/main" id="{B1BC906A-C74D-5291-BDE2-2BB408E3F248}"/>
              </a:ext>
            </a:extLst>
          </p:cNvPr>
          <p:cNvSpPr txBox="1"/>
          <p:nvPr/>
        </p:nvSpPr>
        <p:spPr>
          <a:xfrm>
            <a:off x="8033043" y="2609751"/>
            <a:ext cx="324128" cy="369332"/>
          </a:xfrm>
          <a:prstGeom prst="rect">
            <a:avLst/>
          </a:prstGeom>
          <a:noFill/>
        </p:spPr>
        <p:txBody>
          <a:bodyPr wrap="none" rtlCol="0">
            <a:spAutoFit/>
          </a:bodyPr>
          <a:lstStyle/>
          <a:p>
            <a:r>
              <a:rPr lang="fr-FR" b="1"/>
              <a:t>P</a:t>
            </a:r>
          </a:p>
        </p:txBody>
      </p:sp>
      <p:sp>
        <p:nvSpPr>
          <p:cNvPr id="40" name="ZoneTexte 39">
            <a:extLst>
              <a:ext uri="{FF2B5EF4-FFF2-40B4-BE49-F238E27FC236}">
                <a16:creationId xmlns:a16="http://schemas.microsoft.com/office/drawing/2014/main" id="{33B689A4-36F5-BE77-1631-F3E33AD062EC}"/>
              </a:ext>
            </a:extLst>
          </p:cNvPr>
          <p:cNvSpPr txBox="1"/>
          <p:nvPr/>
        </p:nvSpPr>
        <p:spPr>
          <a:xfrm>
            <a:off x="2153906" y="1317363"/>
            <a:ext cx="7884187" cy="369332"/>
          </a:xfrm>
          <a:prstGeom prst="rect">
            <a:avLst/>
          </a:prstGeom>
          <a:noFill/>
        </p:spPr>
        <p:txBody>
          <a:bodyPr wrap="square" rtlCol="0">
            <a:spAutoFit/>
          </a:bodyPr>
          <a:lstStyle/>
          <a:p>
            <a:pPr algn="ctr"/>
            <a:r>
              <a:rPr lang="fr-FR">
                <a:latin typeface="Marianne" panose="02000000000000000000" pitchFamily="2" charset="0"/>
              </a:rPr>
              <a:t>Cas saturé</a:t>
            </a:r>
          </a:p>
        </p:txBody>
      </p:sp>
      <p:sp>
        <p:nvSpPr>
          <p:cNvPr id="41" name="ZoneTexte 40">
            <a:extLst>
              <a:ext uri="{FF2B5EF4-FFF2-40B4-BE49-F238E27FC236}">
                <a16:creationId xmlns:a16="http://schemas.microsoft.com/office/drawing/2014/main" id="{73E44EE1-263C-738E-D7D3-704323A70D9C}"/>
              </a:ext>
            </a:extLst>
          </p:cNvPr>
          <p:cNvSpPr txBox="1"/>
          <p:nvPr/>
        </p:nvSpPr>
        <p:spPr>
          <a:xfrm>
            <a:off x="2153906" y="5643739"/>
            <a:ext cx="7884187" cy="369332"/>
          </a:xfrm>
          <a:prstGeom prst="rect">
            <a:avLst/>
          </a:prstGeom>
          <a:noFill/>
        </p:spPr>
        <p:txBody>
          <a:bodyPr wrap="square" rtlCol="0">
            <a:spAutoFit/>
          </a:bodyPr>
          <a:lstStyle/>
          <a:p>
            <a:pPr algn="ctr"/>
            <a:r>
              <a:rPr lang="fr-FR">
                <a:latin typeface="Marianne" panose="02000000000000000000" pitchFamily="2" charset="0"/>
              </a:rPr>
              <a:t>P : Pression fluide</a:t>
            </a:r>
          </a:p>
        </p:txBody>
      </p:sp>
      <p:sp>
        <p:nvSpPr>
          <p:cNvPr id="42" name="Flèche : bas 41">
            <a:extLst>
              <a:ext uri="{FF2B5EF4-FFF2-40B4-BE49-F238E27FC236}">
                <a16:creationId xmlns:a16="http://schemas.microsoft.com/office/drawing/2014/main" id="{43AA36EA-DA29-EA6E-1A71-0ACB8D16BA71}"/>
              </a:ext>
            </a:extLst>
          </p:cNvPr>
          <p:cNvSpPr/>
          <p:nvPr/>
        </p:nvSpPr>
        <p:spPr>
          <a:xfrm>
            <a:off x="2835271" y="1093266"/>
            <a:ext cx="604080" cy="749300"/>
          </a:xfrm>
          <a:prstGeom prst="downArrow">
            <a:avLst/>
          </a:prstGeom>
          <a:solidFill>
            <a:schemeClr val="bg1"/>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fr-FR"/>
          </a:p>
        </p:txBody>
      </p:sp>
      <p:sp>
        <p:nvSpPr>
          <p:cNvPr id="43" name="Flèche : bas 42">
            <a:extLst>
              <a:ext uri="{FF2B5EF4-FFF2-40B4-BE49-F238E27FC236}">
                <a16:creationId xmlns:a16="http://schemas.microsoft.com/office/drawing/2014/main" id="{C21AB177-7774-6672-CA89-5DC843AC5473}"/>
              </a:ext>
            </a:extLst>
          </p:cNvPr>
          <p:cNvSpPr/>
          <p:nvPr/>
        </p:nvSpPr>
        <p:spPr>
          <a:xfrm rot="10800000">
            <a:off x="2835271" y="5384954"/>
            <a:ext cx="604080" cy="749300"/>
          </a:xfrm>
          <a:prstGeom prst="downArrow">
            <a:avLst/>
          </a:prstGeom>
          <a:solidFill>
            <a:schemeClr val="bg1"/>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fr-FR"/>
          </a:p>
        </p:txBody>
      </p:sp>
      <p:sp>
        <p:nvSpPr>
          <p:cNvPr id="45" name="Flèche : bas 44">
            <a:extLst>
              <a:ext uri="{FF2B5EF4-FFF2-40B4-BE49-F238E27FC236}">
                <a16:creationId xmlns:a16="http://schemas.microsoft.com/office/drawing/2014/main" id="{DC0ACE1D-B272-EC66-CC4C-7197E4189001}"/>
              </a:ext>
            </a:extLst>
          </p:cNvPr>
          <p:cNvSpPr/>
          <p:nvPr/>
        </p:nvSpPr>
        <p:spPr>
          <a:xfrm rot="16200000">
            <a:off x="620796" y="3182328"/>
            <a:ext cx="604080" cy="749300"/>
          </a:xfrm>
          <a:prstGeom prst="downArrow">
            <a:avLst/>
          </a:prstGeom>
          <a:solidFill>
            <a:schemeClr val="bg1"/>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fr-FR"/>
          </a:p>
        </p:txBody>
      </p:sp>
      <p:sp>
        <p:nvSpPr>
          <p:cNvPr id="46" name="Flèche : bas 45">
            <a:extLst>
              <a:ext uri="{FF2B5EF4-FFF2-40B4-BE49-F238E27FC236}">
                <a16:creationId xmlns:a16="http://schemas.microsoft.com/office/drawing/2014/main" id="{692CE9A7-1E65-EB34-1852-D10AF3CA585B}"/>
              </a:ext>
            </a:extLst>
          </p:cNvPr>
          <p:cNvSpPr/>
          <p:nvPr/>
        </p:nvSpPr>
        <p:spPr>
          <a:xfrm rot="5400000">
            <a:off x="5026432" y="3239110"/>
            <a:ext cx="604080" cy="749300"/>
          </a:xfrm>
          <a:prstGeom prst="downArrow">
            <a:avLst/>
          </a:prstGeom>
          <a:solidFill>
            <a:schemeClr val="bg1"/>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fr-FR"/>
          </a:p>
        </p:txBody>
      </p:sp>
      <p:sp>
        <p:nvSpPr>
          <p:cNvPr id="47" name="Flèche : bas 46">
            <a:extLst>
              <a:ext uri="{FF2B5EF4-FFF2-40B4-BE49-F238E27FC236}">
                <a16:creationId xmlns:a16="http://schemas.microsoft.com/office/drawing/2014/main" id="{2FBB34C4-650A-A011-CDA6-D0790F69A98D}"/>
              </a:ext>
            </a:extLst>
          </p:cNvPr>
          <p:cNvSpPr/>
          <p:nvPr/>
        </p:nvSpPr>
        <p:spPr>
          <a:xfrm>
            <a:off x="8453559" y="1100879"/>
            <a:ext cx="604080" cy="749300"/>
          </a:xfrm>
          <a:prstGeom prst="downArrow">
            <a:avLst/>
          </a:prstGeom>
          <a:solidFill>
            <a:schemeClr val="bg1"/>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fr-FR"/>
          </a:p>
        </p:txBody>
      </p:sp>
      <p:sp>
        <p:nvSpPr>
          <p:cNvPr id="48" name="Flèche : bas 47">
            <a:extLst>
              <a:ext uri="{FF2B5EF4-FFF2-40B4-BE49-F238E27FC236}">
                <a16:creationId xmlns:a16="http://schemas.microsoft.com/office/drawing/2014/main" id="{14BD3A6D-8033-3840-8E79-38CFAB380F77}"/>
              </a:ext>
            </a:extLst>
          </p:cNvPr>
          <p:cNvSpPr/>
          <p:nvPr/>
        </p:nvSpPr>
        <p:spPr>
          <a:xfrm rot="10800000">
            <a:off x="8453559" y="5392567"/>
            <a:ext cx="604080" cy="749300"/>
          </a:xfrm>
          <a:prstGeom prst="downArrow">
            <a:avLst/>
          </a:prstGeom>
          <a:solidFill>
            <a:schemeClr val="bg1"/>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fr-FR"/>
          </a:p>
        </p:txBody>
      </p:sp>
      <p:sp>
        <p:nvSpPr>
          <p:cNvPr id="49" name="Flèche : bas 48">
            <a:extLst>
              <a:ext uri="{FF2B5EF4-FFF2-40B4-BE49-F238E27FC236}">
                <a16:creationId xmlns:a16="http://schemas.microsoft.com/office/drawing/2014/main" id="{751670A4-E7F5-82E6-B9E1-4EF151AD65A5}"/>
              </a:ext>
            </a:extLst>
          </p:cNvPr>
          <p:cNvSpPr/>
          <p:nvPr/>
        </p:nvSpPr>
        <p:spPr>
          <a:xfrm rot="16200000">
            <a:off x="6239084" y="3189941"/>
            <a:ext cx="604080" cy="749300"/>
          </a:xfrm>
          <a:prstGeom prst="downArrow">
            <a:avLst/>
          </a:prstGeom>
          <a:solidFill>
            <a:schemeClr val="bg1"/>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fr-FR"/>
          </a:p>
        </p:txBody>
      </p:sp>
      <p:sp>
        <p:nvSpPr>
          <p:cNvPr id="50" name="Flèche : bas 49">
            <a:extLst>
              <a:ext uri="{FF2B5EF4-FFF2-40B4-BE49-F238E27FC236}">
                <a16:creationId xmlns:a16="http://schemas.microsoft.com/office/drawing/2014/main" id="{C1A7294D-A4EF-6345-1A22-AE6A639F7B27}"/>
              </a:ext>
            </a:extLst>
          </p:cNvPr>
          <p:cNvSpPr/>
          <p:nvPr/>
        </p:nvSpPr>
        <p:spPr>
          <a:xfrm rot="5400000">
            <a:off x="10644720" y="3246723"/>
            <a:ext cx="604080" cy="749300"/>
          </a:xfrm>
          <a:prstGeom prst="downArrow">
            <a:avLst/>
          </a:prstGeom>
          <a:solidFill>
            <a:schemeClr val="bg1"/>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fr-FR"/>
          </a:p>
        </p:txBody>
      </p:sp>
      <p:sp>
        <p:nvSpPr>
          <p:cNvPr id="3" name="Titre 1">
            <a:extLst>
              <a:ext uri="{FF2B5EF4-FFF2-40B4-BE49-F238E27FC236}">
                <a16:creationId xmlns:a16="http://schemas.microsoft.com/office/drawing/2014/main" id="{0ECB65C9-E5AF-1D63-BA5A-6CD827D1C091}"/>
              </a:ext>
            </a:extLst>
          </p:cNvPr>
          <p:cNvSpPr txBox="1">
            <a:spLocks/>
          </p:cNvSpPr>
          <p:nvPr/>
        </p:nvSpPr>
        <p:spPr>
          <a:xfrm>
            <a:off x="235412" y="50079"/>
            <a:ext cx="119565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fr-FR"/>
              <a:t>Impact de l’eau sur la rigidité</a:t>
            </a:r>
          </a:p>
        </p:txBody>
      </p:sp>
      <p:cxnSp>
        <p:nvCxnSpPr>
          <p:cNvPr id="4" name="Connecteur droit 3">
            <a:extLst>
              <a:ext uri="{FF2B5EF4-FFF2-40B4-BE49-F238E27FC236}">
                <a16:creationId xmlns:a16="http://schemas.microsoft.com/office/drawing/2014/main" id="{3A7A26BA-C0BB-86C3-6F1B-5BDB86E9490A}"/>
              </a:ext>
            </a:extLst>
          </p:cNvPr>
          <p:cNvCxnSpPr/>
          <p:nvPr/>
        </p:nvCxnSpPr>
        <p:spPr>
          <a:xfrm>
            <a:off x="379847" y="958258"/>
            <a:ext cx="4371033" cy="0"/>
          </a:xfrm>
          <a:prstGeom prst="line">
            <a:avLst/>
          </a:prstGeom>
          <a:ln w="28575">
            <a:solidFill>
              <a:schemeClr val="bg1">
                <a:lumMod val="85000"/>
                <a:alpha val="95000"/>
              </a:schemeClr>
            </a:solidFill>
          </a:ln>
        </p:spPr>
        <p:style>
          <a:lnRef idx="3">
            <a:schemeClr val="accent2"/>
          </a:lnRef>
          <a:fillRef idx="0">
            <a:schemeClr val="accent2"/>
          </a:fillRef>
          <a:effectRef idx="2">
            <a:schemeClr val="accent2"/>
          </a:effectRef>
          <a:fontRef idx="minor">
            <a:schemeClr val="tx1"/>
          </a:fontRef>
        </p:style>
      </p:cxnSp>
      <p:sp>
        <p:nvSpPr>
          <p:cNvPr id="2" name="ZoneTexte 1">
            <a:extLst>
              <a:ext uri="{FF2B5EF4-FFF2-40B4-BE49-F238E27FC236}">
                <a16:creationId xmlns:a16="http://schemas.microsoft.com/office/drawing/2014/main" id="{2AFFD64B-EBAF-8EB2-966A-F51D3092E0BC}"/>
              </a:ext>
            </a:extLst>
          </p:cNvPr>
          <p:cNvSpPr txBox="1"/>
          <p:nvPr/>
        </p:nvSpPr>
        <p:spPr>
          <a:xfrm>
            <a:off x="11649456" y="6396335"/>
            <a:ext cx="542544" cy="461665"/>
          </a:xfrm>
          <a:prstGeom prst="rect">
            <a:avLst/>
          </a:prstGeom>
          <a:noFill/>
        </p:spPr>
        <p:txBody>
          <a:bodyPr wrap="square" rtlCol="0">
            <a:spAutoFit/>
          </a:bodyPr>
          <a:lstStyle/>
          <a:p>
            <a:r>
              <a:rPr lang="fr-FR" sz="2400" dirty="0">
                <a:solidFill>
                  <a:schemeClr val="bg1">
                    <a:lumMod val="75000"/>
                  </a:schemeClr>
                </a:solidFill>
                <a:latin typeface="+mj-lt"/>
              </a:rPr>
              <a:t>12</a:t>
            </a:r>
          </a:p>
        </p:txBody>
      </p:sp>
    </p:spTree>
    <p:extLst>
      <p:ext uri="{BB962C8B-B14F-4D97-AF65-F5344CB8AC3E}">
        <p14:creationId xmlns:p14="http://schemas.microsoft.com/office/powerpoint/2010/main" val="34033843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B5501C-EDBE-82FA-4C01-1C298D3D8563}"/>
            </a:ext>
          </a:extLst>
        </p:cNvPr>
        <p:cNvGrpSpPr/>
        <p:nvPr/>
      </p:nvGrpSpPr>
      <p:grpSpPr>
        <a:xfrm>
          <a:off x="0" y="0"/>
          <a:ext cx="0" cy="0"/>
          <a:chOff x="0" y="0"/>
          <a:chExt cx="0" cy="0"/>
        </a:xfrm>
      </p:grpSpPr>
      <p:pic>
        <p:nvPicPr>
          <p:cNvPr id="20" name="Image 19">
            <a:extLst>
              <a:ext uri="{FF2B5EF4-FFF2-40B4-BE49-F238E27FC236}">
                <a16:creationId xmlns:a16="http://schemas.microsoft.com/office/drawing/2014/main" id="{F0FEB987-2286-8348-E076-5F79EB687C8B}"/>
              </a:ext>
            </a:extLst>
          </p:cNvPr>
          <p:cNvPicPr>
            <a:picLocks noChangeAspect="1"/>
          </p:cNvPicPr>
          <p:nvPr/>
        </p:nvPicPr>
        <p:blipFill>
          <a:blip r:embed="rId2"/>
          <a:srcRect l="12644" t="17403" r="15599" b="15796"/>
          <a:stretch>
            <a:fillRect/>
          </a:stretch>
        </p:blipFill>
        <p:spPr>
          <a:xfrm>
            <a:off x="1426464" y="1972210"/>
            <a:ext cx="3421694" cy="3283100"/>
          </a:xfrm>
          <a:prstGeom prst="rect">
            <a:avLst/>
          </a:prstGeom>
        </p:spPr>
      </p:pic>
      <p:pic>
        <p:nvPicPr>
          <p:cNvPr id="44" name="Image 43">
            <a:extLst>
              <a:ext uri="{FF2B5EF4-FFF2-40B4-BE49-F238E27FC236}">
                <a16:creationId xmlns:a16="http://schemas.microsoft.com/office/drawing/2014/main" id="{AC799BA5-06B7-9FE7-1C92-CC5B4D7F1657}"/>
              </a:ext>
            </a:extLst>
          </p:cNvPr>
          <p:cNvPicPr>
            <a:picLocks noChangeAspect="1"/>
          </p:cNvPicPr>
          <p:nvPr/>
        </p:nvPicPr>
        <p:blipFill>
          <a:blip r:embed="rId3"/>
          <a:srcRect l="506" t="9291" r="6462" b="7869"/>
          <a:stretch>
            <a:fillRect/>
          </a:stretch>
        </p:blipFill>
        <p:spPr>
          <a:xfrm>
            <a:off x="7026754" y="2117491"/>
            <a:ext cx="3421692" cy="3140309"/>
          </a:xfrm>
          <a:prstGeom prst="rect">
            <a:avLst/>
          </a:prstGeom>
        </p:spPr>
      </p:pic>
      <p:pic>
        <p:nvPicPr>
          <p:cNvPr id="13" name="Image 12">
            <a:extLst>
              <a:ext uri="{FF2B5EF4-FFF2-40B4-BE49-F238E27FC236}">
                <a16:creationId xmlns:a16="http://schemas.microsoft.com/office/drawing/2014/main" id="{EEAEFFCB-868D-643F-CB35-9C97EE4CCE4B}"/>
              </a:ext>
            </a:extLst>
          </p:cNvPr>
          <p:cNvPicPr>
            <a:picLocks noChangeAspect="1"/>
          </p:cNvPicPr>
          <p:nvPr/>
        </p:nvPicPr>
        <p:blipFill>
          <a:blip r:embed="rId2"/>
          <a:srcRect l="12644" t="17403" r="15599" b="15796"/>
          <a:stretch>
            <a:fillRect/>
          </a:stretch>
        </p:blipFill>
        <p:spPr>
          <a:xfrm>
            <a:off x="7477125" y="2412089"/>
            <a:ext cx="2645569" cy="2538412"/>
          </a:xfrm>
          <a:prstGeom prst="rect">
            <a:avLst/>
          </a:prstGeom>
        </p:spPr>
      </p:pic>
      <p:cxnSp>
        <p:nvCxnSpPr>
          <p:cNvPr id="15" name="Connecteur droit avec flèche 14">
            <a:extLst>
              <a:ext uri="{FF2B5EF4-FFF2-40B4-BE49-F238E27FC236}">
                <a16:creationId xmlns:a16="http://schemas.microsoft.com/office/drawing/2014/main" id="{44AB4B24-F3C7-E36E-D9EB-A089F45E34C8}"/>
              </a:ext>
            </a:extLst>
          </p:cNvPr>
          <p:cNvCxnSpPr/>
          <p:nvPr/>
        </p:nvCxnSpPr>
        <p:spPr>
          <a:xfrm>
            <a:off x="9664700" y="3048000"/>
            <a:ext cx="783746" cy="0"/>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16" name="Connecteur droit avec flèche 15">
            <a:extLst>
              <a:ext uri="{FF2B5EF4-FFF2-40B4-BE49-F238E27FC236}">
                <a16:creationId xmlns:a16="http://schemas.microsoft.com/office/drawing/2014/main" id="{A3797E96-9750-674F-E2B5-70BB07DA3B5A}"/>
              </a:ext>
            </a:extLst>
          </p:cNvPr>
          <p:cNvCxnSpPr>
            <a:cxnSpLocks/>
          </p:cNvCxnSpPr>
          <p:nvPr/>
        </p:nvCxnSpPr>
        <p:spPr>
          <a:xfrm>
            <a:off x="9657002" y="4684033"/>
            <a:ext cx="783746" cy="139700"/>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18" name="Connecteur droit avec flèche 17">
            <a:extLst>
              <a:ext uri="{FF2B5EF4-FFF2-40B4-BE49-F238E27FC236}">
                <a16:creationId xmlns:a16="http://schemas.microsoft.com/office/drawing/2014/main" id="{5F832F51-A35D-DD3D-1910-386F30E9B17E}"/>
              </a:ext>
            </a:extLst>
          </p:cNvPr>
          <p:cNvCxnSpPr>
            <a:cxnSpLocks/>
          </p:cNvCxnSpPr>
          <p:nvPr/>
        </p:nvCxnSpPr>
        <p:spPr>
          <a:xfrm flipH="1" flipV="1">
            <a:off x="7159071" y="4178300"/>
            <a:ext cx="543240" cy="137433"/>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30" name="ZoneTexte 29">
            <a:extLst>
              <a:ext uri="{FF2B5EF4-FFF2-40B4-BE49-F238E27FC236}">
                <a16:creationId xmlns:a16="http://schemas.microsoft.com/office/drawing/2014/main" id="{0682885E-1ADB-C429-9F9D-DD11D077237B}"/>
              </a:ext>
            </a:extLst>
          </p:cNvPr>
          <p:cNvSpPr txBox="1"/>
          <p:nvPr/>
        </p:nvSpPr>
        <p:spPr>
          <a:xfrm>
            <a:off x="2374834" y="2488336"/>
            <a:ext cx="558166" cy="830997"/>
          </a:xfrm>
          <a:prstGeom prst="rect">
            <a:avLst/>
          </a:prstGeom>
          <a:noFill/>
        </p:spPr>
        <p:txBody>
          <a:bodyPr wrap="none" rtlCol="0">
            <a:spAutoFit/>
          </a:bodyPr>
          <a:lstStyle/>
          <a:p>
            <a:r>
              <a:rPr lang="fr-FR" sz="4800" b="1"/>
              <a:t>P</a:t>
            </a:r>
          </a:p>
        </p:txBody>
      </p:sp>
      <p:sp>
        <p:nvSpPr>
          <p:cNvPr id="3" name="ZoneTexte 2">
            <a:extLst>
              <a:ext uri="{FF2B5EF4-FFF2-40B4-BE49-F238E27FC236}">
                <a16:creationId xmlns:a16="http://schemas.microsoft.com/office/drawing/2014/main" id="{466EF77C-91EB-15B2-4177-8003C04ACE7D}"/>
              </a:ext>
            </a:extLst>
          </p:cNvPr>
          <p:cNvSpPr txBox="1"/>
          <p:nvPr/>
        </p:nvSpPr>
        <p:spPr>
          <a:xfrm>
            <a:off x="8263224" y="2950001"/>
            <a:ext cx="324128" cy="369332"/>
          </a:xfrm>
          <a:prstGeom prst="rect">
            <a:avLst/>
          </a:prstGeom>
          <a:noFill/>
        </p:spPr>
        <p:txBody>
          <a:bodyPr wrap="none" rtlCol="0">
            <a:spAutoFit/>
          </a:bodyPr>
          <a:lstStyle/>
          <a:p>
            <a:r>
              <a:rPr lang="fr-FR" b="1"/>
              <a:t>P</a:t>
            </a:r>
          </a:p>
        </p:txBody>
      </p:sp>
      <p:sp>
        <p:nvSpPr>
          <p:cNvPr id="21" name="ZoneTexte 20">
            <a:extLst>
              <a:ext uri="{FF2B5EF4-FFF2-40B4-BE49-F238E27FC236}">
                <a16:creationId xmlns:a16="http://schemas.microsoft.com/office/drawing/2014/main" id="{9BBBE5CE-04AA-BB38-A8CB-A15F1216EE55}"/>
              </a:ext>
            </a:extLst>
          </p:cNvPr>
          <p:cNvSpPr txBox="1"/>
          <p:nvPr/>
        </p:nvSpPr>
        <p:spPr>
          <a:xfrm>
            <a:off x="2153906" y="5643739"/>
            <a:ext cx="7884187" cy="369332"/>
          </a:xfrm>
          <a:prstGeom prst="rect">
            <a:avLst/>
          </a:prstGeom>
          <a:noFill/>
        </p:spPr>
        <p:txBody>
          <a:bodyPr wrap="square" rtlCol="0">
            <a:spAutoFit/>
          </a:bodyPr>
          <a:lstStyle/>
          <a:p>
            <a:pPr algn="ctr"/>
            <a:r>
              <a:rPr lang="fr-FR">
                <a:latin typeface="Marianne" panose="02000000000000000000" pitchFamily="2" charset="0"/>
              </a:rPr>
              <a:t>P : Pression fluide</a:t>
            </a:r>
          </a:p>
        </p:txBody>
      </p:sp>
      <p:sp>
        <p:nvSpPr>
          <p:cNvPr id="22" name="ZoneTexte 21">
            <a:extLst>
              <a:ext uri="{FF2B5EF4-FFF2-40B4-BE49-F238E27FC236}">
                <a16:creationId xmlns:a16="http://schemas.microsoft.com/office/drawing/2014/main" id="{AAD14026-7EA7-0824-20E7-60156600211B}"/>
              </a:ext>
            </a:extLst>
          </p:cNvPr>
          <p:cNvSpPr txBox="1"/>
          <p:nvPr/>
        </p:nvSpPr>
        <p:spPr>
          <a:xfrm>
            <a:off x="2153906" y="1317363"/>
            <a:ext cx="7884187" cy="369332"/>
          </a:xfrm>
          <a:prstGeom prst="rect">
            <a:avLst/>
          </a:prstGeom>
          <a:noFill/>
        </p:spPr>
        <p:txBody>
          <a:bodyPr wrap="square" rtlCol="0">
            <a:spAutoFit/>
          </a:bodyPr>
          <a:lstStyle/>
          <a:p>
            <a:pPr algn="ctr"/>
            <a:r>
              <a:rPr lang="fr-FR">
                <a:latin typeface="Marianne" panose="02000000000000000000" pitchFamily="2" charset="0"/>
              </a:rPr>
              <a:t>Cas saturé</a:t>
            </a:r>
          </a:p>
        </p:txBody>
      </p:sp>
      <p:sp>
        <p:nvSpPr>
          <p:cNvPr id="23" name="Flèche : bas 22">
            <a:extLst>
              <a:ext uri="{FF2B5EF4-FFF2-40B4-BE49-F238E27FC236}">
                <a16:creationId xmlns:a16="http://schemas.microsoft.com/office/drawing/2014/main" id="{3D200F3A-66B4-235B-D1F4-6B52E4379563}"/>
              </a:ext>
            </a:extLst>
          </p:cNvPr>
          <p:cNvSpPr/>
          <p:nvPr/>
        </p:nvSpPr>
        <p:spPr>
          <a:xfrm>
            <a:off x="2835271" y="1093266"/>
            <a:ext cx="604080" cy="749300"/>
          </a:xfrm>
          <a:prstGeom prst="downArrow">
            <a:avLst/>
          </a:prstGeom>
          <a:solidFill>
            <a:schemeClr val="bg1">
              <a:lumMod val="75000"/>
            </a:schemeClr>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fr-FR"/>
          </a:p>
        </p:txBody>
      </p:sp>
      <p:sp>
        <p:nvSpPr>
          <p:cNvPr id="24" name="Flèche : bas 23">
            <a:extLst>
              <a:ext uri="{FF2B5EF4-FFF2-40B4-BE49-F238E27FC236}">
                <a16:creationId xmlns:a16="http://schemas.microsoft.com/office/drawing/2014/main" id="{2526A9DB-8992-9609-46F9-EF02475E42EA}"/>
              </a:ext>
            </a:extLst>
          </p:cNvPr>
          <p:cNvSpPr/>
          <p:nvPr/>
        </p:nvSpPr>
        <p:spPr>
          <a:xfrm rot="10800000">
            <a:off x="2835271" y="5384954"/>
            <a:ext cx="604080" cy="749300"/>
          </a:xfrm>
          <a:prstGeom prst="downArrow">
            <a:avLst/>
          </a:prstGeom>
          <a:solidFill>
            <a:schemeClr val="bg1">
              <a:lumMod val="75000"/>
            </a:schemeClr>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fr-FR"/>
          </a:p>
        </p:txBody>
      </p:sp>
      <p:sp>
        <p:nvSpPr>
          <p:cNvPr id="25" name="Flèche : bas 24">
            <a:extLst>
              <a:ext uri="{FF2B5EF4-FFF2-40B4-BE49-F238E27FC236}">
                <a16:creationId xmlns:a16="http://schemas.microsoft.com/office/drawing/2014/main" id="{0C6FE68F-C0CF-B09D-6C84-6974D2E76870}"/>
              </a:ext>
            </a:extLst>
          </p:cNvPr>
          <p:cNvSpPr/>
          <p:nvPr/>
        </p:nvSpPr>
        <p:spPr>
          <a:xfrm rot="16200000">
            <a:off x="620796" y="3182328"/>
            <a:ext cx="604080" cy="749300"/>
          </a:xfrm>
          <a:prstGeom prst="downArrow">
            <a:avLst/>
          </a:prstGeom>
          <a:solidFill>
            <a:schemeClr val="bg1">
              <a:lumMod val="75000"/>
            </a:schemeClr>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fr-FR"/>
          </a:p>
        </p:txBody>
      </p:sp>
      <p:sp>
        <p:nvSpPr>
          <p:cNvPr id="28" name="Flèche : bas 27">
            <a:extLst>
              <a:ext uri="{FF2B5EF4-FFF2-40B4-BE49-F238E27FC236}">
                <a16:creationId xmlns:a16="http://schemas.microsoft.com/office/drawing/2014/main" id="{03DFAC7C-1026-CDFB-6775-A9673130E6A1}"/>
              </a:ext>
            </a:extLst>
          </p:cNvPr>
          <p:cNvSpPr/>
          <p:nvPr/>
        </p:nvSpPr>
        <p:spPr>
          <a:xfrm rot="5400000">
            <a:off x="5026432" y="3239110"/>
            <a:ext cx="604080" cy="749300"/>
          </a:xfrm>
          <a:prstGeom prst="downArrow">
            <a:avLst/>
          </a:prstGeom>
          <a:solidFill>
            <a:schemeClr val="bg1">
              <a:lumMod val="75000"/>
            </a:schemeClr>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fr-FR"/>
          </a:p>
        </p:txBody>
      </p:sp>
      <p:sp>
        <p:nvSpPr>
          <p:cNvPr id="29" name="Flèche : bas 28">
            <a:extLst>
              <a:ext uri="{FF2B5EF4-FFF2-40B4-BE49-F238E27FC236}">
                <a16:creationId xmlns:a16="http://schemas.microsoft.com/office/drawing/2014/main" id="{F371F02E-390B-F40D-0373-E2F21CEBF8C5}"/>
              </a:ext>
            </a:extLst>
          </p:cNvPr>
          <p:cNvSpPr/>
          <p:nvPr/>
        </p:nvSpPr>
        <p:spPr>
          <a:xfrm>
            <a:off x="8453559" y="1100879"/>
            <a:ext cx="604080" cy="749300"/>
          </a:xfrm>
          <a:prstGeom prst="downArrow">
            <a:avLst/>
          </a:prstGeom>
          <a:solidFill>
            <a:schemeClr val="bg1">
              <a:lumMod val="75000"/>
            </a:schemeClr>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fr-FR"/>
          </a:p>
        </p:txBody>
      </p:sp>
      <p:sp>
        <p:nvSpPr>
          <p:cNvPr id="31" name="Flèche : bas 30">
            <a:extLst>
              <a:ext uri="{FF2B5EF4-FFF2-40B4-BE49-F238E27FC236}">
                <a16:creationId xmlns:a16="http://schemas.microsoft.com/office/drawing/2014/main" id="{0908ABD7-14FA-A21A-905A-AC2964D893EA}"/>
              </a:ext>
            </a:extLst>
          </p:cNvPr>
          <p:cNvSpPr/>
          <p:nvPr/>
        </p:nvSpPr>
        <p:spPr>
          <a:xfrm rot="10800000">
            <a:off x="8453559" y="5392567"/>
            <a:ext cx="604080" cy="749300"/>
          </a:xfrm>
          <a:prstGeom prst="downArrow">
            <a:avLst/>
          </a:prstGeom>
          <a:solidFill>
            <a:schemeClr val="bg1">
              <a:lumMod val="75000"/>
            </a:schemeClr>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fr-FR"/>
          </a:p>
        </p:txBody>
      </p:sp>
      <p:sp>
        <p:nvSpPr>
          <p:cNvPr id="32" name="Flèche : bas 31">
            <a:extLst>
              <a:ext uri="{FF2B5EF4-FFF2-40B4-BE49-F238E27FC236}">
                <a16:creationId xmlns:a16="http://schemas.microsoft.com/office/drawing/2014/main" id="{EA61B1B9-EC08-02B8-544B-83D098300A4D}"/>
              </a:ext>
            </a:extLst>
          </p:cNvPr>
          <p:cNvSpPr/>
          <p:nvPr/>
        </p:nvSpPr>
        <p:spPr>
          <a:xfrm rot="16200000">
            <a:off x="6239084" y="3189941"/>
            <a:ext cx="604080" cy="749300"/>
          </a:xfrm>
          <a:prstGeom prst="downArrow">
            <a:avLst/>
          </a:prstGeom>
          <a:solidFill>
            <a:schemeClr val="bg1">
              <a:lumMod val="75000"/>
            </a:schemeClr>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fr-FR"/>
          </a:p>
        </p:txBody>
      </p:sp>
      <p:sp>
        <p:nvSpPr>
          <p:cNvPr id="33" name="Flèche : bas 32">
            <a:extLst>
              <a:ext uri="{FF2B5EF4-FFF2-40B4-BE49-F238E27FC236}">
                <a16:creationId xmlns:a16="http://schemas.microsoft.com/office/drawing/2014/main" id="{BB8ADADE-9579-7985-9281-76CB0A3DC655}"/>
              </a:ext>
            </a:extLst>
          </p:cNvPr>
          <p:cNvSpPr/>
          <p:nvPr/>
        </p:nvSpPr>
        <p:spPr>
          <a:xfrm rot="5400000">
            <a:off x="10644720" y="3246723"/>
            <a:ext cx="604080" cy="749300"/>
          </a:xfrm>
          <a:prstGeom prst="downArrow">
            <a:avLst/>
          </a:prstGeom>
          <a:solidFill>
            <a:schemeClr val="bg1">
              <a:lumMod val="75000"/>
            </a:schemeClr>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fr-FR"/>
          </a:p>
        </p:txBody>
      </p:sp>
      <p:sp>
        <p:nvSpPr>
          <p:cNvPr id="6" name="Titre 1">
            <a:extLst>
              <a:ext uri="{FF2B5EF4-FFF2-40B4-BE49-F238E27FC236}">
                <a16:creationId xmlns:a16="http://schemas.microsoft.com/office/drawing/2014/main" id="{41DFBE4B-358D-8D00-CED7-37E88A324E76}"/>
              </a:ext>
            </a:extLst>
          </p:cNvPr>
          <p:cNvSpPr txBox="1">
            <a:spLocks/>
          </p:cNvSpPr>
          <p:nvPr/>
        </p:nvSpPr>
        <p:spPr>
          <a:xfrm>
            <a:off x="235412" y="50079"/>
            <a:ext cx="119565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fr-FR"/>
              <a:t>Impact de l’eau sur la rigidité</a:t>
            </a:r>
          </a:p>
        </p:txBody>
      </p:sp>
      <p:cxnSp>
        <p:nvCxnSpPr>
          <p:cNvPr id="7" name="Connecteur droit 6">
            <a:extLst>
              <a:ext uri="{FF2B5EF4-FFF2-40B4-BE49-F238E27FC236}">
                <a16:creationId xmlns:a16="http://schemas.microsoft.com/office/drawing/2014/main" id="{ADB2702C-0A0C-014F-3705-D43F026C5EDA}"/>
              </a:ext>
            </a:extLst>
          </p:cNvPr>
          <p:cNvCxnSpPr/>
          <p:nvPr/>
        </p:nvCxnSpPr>
        <p:spPr>
          <a:xfrm>
            <a:off x="379847" y="958258"/>
            <a:ext cx="4371033" cy="0"/>
          </a:xfrm>
          <a:prstGeom prst="line">
            <a:avLst/>
          </a:prstGeom>
          <a:ln w="28575">
            <a:solidFill>
              <a:schemeClr val="bg1">
                <a:lumMod val="85000"/>
                <a:alpha val="95000"/>
              </a:schemeClr>
            </a:solidFill>
          </a:ln>
        </p:spPr>
        <p:style>
          <a:lnRef idx="3">
            <a:schemeClr val="accent2"/>
          </a:lnRef>
          <a:fillRef idx="0">
            <a:schemeClr val="accent2"/>
          </a:fillRef>
          <a:effectRef idx="2">
            <a:schemeClr val="accent2"/>
          </a:effectRef>
          <a:fontRef idx="minor">
            <a:schemeClr val="tx1"/>
          </a:fontRef>
        </p:style>
      </p:cxnSp>
      <p:sp>
        <p:nvSpPr>
          <p:cNvPr id="2" name="ZoneTexte 1">
            <a:extLst>
              <a:ext uri="{FF2B5EF4-FFF2-40B4-BE49-F238E27FC236}">
                <a16:creationId xmlns:a16="http://schemas.microsoft.com/office/drawing/2014/main" id="{1457AD22-728A-956B-F1B3-6DCDA7A60BDA}"/>
              </a:ext>
            </a:extLst>
          </p:cNvPr>
          <p:cNvSpPr txBox="1"/>
          <p:nvPr/>
        </p:nvSpPr>
        <p:spPr>
          <a:xfrm>
            <a:off x="11649456" y="6396335"/>
            <a:ext cx="542544" cy="461665"/>
          </a:xfrm>
          <a:prstGeom prst="rect">
            <a:avLst/>
          </a:prstGeom>
          <a:noFill/>
        </p:spPr>
        <p:txBody>
          <a:bodyPr wrap="square" rtlCol="0">
            <a:spAutoFit/>
          </a:bodyPr>
          <a:lstStyle/>
          <a:p>
            <a:r>
              <a:rPr lang="fr-FR" sz="2400" dirty="0">
                <a:solidFill>
                  <a:schemeClr val="bg1">
                    <a:lumMod val="75000"/>
                  </a:schemeClr>
                </a:solidFill>
                <a:latin typeface="+mj-lt"/>
              </a:rPr>
              <a:t>12</a:t>
            </a:r>
          </a:p>
        </p:txBody>
      </p:sp>
    </p:spTree>
    <p:extLst>
      <p:ext uri="{BB962C8B-B14F-4D97-AF65-F5344CB8AC3E}">
        <p14:creationId xmlns:p14="http://schemas.microsoft.com/office/powerpoint/2010/main" val="22357388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F67AB1-9CF3-9E82-936C-01323B312DD8}"/>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886BF5D6-5B36-BF99-F7EA-C592F8F5BA68}"/>
              </a:ext>
            </a:extLst>
          </p:cNvPr>
          <p:cNvSpPr/>
          <p:nvPr/>
        </p:nvSpPr>
        <p:spPr>
          <a:xfrm>
            <a:off x="25152" y="5813795"/>
            <a:ext cx="3280936" cy="1044205"/>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sz="2400"/>
          </a:p>
        </p:txBody>
      </p:sp>
      <p:sp>
        <p:nvSpPr>
          <p:cNvPr id="10" name="Rectangle 2">
            <a:extLst>
              <a:ext uri="{FF2B5EF4-FFF2-40B4-BE49-F238E27FC236}">
                <a16:creationId xmlns:a16="http://schemas.microsoft.com/office/drawing/2014/main" id="{F236D266-367C-024B-E6AB-09D3295E1AF8}"/>
              </a:ext>
            </a:extLst>
          </p:cNvPr>
          <p:cNvSpPr>
            <a:spLocks noChangeArrowheads="1"/>
          </p:cNvSpPr>
          <p:nvPr/>
        </p:nvSpPr>
        <p:spPr bwMode="auto">
          <a:xfrm>
            <a:off x="3059781" y="-94962"/>
            <a:ext cx="184731" cy="2870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hangingPunct="0">
              <a:buClr>
                <a:srgbClr val="000000"/>
              </a:buClr>
              <a:buSzPct val="100000"/>
              <a:buFont typeface="Times New Roman" panose="02020603050405020304" pitchFamily="18" charset="0"/>
              <a:buNone/>
            </a:pPr>
            <a:endParaRPr lang="en-US" altLang="fr-FR" sz="1265"/>
          </a:p>
        </p:txBody>
      </p:sp>
      <p:sp>
        <p:nvSpPr>
          <p:cNvPr id="11" name="Rectangle 2">
            <a:extLst>
              <a:ext uri="{FF2B5EF4-FFF2-40B4-BE49-F238E27FC236}">
                <a16:creationId xmlns:a16="http://schemas.microsoft.com/office/drawing/2014/main" id="{F4537DEF-CA40-6B15-40D2-DBDE98A12CB8}"/>
              </a:ext>
            </a:extLst>
          </p:cNvPr>
          <p:cNvSpPr>
            <a:spLocks noChangeArrowheads="1"/>
          </p:cNvSpPr>
          <p:nvPr/>
        </p:nvSpPr>
        <p:spPr bwMode="auto">
          <a:xfrm>
            <a:off x="3059781" y="-94962"/>
            <a:ext cx="184731" cy="2870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hangingPunct="0">
              <a:buClr>
                <a:srgbClr val="000000"/>
              </a:buClr>
              <a:buSzPct val="100000"/>
              <a:defRPr/>
            </a:pPr>
            <a:endParaRPr lang="en-US" altLang="fr-FR" sz="1265">
              <a:solidFill>
                <a:prstClr val="black"/>
              </a:solidFill>
              <a:latin typeface="Calibri"/>
            </a:endParaRPr>
          </a:p>
        </p:txBody>
      </p:sp>
      <p:pic>
        <p:nvPicPr>
          <p:cNvPr id="4" name="Image 3">
            <a:extLst>
              <a:ext uri="{FF2B5EF4-FFF2-40B4-BE49-F238E27FC236}">
                <a16:creationId xmlns:a16="http://schemas.microsoft.com/office/drawing/2014/main" id="{4BC42618-667E-3466-D19B-C319E0008B57}"/>
              </a:ext>
            </a:extLst>
          </p:cNvPr>
          <p:cNvPicPr>
            <a:picLocks noChangeAspect="1"/>
          </p:cNvPicPr>
          <p:nvPr/>
        </p:nvPicPr>
        <p:blipFill>
          <a:blip r:embed="rId3"/>
          <a:srcRect l="11562" t="16114" r="14550" b="14367"/>
          <a:stretch>
            <a:fillRect/>
          </a:stretch>
        </p:blipFill>
        <p:spPr>
          <a:xfrm>
            <a:off x="1369838" y="1937223"/>
            <a:ext cx="3478321" cy="3373031"/>
          </a:xfrm>
          <a:prstGeom prst="rect">
            <a:avLst/>
          </a:prstGeom>
        </p:spPr>
      </p:pic>
      <p:cxnSp>
        <p:nvCxnSpPr>
          <p:cNvPr id="5" name="Connecteur droit avec flèche 4">
            <a:extLst>
              <a:ext uri="{FF2B5EF4-FFF2-40B4-BE49-F238E27FC236}">
                <a16:creationId xmlns:a16="http://schemas.microsoft.com/office/drawing/2014/main" id="{8942B9AB-F2BA-416B-BA5D-2AD22D252203}"/>
              </a:ext>
            </a:extLst>
          </p:cNvPr>
          <p:cNvCxnSpPr>
            <a:cxnSpLocks/>
          </p:cNvCxnSpPr>
          <p:nvPr/>
        </p:nvCxnSpPr>
        <p:spPr>
          <a:xfrm>
            <a:off x="3944873" y="2105933"/>
            <a:ext cx="1" cy="639312"/>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6" name="Connecteur droit avec flèche 5">
            <a:extLst>
              <a:ext uri="{FF2B5EF4-FFF2-40B4-BE49-F238E27FC236}">
                <a16:creationId xmlns:a16="http://schemas.microsoft.com/office/drawing/2014/main" id="{0F0816BB-DE6F-FC1A-E2EC-B92D1E3B1500}"/>
              </a:ext>
            </a:extLst>
          </p:cNvPr>
          <p:cNvCxnSpPr>
            <a:cxnSpLocks/>
          </p:cNvCxnSpPr>
          <p:nvPr/>
        </p:nvCxnSpPr>
        <p:spPr>
          <a:xfrm flipV="1">
            <a:off x="3610575" y="4376197"/>
            <a:ext cx="508000" cy="137433"/>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7" name="Connecteur droit avec flèche 6">
            <a:extLst>
              <a:ext uri="{FF2B5EF4-FFF2-40B4-BE49-F238E27FC236}">
                <a16:creationId xmlns:a16="http://schemas.microsoft.com/office/drawing/2014/main" id="{2E977E4E-E1AC-9815-3375-788A1512DD9D}"/>
              </a:ext>
            </a:extLst>
          </p:cNvPr>
          <p:cNvCxnSpPr>
            <a:cxnSpLocks/>
          </p:cNvCxnSpPr>
          <p:nvPr/>
        </p:nvCxnSpPr>
        <p:spPr>
          <a:xfrm>
            <a:off x="2339053" y="2339183"/>
            <a:ext cx="165339" cy="347251"/>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8" name="Connecteur droit avec flèche 7">
            <a:extLst>
              <a:ext uri="{FF2B5EF4-FFF2-40B4-BE49-F238E27FC236}">
                <a16:creationId xmlns:a16="http://schemas.microsoft.com/office/drawing/2014/main" id="{AD0A55A0-3A77-88C9-7940-6813A3C8982E}"/>
              </a:ext>
            </a:extLst>
          </p:cNvPr>
          <p:cNvCxnSpPr>
            <a:cxnSpLocks/>
          </p:cNvCxnSpPr>
          <p:nvPr/>
        </p:nvCxnSpPr>
        <p:spPr>
          <a:xfrm>
            <a:off x="2141439" y="3766544"/>
            <a:ext cx="165339" cy="280960"/>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9" name="Connecteur droit avec flèche 8">
            <a:extLst>
              <a:ext uri="{FF2B5EF4-FFF2-40B4-BE49-F238E27FC236}">
                <a16:creationId xmlns:a16="http://schemas.microsoft.com/office/drawing/2014/main" id="{8A520D64-A32E-0A8E-DE17-19C8436C9DC7}"/>
              </a:ext>
            </a:extLst>
          </p:cNvPr>
          <p:cNvCxnSpPr>
            <a:cxnSpLocks/>
          </p:cNvCxnSpPr>
          <p:nvPr/>
        </p:nvCxnSpPr>
        <p:spPr>
          <a:xfrm flipH="1" flipV="1">
            <a:off x="2560978" y="4261358"/>
            <a:ext cx="277999" cy="229676"/>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13" name="Connecteur droit avec flèche 12">
            <a:extLst>
              <a:ext uri="{FF2B5EF4-FFF2-40B4-BE49-F238E27FC236}">
                <a16:creationId xmlns:a16="http://schemas.microsoft.com/office/drawing/2014/main" id="{412CD1D7-C738-9D5E-FCA9-7281040B239D}"/>
              </a:ext>
            </a:extLst>
          </p:cNvPr>
          <p:cNvCxnSpPr>
            <a:cxnSpLocks/>
          </p:cNvCxnSpPr>
          <p:nvPr/>
        </p:nvCxnSpPr>
        <p:spPr>
          <a:xfrm>
            <a:off x="9317487" y="2612426"/>
            <a:ext cx="0" cy="545057"/>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14" name="Connecteur droit avec flèche 13">
            <a:extLst>
              <a:ext uri="{FF2B5EF4-FFF2-40B4-BE49-F238E27FC236}">
                <a16:creationId xmlns:a16="http://schemas.microsoft.com/office/drawing/2014/main" id="{7F143391-BC58-49EA-BF45-8063E77CA7D5}"/>
              </a:ext>
            </a:extLst>
          </p:cNvPr>
          <p:cNvCxnSpPr>
            <a:cxnSpLocks/>
          </p:cNvCxnSpPr>
          <p:nvPr/>
        </p:nvCxnSpPr>
        <p:spPr>
          <a:xfrm flipV="1">
            <a:off x="8652084" y="3634256"/>
            <a:ext cx="508000" cy="137433"/>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15" name="Connecteur droit avec flèche 14">
            <a:extLst>
              <a:ext uri="{FF2B5EF4-FFF2-40B4-BE49-F238E27FC236}">
                <a16:creationId xmlns:a16="http://schemas.microsoft.com/office/drawing/2014/main" id="{26AD2398-B58D-1AC7-5610-9A8766CCBE7D}"/>
              </a:ext>
            </a:extLst>
          </p:cNvPr>
          <p:cNvCxnSpPr>
            <a:cxnSpLocks/>
          </p:cNvCxnSpPr>
          <p:nvPr/>
        </p:nvCxnSpPr>
        <p:spPr>
          <a:xfrm>
            <a:off x="7927945" y="2096604"/>
            <a:ext cx="165339" cy="347251"/>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16" name="Connecteur droit avec flèche 15">
            <a:extLst>
              <a:ext uri="{FF2B5EF4-FFF2-40B4-BE49-F238E27FC236}">
                <a16:creationId xmlns:a16="http://schemas.microsoft.com/office/drawing/2014/main" id="{4B457BCB-5493-84BD-66D2-6BEBDBA480A1}"/>
              </a:ext>
            </a:extLst>
          </p:cNvPr>
          <p:cNvCxnSpPr>
            <a:cxnSpLocks/>
          </p:cNvCxnSpPr>
          <p:nvPr/>
        </p:nvCxnSpPr>
        <p:spPr>
          <a:xfrm>
            <a:off x="7735681" y="3157483"/>
            <a:ext cx="165339" cy="280960"/>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17" name="Connecteur droit avec flèche 16">
            <a:extLst>
              <a:ext uri="{FF2B5EF4-FFF2-40B4-BE49-F238E27FC236}">
                <a16:creationId xmlns:a16="http://schemas.microsoft.com/office/drawing/2014/main" id="{7B7AAAC2-3141-5EA8-92D7-FA1787A6BC37}"/>
              </a:ext>
            </a:extLst>
          </p:cNvPr>
          <p:cNvCxnSpPr>
            <a:cxnSpLocks/>
          </p:cNvCxnSpPr>
          <p:nvPr/>
        </p:nvCxnSpPr>
        <p:spPr>
          <a:xfrm flipH="1" flipV="1">
            <a:off x="8111066" y="3702971"/>
            <a:ext cx="277999" cy="229676"/>
          </a:xfrm>
          <a:prstGeom prst="straightConnector1">
            <a:avLst/>
          </a:prstGeom>
          <a:ln w="12700">
            <a:solidFill>
              <a:schemeClr val="tx1"/>
            </a:solidFill>
            <a:tailEnd type="triangle"/>
          </a:ln>
        </p:spPr>
        <p:style>
          <a:lnRef idx="2">
            <a:schemeClr val="accent1"/>
          </a:lnRef>
          <a:fillRef idx="0">
            <a:schemeClr val="accent1"/>
          </a:fillRef>
          <a:effectRef idx="1">
            <a:schemeClr val="accent1"/>
          </a:effectRef>
          <a:fontRef idx="minor">
            <a:schemeClr val="tx1"/>
          </a:fontRef>
        </p:style>
      </p:cxnSp>
      <p:pic>
        <p:nvPicPr>
          <p:cNvPr id="18" name="Image 17">
            <a:extLst>
              <a:ext uri="{FF2B5EF4-FFF2-40B4-BE49-F238E27FC236}">
                <a16:creationId xmlns:a16="http://schemas.microsoft.com/office/drawing/2014/main" id="{45B01BA4-A712-A1A3-0B87-E036892862A4}"/>
              </a:ext>
            </a:extLst>
          </p:cNvPr>
          <p:cNvPicPr>
            <a:picLocks noChangeAspect="1"/>
          </p:cNvPicPr>
          <p:nvPr/>
        </p:nvPicPr>
        <p:blipFill>
          <a:blip r:embed="rId4"/>
          <a:srcRect l="11324" t="17157" r="14144" b="14859"/>
          <a:stretch>
            <a:fillRect/>
          </a:stretch>
        </p:blipFill>
        <p:spPr>
          <a:xfrm>
            <a:off x="7276178" y="1940105"/>
            <a:ext cx="3527017" cy="3315888"/>
          </a:xfrm>
          <a:prstGeom prst="rect">
            <a:avLst/>
          </a:prstGeom>
        </p:spPr>
      </p:pic>
      <p:sp>
        <p:nvSpPr>
          <p:cNvPr id="19" name="ZoneTexte 18">
            <a:extLst>
              <a:ext uri="{FF2B5EF4-FFF2-40B4-BE49-F238E27FC236}">
                <a16:creationId xmlns:a16="http://schemas.microsoft.com/office/drawing/2014/main" id="{F3DC3B7D-1781-EAEE-FF55-EA5A5169EC99}"/>
              </a:ext>
            </a:extLst>
          </p:cNvPr>
          <p:cNvSpPr txBox="1"/>
          <p:nvPr/>
        </p:nvSpPr>
        <p:spPr>
          <a:xfrm>
            <a:off x="7039803" y="5424127"/>
            <a:ext cx="4184835" cy="748795"/>
          </a:xfrm>
          <a:prstGeom prst="rect">
            <a:avLst/>
          </a:prstGeom>
          <a:solidFill>
            <a:schemeClr val="bg1"/>
          </a:solidFill>
        </p:spPr>
        <p:txBody>
          <a:bodyPr wrap="square" rtlCol="0">
            <a:spAutoFit/>
          </a:bodyPr>
          <a:lstStyle/>
          <a:p>
            <a:pPr algn="ctr"/>
            <a:r>
              <a:rPr lang="fr-FR" sz="2133" dirty="0">
                <a:latin typeface="Marianne Light" panose="02000000000000000000" pitchFamily="2" charset="0"/>
              </a:rPr>
              <a:t>L'eau diminue la raideur de la matrice argileuse solide.</a:t>
            </a:r>
          </a:p>
        </p:txBody>
      </p:sp>
      <p:sp>
        <p:nvSpPr>
          <p:cNvPr id="21" name="ZoneTexte 20">
            <a:extLst>
              <a:ext uri="{FF2B5EF4-FFF2-40B4-BE49-F238E27FC236}">
                <a16:creationId xmlns:a16="http://schemas.microsoft.com/office/drawing/2014/main" id="{2643EA30-6E65-B463-809C-0BACFDD9BB54}"/>
              </a:ext>
            </a:extLst>
          </p:cNvPr>
          <p:cNvSpPr txBox="1"/>
          <p:nvPr/>
        </p:nvSpPr>
        <p:spPr>
          <a:xfrm>
            <a:off x="967363" y="5364880"/>
            <a:ext cx="4184835" cy="1405256"/>
          </a:xfrm>
          <a:prstGeom prst="rect">
            <a:avLst/>
          </a:prstGeom>
          <a:noFill/>
        </p:spPr>
        <p:txBody>
          <a:bodyPr wrap="square">
            <a:spAutoFit/>
          </a:bodyPr>
          <a:lstStyle/>
          <a:p>
            <a:pPr algn="ctr"/>
            <a:r>
              <a:rPr lang="fr-FR" sz="2133" dirty="0">
                <a:latin typeface="Marianne Light" panose="02000000000000000000" pitchFamily="2" charset="0"/>
              </a:rPr>
              <a:t>À plusieurs dizaines de kHz, l'eau peut contribuer à la rigidité du matériau, sous forme d’écoulement visqueux.</a:t>
            </a:r>
          </a:p>
        </p:txBody>
      </p:sp>
      <p:sp>
        <p:nvSpPr>
          <p:cNvPr id="23" name="Titre 1">
            <a:extLst>
              <a:ext uri="{FF2B5EF4-FFF2-40B4-BE49-F238E27FC236}">
                <a16:creationId xmlns:a16="http://schemas.microsoft.com/office/drawing/2014/main" id="{5A16CEE4-3F3A-D6A9-525E-D39F73F51466}"/>
              </a:ext>
            </a:extLst>
          </p:cNvPr>
          <p:cNvSpPr txBox="1">
            <a:spLocks/>
          </p:cNvSpPr>
          <p:nvPr/>
        </p:nvSpPr>
        <p:spPr>
          <a:xfrm>
            <a:off x="235412" y="50079"/>
            <a:ext cx="119565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fr-FR"/>
              <a:t>Impact de l’eau sur la rigidité</a:t>
            </a:r>
          </a:p>
        </p:txBody>
      </p:sp>
      <p:cxnSp>
        <p:nvCxnSpPr>
          <p:cNvPr id="24" name="Connecteur droit 23">
            <a:extLst>
              <a:ext uri="{FF2B5EF4-FFF2-40B4-BE49-F238E27FC236}">
                <a16:creationId xmlns:a16="http://schemas.microsoft.com/office/drawing/2014/main" id="{BA84391D-C8A3-AA5B-EC1C-6462997F841E}"/>
              </a:ext>
            </a:extLst>
          </p:cNvPr>
          <p:cNvCxnSpPr/>
          <p:nvPr/>
        </p:nvCxnSpPr>
        <p:spPr>
          <a:xfrm>
            <a:off x="379847" y="958258"/>
            <a:ext cx="4371033" cy="0"/>
          </a:xfrm>
          <a:prstGeom prst="line">
            <a:avLst/>
          </a:prstGeom>
          <a:ln w="28575">
            <a:solidFill>
              <a:schemeClr val="bg1">
                <a:lumMod val="85000"/>
                <a:alpha val="95000"/>
              </a:schemeClr>
            </a:solidFill>
          </a:ln>
        </p:spPr>
        <p:style>
          <a:lnRef idx="3">
            <a:schemeClr val="accent2"/>
          </a:lnRef>
          <a:fillRef idx="0">
            <a:schemeClr val="accent2"/>
          </a:fillRef>
          <a:effectRef idx="2">
            <a:schemeClr val="accent2"/>
          </a:effectRef>
          <a:fontRef idx="minor">
            <a:schemeClr val="tx1"/>
          </a:fontRef>
        </p:style>
      </p:cxnSp>
      <p:sp>
        <p:nvSpPr>
          <p:cNvPr id="2" name="ZoneTexte 1">
            <a:extLst>
              <a:ext uri="{FF2B5EF4-FFF2-40B4-BE49-F238E27FC236}">
                <a16:creationId xmlns:a16="http://schemas.microsoft.com/office/drawing/2014/main" id="{5B6DE7C4-3606-B88D-2FAB-4D7A725867FE}"/>
              </a:ext>
            </a:extLst>
          </p:cNvPr>
          <p:cNvSpPr txBox="1"/>
          <p:nvPr/>
        </p:nvSpPr>
        <p:spPr>
          <a:xfrm>
            <a:off x="11649456" y="6396335"/>
            <a:ext cx="542544" cy="461665"/>
          </a:xfrm>
          <a:prstGeom prst="rect">
            <a:avLst/>
          </a:prstGeom>
          <a:noFill/>
        </p:spPr>
        <p:txBody>
          <a:bodyPr wrap="square" rtlCol="0">
            <a:spAutoFit/>
          </a:bodyPr>
          <a:lstStyle/>
          <a:p>
            <a:r>
              <a:rPr lang="fr-FR" sz="2400" dirty="0">
                <a:solidFill>
                  <a:schemeClr val="bg1">
                    <a:lumMod val="75000"/>
                  </a:schemeClr>
                </a:solidFill>
                <a:latin typeface="+mj-lt"/>
              </a:rPr>
              <a:t>13</a:t>
            </a:r>
          </a:p>
        </p:txBody>
      </p:sp>
    </p:spTree>
    <p:extLst>
      <p:ext uri="{BB962C8B-B14F-4D97-AF65-F5344CB8AC3E}">
        <p14:creationId xmlns:p14="http://schemas.microsoft.com/office/powerpoint/2010/main" val="1480430193"/>
      </p:ext>
    </p:extLst>
  </p:cSld>
  <p:clrMapOvr>
    <a:masterClrMapping/>
  </p:clrMapOvr>
  <p:transition spd="med"/>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FAFDD4-1CC4-9B28-8CE9-3E9318AEC389}"/>
            </a:ext>
          </a:extLst>
        </p:cNvPr>
        <p:cNvGrpSpPr/>
        <p:nvPr/>
      </p:nvGrpSpPr>
      <p:grpSpPr>
        <a:xfrm>
          <a:off x="0" y="0"/>
          <a:ext cx="0" cy="0"/>
          <a:chOff x="0" y="0"/>
          <a:chExt cx="0" cy="0"/>
        </a:xfrm>
      </p:grpSpPr>
      <p:pic>
        <p:nvPicPr>
          <p:cNvPr id="8" name="Image 7" descr="Une image contenant intérieur, boîte, habits, personne&#10;&#10;Le contenu généré par l’IA peut être incorrect.">
            <a:extLst>
              <a:ext uri="{FF2B5EF4-FFF2-40B4-BE49-F238E27FC236}">
                <a16:creationId xmlns:a16="http://schemas.microsoft.com/office/drawing/2014/main" id="{ACC4A4E7-91E3-FD81-ECE3-73603280FC3B}"/>
              </a:ext>
            </a:extLst>
          </p:cNvPr>
          <p:cNvPicPr>
            <a:picLocks noChangeAspect="1"/>
          </p:cNvPicPr>
          <p:nvPr/>
        </p:nvPicPr>
        <p:blipFill>
          <a:blip r:embed="rId3">
            <a:extLst>
              <a:ext uri="{28A0092B-C50C-407E-A947-70E740481C1C}">
                <a14:useLocalDpi xmlns:a14="http://schemas.microsoft.com/office/drawing/2010/main" val="0"/>
              </a:ext>
            </a:extLst>
          </a:blip>
          <a:srcRect l="37671" t="4545" r="15972" b="4545"/>
          <a:stretch>
            <a:fillRect/>
          </a:stretch>
        </p:blipFill>
        <p:spPr>
          <a:xfrm>
            <a:off x="7529209" y="10"/>
            <a:ext cx="4662790" cy="6857990"/>
          </a:xfrm>
          <a:prstGeom prst="rect">
            <a:avLst/>
          </a:prstGeom>
          <a:effectLst/>
        </p:spPr>
      </p:pic>
      <p:sp>
        <p:nvSpPr>
          <p:cNvPr id="9" name="Rectangle 8">
            <a:extLst>
              <a:ext uri="{FF2B5EF4-FFF2-40B4-BE49-F238E27FC236}">
                <a16:creationId xmlns:a16="http://schemas.microsoft.com/office/drawing/2014/main" id="{E5C07722-E248-060B-5F0D-9A100FB71C39}"/>
              </a:ext>
            </a:extLst>
          </p:cNvPr>
          <p:cNvSpPr/>
          <p:nvPr/>
        </p:nvSpPr>
        <p:spPr>
          <a:xfrm>
            <a:off x="7529208" y="0"/>
            <a:ext cx="23484192" cy="6858000"/>
          </a:xfrm>
          <a:prstGeom prst="rect">
            <a:avLst/>
          </a:prstGeom>
          <a:gradFill flip="none" rotWithShape="1">
            <a:gsLst>
              <a:gs pos="59000">
                <a:srgbClr val="FFFFFF">
                  <a:alpha val="62000"/>
                </a:srgbClr>
              </a:gs>
              <a:gs pos="16000">
                <a:schemeClr val="bg1"/>
              </a:gs>
              <a:gs pos="85000">
                <a:schemeClr val="bg1">
                  <a:alpha val="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 name="Titre 1">
            <a:extLst>
              <a:ext uri="{FF2B5EF4-FFF2-40B4-BE49-F238E27FC236}">
                <a16:creationId xmlns:a16="http://schemas.microsoft.com/office/drawing/2014/main" id="{D34FE752-A6D7-1B55-6615-64E2D10471E2}"/>
              </a:ext>
            </a:extLst>
          </p:cNvPr>
          <p:cNvSpPr txBox="1">
            <a:spLocks/>
          </p:cNvSpPr>
          <p:nvPr/>
        </p:nvSpPr>
        <p:spPr>
          <a:xfrm>
            <a:off x="235412" y="50079"/>
            <a:ext cx="119565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fr-FR"/>
              <a:t>Impact de l’eau sur la rigidité</a:t>
            </a:r>
          </a:p>
        </p:txBody>
      </p:sp>
      <p:cxnSp>
        <p:nvCxnSpPr>
          <p:cNvPr id="13" name="Connecteur droit 12">
            <a:extLst>
              <a:ext uri="{FF2B5EF4-FFF2-40B4-BE49-F238E27FC236}">
                <a16:creationId xmlns:a16="http://schemas.microsoft.com/office/drawing/2014/main" id="{F133464D-A2B6-B135-2E19-40C7A4E6F735}"/>
              </a:ext>
            </a:extLst>
          </p:cNvPr>
          <p:cNvCxnSpPr/>
          <p:nvPr/>
        </p:nvCxnSpPr>
        <p:spPr>
          <a:xfrm>
            <a:off x="379847" y="958258"/>
            <a:ext cx="4371033" cy="0"/>
          </a:xfrm>
          <a:prstGeom prst="line">
            <a:avLst/>
          </a:prstGeom>
          <a:ln w="28575">
            <a:solidFill>
              <a:schemeClr val="bg1">
                <a:lumMod val="85000"/>
                <a:alpha val="95000"/>
              </a:schemeClr>
            </a:solidFill>
          </a:ln>
        </p:spPr>
        <p:style>
          <a:lnRef idx="3">
            <a:schemeClr val="accent2"/>
          </a:lnRef>
          <a:fillRef idx="0">
            <a:schemeClr val="accent2"/>
          </a:fillRef>
          <a:effectRef idx="2">
            <a:schemeClr val="accent2"/>
          </a:effectRef>
          <a:fontRef idx="minor">
            <a:schemeClr val="tx1"/>
          </a:fontRef>
        </p:style>
      </p:cxnSp>
      <p:pic>
        <p:nvPicPr>
          <p:cNvPr id="4" name="Image 3">
            <a:extLst>
              <a:ext uri="{FF2B5EF4-FFF2-40B4-BE49-F238E27FC236}">
                <a16:creationId xmlns:a16="http://schemas.microsoft.com/office/drawing/2014/main" id="{97CD0929-9367-1D19-EEF5-86686374F482}"/>
              </a:ext>
            </a:extLst>
          </p:cNvPr>
          <p:cNvPicPr>
            <a:picLocks noChangeAspect="1"/>
          </p:cNvPicPr>
          <p:nvPr/>
        </p:nvPicPr>
        <p:blipFill>
          <a:blip r:embed="rId4">
            <a:extLst>
              <a:ext uri="{28A0092B-C50C-407E-A947-70E740481C1C}">
                <a14:useLocalDpi xmlns:a14="http://schemas.microsoft.com/office/drawing/2010/main" val="0"/>
              </a:ext>
            </a:extLst>
          </a:blip>
          <a:srcRect t="36595" r="27683" b="32382"/>
          <a:stretch>
            <a:fillRect/>
          </a:stretch>
        </p:blipFill>
        <p:spPr>
          <a:xfrm>
            <a:off x="406942" y="1240271"/>
            <a:ext cx="5142958" cy="3635318"/>
          </a:xfrm>
          <a:prstGeom prst="rect">
            <a:avLst/>
          </a:prstGeom>
        </p:spPr>
      </p:pic>
      <p:pic>
        <p:nvPicPr>
          <p:cNvPr id="10" name="Image 9">
            <a:extLst>
              <a:ext uri="{FF2B5EF4-FFF2-40B4-BE49-F238E27FC236}">
                <a16:creationId xmlns:a16="http://schemas.microsoft.com/office/drawing/2014/main" id="{6E203894-CFC7-93F8-09CC-BB11A733A3C0}"/>
              </a:ext>
            </a:extLst>
          </p:cNvPr>
          <p:cNvPicPr>
            <a:picLocks noChangeAspect="1"/>
          </p:cNvPicPr>
          <p:nvPr/>
        </p:nvPicPr>
        <p:blipFill>
          <a:blip r:embed="rId4">
            <a:extLst>
              <a:ext uri="{28A0092B-C50C-407E-A947-70E740481C1C}">
                <a14:useLocalDpi xmlns:a14="http://schemas.microsoft.com/office/drawing/2010/main" val="0"/>
              </a:ext>
            </a:extLst>
          </a:blip>
          <a:srcRect l="75074" t="70413" r="10773" b="23518"/>
          <a:stretch>
            <a:fillRect/>
          </a:stretch>
        </p:blipFill>
        <p:spPr>
          <a:xfrm>
            <a:off x="9860604" y="407332"/>
            <a:ext cx="1006542" cy="711200"/>
          </a:xfrm>
          <a:prstGeom prst="rect">
            <a:avLst/>
          </a:prstGeom>
        </p:spPr>
      </p:pic>
      <p:pic>
        <p:nvPicPr>
          <p:cNvPr id="11" name="Image 10" descr="Une image contenant texte, motif&#10;&#10;Description générée automatiquement">
            <a:extLst>
              <a:ext uri="{FF2B5EF4-FFF2-40B4-BE49-F238E27FC236}">
                <a16:creationId xmlns:a16="http://schemas.microsoft.com/office/drawing/2014/main" id="{88A51DA3-7B91-B39B-C3AD-9B2EC8F209F2}"/>
              </a:ext>
            </a:extLst>
          </p:cNvPr>
          <p:cNvPicPr>
            <a:picLocks noChangeAspect="1"/>
          </p:cNvPicPr>
          <p:nvPr/>
        </p:nvPicPr>
        <p:blipFill>
          <a:blip r:embed="rId5"/>
          <a:srcRect r="49761" b="21256"/>
          <a:stretch>
            <a:fillRect/>
          </a:stretch>
        </p:blipFill>
        <p:spPr>
          <a:xfrm>
            <a:off x="1104901" y="4793774"/>
            <a:ext cx="4051300" cy="1647909"/>
          </a:xfrm>
          <a:prstGeom prst="rect">
            <a:avLst/>
          </a:prstGeom>
        </p:spPr>
      </p:pic>
      <mc:AlternateContent xmlns:mc="http://schemas.openxmlformats.org/markup-compatibility/2006" xmlns:a14="http://schemas.microsoft.com/office/drawing/2010/main">
        <mc:Choice Requires="a14">
          <p:sp>
            <p:nvSpPr>
              <p:cNvPr id="15" name="ZoneTexte 14">
                <a:extLst>
                  <a:ext uri="{FF2B5EF4-FFF2-40B4-BE49-F238E27FC236}">
                    <a16:creationId xmlns:a16="http://schemas.microsoft.com/office/drawing/2014/main" id="{9A903249-8C6B-8BC4-B5AD-1F311E209A7A}"/>
                  </a:ext>
                </a:extLst>
              </p:cNvPr>
              <p:cNvSpPr txBox="1"/>
              <p:nvPr/>
            </p:nvSpPr>
            <p:spPr>
              <a:xfrm>
                <a:off x="3807087" y="1477591"/>
                <a:ext cx="1349114" cy="1173270"/>
              </a:xfrm>
              <a:prstGeom prst="rect">
                <a:avLst/>
              </a:prstGeom>
              <a:noFill/>
            </p:spPr>
            <p:txBody>
              <a:bodyPr wrap="square">
                <a:spAutoFit/>
              </a:bodyPr>
              <a:lstStyle/>
              <a:p>
                <a:pPr>
                  <a:lnSpc>
                    <a:spcPct val="107000"/>
                  </a:lnSpc>
                  <a:spcAft>
                    <a:spcPts val="800"/>
                  </a:spcAft>
                </a:pPr>
                <a14:m>
                  <m:oMathPara xmlns:m="http://schemas.openxmlformats.org/officeDocument/2006/math">
                    <m:oMathParaPr>
                      <m:jc m:val="centerGroup"/>
                    </m:oMathParaPr>
                    <m:oMath xmlns:m="http://schemas.openxmlformats.org/officeDocument/2006/math">
                      <m:sSub>
                        <m:sSubPr>
                          <m:ctrlPr>
                            <a:rPr lang="en-US" sz="2000" i="1" kern="100" smtClean="0">
                              <a:effectLst/>
                              <a:latin typeface="Cambria Math" panose="02040503050406030204" pitchFamily="18" charset="0"/>
                              <a:ea typeface="Calibri" panose="020F0502020204030204" pitchFamily="34" charset="0"/>
                              <a:cs typeface="Times New Roman" panose="02020603050405020304" pitchFamily="18" charset="0"/>
                            </a:rPr>
                          </m:ctrlPr>
                        </m:sSubPr>
                        <m:e>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𝑉</m:t>
                          </m:r>
                        </m:e>
                        <m:sub>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𝑝</m:t>
                          </m:r>
                        </m:sub>
                      </m:sSub>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m:t>
                      </m:r>
                      <m:rad>
                        <m:radPr>
                          <m:degHide m:val="on"/>
                          <m:ctrlPr>
                            <a:rPr lang="en-US" sz="2000" i="1" kern="100">
                              <a:effectLst/>
                              <a:latin typeface="Cambria Math" panose="02040503050406030204" pitchFamily="18" charset="0"/>
                              <a:ea typeface="Calibri" panose="020F0502020204030204" pitchFamily="34" charset="0"/>
                              <a:cs typeface="Times New Roman" panose="02020603050405020304" pitchFamily="18" charset="0"/>
                            </a:rPr>
                          </m:ctrlPr>
                        </m:radPr>
                        <m:deg/>
                        <m:e>
                          <m:f>
                            <m:fPr>
                              <m:ctrlPr>
                                <a:rPr lang="en-US" sz="2000" i="1" kern="100">
                                  <a:effectLst/>
                                  <a:latin typeface="Cambria Math" panose="02040503050406030204" pitchFamily="18" charset="0"/>
                                  <a:ea typeface="Calibri" panose="020F0502020204030204" pitchFamily="34" charset="0"/>
                                  <a:cs typeface="Times New Roman" panose="02020603050405020304" pitchFamily="18" charset="0"/>
                                </a:rPr>
                              </m:ctrlPr>
                            </m:fPr>
                            <m:num>
                              <m:r>
                                <a:rPr lang="fr-FR" sz="2000" b="0" i="1" kern="100" smtClean="0">
                                  <a:effectLst/>
                                  <a:latin typeface="Cambria Math" panose="02040503050406030204" pitchFamily="18" charset="0"/>
                                  <a:ea typeface="Calibri" panose="020F0502020204030204" pitchFamily="34" charset="0"/>
                                  <a:cs typeface="Times New Roman" panose="02020603050405020304" pitchFamily="18" charset="0"/>
                                </a:rPr>
                                <m:t>𝑀</m:t>
                              </m:r>
                            </m:num>
                            <m:den>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𝜌</m:t>
                              </m:r>
                            </m:den>
                          </m:f>
                        </m:e>
                      </m:rad>
                    </m:oMath>
                  </m:oMathPara>
                </a14:m>
                <a:endParaRPr lang="en-US" sz="2000" kern="100">
                  <a:effectLst/>
                  <a:latin typeface="Calibri" panose="020F0502020204030204" pitchFamily="34" charset="0"/>
                  <a:ea typeface="Calibri" panose="020F0502020204030204" pitchFamily="34" charset="0"/>
                  <a:cs typeface="Times New Roman" panose="02020603050405020304" pitchFamily="18" charset="0"/>
                </a:endParaRPr>
              </a:p>
            </p:txBody>
          </p:sp>
        </mc:Choice>
        <mc:Fallback xmlns="">
          <p:sp>
            <p:nvSpPr>
              <p:cNvPr id="15" name="ZoneTexte 14">
                <a:extLst>
                  <a:ext uri="{FF2B5EF4-FFF2-40B4-BE49-F238E27FC236}">
                    <a16:creationId xmlns:a16="http://schemas.microsoft.com/office/drawing/2014/main" id="{9A903249-8C6B-8BC4-B5AD-1F311E209A7A}"/>
                  </a:ext>
                </a:extLst>
              </p:cNvPr>
              <p:cNvSpPr txBox="1">
                <a:spLocks noRot="1" noChangeAspect="1" noMove="1" noResize="1" noEditPoints="1" noAdjustHandles="1" noChangeArrowheads="1" noChangeShapeType="1" noTextEdit="1"/>
              </p:cNvSpPr>
              <p:nvPr/>
            </p:nvSpPr>
            <p:spPr>
              <a:xfrm>
                <a:off x="3807087" y="1477591"/>
                <a:ext cx="1349114" cy="1173270"/>
              </a:xfrm>
              <a:prstGeom prst="rect">
                <a:avLst/>
              </a:prstGeom>
              <a:blipFill>
                <a:blip r:embed="rId6"/>
                <a:stretch>
                  <a:fillRect/>
                </a:stretch>
              </a:blipFill>
            </p:spPr>
            <p:txBody>
              <a:bodyPr/>
              <a:lstStyle/>
              <a:p>
                <a:r>
                  <a:rPr lang="en-US">
                    <a:noFill/>
                  </a:rPr>
                  <a:t> </a:t>
                </a:r>
              </a:p>
            </p:txBody>
          </p:sp>
        </mc:Fallback>
      </mc:AlternateContent>
      <p:sp>
        <p:nvSpPr>
          <p:cNvPr id="17" name="Rectangle 16">
            <a:extLst>
              <a:ext uri="{FF2B5EF4-FFF2-40B4-BE49-F238E27FC236}">
                <a16:creationId xmlns:a16="http://schemas.microsoft.com/office/drawing/2014/main" id="{7D611FA7-CAF0-3A77-18F4-3DCFB52DD0E2}"/>
              </a:ext>
            </a:extLst>
          </p:cNvPr>
          <p:cNvSpPr/>
          <p:nvPr/>
        </p:nvSpPr>
        <p:spPr>
          <a:xfrm>
            <a:off x="2743200" y="1425710"/>
            <a:ext cx="901700" cy="2574789"/>
          </a:xfrm>
          <a:prstGeom prst="rect">
            <a:avLst/>
          </a:prstGeom>
          <a:noFill/>
          <a:ln>
            <a:solidFill>
              <a:srgbClr val="FF0000"/>
            </a:solidFill>
            <a:prstDash val="dash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 name="Image 1">
            <a:extLst>
              <a:ext uri="{FF2B5EF4-FFF2-40B4-BE49-F238E27FC236}">
                <a16:creationId xmlns:a16="http://schemas.microsoft.com/office/drawing/2014/main" id="{D0C81331-D9E3-7F1A-413F-1C1F9664EAEF}"/>
              </a:ext>
            </a:extLst>
          </p:cNvPr>
          <p:cNvPicPr>
            <a:picLocks noChangeAspect="1"/>
          </p:cNvPicPr>
          <p:nvPr/>
        </p:nvPicPr>
        <p:blipFill>
          <a:blip r:embed="rId7"/>
          <a:srcRect l="50000"/>
          <a:stretch>
            <a:fillRect/>
          </a:stretch>
        </p:blipFill>
        <p:spPr>
          <a:xfrm>
            <a:off x="6096000" y="1375642"/>
            <a:ext cx="4967726" cy="3831358"/>
          </a:xfrm>
          <a:prstGeom prst="rect">
            <a:avLst/>
          </a:prstGeom>
        </p:spPr>
      </p:pic>
      <p:sp>
        <p:nvSpPr>
          <p:cNvPr id="3" name="Titre 1">
            <a:extLst>
              <a:ext uri="{FF2B5EF4-FFF2-40B4-BE49-F238E27FC236}">
                <a16:creationId xmlns:a16="http://schemas.microsoft.com/office/drawing/2014/main" id="{887458DB-B25B-7450-42E9-545D17E84105}"/>
              </a:ext>
            </a:extLst>
          </p:cNvPr>
          <p:cNvSpPr txBox="1">
            <a:spLocks/>
          </p:cNvSpPr>
          <p:nvPr/>
        </p:nvSpPr>
        <p:spPr>
          <a:xfrm>
            <a:off x="7035801" y="5386895"/>
            <a:ext cx="2616199" cy="461665"/>
          </a:xfrm>
          <a:prstGeom prst="rect">
            <a:avLst/>
          </a:prstGeom>
          <a:noFill/>
        </p:spPr>
        <p:txBody>
          <a:bodyPr wrap="square" rtlCol="0">
            <a:spAutoFit/>
          </a:bodyPr>
          <a:lstStyle>
            <a:defPPr>
              <a:defRPr lang="en-US"/>
            </a:defPPr>
            <a:lvl1pPr>
              <a:defRPr sz="2400"/>
            </a:lvl1pPr>
          </a:lstStyle>
          <a:p>
            <a:pPr algn="ctr"/>
            <a:r>
              <a:rPr lang="fr-FR"/>
              <a:t>Pic de porosité</a:t>
            </a:r>
          </a:p>
        </p:txBody>
      </p:sp>
      <p:sp>
        <p:nvSpPr>
          <p:cNvPr id="5" name="ZoneTexte 4">
            <a:extLst>
              <a:ext uri="{FF2B5EF4-FFF2-40B4-BE49-F238E27FC236}">
                <a16:creationId xmlns:a16="http://schemas.microsoft.com/office/drawing/2014/main" id="{BC3BD3D2-D67F-68F6-BC70-77A75F2EC296}"/>
              </a:ext>
            </a:extLst>
          </p:cNvPr>
          <p:cNvSpPr txBox="1"/>
          <p:nvPr/>
        </p:nvSpPr>
        <p:spPr>
          <a:xfrm>
            <a:off x="11649456" y="6396335"/>
            <a:ext cx="542544" cy="461665"/>
          </a:xfrm>
          <a:prstGeom prst="rect">
            <a:avLst/>
          </a:prstGeom>
          <a:noFill/>
        </p:spPr>
        <p:txBody>
          <a:bodyPr wrap="square" rtlCol="0">
            <a:spAutoFit/>
          </a:bodyPr>
          <a:lstStyle/>
          <a:p>
            <a:r>
              <a:rPr lang="fr-FR" sz="2400" dirty="0">
                <a:solidFill>
                  <a:schemeClr val="bg1">
                    <a:lumMod val="75000"/>
                  </a:schemeClr>
                </a:solidFill>
                <a:latin typeface="+mj-lt"/>
              </a:rPr>
              <a:t>14</a:t>
            </a:r>
          </a:p>
        </p:txBody>
      </p:sp>
    </p:spTree>
    <p:extLst>
      <p:ext uri="{BB962C8B-B14F-4D97-AF65-F5344CB8AC3E}">
        <p14:creationId xmlns:p14="http://schemas.microsoft.com/office/powerpoint/2010/main" val="33731809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4FA02D-E033-B140-9138-E4737CC6ECB3}"/>
            </a:ext>
          </a:extLst>
        </p:cNvPr>
        <p:cNvGrpSpPr/>
        <p:nvPr/>
      </p:nvGrpSpPr>
      <p:grpSpPr>
        <a:xfrm>
          <a:off x="0" y="0"/>
          <a:ext cx="0" cy="0"/>
          <a:chOff x="0" y="0"/>
          <a:chExt cx="0" cy="0"/>
        </a:xfrm>
      </p:grpSpPr>
      <p:pic>
        <p:nvPicPr>
          <p:cNvPr id="8" name="Image 7" descr="Une image contenant intérieur, boîte, habits, personne&#10;&#10;Le contenu généré par l’IA peut être incorrect.">
            <a:extLst>
              <a:ext uri="{FF2B5EF4-FFF2-40B4-BE49-F238E27FC236}">
                <a16:creationId xmlns:a16="http://schemas.microsoft.com/office/drawing/2014/main" id="{64BE7AF9-C3A7-A70E-671E-31274B8A9804}"/>
              </a:ext>
            </a:extLst>
          </p:cNvPr>
          <p:cNvPicPr>
            <a:picLocks noChangeAspect="1"/>
          </p:cNvPicPr>
          <p:nvPr/>
        </p:nvPicPr>
        <p:blipFill>
          <a:blip r:embed="rId3">
            <a:extLst>
              <a:ext uri="{28A0092B-C50C-407E-A947-70E740481C1C}">
                <a14:useLocalDpi xmlns:a14="http://schemas.microsoft.com/office/drawing/2010/main" val="0"/>
              </a:ext>
            </a:extLst>
          </a:blip>
          <a:srcRect l="37671" t="4545" r="15972" b="4545"/>
          <a:stretch>
            <a:fillRect/>
          </a:stretch>
        </p:blipFill>
        <p:spPr>
          <a:xfrm>
            <a:off x="7529209" y="10"/>
            <a:ext cx="4662790" cy="6857990"/>
          </a:xfrm>
          <a:prstGeom prst="rect">
            <a:avLst/>
          </a:prstGeom>
          <a:effectLst/>
        </p:spPr>
      </p:pic>
      <p:sp>
        <p:nvSpPr>
          <p:cNvPr id="9" name="Rectangle 8">
            <a:extLst>
              <a:ext uri="{FF2B5EF4-FFF2-40B4-BE49-F238E27FC236}">
                <a16:creationId xmlns:a16="http://schemas.microsoft.com/office/drawing/2014/main" id="{902F5B74-ECDD-91A3-EB2D-BC0CB6DC4E10}"/>
              </a:ext>
            </a:extLst>
          </p:cNvPr>
          <p:cNvSpPr/>
          <p:nvPr/>
        </p:nvSpPr>
        <p:spPr>
          <a:xfrm>
            <a:off x="7529208" y="0"/>
            <a:ext cx="6453491" cy="6858000"/>
          </a:xfrm>
          <a:prstGeom prst="rect">
            <a:avLst/>
          </a:prstGeom>
          <a:gradFill flip="none" rotWithShape="1">
            <a:gsLst>
              <a:gs pos="59000">
                <a:srgbClr val="FFFFFF">
                  <a:alpha val="62000"/>
                </a:srgbClr>
              </a:gs>
              <a:gs pos="16000">
                <a:schemeClr val="bg1"/>
              </a:gs>
              <a:gs pos="85000">
                <a:schemeClr val="bg1">
                  <a:alpha val="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8" name="Titre 1">
            <a:extLst>
              <a:ext uri="{FF2B5EF4-FFF2-40B4-BE49-F238E27FC236}">
                <a16:creationId xmlns:a16="http://schemas.microsoft.com/office/drawing/2014/main" id="{C54E69EE-106F-417F-D22D-F3ACB53B83AD}"/>
              </a:ext>
            </a:extLst>
          </p:cNvPr>
          <p:cNvSpPr txBox="1">
            <a:spLocks/>
          </p:cNvSpPr>
          <p:nvPr/>
        </p:nvSpPr>
        <p:spPr>
          <a:xfrm>
            <a:off x="235412" y="50079"/>
            <a:ext cx="119565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fr-FR"/>
              <a:t>Comparaison des méthodes </a:t>
            </a:r>
          </a:p>
        </p:txBody>
      </p:sp>
      <p:pic>
        <p:nvPicPr>
          <p:cNvPr id="3" name="Image 2">
            <a:extLst>
              <a:ext uri="{FF2B5EF4-FFF2-40B4-BE49-F238E27FC236}">
                <a16:creationId xmlns:a16="http://schemas.microsoft.com/office/drawing/2014/main" id="{44C8AB55-87A2-6914-A068-34E9F3BF94E1}"/>
              </a:ext>
            </a:extLst>
          </p:cNvPr>
          <p:cNvPicPr>
            <a:picLocks noChangeAspect="1"/>
          </p:cNvPicPr>
          <p:nvPr/>
        </p:nvPicPr>
        <p:blipFill>
          <a:blip r:embed="rId4"/>
          <a:srcRect r="10495"/>
          <a:stretch>
            <a:fillRect/>
          </a:stretch>
        </p:blipFill>
        <p:spPr>
          <a:xfrm>
            <a:off x="230704" y="1633970"/>
            <a:ext cx="8001103" cy="4784725"/>
          </a:xfrm>
          <a:prstGeom prst="rect">
            <a:avLst/>
          </a:prstGeom>
        </p:spPr>
      </p:pic>
      <p:sp>
        <p:nvSpPr>
          <p:cNvPr id="5" name="ZoneTexte 4">
            <a:extLst>
              <a:ext uri="{FF2B5EF4-FFF2-40B4-BE49-F238E27FC236}">
                <a16:creationId xmlns:a16="http://schemas.microsoft.com/office/drawing/2014/main" id="{434DE06B-8397-3549-C487-341A86532DE9}"/>
              </a:ext>
            </a:extLst>
          </p:cNvPr>
          <p:cNvSpPr txBox="1"/>
          <p:nvPr/>
        </p:nvSpPr>
        <p:spPr>
          <a:xfrm>
            <a:off x="998183" y="1588711"/>
            <a:ext cx="5556712" cy="707886"/>
          </a:xfrm>
          <a:prstGeom prst="rect">
            <a:avLst/>
          </a:prstGeom>
          <a:solidFill>
            <a:schemeClr val="bg1">
              <a:alpha val="54000"/>
            </a:schemeClr>
          </a:solidFill>
        </p:spPr>
        <p:txBody>
          <a:bodyPr wrap="square">
            <a:spAutoFit/>
          </a:bodyPr>
          <a:lstStyle/>
          <a:p>
            <a:pPr algn="r"/>
            <a:r>
              <a:rPr lang="en-US" sz="2000" b="1" err="1"/>
              <a:t>Suivi</a:t>
            </a:r>
            <a:r>
              <a:rPr lang="en-US" sz="2000" b="1"/>
              <a:t> module </a:t>
            </a:r>
            <a:r>
              <a:rPr lang="en-US" sz="2000" b="1" err="1"/>
              <a:t>d’Young</a:t>
            </a:r>
            <a:r>
              <a:rPr lang="en-US" sz="2000" b="1"/>
              <a:t> pendant </a:t>
            </a:r>
            <a:r>
              <a:rPr lang="en-US" sz="2000" b="1" err="1"/>
              <a:t>séchage</a:t>
            </a:r>
            <a:r>
              <a:rPr lang="en-US" sz="2000" b="1"/>
              <a:t> de BTC </a:t>
            </a:r>
          </a:p>
          <a:p>
            <a:pPr algn="r"/>
            <a:r>
              <a:rPr lang="en-US" sz="2000" b="1" err="1"/>
              <a:t>méthode</a:t>
            </a:r>
            <a:r>
              <a:rPr lang="en-US" sz="2000" b="1"/>
              <a:t> </a:t>
            </a:r>
            <a:r>
              <a:rPr lang="en-US" sz="2000" b="1" err="1"/>
              <a:t>modale</a:t>
            </a:r>
            <a:r>
              <a:rPr lang="en-US" sz="2000" b="1"/>
              <a:t> + </a:t>
            </a:r>
            <a:r>
              <a:rPr lang="en-US" sz="2000" b="1" err="1">
                <a:solidFill>
                  <a:srgbClr val="FF0000"/>
                </a:solidFill>
                <a:effectLst>
                  <a:outerShdw blurRad="38100" dist="38100" dir="2700000" algn="tl">
                    <a:srgbClr val="000000">
                      <a:alpha val="43137"/>
                    </a:srgbClr>
                  </a:outerShdw>
                </a:effectLst>
              </a:rPr>
              <a:t>ult</a:t>
            </a:r>
            <a:r>
              <a:rPr lang="en-US" sz="2000" b="1" err="1">
                <a:solidFill>
                  <a:srgbClr val="FFC000"/>
                </a:solidFill>
                <a:effectLst>
                  <a:outerShdw blurRad="38100" dist="38100" dir="2700000" algn="tl">
                    <a:srgbClr val="000000">
                      <a:alpha val="43137"/>
                    </a:srgbClr>
                  </a:outerShdw>
                </a:effectLst>
              </a:rPr>
              <a:t>ra</a:t>
            </a:r>
            <a:r>
              <a:rPr lang="en-US" sz="2000" b="1" err="1">
                <a:solidFill>
                  <a:schemeClr val="accent2"/>
                </a:solidFill>
                <a:effectLst>
                  <a:outerShdw blurRad="38100" dist="38100" dir="2700000" algn="tl">
                    <a:srgbClr val="000000">
                      <a:alpha val="43137"/>
                    </a:srgbClr>
                  </a:outerShdw>
                </a:effectLst>
              </a:rPr>
              <a:t>s</a:t>
            </a:r>
            <a:r>
              <a:rPr lang="en-US" sz="2000" b="1" err="1">
                <a:solidFill>
                  <a:schemeClr val="accent6"/>
                </a:solidFill>
                <a:effectLst>
                  <a:outerShdw blurRad="38100" dist="38100" dir="2700000" algn="tl">
                    <a:srgbClr val="000000">
                      <a:alpha val="43137"/>
                    </a:srgbClr>
                  </a:outerShdw>
                </a:effectLst>
              </a:rPr>
              <a:t>on</a:t>
            </a:r>
            <a:r>
              <a:rPr lang="en-US" sz="2000" b="1" err="1">
                <a:solidFill>
                  <a:schemeClr val="accent1"/>
                </a:solidFill>
                <a:effectLst>
                  <a:outerShdw blurRad="38100" dist="38100" dir="2700000" algn="tl">
                    <a:srgbClr val="000000">
                      <a:alpha val="43137"/>
                    </a:srgbClr>
                  </a:outerShdw>
                </a:effectLst>
              </a:rPr>
              <a:t>iq</a:t>
            </a:r>
            <a:r>
              <a:rPr lang="en-US" sz="2000" b="1" err="1">
                <a:solidFill>
                  <a:srgbClr val="002060"/>
                </a:solidFill>
                <a:effectLst>
                  <a:outerShdw blurRad="38100" dist="38100" dir="2700000" algn="tl">
                    <a:srgbClr val="000000">
                      <a:alpha val="43137"/>
                    </a:srgbClr>
                  </a:outerShdw>
                </a:effectLst>
              </a:rPr>
              <a:t>ue</a:t>
            </a:r>
            <a:endParaRPr lang="en-US" sz="2000" b="1"/>
          </a:p>
        </p:txBody>
      </p:sp>
      <p:sp>
        <p:nvSpPr>
          <p:cNvPr id="18" name="Rectangle 17">
            <a:extLst>
              <a:ext uri="{FF2B5EF4-FFF2-40B4-BE49-F238E27FC236}">
                <a16:creationId xmlns:a16="http://schemas.microsoft.com/office/drawing/2014/main" id="{2CF3BC1E-FC76-3D65-760A-E3545702E698}"/>
              </a:ext>
            </a:extLst>
          </p:cNvPr>
          <p:cNvSpPr/>
          <p:nvPr/>
        </p:nvSpPr>
        <p:spPr>
          <a:xfrm>
            <a:off x="773555" y="5886236"/>
            <a:ext cx="6012052" cy="209763"/>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9" name="Image 18">
            <a:extLst>
              <a:ext uri="{FF2B5EF4-FFF2-40B4-BE49-F238E27FC236}">
                <a16:creationId xmlns:a16="http://schemas.microsoft.com/office/drawing/2014/main" id="{4DEE3B55-4287-9967-4A6B-5063DF372339}"/>
              </a:ext>
            </a:extLst>
          </p:cNvPr>
          <p:cNvPicPr>
            <a:picLocks noChangeAspect="1"/>
          </p:cNvPicPr>
          <p:nvPr/>
        </p:nvPicPr>
        <p:blipFill>
          <a:blip r:embed="rId5"/>
          <a:srcRect l="16436" t="15908" r="52533" b="16696"/>
          <a:stretch>
            <a:fillRect/>
          </a:stretch>
        </p:blipFill>
        <p:spPr>
          <a:xfrm>
            <a:off x="9400013" y="561940"/>
            <a:ext cx="1321786" cy="2146300"/>
          </a:xfrm>
          <a:prstGeom prst="rect">
            <a:avLst/>
          </a:prstGeom>
          <a:noFill/>
          <a:ln w="19050">
            <a:solidFill>
              <a:schemeClr val="bg2">
                <a:lumMod val="90000"/>
              </a:schemeClr>
            </a:solidFill>
          </a:ln>
          <a:effectLst>
            <a:outerShdw blurRad="50800" dist="38100" dir="2700000" algn="tl" rotWithShape="0">
              <a:prstClr val="black">
                <a:alpha val="40000"/>
              </a:prstClr>
            </a:outerShdw>
          </a:effectLst>
        </p:spPr>
      </p:pic>
      <p:pic>
        <p:nvPicPr>
          <p:cNvPr id="20" name="Image 19" descr="Une image contenant verre, boisson gazeuse, récipients pour boire, conteneur&#10;&#10;Description générée automatiquement">
            <a:extLst>
              <a:ext uri="{FF2B5EF4-FFF2-40B4-BE49-F238E27FC236}">
                <a16:creationId xmlns:a16="http://schemas.microsoft.com/office/drawing/2014/main" id="{D2261678-77DF-A042-FE8A-B3770BFA9235}"/>
              </a:ext>
            </a:extLst>
          </p:cNvPr>
          <p:cNvPicPr>
            <a:picLocks noChangeAspect="1"/>
          </p:cNvPicPr>
          <p:nvPr/>
        </p:nvPicPr>
        <p:blipFill rotWithShape="1">
          <a:blip r:embed="rId6">
            <a:grayscl/>
            <a:extLst>
              <a:ext uri="{28A0092B-C50C-407E-A947-70E740481C1C}">
                <a14:useLocalDpi xmlns:a14="http://schemas.microsoft.com/office/drawing/2010/main" val="0"/>
              </a:ext>
            </a:extLst>
          </a:blip>
          <a:srcRect l="38751" t="13911" r="33081" b="29510"/>
          <a:stretch/>
        </p:blipFill>
        <p:spPr>
          <a:xfrm>
            <a:off x="9400013" y="4104772"/>
            <a:ext cx="1321786" cy="1991227"/>
          </a:xfrm>
          <a:prstGeom prst="rect">
            <a:avLst/>
          </a:prstGeom>
          <a:noFill/>
          <a:ln w="19050">
            <a:solidFill>
              <a:schemeClr val="bg2">
                <a:lumMod val="90000"/>
              </a:schemeClr>
            </a:solidFill>
          </a:ln>
          <a:effectLst>
            <a:outerShdw blurRad="50800" dist="38100" dir="2700000" algn="tl" rotWithShape="0">
              <a:prstClr val="black">
                <a:alpha val="40000"/>
              </a:prstClr>
            </a:outerShdw>
          </a:effectLst>
        </p:spPr>
      </p:pic>
      <p:sp>
        <p:nvSpPr>
          <p:cNvPr id="23" name="ZoneTexte 22">
            <a:extLst>
              <a:ext uri="{FF2B5EF4-FFF2-40B4-BE49-F238E27FC236}">
                <a16:creationId xmlns:a16="http://schemas.microsoft.com/office/drawing/2014/main" id="{C05742DA-0927-D513-8E6E-93809D6413FC}"/>
              </a:ext>
            </a:extLst>
          </p:cNvPr>
          <p:cNvSpPr txBox="1"/>
          <p:nvPr/>
        </p:nvSpPr>
        <p:spPr>
          <a:xfrm>
            <a:off x="9108405" y="2967335"/>
            <a:ext cx="1905001" cy="861774"/>
          </a:xfrm>
          <a:prstGeom prst="rect">
            <a:avLst/>
          </a:prstGeom>
          <a:noFill/>
        </p:spPr>
        <p:txBody>
          <a:bodyPr wrap="square">
            <a:spAutoFit/>
          </a:bodyPr>
          <a:lstStyle/>
          <a:p>
            <a:pPr algn="ctr"/>
            <a:r>
              <a:rPr lang="fr-FR" sz="1800">
                <a:latin typeface="Marianne" panose="02000000000000000000" pitchFamily="2" charset="0"/>
              </a:rPr>
              <a:t>Mesure locale</a:t>
            </a:r>
          </a:p>
          <a:p>
            <a:pPr algn="ctr"/>
            <a:r>
              <a:rPr lang="fr-FR" sz="1400">
                <a:latin typeface="Marianne" panose="02000000000000000000" pitchFamily="2" charset="0"/>
              </a:rPr>
              <a:t>Vs</a:t>
            </a:r>
          </a:p>
          <a:p>
            <a:pPr algn="ctr"/>
            <a:r>
              <a:rPr lang="fr-FR">
                <a:latin typeface="Marianne" panose="02000000000000000000" pitchFamily="2" charset="0"/>
              </a:rPr>
              <a:t>Mesure globale</a:t>
            </a:r>
          </a:p>
        </p:txBody>
      </p:sp>
      <p:cxnSp>
        <p:nvCxnSpPr>
          <p:cNvPr id="12" name="Connecteur droit 11">
            <a:extLst>
              <a:ext uri="{FF2B5EF4-FFF2-40B4-BE49-F238E27FC236}">
                <a16:creationId xmlns:a16="http://schemas.microsoft.com/office/drawing/2014/main" id="{1F06F4FE-C8C2-AE4D-52AF-50B083E67FE0}"/>
              </a:ext>
            </a:extLst>
          </p:cNvPr>
          <p:cNvCxnSpPr/>
          <p:nvPr/>
        </p:nvCxnSpPr>
        <p:spPr>
          <a:xfrm>
            <a:off x="379847" y="958258"/>
            <a:ext cx="4371033" cy="0"/>
          </a:xfrm>
          <a:prstGeom prst="line">
            <a:avLst/>
          </a:prstGeom>
          <a:ln w="28575">
            <a:solidFill>
              <a:schemeClr val="bg1">
                <a:lumMod val="85000"/>
                <a:alpha val="95000"/>
              </a:schemeClr>
            </a:solidFill>
          </a:ln>
        </p:spPr>
        <p:style>
          <a:lnRef idx="3">
            <a:schemeClr val="accent2"/>
          </a:lnRef>
          <a:fillRef idx="0">
            <a:schemeClr val="accent2"/>
          </a:fillRef>
          <a:effectRef idx="2">
            <a:schemeClr val="accent2"/>
          </a:effectRef>
          <a:fontRef idx="minor">
            <a:schemeClr val="tx1"/>
          </a:fontRef>
        </p:style>
      </p:cxnSp>
      <p:sp>
        <p:nvSpPr>
          <p:cNvPr id="14" name="ZoneTexte 13">
            <a:extLst>
              <a:ext uri="{FF2B5EF4-FFF2-40B4-BE49-F238E27FC236}">
                <a16:creationId xmlns:a16="http://schemas.microsoft.com/office/drawing/2014/main" id="{8F5C9947-707C-F51B-3AD4-108CCEE883A3}"/>
              </a:ext>
            </a:extLst>
          </p:cNvPr>
          <p:cNvSpPr txBox="1"/>
          <p:nvPr/>
        </p:nvSpPr>
        <p:spPr>
          <a:xfrm>
            <a:off x="-860195" y="6179531"/>
            <a:ext cx="7073900" cy="369332"/>
          </a:xfrm>
          <a:prstGeom prst="rect">
            <a:avLst/>
          </a:prstGeom>
          <a:noFill/>
        </p:spPr>
        <p:txBody>
          <a:bodyPr wrap="square">
            <a:spAutoFit/>
          </a:bodyPr>
          <a:lstStyle/>
          <a:p>
            <a:pPr algn="r"/>
            <a:r>
              <a:rPr lang="en-US" sz="1800" b="1" err="1">
                <a:solidFill>
                  <a:srgbClr val="FF0000"/>
                </a:solidFill>
                <a:effectLst>
                  <a:outerShdw blurRad="38100" dist="38100" dir="2700000" algn="tl">
                    <a:srgbClr val="000000">
                      <a:alpha val="43137"/>
                    </a:srgbClr>
                  </a:outerShdw>
                </a:effectLst>
              </a:rPr>
              <a:t>ho</a:t>
            </a:r>
            <a:r>
              <a:rPr lang="en-US" sz="1800" b="1" err="1">
                <a:solidFill>
                  <a:srgbClr val="FFC000"/>
                </a:solidFill>
                <a:effectLst>
                  <a:outerShdw blurRad="38100" dist="38100" dir="2700000" algn="tl">
                    <a:srgbClr val="000000">
                      <a:alpha val="43137"/>
                    </a:srgbClr>
                  </a:outerShdw>
                </a:effectLst>
              </a:rPr>
              <a:t>m</a:t>
            </a:r>
            <a:r>
              <a:rPr lang="en-US" sz="1800" b="1" err="1">
                <a:solidFill>
                  <a:schemeClr val="accent2"/>
                </a:solidFill>
                <a:effectLst>
                  <a:outerShdw blurRad="38100" dist="38100" dir="2700000" algn="tl">
                    <a:srgbClr val="000000">
                      <a:alpha val="43137"/>
                    </a:srgbClr>
                  </a:outerShdw>
                </a:effectLst>
              </a:rPr>
              <a:t>o</a:t>
            </a:r>
            <a:r>
              <a:rPr lang="en-US" sz="1800" b="1" err="1">
                <a:solidFill>
                  <a:schemeClr val="accent6"/>
                </a:solidFill>
                <a:effectLst>
                  <a:outerShdw blurRad="38100" dist="38100" dir="2700000" algn="tl">
                    <a:srgbClr val="000000">
                      <a:alpha val="43137"/>
                    </a:srgbClr>
                  </a:outerShdw>
                </a:effectLst>
              </a:rPr>
              <a:t>gè</a:t>
            </a:r>
            <a:r>
              <a:rPr lang="en-US" sz="1800" b="1" err="1">
                <a:solidFill>
                  <a:schemeClr val="accent1"/>
                </a:solidFill>
                <a:effectLst>
                  <a:outerShdw blurRad="38100" dist="38100" dir="2700000" algn="tl">
                    <a:srgbClr val="000000">
                      <a:alpha val="43137"/>
                    </a:srgbClr>
                  </a:outerShdw>
                </a:effectLst>
              </a:rPr>
              <a:t>n</a:t>
            </a:r>
            <a:r>
              <a:rPr lang="en-US" sz="1800" b="1" err="1">
                <a:solidFill>
                  <a:srgbClr val="002060"/>
                </a:solidFill>
                <a:effectLst>
                  <a:outerShdw blurRad="38100" dist="38100" dir="2700000" algn="tl">
                    <a:srgbClr val="000000">
                      <a:alpha val="43137"/>
                    </a:srgbClr>
                  </a:outerShdw>
                </a:effectLst>
              </a:rPr>
              <a:t>e</a:t>
            </a:r>
            <a:endParaRPr lang="en-US" sz="1800" b="1"/>
          </a:p>
        </p:txBody>
      </p:sp>
      <p:sp>
        <p:nvSpPr>
          <p:cNvPr id="16" name="ZoneTexte 15">
            <a:extLst>
              <a:ext uri="{FF2B5EF4-FFF2-40B4-BE49-F238E27FC236}">
                <a16:creationId xmlns:a16="http://schemas.microsoft.com/office/drawing/2014/main" id="{8FAED627-9374-4494-423D-CC5F87AA3B4C}"/>
              </a:ext>
            </a:extLst>
          </p:cNvPr>
          <p:cNvSpPr txBox="1"/>
          <p:nvPr/>
        </p:nvSpPr>
        <p:spPr>
          <a:xfrm>
            <a:off x="808658" y="6179531"/>
            <a:ext cx="7423150" cy="369332"/>
          </a:xfrm>
          <a:prstGeom prst="rect">
            <a:avLst/>
          </a:prstGeom>
          <a:noFill/>
        </p:spPr>
        <p:txBody>
          <a:bodyPr wrap="square">
            <a:spAutoFit/>
          </a:bodyPr>
          <a:lstStyle/>
          <a:p>
            <a:r>
              <a:rPr lang="en-US" b="1" err="1"/>
              <a:t>hétérogène</a:t>
            </a:r>
            <a:endParaRPr lang="fr-FR"/>
          </a:p>
        </p:txBody>
      </p:sp>
      <p:sp>
        <p:nvSpPr>
          <p:cNvPr id="2" name="ZoneTexte 1">
            <a:extLst>
              <a:ext uri="{FF2B5EF4-FFF2-40B4-BE49-F238E27FC236}">
                <a16:creationId xmlns:a16="http://schemas.microsoft.com/office/drawing/2014/main" id="{86C1BC9B-C3A7-95FF-F7D3-EE867B27D92E}"/>
              </a:ext>
            </a:extLst>
          </p:cNvPr>
          <p:cNvSpPr txBox="1"/>
          <p:nvPr/>
        </p:nvSpPr>
        <p:spPr>
          <a:xfrm>
            <a:off x="11649456" y="6396335"/>
            <a:ext cx="542544" cy="461665"/>
          </a:xfrm>
          <a:prstGeom prst="rect">
            <a:avLst/>
          </a:prstGeom>
          <a:noFill/>
        </p:spPr>
        <p:txBody>
          <a:bodyPr wrap="square" rtlCol="0">
            <a:spAutoFit/>
          </a:bodyPr>
          <a:lstStyle/>
          <a:p>
            <a:r>
              <a:rPr lang="fr-FR" sz="2400" dirty="0">
                <a:solidFill>
                  <a:schemeClr val="bg1"/>
                </a:solidFill>
                <a:latin typeface="+mj-lt"/>
              </a:rPr>
              <a:t>15</a:t>
            </a:r>
          </a:p>
        </p:txBody>
      </p:sp>
    </p:spTree>
    <p:extLst>
      <p:ext uri="{BB962C8B-B14F-4D97-AF65-F5344CB8AC3E}">
        <p14:creationId xmlns:p14="http://schemas.microsoft.com/office/powerpoint/2010/main" val="1601734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4"/>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8" grpId="0" animBg="1"/>
      <p:bldP spid="14" grpId="0"/>
      <p:bldP spid="16"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F4382E-3B40-B4AF-2BD7-89E3E3E9544C}"/>
            </a:ext>
          </a:extLst>
        </p:cNvPr>
        <p:cNvGrpSpPr/>
        <p:nvPr/>
      </p:nvGrpSpPr>
      <p:grpSpPr>
        <a:xfrm>
          <a:off x="0" y="0"/>
          <a:ext cx="0" cy="0"/>
          <a:chOff x="0" y="0"/>
          <a:chExt cx="0" cy="0"/>
        </a:xfrm>
      </p:grpSpPr>
      <p:pic>
        <p:nvPicPr>
          <p:cNvPr id="16" name="Image 15">
            <a:extLst>
              <a:ext uri="{FF2B5EF4-FFF2-40B4-BE49-F238E27FC236}">
                <a16:creationId xmlns:a16="http://schemas.microsoft.com/office/drawing/2014/main" id="{128F1A99-BA2F-C237-5E6A-3F0A3889D0ED}"/>
              </a:ext>
            </a:extLst>
          </p:cNvPr>
          <p:cNvPicPr>
            <a:picLocks noChangeAspect="1"/>
          </p:cNvPicPr>
          <p:nvPr/>
        </p:nvPicPr>
        <p:blipFill>
          <a:blip r:embed="rId3"/>
          <a:stretch>
            <a:fillRect/>
          </a:stretch>
        </p:blipFill>
        <p:spPr>
          <a:xfrm>
            <a:off x="73398" y="3333608"/>
            <a:ext cx="4572396" cy="2877561"/>
          </a:xfrm>
          <a:prstGeom prst="rect">
            <a:avLst/>
          </a:prstGeom>
        </p:spPr>
      </p:pic>
      <p:cxnSp>
        <p:nvCxnSpPr>
          <p:cNvPr id="21" name="Connecteur droit 20">
            <a:extLst>
              <a:ext uri="{FF2B5EF4-FFF2-40B4-BE49-F238E27FC236}">
                <a16:creationId xmlns:a16="http://schemas.microsoft.com/office/drawing/2014/main" id="{45C127F3-E019-CD04-84D7-ACB68CB0A994}"/>
              </a:ext>
            </a:extLst>
          </p:cNvPr>
          <p:cNvCxnSpPr>
            <a:cxnSpLocks/>
          </p:cNvCxnSpPr>
          <p:nvPr/>
        </p:nvCxnSpPr>
        <p:spPr>
          <a:xfrm flipV="1">
            <a:off x="1680028" y="3553361"/>
            <a:ext cx="0" cy="2134597"/>
          </a:xfrm>
          <a:prstGeom prst="line">
            <a:avLst/>
          </a:prstGeom>
          <a:ln w="76200"/>
        </p:spPr>
        <p:style>
          <a:lnRef idx="2">
            <a:schemeClr val="dk1"/>
          </a:lnRef>
          <a:fillRef idx="0">
            <a:schemeClr val="dk1"/>
          </a:fillRef>
          <a:effectRef idx="1">
            <a:schemeClr val="dk1"/>
          </a:effectRef>
          <a:fontRef idx="minor">
            <a:schemeClr val="tx1"/>
          </a:fontRef>
        </p:style>
      </p:cxnSp>
      <p:pic>
        <p:nvPicPr>
          <p:cNvPr id="26" name="Image 25" descr="Une image contenant texte, diagramme, Tracé, ligne&#10;&#10;Le contenu généré par l’IA peut être incorrect.">
            <a:extLst>
              <a:ext uri="{FF2B5EF4-FFF2-40B4-BE49-F238E27FC236}">
                <a16:creationId xmlns:a16="http://schemas.microsoft.com/office/drawing/2014/main" id="{DA1147D2-6ACC-D138-3979-343D5951B1DD}"/>
              </a:ext>
            </a:extLst>
          </p:cNvPr>
          <p:cNvPicPr>
            <a:picLocks noChangeAspect="1"/>
          </p:cNvPicPr>
          <p:nvPr/>
        </p:nvPicPr>
        <p:blipFill rotWithShape="1">
          <a:blip r:embed="rId4"/>
          <a:srcRect l="879" t="478" r="718" b="42400"/>
          <a:stretch>
            <a:fillRect/>
          </a:stretch>
        </p:blipFill>
        <p:spPr bwMode="auto">
          <a:xfrm>
            <a:off x="4632107" y="3553361"/>
            <a:ext cx="7481945" cy="2833835"/>
          </a:xfrm>
          <a:prstGeom prst="rect">
            <a:avLst/>
          </a:prstGeom>
          <a:ln>
            <a:noFill/>
          </a:ln>
          <a:extLst>
            <a:ext uri="{53640926-AAD7-44D8-BBD7-CCE9431645EC}">
              <a14:shadowObscured xmlns:a14="http://schemas.microsoft.com/office/drawing/2010/main"/>
            </a:ext>
          </a:extLst>
        </p:spPr>
      </p:pic>
      <p:sp>
        <p:nvSpPr>
          <p:cNvPr id="27" name="ZoneTexte 26">
            <a:extLst>
              <a:ext uri="{FF2B5EF4-FFF2-40B4-BE49-F238E27FC236}">
                <a16:creationId xmlns:a16="http://schemas.microsoft.com/office/drawing/2014/main" id="{C390047C-C460-4710-73D9-75513554B39A}"/>
              </a:ext>
            </a:extLst>
          </p:cNvPr>
          <p:cNvSpPr txBox="1"/>
          <p:nvPr/>
        </p:nvSpPr>
        <p:spPr>
          <a:xfrm>
            <a:off x="5506057" y="3261311"/>
            <a:ext cx="6607995" cy="338554"/>
          </a:xfrm>
          <a:prstGeom prst="rect">
            <a:avLst/>
          </a:prstGeom>
          <a:noFill/>
        </p:spPr>
        <p:txBody>
          <a:bodyPr wrap="square" rtlCol="0">
            <a:spAutoFit/>
          </a:bodyPr>
          <a:lstStyle/>
          <a:p>
            <a:r>
              <a:rPr lang="fr-FR" sz="1600">
                <a:latin typeface="Marianne Light" panose="02000000000000000000" pitchFamily="2" charset="0"/>
              </a:rPr>
              <a:t>Modélisation du spectre de la réponse fréquentielle d’une BTC</a:t>
            </a:r>
          </a:p>
        </p:txBody>
      </p:sp>
      <p:sp>
        <p:nvSpPr>
          <p:cNvPr id="29" name="ZoneTexte 28">
            <a:extLst>
              <a:ext uri="{FF2B5EF4-FFF2-40B4-BE49-F238E27FC236}">
                <a16:creationId xmlns:a16="http://schemas.microsoft.com/office/drawing/2014/main" id="{B9B100E0-95F7-A141-967A-4608EFCC7CE4}"/>
              </a:ext>
            </a:extLst>
          </p:cNvPr>
          <p:cNvSpPr txBox="1"/>
          <p:nvPr/>
        </p:nvSpPr>
        <p:spPr>
          <a:xfrm>
            <a:off x="303006" y="1141204"/>
            <a:ext cx="7775986" cy="338554"/>
          </a:xfrm>
          <a:prstGeom prst="rect">
            <a:avLst/>
          </a:prstGeom>
          <a:noFill/>
        </p:spPr>
        <p:txBody>
          <a:bodyPr wrap="square">
            <a:spAutoFit/>
          </a:bodyPr>
          <a:lstStyle/>
          <a:p>
            <a:r>
              <a:rPr lang="fr-FR" sz="1600" b="1">
                <a:latin typeface="Marianne Light" panose="02000000000000000000" pitchFamily="2" charset="0"/>
              </a:rPr>
              <a:t>Comparaison de résultats des méthodes modales</a:t>
            </a:r>
            <a:endParaRPr lang="fr-FR" sz="1600" b="1" noProof="0">
              <a:latin typeface="Marianne Light" panose="02000000000000000000" pitchFamily="2" charset="0"/>
            </a:endParaRPr>
          </a:p>
        </p:txBody>
      </p:sp>
      <p:pic>
        <p:nvPicPr>
          <p:cNvPr id="17" name="Image 16" descr="Une image contenant boîte, violet, cube&#10;&#10;Le contenu généré par l’IA peut être incorrect.">
            <a:extLst>
              <a:ext uri="{FF2B5EF4-FFF2-40B4-BE49-F238E27FC236}">
                <a16:creationId xmlns:a16="http://schemas.microsoft.com/office/drawing/2014/main" id="{81BFF683-BD8E-06B3-B09B-1E4B11A63767}"/>
              </a:ext>
            </a:extLst>
          </p:cNvPr>
          <p:cNvPicPr>
            <a:picLocks noChangeAspect="1"/>
          </p:cNvPicPr>
          <p:nvPr/>
        </p:nvPicPr>
        <p:blipFill>
          <a:blip r:embed="rId5">
            <a:extLst>
              <a:ext uri="{28A0092B-C50C-407E-A947-70E740481C1C}">
                <a14:useLocalDpi xmlns:a14="http://schemas.microsoft.com/office/drawing/2010/main" val="0"/>
              </a:ext>
            </a:extLst>
          </a:blip>
          <a:srcRect l="22323" t="16687" r="20635" b="11609"/>
          <a:stretch>
            <a:fillRect/>
          </a:stretch>
        </p:blipFill>
        <p:spPr>
          <a:xfrm>
            <a:off x="5598024" y="1757507"/>
            <a:ext cx="1456647" cy="1373270"/>
          </a:xfrm>
          <a:prstGeom prst="rect">
            <a:avLst/>
          </a:prstGeom>
        </p:spPr>
      </p:pic>
      <p:pic>
        <p:nvPicPr>
          <p:cNvPr id="34" name="Image 33" descr="Une image contenant Caractère coloré, ligne, carré, capture d’écran&#10;&#10;Le contenu généré par l’IA peut être incorrect.">
            <a:extLst>
              <a:ext uri="{FF2B5EF4-FFF2-40B4-BE49-F238E27FC236}">
                <a16:creationId xmlns:a16="http://schemas.microsoft.com/office/drawing/2014/main" id="{FF01BC95-DD15-6793-702B-36B3C354A26A}"/>
              </a:ext>
            </a:extLst>
          </p:cNvPr>
          <p:cNvPicPr>
            <a:picLocks noChangeAspect="1"/>
          </p:cNvPicPr>
          <p:nvPr/>
        </p:nvPicPr>
        <p:blipFill>
          <a:blip r:embed="rId6"/>
          <a:srcRect b="2544"/>
          <a:stretch>
            <a:fillRect/>
          </a:stretch>
        </p:blipFill>
        <p:spPr>
          <a:xfrm>
            <a:off x="2613557" y="1840204"/>
            <a:ext cx="1965258" cy="1325563"/>
          </a:xfrm>
          <a:prstGeom prst="rect">
            <a:avLst/>
          </a:prstGeom>
        </p:spPr>
      </p:pic>
      <p:sp>
        <p:nvSpPr>
          <p:cNvPr id="35" name="Titre 1">
            <a:extLst>
              <a:ext uri="{FF2B5EF4-FFF2-40B4-BE49-F238E27FC236}">
                <a16:creationId xmlns:a16="http://schemas.microsoft.com/office/drawing/2014/main" id="{19B746EA-CA0F-61A0-EC60-D4C049B33BBF}"/>
              </a:ext>
            </a:extLst>
          </p:cNvPr>
          <p:cNvSpPr txBox="1">
            <a:spLocks/>
          </p:cNvSpPr>
          <p:nvPr/>
        </p:nvSpPr>
        <p:spPr>
          <a:xfrm>
            <a:off x="235412" y="50079"/>
            <a:ext cx="119565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fr-FR" dirty="0"/>
              <a:t>Effet de l’hétérogénéité | Teneur en eau | EMA </a:t>
            </a:r>
          </a:p>
        </p:txBody>
      </p:sp>
      <p:sp>
        <p:nvSpPr>
          <p:cNvPr id="36" name="Flèche : droite 35">
            <a:extLst>
              <a:ext uri="{FF2B5EF4-FFF2-40B4-BE49-F238E27FC236}">
                <a16:creationId xmlns:a16="http://schemas.microsoft.com/office/drawing/2014/main" id="{DBCD0B41-DBC5-0746-6BF5-888EEC779CFF}"/>
              </a:ext>
            </a:extLst>
          </p:cNvPr>
          <p:cNvSpPr/>
          <p:nvPr/>
        </p:nvSpPr>
        <p:spPr>
          <a:xfrm>
            <a:off x="4827162" y="2356791"/>
            <a:ext cx="522515" cy="292388"/>
          </a:xfrm>
          <a:prstGeom prst="rightArrow">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fr-FR"/>
          </a:p>
        </p:txBody>
      </p:sp>
      <p:sp>
        <p:nvSpPr>
          <p:cNvPr id="37" name="ZoneTexte 36">
            <a:extLst>
              <a:ext uri="{FF2B5EF4-FFF2-40B4-BE49-F238E27FC236}">
                <a16:creationId xmlns:a16="http://schemas.microsoft.com/office/drawing/2014/main" id="{94934636-3A1D-E0D6-8340-2F920E562A18}"/>
              </a:ext>
            </a:extLst>
          </p:cNvPr>
          <p:cNvSpPr txBox="1"/>
          <p:nvPr/>
        </p:nvSpPr>
        <p:spPr>
          <a:xfrm>
            <a:off x="6996365" y="4101318"/>
            <a:ext cx="2063751" cy="307777"/>
          </a:xfrm>
          <a:prstGeom prst="rect">
            <a:avLst/>
          </a:prstGeom>
          <a:noFill/>
        </p:spPr>
        <p:txBody>
          <a:bodyPr wrap="square" rtlCol="0">
            <a:spAutoFit/>
          </a:bodyPr>
          <a:lstStyle/>
          <a:p>
            <a:r>
              <a:rPr lang="fr-FR" sz="1400" b="1" err="1"/>
              <a:t>Wmoyen</a:t>
            </a:r>
            <a:r>
              <a:rPr lang="fr-FR" sz="1400" b="1"/>
              <a:t> =2.8%)</a:t>
            </a:r>
          </a:p>
        </p:txBody>
      </p:sp>
      <mc:AlternateContent xmlns:mc="http://schemas.openxmlformats.org/markup-compatibility/2006" xmlns:a14="http://schemas.microsoft.com/office/drawing/2010/main">
        <mc:Choice Requires="a14">
          <p:sp>
            <p:nvSpPr>
              <p:cNvPr id="38" name="ZoneTexte 37">
                <a:extLst>
                  <a:ext uri="{FF2B5EF4-FFF2-40B4-BE49-F238E27FC236}">
                    <a16:creationId xmlns:a16="http://schemas.microsoft.com/office/drawing/2014/main" id="{98CB3E5B-3F14-88A2-65E8-893D4634D3AD}"/>
                  </a:ext>
                </a:extLst>
              </p:cNvPr>
              <p:cNvSpPr txBox="1"/>
              <p:nvPr/>
            </p:nvSpPr>
            <p:spPr>
              <a:xfrm>
                <a:off x="9072816" y="5300983"/>
                <a:ext cx="2703891" cy="369332"/>
              </a:xfrm>
              <a:prstGeom prst="rect">
                <a:avLst/>
              </a:prstGeom>
              <a:noFill/>
            </p:spPr>
            <p:txBody>
              <a:bodyPr wrap="square" rtlCol="0">
                <a:spAutoFit/>
              </a:bodyPr>
              <a:lstStyle/>
              <a:p>
                <a:r>
                  <a:rPr lang="fr-FR">
                    <a:solidFill>
                      <a:schemeClr val="bg1">
                        <a:lumMod val="75000"/>
                      </a:schemeClr>
                    </a:solidFill>
                  </a:rPr>
                  <a:t>&lt;E(w)&gt;  </a:t>
                </a:r>
                <a14:m>
                  <m:oMath xmlns:m="http://schemas.openxmlformats.org/officeDocument/2006/math">
                    <m:r>
                      <a:rPr lang="fr-FR" b="0" i="1" smtClean="0">
                        <a:solidFill>
                          <a:schemeClr val="bg1">
                            <a:lumMod val="75000"/>
                          </a:schemeClr>
                        </a:solidFill>
                        <a:latin typeface="Cambria Math" panose="02040503050406030204" pitchFamily="18" charset="0"/>
                      </a:rPr>
                      <m:t>≤</m:t>
                    </m:r>
                  </m:oMath>
                </a14:m>
                <a:r>
                  <a:rPr lang="fr-FR"/>
                  <a:t>  E(&lt;w&gt;)</a:t>
                </a:r>
              </a:p>
            </p:txBody>
          </p:sp>
        </mc:Choice>
        <mc:Fallback xmlns="">
          <p:sp>
            <p:nvSpPr>
              <p:cNvPr id="38" name="ZoneTexte 37">
                <a:extLst>
                  <a:ext uri="{FF2B5EF4-FFF2-40B4-BE49-F238E27FC236}">
                    <a16:creationId xmlns:a16="http://schemas.microsoft.com/office/drawing/2014/main" id="{98CB3E5B-3F14-88A2-65E8-893D4634D3AD}"/>
                  </a:ext>
                </a:extLst>
              </p:cNvPr>
              <p:cNvSpPr txBox="1">
                <a:spLocks noRot="1" noChangeAspect="1" noMove="1" noResize="1" noEditPoints="1" noAdjustHandles="1" noChangeArrowheads="1" noChangeShapeType="1" noTextEdit="1"/>
              </p:cNvSpPr>
              <p:nvPr/>
            </p:nvSpPr>
            <p:spPr>
              <a:xfrm>
                <a:off x="9072816" y="5300983"/>
                <a:ext cx="2703891" cy="369332"/>
              </a:xfrm>
              <a:prstGeom prst="rect">
                <a:avLst/>
              </a:prstGeom>
              <a:blipFill>
                <a:blip r:embed="rId7"/>
                <a:stretch>
                  <a:fillRect l="-1802" t="-10000" b="-26667"/>
                </a:stretch>
              </a:blipFill>
            </p:spPr>
            <p:txBody>
              <a:bodyPr/>
              <a:lstStyle/>
              <a:p>
                <a:r>
                  <a:rPr lang="en-US">
                    <a:noFill/>
                  </a:rPr>
                  <a:t> </a:t>
                </a:r>
              </a:p>
            </p:txBody>
          </p:sp>
        </mc:Fallback>
      </mc:AlternateContent>
      <p:sp>
        <p:nvSpPr>
          <p:cNvPr id="19" name="ZoneTexte 18">
            <a:extLst>
              <a:ext uri="{FF2B5EF4-FFF2-40B4-BE49-F238E27FC236}">
                <a16:creationId xmlns:a16="http://schemas.microsoft.com/office/drawing/2014/main" id="{08124E9C-0AA0-0589-9D57-705F8441930E}"/>
              </a:ext>
            </a:extLst>
          </p:cNvPr>
          <p:cNvSpPr txBox="1"/>
          <p:nvPr/>
        </p:nvSpPr>
        <p:spPr>
          <a:xfrm>
            <a:off x="7186406" y="1994916"/>
            <a:ext cx="4432346" cy="707886"/>
          </a:xfrm>
          <a:prstGeom prst="rect">
            <a:avLst/>
          </a:prstGeom>
          <a:noFill/>
        </p:spPr>
        <p:txBody>
          <a:bodyPr wrap="square">
            <a:spAutoFit/>
          </a:bodyPr>
          <a:lstStyle/>
          <a:p>
            <a:pPr algn="ctr"/>
            <a:r>
              <a:rPr lang="fr-FR" sz="2000" dirty="0">
                <a:latin typeface="Marianne Light" panose="02000000000000000000" pitchFamily="2" charset="0"/>
              </a:rPr>
              <a:t>Couplage modélisation séchage </a:t>
            </a:r>
          </a:p>
          <a:p>
            <a:pPr algn="ctr"/>
            <a:r>
              <a:rPr lang="fr-FR" sz="2000" noProof="0" dirty="0">
                <a:latin typeface="Marianne Light" panose="02000000000000000000" pitchFamily="2" charset="0"/>
              </a:rPr>
              <a:t>+</a:t>
            </a:r>
            <a:r>
              <a:rPr lang="fr-FR" sz="2000" dirty="0">
                <a:latin typeface="Marianne Light" panose="02000000000000000000" pitchFamily="2" charset="0"/>
              </a:rPr>
              <a:t> loi</a:t>
            </a:r>
            <a:r>
              <a:rPr lang="fr-FR" sz="2000" noProof="0" dirty="0">
                <a:latin typeface="Marianne Light" panose="02000000000000000000" pitchFamily="2" charset="0"/>
              </a:rPr>
              <a:t> mécanique</a:t>
            </a:r>
          </a:p>
        </p:txBody>
      </p:sp>
      <p:cxnSp>
        <p:nvCxnSpPr>
          <p:cNvPr id="8" name="Connecteur droit 7">
            <a:extLst>
              <a:ext uri="{FF2B5EF4-FFF2-40B4-BE49-F238E27FC236}">
                <a16:creationId xmlns:a16="http://schemas.microsoft.com/office/drawing/2014/main" id="{E00C18B0-F05C-73D5-0A47-B8A715C8A36A}"/>
              </a:ext>
            </a:extLst>
          </p:cNvPr>
          <p:cNvCxnSpPr/>
          <p:nvPr/>
        </p:nvCxnSpPr>
        <p:spPr>
          <a:xfrm>
            <a:off x="379847" y="958258"/>
            <a:ext cx="4371033" cy="0"/>
          </a:xfrm>
          <a:prstGeom prst="line">
            <a:avLst/>
          </a:prstGeom>
          <a:ln w="28575">
            <a:solidFill>
              <a:schemeClr val="bg1">
                <a:lumMod val="85000"/>
                <a:alpha val="95000"/>
              </a:schemeClr>
            </a:solidFill>
          </a:ln>
        </p:spPr>
        <p:style>
          <a:lnRef idx="3">
            <a:schemeClr val="accent2"/>
          </a:lnRef>
          <a:fillRef idx="0">
            <a:schemeClr val="accent2"/>
          </a:fillRef>
          <a:effectRef idx="2">
            <a:schemeClr val="accent2"/>
          </a:effectRef>
          <a:fontRef idx="minor">
            <a:schemeClr val="tx1"/>
          </a:fontRef>
        </p:style>
      </p:cxnSp>
      <p:sp>
        <p:nvSpPr>
          <p:cNvPr id="2" name="ZoneTexte 1">
            <a:extLst>
              <a:ext uri="{FF2B5EF4-FFF2-40B4-BE49-F238E27FC236}">
                <a16:creationId xmlns:a16="http://schemas.microsoft.com/office/drawing/2014/main" id="{28AA67F1-3D9D-3057-83A4-CEF1D564FDAD}"/>
              </a:ext>
            </a:extLst>
          </p:cNvPr>
          <p:cNvSpPr txBox="1"/>
          <p:nvPr/>
        </p:nvSpPr>
        <p:spPr>
          <a:xfrm>
            <a:off x="3375738" y="4101318"/>
            <a:ext cx="764458" cy="215444"/>
          </a:xfrm>
          <a:prstGeom prst="rect">
            <a:avLst/>
          </a:prstGeom>
          <a:solidFill>
            <a:schemeClr val="bg1"/>
          </a:solidFill>
        </p:spPr>
        <p:txBody>
          <a:bodyPr wrap="square" lIns="0" tIns="0" rIns="0" bIns="0" rtlCol="0">
            <a:spAutoFit/>
          </a:bodyPr>
          <a:lstStyle/>
          <a:p>
            <a:r>
              <a:rPr lang="fr-FR" sz="1400" dirty="0">
                <a:solidFill>
                  <a:schemeClr val="accent1">
                    <a:lumMod val="50000"/>
                  </a:schemeClr>
                </a:solidFill>
              </a:rPr>
              <a:t> locale</a:t>
            </a:r>
          </a:p>
        </p:txBody>
      </p:sp>
      <p:pic>
        <p:nvPicPr>
          <p:cNvPr id="3" name="Image 2">
            <a:extLst>
              <a:ext uri="{FF2B5EF4-FFF2-40B4-BE49-F238E27FC236}">
                <a16:creationId xmlns:a16="http://schemas.microsoft.com/office/drawing/2014/main" id="{4DC1E026-4E0E-609B-9744-D0D8969743FC}"/>
              </a:ext>
            </a:extLst>
          </p:cNvPr>
          <p:cNvPicPr>
            <a:picLocks noChangeAspect="1"/>
          </p:cNvPicPr>
          <p:nvPr/>
        </p:nvPicPr>
        <p:blipFill>
          <a:blip r:embed="rId8"/>
          <a:srcRect l="16436" t="15908" r="52533" b="16696"/>
          <a:stretch>
            <a:fillRect/>
          </a:stretch>
        </p:blipFill>
        <p:spPr>
          <a:xfrm>
            <a:off x="1076025" y="1699495"/>
            <a:ext cx="942239" cy="1529997"/>
          </a:xfrm>
          <a:prstGeom prst="rect">
            <a:avLst/>
          </a:prstGeom>
          <a:noFill/>
          <a:ln w="19050">
            <a:solidFill>
              <a:schemeClr val="bg2">
                <a:lumMod val="90000"/>
              </a:schemeClr>
            </a:solidFill>
          </a:ln>
          <a:effectLst>
            <a:outerShdw blurRad="50800" dist="38100" dir="2700000" algn="tl" rotWithShape="0">
              <a:prstClr val="black">
                <a:alpha val="40000"/>
              </a:prstClr>
            </a:outerShdw>
          </a:effectLst>
        </p:spPr>
      </p:pic>
      <p:sp>
        <p:nvSpPr>
          <p:cNvPr id="5" name="Flèche : droite 4">
            <a:extLst>
              <a:ext uri="{FF2B5EF4-FFF2-40B4-BE49-F238E27FC236}">
                <a16:creationId xmlns:a16="http://schemas.microsoft.com/office/drawing/2014/main" id="{3943E181-EE38-60FD-A3D9-23B14DEA4786}"/>
              </a:ext>
            </a:extLst>
          </p:cNvPr>
          <p:cNvSpPr/>
          <p:nvPr/>
        </p:nvSpPr>
        <p:spPr>
          <a:xfrm rot="5400000">
            <a:off x="2968285" y="2018870"/>
            <a:ext cx="522515" cy="292388"/>
          </a:xfrm>
          <a:prstGeom prst="rightArrow">
            <a:avLst/>
          </a:prstGeom>
          <a:solidFill>
            <a:schemeClr val="accent1">
              <a:lumMod val="40000"/>
              <a:lumOff val="60000"/>
            </a:schemeClr>
          </a:solidFill>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fr-FR"/>
          </a:p>
        </p:txBody>
      </p:sp>
      <p:sp>
        <p:nvSpPr>
          <p:cNvPr id="6" name="Flèche : droite 5">
            <a:extLst>
              <a:ext uri="{FF2B5EF4-FFF2-40B4-BE49-F238E27FC236}">
                <a16:creationId xmlns:a16="http://schemas.microsoft.com/office/drawing/2014/main" id="{DAB506B0-AE4C-C817-44C3-9962E035FEB5}"/>
              </a:ext>
            </a:extLst>
          </p:cNvPr>
          <p:cNvSpPr/>
          <p:nvPr/>
        </p:nvSpPr>
        <p:spPr>
          <a:xfrm rot="10800000">
            <a:off x="1705611" y="2202665"/>
            <a:ext cx="522515" cy="292388"/>
          </a:xfrm>
          <a:prstGeom prst="rightArrow">
            <a:avLst/>
          </a:prstGeom>
          <a:solidFill>
            <a:schemeClr val="accent1">
              <a:lumMod val="40000"/>
              <a:lumOff val="60000"/>
            </a:schemeClr>
          </a:solidFill>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fr-FR"/>
          </a:p>
        </p:txBody>
      </p:sp>
      <p:sp>
        <p:nvSpPr>
          <p:cNvPr id="4" name="ZoneTexte 3">
            <a:extLst>
              <a:ext uri="{FF2B5EF4-FFF2-40B4-BE49-F238E27FC236}">
                <a16:creationId xmlns:a16="http://schemas.microsoft.com/office/drawing/2014/main" id="{A37A2504-250E-239B-EB19-934E5BE9D7BB}"/>
              </a:ext>
            </a:extLst>
          </p:cNvPr>
          <p:cNvSpPr txBox="1"/>
          <p:nvPr/>
        </p:nvSpPr>
        <p:spPr>
          <a:xfrm>
            <a:off x="11649456" y="6396335"/>
            <a:ext cx="542544" cy="461665"/>
          </a:xfrm>
          <a:prstGeom prst="rect">
            <a:avLst/>
          </a:prstGeom>
          <a:noFill/>
        </p:spPr>
        <p:txBody>
          <a:bodyPr wrap="square" rtlCol="0">
            <a:spAutoFit/>
          </a:bodyPr>
          <a:lstStyle/>
          <a:p>
            <a:r>
              <a:rPr lang="fr-FR" sz="2400" dirty="0">
                <a:solidFill>
                  <a:schemeClr val="bg1">
                    <a:lumMod val="75000"/>
                  </a:schemeClr>
                </a:solidFill>
                <a:latin typeface="+mj-lt"/>
              </a:rPr>
              <a:t>16</a:t>
            </a:r>
          </a:p>
        </p:txBody>
      </p:sp>
    </p:spTree>
    <p:extLst>
      <p:ext uri="{BB962C8B-B14F-4D97-AF65-F5344CB8AC3E}">
        <p14:creationId xmlns:p14="http://schemas.microsoft.com/office/powerpoint/2010/main" val="1445319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7"/>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8"/>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9"/>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6"/>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p:bldP spid="36" grpId="0" animBg="1"/>
      <p:bldP spid="37" grpId="0"/>
      <p:bldP spid="38" grpId="0"/>
      <p:bldP spid="19"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042AB3-2AF5-490E-B472-959373A761B1}"/>
              </a:ext>
            </a:extLst>
          </p:cNvPr>
          <p:cNvSpPr>
            <a:spLocks noGrp="1"/>
          </p:cNvSpPr>
          <p:nvPr>
            <p:ph idx="1"/>
          </p:nvPr>
        </p:nvSpPr>
        <p:spPr>
          <a:xfrm>
            <a:off x="253573" y="1983750"/>
            <a:ext cx="4623579" cy="4351338"/>
          </a:xfrm>
        </p:spPr>
        <p:txBody>
          <a:bodyPr vert="horz" lIns="91440" tIns="45720" rIns="91440" bIns="45720" rtlCol="0" anchor="t">
            <a:normAutofit/>
          </a:bodyPr>
          <a:lstStyle/>
          <a:p>
            <a:r>
              <a:rPr lang="en-US" dirty="0" err="1"/>
              <a:t>Contexte</a:t>
            </a:r>
            <a:r>
              <a:rPr lang="en-US" dirty="0"/>
              <a:t> du </a:t>
            </a:r>
            <a:r>
              <a:rPr lang="en-US" dirty="0" err="1"/>
              <a:t>projet</a:t>
            </a:r>
            <a:r>
              <a:rPr lang="en-US" dirty="0"/>
              <a:t> </a:t>
            </a:r>
            <a:r>
              <a:rPr lang="en-US" dirty="0" err="1"/>
              <a:t>Parasisterre</a:t>
            </a:r>
            <a:r>
              <a:rPr lang="en-US" dirty="0"/>
              <a:t> /</a:t>
            </a:r>
            <a:r>
              <a:rPr lang="en-US" dirty="0" err="1"/>
              <a:t>Thèse</a:t>
            </a:r>
            <a:r>
              <a:rPr lang="en-US" dirty="0"/>
              <a:t> Guillaume CANDONI</a:t>
            </a:r>
          </a:p>
          <a:p>
            <a:pPr marL="0" indent="0">
              <a:buNone/>
            </a:pPr>
            <a:endParaRPr lang="en-US" dirty="0"/>
          </a:p>
          <a:p>
            <a:pPr marL="0" indent="0">
              <a:buNone/>
            </a:pPr>
            <a:r>
              <a:rPr lang="en-US" dirty="0"/>
              <a:t>Etude du </a:t>
            </a:r>
            <a:r>
              <a:rPr lang="en-US" dirty="0" err="1"/>
              <a:t>comportement</a:t>
            </a:r>
            <a:r>
              <a:rPr lang="en-US" dirty="0"/>
              <a:t> </a:t>
            </a:r>
            <a:r>
              <a:rPr lang="en-US" dirty="0" err="1"/>
              <a:t>sismique</a:t>
            </a:r>
            <a:r>
              <a:rPr lang="en-US" dirty="0"/>
              <a:t> des structures </a:t>
            </a:r>
            <a:r>
              <a:rPr lang="en-US" dirty="0" err="1"/>
              <a:t>en</a:t>
            </a:r>
            <a:r>
              <a:rPr lang="en-US" dirty="0"/>
              <a:t> pisé </a:t>
            </a:r>
            <a:r>
              <a:rPr lang="en-US" dirty="0" err="1"/>
              <a:t>ou</a:t>
            </a:r>
            <a:r>
              <a:rPr lang="en-US" dirty="0"/>
              <a:t> </a:t>
            </a:r>
            <a:r>
              <a:rPr lang="en-US" dirty="0" err="1"/>
              <a:t>incluant</a:t>
            </a:r>
            <a:r>
              <a:rPr lang="en-US" dirty="0"/>
              <a:t> des </a:t>
            </a:r>
            <a:r>
              <a:rPr lang="en-US" dirty="0" err="1"/>
              <a:t>éléments</a:t>
            </a:r>
            <a:r>
              <a:rPr lang="en-US" dirty="0"/>
              <a:t> </a:t>
            </a:r>
            <a:r>
              <a:rPr lang="en-US" dirty="0" err="1"/>
              <a:t>en</a:t>
            </a:r>
            <a:r>
              <a:rPr lang="en-US" dirty="0"/>
              <a:t> pisé</a:t>
            </a:r>
          </a:p>
          <a:p>
            <a:pPr marL="0" indent="0">
              <a:buNone/>
            </a:pPr>
            <a:endParaRPr lang="en-US" dirty="0"/>
          </a:p>
        </p:txBody>
      </p:sp>
      <p:pic>
        <p:nvPicPr>
          <p:cNvPr id="5" name="Image 2">
            <a:extLst>
              <a:ext uri="{FF2B5EF4-FFF2-40B4-BE49-F238E27FC236}">
                <a16:creationId xmlns:a16="http://schemas.microsoft.com/office/drawing/2014/main" id="{A0343D09-E0CA-B41F-F326-EA74379F7CBD}"/>
              </a:ext>
            </a:extLst>
          </p:cNvPr>
          <p:cNvPicPr>
            <a:picLocks noChangeAspect="1"/>
          </p:cNvPicPr>
          <p:nvPr/>
        </p:nvPicPr>
        <p:blipFill>
          <a:blip r:embed="rId2"/>
          <a:stretch>
            <a:fillRect/>
          </a:stretch>
        </p:blipFill>
        <p:spPr>
          <a:xfrm>
            <a:off x="5056408" y="1929940"/>
            <a:ext cx="7124146" cy="3953728"/>
          </a:xfrm>
          <a:prstGeom prst="rect">
            <a:avLst/>
          </a:prstGeom>
        </p:spPr>
      </p:pic>
      <p:sp>
        <p:nvSpPr>
          <p:cNvPr id="7" name="ZoneTexte 28">
            <a:extLst>
              <a:ext uri="{FF2B5EF4-FFF2-40B4-BE49-F238E27FC236}">
                <a16:creationId xmlns:a16="http://schemas.microsoft.com/office/drawing/2014/main" id="{F39AE08D-5FF4-BB99-DC8C-0E493F210ED4}"/>
              </a:ext>
            </a:extLst>
          </p:cNvPr>
          <p:cNvSpPr txBox="1"/>
          <p:nvPr/>
        </p:nvSpPr>
        <p:spPr>
          <a:xfrm>
            <a:off x="5854134" y="6211339"/>
            <a:ext cx="5280677" cy="307777"/>
          </a:xfrm>
          <a:prstGeom prst="rect">
            <a:avLst/>
          </a:prstGeom>
          <a:noFill/>
        </p:spPr>
        <p:txBody>
          <a:bodyPr wrap="none" rtlCol="0">
            <a:spAutoFit/>
          </a:bodyPr>
          <a:lstStyle/>
          <a:p>
            <a:pPr algn="ctr">
              <a:spcAft>
                <a:spcPts val="1000"/>
              </a:spcAft>
            </a:pPr>
            <a:r>
              <a:rPr lang="fr-FR" sz="1400" i="1" u="sng" dirty="0">
                <a:solidFill>
                  <a:srgbClr val="44546A"/>
                </a:solidFill>
                <a:latin typeface="Calibri" panose="020F0502020204030204" pitchFamily="34" charset="0"/>
                <a:ea typeface="Calibri" panose="020F0502020204030204" pitchFamily="34" charset="0"/>
                <a:cs typeface="Times New Roman" panose="02020603050405020304" pitchFamily="18" charset="0"/>
              </a:rPr>
              <a:t>Superposition du zonage sismique et des zones de construction en pisé</a:t>
            </a:r>
          </a:p>
        </p:txBody>
      </p:sp>
      <p:sp>
        <p:nvSpPr>
          <p:cNvPr id="9" name="Rectangle 8">
            <a:extLst>
              <a:ext uri="{FF2B5EF4-FFF2-40B4-BE49-F238E27FC236}">
                <a16:creationId xmlns:a16="http://schemas.microsoft.com/office/drawing/2014/main" id="{27A98185-B4D6-2A44-66F0-CDBF65DA6D28}"/>
              </a:ext>
            </a:extLst>
          </p:cNvPr>
          <p:cNvSpPr/>
          <p:nvPr/>
        </p:nvSpPr>
        <p:spPr>
          <a:xfrm>
            <a:off x="5860479" y="5893615"/>
            <a:ext cx="2631432" cy="307777"/>
          </a:xfrm>
          <a:prstGeom prst="rect">
            <a:avLst/>
          </a:prstGeom>
        </p:spPr>
        <p:txBody>
          <a:bodyPr wrap="square">
            <a:spAutoFit/>
          </a:bodyPr>
          <a:lstStyle/>
          <a:p>
            <a:pPr algn="ctr">
              <a:spcAft>
                <a:spcPts val="1000"/>
              </a:spcAft>
            </a:pPr>
            <a:r>
              <a:rPr lang="fr-FR" sz="1400" i="1" u="sng" dirty="0">
                <a:solidFill>
                  <a:srgbClr val="44546A"/>
                </a:solidFill>
                <a:latin typeface="Calibri" panose="020F0502020204030204" pitchFamily="34" charset="0"/>
                <a:ea typeface="Calibri" panose="020F0502020204030204" pitchFamily="34" charset="0"/>
                <a:cs typeface="Times New Roman" panose="02020603050405020304" pitchFamily="18" charset="0"/>
              </a:rPr>
              <a:t>zonage sismique en 1991</a:t>
            </a:r>
          </a:p>
        </p:txBody>
      </p:sp>
      <p:sp>
        <p:nvSpPr>
          <p:cNvPr id="11" name="Rectangle 10">
            <a:extLst>
              <a:ext uri="{FF2B5EF4-FFF2-40B4-BE49-F238E27FC236}">
                <a16:creationId xmlns:a16="http://schemas.microsoft.com/office/drawing/2014/main" id="{8330A77B-C061-1380-372C-D8E69ABAB4B9}"/>
              </a:ext>
            </a:extLst>
          </p:cNvPr>
          <p:cNvSpPr/>
          <p:nvPr/>
        </p:nvSpPr>
        <p:spPr>
          <a:xfrm>
            <a:off x="8408908" y="5885834"/>
            <a:ext cx="2631432" cy="307777"/>
          </a:xfrm>
          <a:prstGeom prst="rect">
            <a:avLst/>
          </a:prstGeom>
        </p:spPr>
        <p:txBody>
          <a:bodyPr wrap="square">
            <a:spAutoFit/>
          </a:bodyPr>
          <a:lstStyle/>
          <a:p>
            <a:pPr algn="ctr">
              <a:spcAft>
                <a:spcPts val="1000"/>
              </a:spcAft>
            </a:pPr>
            <a:r>
              <a:rPr lang="fr-FR" sz="1400" i="1" u="sng" dirty="0">
                <a:solidFill>
                  <a:srgbClr val="44546A"/>
                </a:solidFill>
                <a:latin typeface="Calibri" panose="020F0502020204030204" pitchFamily="34" charset="0"/>
                <a:ea typeface="Calibri" panose="020F0502020204030204" pitchFamily="34" charset="0"/>
                <a:cs typeface="Times New Roman" panose="02020603050405020304" pitchFamily="18" charset="0"/>
              </a:rPr>
              <a:t>zonage sismique en 2010</a:t>
            </a:r>
          </a:p>
        </p:txBody>
      </p:sp>
      <p:sp>
        <p:nvSpPr>
          <p:cNvPr id="19" name="ZoneTexte 75">
            <a:extLst>
              <a:ext uri="{FF2B5EF4-FFF2-40B4-BE49-F238E27FC236}">
                <a16:creationId xmlns:a16="http://schemas.microsoft.com/office/drawing/2014/main" id="{8FED24B3-FE02-6222-C9A4-4B154265369A}"/>
              </a:ext>
            </a:extLst>
          </p:cNvPr>
          <p:cNvSpPr txBox="1"/>
          <p:nvPr/>
        </p:nvSpPr>
        <p:spPr>
          <a:xfrm>
            <a:off x="7755039" y="1482608"/>
            <a:ext cx="2376292" cy="307777"/>
          </a:xfrm>
          <a:prstGeom prst="rect">
            <a:avLst/>
          </a:prstGeom>
          <a:noFill/>
        </p:spPr>
        <p:txBody>
          <a:bodyPr wrap="none" rtlCol="0">
            <a:spAutoFit/>
          </a:bodyPr>
          <a:lstStyle/>
          <a:p>
            <a:pPr algn="ctr">
              <a:spcAft>
                <a:spcPts val="1000"/>
              </a:spcAft>
            </a:pPr>
            <a:r>
              <a:rPr lang="fr-FR" sz="1400" i="1" dirty="0">
                <a:latin typeface="Calibri" panose="020F0502020204030204" pitchFamily="34" charset="0"/>
                <a:ea typeface="Calibri" panose="020F0502020204030204" pitchFamily="34" charset="0"/>
                <a:cs typeface="Times New Roman" panose="02020603050405020304" pitchFamily="18" charset="0"/>
              </a:rPr>
              <a:t>Présence de bâtiments en pisé</a:t>
            </a:r>
          </a:p>
        </p:txBody>
      </p:sp>
      <p:grpSp>
        <p:nvGrpSpPr>
          <p:cNvPr id="27" name="Groupe 96">
            <a:extLst>
              <a:ext uri="{FF2B5EF4-FFF2-40B4-BE49-F238E27FC236}">
                <a16:creationId xmlns:a16="http://schemas.microsoft.com/office/drawing/2014/main" id="{00CA6A04-6701-D51D-0CC5-02BD4EF20C04}"/>
              </a:ext>
            </a:extLst>
          </p:cNvPr>
          <p:cNvGrpSpPr/>
          <p:nvPr/>
        </p:nvGrpSpPr>
        <p:grpSpPr>
          <a:xfrm>
            <a:off x="6925967" y="1506944"/>
            <a:ext cx="500456" cy="259104"/>
            <a:chOff x="7942270" y="1406290"/>
            <a:chExt cx="500456" cy="259104"/>
          </a:xfrm>
        </p:grpSpPr>
        <p:sp>
          <p:nvSpPr>
            <p:cNvPr id="21" name="Rectangle 20">
              <a:extLst>
                <a:ext uri="{FF2B5EF4-FFF2-40B4-BE49-F238E27FC236}">
                  <a16:creationId xmlns:a16="http://schemas.microsoft.com/office/drawing/2014/main" id="{04E1D9F6-8C53-4717-9ACE-26EF5F027F64}"/>
                </a:ext>
              </a:extLst>
            </p:cNvPr>
            <p:cNvSpPr/>
            <p:nvPr/>
          </p:nvSpPr>
          <p:spPr>
            <a:xfrm>
              <a:off x="7943295" y="1406290"/>
              <a:ext cx="499138" cy="259104"/>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fr-FR"/>
            </a:p>
          </p:txBody>
        </p:sp>
        <p:cxnSp>
          <p:nvCxnSpPr>
            <p:cNvPr id="22" name="Connecteur droit 9">
              <a:extLst>
                <a:ext uri="{FF2B5EF4-FFF2-40B4-BE49-F238E27FC236}">
                  <a16:creationId xmlns:a16="http://schemas.microsoft.com/office/drawing/2014/main" id="{68D6DD99-DB05-9A8D-547B-8957E84F782B}"/>
                </a:ext>
              </a:extLst>
            </p:cNvPr>
            <p:cNvCxnSpPr>
              <a:cxnSpLocks/>
            </p:cNvCxnSpPr>
            <p:nvPr/>
          </p:nvCxnSpPr>
          <p:spPr>
            <a:xfrm flipV="1">
              <a:off x="7943295" y="1406290"/>
              <a:ext cx="112474" cy="88064"/>
            </a:xfrm>
            <a:prstGeom prst="line">
              <a:avLst/>
            </a:prstGeom>
          </p:spPr>
          <p:style>
            <a:lnRef idx="2">
              <a:schemeClr val="dk1"/>
            </a:lnRef>
            <a:fillRef idx="0">
              <a:schemeClr val="dk1"/>
            </a:fillRef>
            <a:effectRef idx="1">
              <a:schemeClr val="dk1"/>
            </a:effectRef>
            <a:fontRef idx="minor">
              <a:schemeClr val="tx1"/>
            </a:fontRef>
          </p:style>
        </p:cxnSp>
        <p:cxnSp>
          <p:nvCxnSpPr>
            <p:cNvPr id="23" name="Connecteur droit 79">
              <a:extLst>
                <a:ext uri="{FF2B5EF4-FFF2-40B4-BE49-F238E27FC236}">
                  <a16:creationId xmlns:a16="http://schemas.microsoft.com/office/drawing/2014/main" id="{9456CF36-A682-A2C7-2920-D7476B5E7650}"/>
                </a:ext>
              </a:extLst>
            </p:cNvPr>
            <p:cNvCxnSpPr>
              <a:cxnSpLocks/>
            </p:cNvCxnSpPr>
            <p:nvPr/>
          </p:nvCxnSpPr>
          <p:spPr>
            <a:xfrm flipV="1">
              <a:off x="7942270" y="1406290"/>
              <a:ext cx="252975" cy="186942"/>
            </a:xfrm>
            <a:prstGeom prst="line">
              <a:avLst/>
            </a:prstGeom>
          </p:spPr>
          <p:style>
            <a:lnRef idx="2">
              <a:schemeClr val="dk1"/>
            </a:lnRef>
            <a:fillRef idx="0">
              <a:schemeClr val="dk1"/>
            </a:fillRef>
            <a:effectRef idx="1">
              <a:schemeClr val="dk1"/>
            </a:effectRef>
            <a:fontRef idx="minor">
              <a:schemeClr val="tx1"/>
            </a:fontRef>
          </p:style>
        </p:cxnSp>
        <p:cxnSp>
          <p:nvCxnSpPr>
            <p:cNvPr id="24" name="Connecteur droit 86">
              <a:extLst>
                <a:ext uri="{FF2B5EF4-FFF2-40B4-BE49-F238E27FC236}">
                  <a16:creationId xmlns:a16="http://schemas.microsoft.com/office/drawing/2014/main" id="{024E7003-2C07-B8EE-7CA5-1B0486120612}"/>
                </a:ext>
              </a:extLst>
            </p:cNvPr>
            <p:cNvCxnSpPr>
              <a:cxnSpLocks/>
            </p:cNvCxnSpPr>
            <p:nvPr/>
          </p:nvCxnSpPr>
          <p:spPr>
            <a:xfrm flipV="1">
              <a:off x="7987755" y="1410736"/>
              <a:ext cx="351383" cy="253769"/>
            </a:xfrm>
            <a:prstGeom prst="line">
              <a:avLst/>
            </a:prstGeom>
          </p:spPr>
          <p:style>
            <a:lnRef idx="2">
              <a:schemeClr val="dk1"/>
            </a:lnRef>
            <a:fillRef idx="0">
              <a:schemeClr val="dk1"/>
            </a:fillRef>
            <a:effectRef idx="1">
              <a:schemeClr val="dk1"/>
            </a:effectRef>
            <a:fontRef idx="minor">
              <a:schemeClr val="tx1"/>
            </a:fontRef>
          </p:style>
        </p:cxnSp>
        <p:cxnSp>
          <p:nvCxnSpPr>
            <p:cNvPr id="25" name="Connecteur droit 88">
              <a:extLst>
                <a:ext uri="{FF2B5EF4-FFF2-40B4-BE49-F238E27FC236}">
                  <a16:creationId xmlns:a16="http://schemas.microsoft.com/office/drawing/2014/main" id="{5533F154-C063-BC2D-0FB6-4A0BA89FA49C}"/>
                </a:ext>
              </a:extLst>
            </p:cNvPr>
            <p:cNvCxnSpPr>
              <a:cxnSpLocks/>
            </p:cNvCxnSpPr>
            <p:nvPr/>
          </p:nvCxnSpPr>
          <p:spPr>
            <a:xfrm flipV="1">
              <a:off x="8125870" y="1434879"/>
              <a:ext cx="316563" cy="229625"/>
            </a:xfrm>
            <a:prstGeom prst="line">
              <a:avLst/>
            </a:prstGeom>
          </p:spPr>
          <p:style>
            <a:lnRef idx="2">
              <a:schemeClr val="dk1"/>
            </a:lnRef>
            <a:fillRef idx="0">
              <a:schemeClr val="dk1"/>
            </a:fillRef>
            <a:effectRef idx="1">
              <a:schemeClr val="dk1"/>
            </a:effectRef>
            <a:fontRef idx="minor">
              <a:schemeClr val="tx1"/>
            </a:fontRef>
          </p:style>
        </p:cxnSp>
        <p:cxnSp>
          <p:nvCxnSpPr>
            <p:cNvPr id="26" name="Connecteur droit 90">
              <a:extLst>
                <a:ext uri="{FF2B5EF4-FFF2-40B4-BE49-F238E27FC236}">
                  <a16:creationId xmlns:a16="http://schemas.microsoft.com/office/drawing/2014/main" id="{4A71892F-AC54-2E8A-5507-3D4348286F81}"/>
                </a:ext>
              </a:extLst>
            </p:cNvPr>
            <p:cNvCxnSpPr>
              <a:cxnSpLocks/>
            </p:cNvCxnSpPr>
            <p:nvPr/>
          </p:nvCxnSpPr>
          <p:spPr>
            <a:xfrm flipV="1">
              <a:off x="8285736" y="1545845"/>
              <a:ext cx="156990" cy="117526"/>
            </a:xfrm>
            <a:prstGeom prst="line">
              <a:avLst/>
            </a:prstGeom>
          </p:spPr>
          <p:style>
            <a:lnRef idx="2">
              <a:schemeClr val="dk1"/>
            </a:lnRef>
            <a:fillRef idx="0">
              <a:schemeClr val="dk1"/>
            </a:fillRef>
            <a:effectRef idx="1">
              <a:schemeClr val="dk1"/>
            </a:effectRef>
            <a:fontRef idx="minor">
              <a:schemeClr val="tx1"/>
            </a:fontRef>
          </p:style>
        </p:cxnSp>
      </p:grpSp>
      <p:sp>
        <p:nvSpPr>
          <p:cNvPr id="4" name="Titre 1">
            <a:extLst>
              <a:ext uri="{FF2B5EF4-FFF2-40B4-BE49-F238E27FC236}">
                <a16:creationId xmlns:a16="http://schemas.microsoft.com/office/drawing/2014/main" id="{C3328B4E-D15B-DC5E-A5BB-AE3D951A8FE8}"/>
              </a:ext>
            </a:extLst>
          </p:cNvPr>
          <p:cNvSpPr txBox="1">
            <a:spLocks/>
          </p:cNvSpPr>
          <p:nvPr/>
        </p:nvSpPr>
        <p:spPr>
          <a:xfrm>
            <a:off x="235412" y="50079"/>
            <a:ext cx="119565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kumimoji="0" lang="en-US" sz="4400" b="0" i="0" u="none" strike="noStrike" kern="1200" cap="none" spc="0" normalizeH="0" baseline="0" noProof="0" dirty="0" err="1">
                <a:ln>
                  <a:noFill/>
                </a:ln>
                <a:solidFill>
                  <a:prstClr val="black"/>
                </a:solidFill>
                <a:effectLst/>
                <a:uLnTx/>
                <a:uFillTx/>
                <a:latin typeface="Aptos Display (En-têtes)"/>
              </a:rPr>
              <a:t>Caractérisation</a:t>
            </a:r>
            <a:r>
              <a:rPr kumimoji="0" lang="en-US" sz="4400" b="0" i="0" u="none" strike="noStrike" kern="1200" cap="none" spc="0" normalizeH="0" baseline="0" noProof="0" dirty="0">
                <a:ln>
                  <a:noFill/>
                </a:ln>
                <a:solidFill>
                  <a:prstClr val="black"/>
                </a:solidFill>
                <a:effectLst/>
                <a:uLnTx/>
                <a:uFillTx/>
                <a:latin typeface="Aptos Display (En-têtes)"/>
              </a:rPr>
              <a:t> </a:t>
            </a:r>
            <a:r>
              <a:rPr kumimoji="0" lang="en-US" sz="4400" b="0" i="0" u="none" strike="noStrike" kern="1200" cap="none" spc="0" normalizeH="0" baseline="0" noProof="0" dirty="0" err="1">
                <a:ln>
                  <a:noFill/>
                </a:ln>
                <a:solidFill>
                  <a:prstClr val="black"/>
                </a:solidFill>
                <a:effectLst/>
                <a:uLnTx/>
                <a:uFillTx/>
                <a:latin typeface="Aptos Display (En-têtes)"/>
              </a:rPr>
              <a:t>dynamique</a:t>
            </a:r>
            <a:r>
              <a:rPr kumimoji="0" lang="en-US" sz="4400" b="0" i="0" u="none" strike="noStrike" kern="1200" cap="none" spc="0" normalizeH="0" baseline="0" noProof="0" dirty="0">
                <a:ln>
                  <a:noFill/>
                </a:ln>
                <a:solidFill>
                  <a:prstClr val="black"/>
                </a:solidFill>
                <a:effectLst/>
                <a:uLnTx/>
                <a:uFillTx/>
                <a:latin typeface="Aptos Display (En-têtes)"/>
              </a:rPr>
              <a:t> de la terre in situ</a:t>
            </a:r>
            <a:endParaRPr lang="fr-FR" dirty="0">
              <a:latin typeface="Aptos Display (En-têtes)"/>
            </a:endParaRPr>
          </a:p>
        </p:txBody>
      </p:sp>
      <p:cxnSp>
        <p:nvCxnSpPr>
          <p:cNvPr id="6" name="Connecteur droit 5">
            <a:extLst>
              <a:ext uri="{FF2B5EF4-FFF2-40B4-BE49-F238E27FC236}">
                <a16:creationId xmlns:a16="http://schemas.microsoft.com/office/drawing/2014/main" id="{C3D0E553-F7A1-6ACD-E09C-1BA5003B1989}"/>
              </a:ext>
            </a:extLst>
          </p:cNvPr>
          <p:cNvCxnSpPr/>
          <p:nvPr/>
        </p:nvCxnSpPr>
        <p:spPr>
          <a:xfrm>
            <a:off x="379847" y="958258"/>
            <a:ext cx="4371033" cy="0"/>
          </a:xfrm>
          <a:prstGeom prst="line">
            <a:avLst/>
          </a:prstGeom>
          <a:ln w="28575">
            <a:solidFill>
              <a:schemeClr val="bg1">
                <a:lumMod val="85000"/>
                <a:alpha val="95000"/>
              </a:schemeClr>
            </a:solidFill>
          </a:ln>
        </p:spPr>
        <p:style>
          <a:lnRef idx="3">
            <a:schemeClr val="accent2"/>
          </a:lnRef>
          <a:fillRef idx="0">
            <a:schemeClr val="accent2"/>
          </a:fillRef>
          <a:effectRef idx="2">
            <a:schemeClr val="accent2"/>
          </a:effectRef>
          <a:fontRef idx="minor">
            <a:schemeClr val="tx1"/>
          </a:fontRef>
        </p:style>
      </p:cxnSp>
      <p:sp>
        <p:nvSpPr>
          <p:cNvPr id="2" name="ZoneTexte 1">
            <a:extLst>
              <a:ext uri="{FF2B5EF4-FFF2-40B4-BE49-F238E27FC236}">
                <a16:creationId xmlns:a16="http://schemas.microsoft.com/office/drawing/2014/main" id="{3481848D-2187-5973-E782-44CA141EC1ED}"/>
              </a:ext>
            </a:extLst>
          </p:cNvPr>
          <p:cNvSpPr txBox="1"/>
          <p:nvPr/>
        </p:nvSpPr>
        <p:spPr>
          <a:xfrm>
            <a:off x="11649456" y="6396335"/>
            <a:ext cx="542544" cy="461665"/>
          </a:xfrm>
          <a:prstGeom prst="rect">
            <a:avLst/>
          </a:prstGeom>
          <a:noFill/>
        </p:spPr>
        <p:txBody>
          <a:bodyPr wrap="square" rtlCol="0">
            <a:spAutoFit/>
          </a:bodyPr>
          <a:lstStyle/>
          <a:p>
            <a:r>
              <a:rPr lang="fr-FR" sz="2400" dirty="0">
                <a:solidFill>
                  <a:schemeClr val="bg1">
                    <a:lumMod val="75000"/>
                  </a:schemeClr>
                </a:solidFill>
                <a:latin typeface="+mj-lt"/>
              </a:rPr>
              <a:t>17</a:t>
            </a:r>
          </a:p>
        </p:txBody>
      </p:sp>
    </p:spTree>
    <p:extLst>
      <p:ext uri="{BB962C8B-B14F-4D97-AF65-F5344CB8AC3E}">
        <p14:creationId xmlns:p14="http://schemas.microsoft.com/office/powerpoint/2010/main" val="3927613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9"/>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9"/>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7"/>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P spid="9" grpId="0"/>
      <p:bldP spid="11" grpId="0"/>
      <p:bldP spid="19"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F3743C-CE36-B932-6531-3066126B1D4B}"/>
              </a:ext>
            </a:extLst>
          </p:cNvPr>
          <p:cNvSpPr>
            <a:spLocks noGrp="1"/>
          </p:cNvSpPr>
          <p:nvPr>
            <p:ph type="title"/>
          </p:nvPr>
        </p:nvSpPr>
        <p:spPr>
          <a:xfrm>
            <a:off x="1414385" y="386863"/>
            <a:ext cx="5334197" cy="719596"/>
          </a:xfrm>
        </p:spPr>
        <p:txBody>
          <a:bodyPr anchor="ctr">
            <a:normAutofit/>
          </a:bodyPr>
          <a:lstStyle/>
          <a:p>
            <a:r>
              <a:rPr lang="en-US" sz="4000" dirty="0" err="1"/>
              <a:t>Dispositif</a:t>
            </a:r>
            <a:r>
              <a:rPr lang="en-US" sz="4000" dirty="0"/>
              <a:t> </a:t>
            </a:r>
            <a:r>
              <a:rPr lang="en-US" sz="4000" dirty="0" err="1"/>
              <a:t>expérimental</a:t>
            </a:r>
          </a:p>
        </p:txBody>
      </p:sp>
      <p:sp>
        <p:nvSpPr>
          <p:cNvPr id="3" name="Content Placeholder 2">
            <a:extLst>
              <a:ext uri="{FF2B5EF4-FFF2-40B4-BE49-F238E27FC236}">
                <a16:creationId xmlns:a16="http://schemas.microsoft.com/office/drawing/2014/main" id="{7D314026-0E8D-2B72-0063-2DC804A223D3}"/>
              </a:ext>
            </a:extLst>
          </p:cNvPr>
          <p:cNvSpPr>
            <a:spLocks noGrp="1"/>
          </p:cNvSpPr>
          <p:nvPr>
            <p:ph idx="1"/>
          </p:nvPr>
        </p:nvSpPr>
        <p:spPr>
          <a:xfrm>
            <a:off x="726631" y="1473783"/>
            <a:ext cx="7573304" cy="4516204"/>
          </a:xfrm>
        </p:spPr>
        <p:txBody>
          <a:bodyPr vert="horz" lIns="91440" tIns="45720" rIns="91440" bIns="45720" rtlCol="0" anchor="ctr">
            <a:normAutofit/>
          </a:bodyPr>
          <a:lstStyle/>
          <a:p>
            <a:r>
              <a:rPr lang="en-US" sz="2000" dirty="0" err="1"/>
              <a:t>Capteurs</a:t>
            </a:r>
            <a:r>
              <a:rPr lang="en-US" sz="2000" dirty="0"/>
              <a:t> </a:t>
            </a:r>
            <a:r>
              <a:rPr lang="en-US" sz="2000" dirty="0" err="1"/>
              <a:t>Tromino</a:t>
            </a:r>
            <a:r>
              <a:rPr lang="en-US" sz="2000" dirty="0"/>
              <a:t> sans </a:t>
            </a:r>
            <a:r>
              <a:rPr lang="en-US" sz="2000" dirty="0" err="1"/>
              <a:t>câble</a:t>
            </a:r>
            <a:r>
              <a:rPr lang="en-US" sz="2000" dirty="0"/>
              <a:t> </a:t>
            </a:r>
            <a:endParaRPr lang="en-US" dirty="0" err="1"/>
          </a:p>
          <a:p>
            <a:pPr lvl="1">
              <a:buFont typeface="Courier New,monospace" panose="020B0604020202020204" pitchFamily="34" charset="0"/>
              <a:buChar char="o"/>
            </a:pPr>
            <a:r>
              <a:rPr lang="en-US" sz="2000" dirty="0" err="1"/>
              <a:t>synchronisables</a:t>
            </a:r>
            <a:r>
              <a:rPr lang="en-US" sz="2000" dirty="0"/>
              <a:t> par </a:t>
            </a:r>
            <a:r>
              <a:rPr lang="en-US" sz="2000" dirty="0" err="1"/>
              <a:t>horloge</a:t>
            </a:r>
            <a:r>
              <a:rPr lang="en-US" sz="2000" dirty="0"/>
              <a:t> GPS</a:t>
            </a:r>
          </a:p>
          <a:p>
            <a:pPr lvl="1">
              <a:buFont typeface="Courier New,monospace" panose="020B0604020202020204" pitchFamily="34" charset="0"/>
              <a:buChar char="o"/>
            </a:pPr>
            <a:r>
              <a:rPr lang="en-US" sz="2000" dirty="0" err="1"/>
              <a:t>Mesures</a:t>
            </a:r>
            <a:r>
              <a:rPr lang="en-US" sz="2000" dirty="0"/>
              <a:t> 3D de </a:t>
            </a:r>
            <a:r>
              <a:rPr lang="en-US" sz="2000" dirty="0" err="1"/>
              <a:t>vitesse</a:t>
            </a:r>
            <a:r>
              <a:rPr lang="en-US" sz="2000" dirty="0"/>
              <a:t> et </a:t>
            </a:r>
            <a:r>
              <a:rPr lang="en-US" sz="2000" dirty="0" err="1"/>
              <a:t>d'accélération</a:t>
            </a:r>
            <a:endParaRPr lang="en-US" sz="2000" dirty="0"/>
          </a:p>
          <a:p>
            <a:pPr lvl="1">
              <a:buFont typeface="Courier New,monospace" panose="020B0604020202020204" pitchFamily="34" charset="0"/>
              <a:buChar char="o"/>
            </a:pPr>
            <a:r>
              <a:rPr lang="en-US" sz="2000" dirty="0" err="1"/>
              <a:t>Positionnable</a:t>
            </a:r>
            <a:r>
              <a:rPr lang="en-US" sz="2000" dirty="0"/>
              <a:t> </a:t>
            </a:r>
            <a:r>
              <a:rPr lang="en-US" sz="2000" dirty="0" err="1"/>
              <a:t>facilement</a:t>
            </a:r>
            <a:r>
              <a:rPr lang="en-US" sz="2000" dirty="0"/>
              <a:t> </a:t>
            </a:r>
            <a:r>
              <a:rPr lang="en-US" sz="2000" dirty="0" err="1"/>
              <a:t>en</a:t>
            </a:r>
            <a:r>
              <a:rPr lang="en-US" sz="2000" dirty="0"/>
              <a:t> tout point </a:t>
            </a:r>
            <a:r>
              <a:rPr lang="en-US" sz="2000" dirty="0" err="1"/>
              <a:t>d'une</a:t>
            </a:r>
            <a:r>
              <a:rPr lang="en-US" sz="2000" dirty="0"/>
              <a:t> structure</a:t>
            </a:r>
            <a:r>
              <a:rPr lang="en-US" sz="1600" dirty="0"/>
              <a:t> </a:t>
            </a:r>
          </a:p>
          <a:p>
            <a:endParaRPr lang="en-US" sz="2000" dirty="0"/>
          </a:p>
          <a:p>
            <a:endParaRPr lang="en-US" sz="2000" dirty="0"/>
          </a:p>
          <a:p>
            <a:r>
              <a:rPr lang="en-US" sz="2000" dirty="0"/>
              <a:t>Objectif des </a:t>
            </a:r>
            <a:r>
              <a:rPr lang="en-US" sz="2000" dirty="0" err="1"/>
              <a:t>mesures</a:t>
            </a:r>
            <a:r>
              <a:rPr lang="en-US" sz="2000" dirty="0"/>
              <a:t> in situ : </a:t>
            </a:r>
            <a:endParaRPr lang="en-US"/>
          </a:p>
          <a:p>
            <a:pPr lvl="1">
              <a:buFont typeface="Courier New,monospace" panose="020B0604020202020204" pitchFamily="34" charset="0"/>
              <a:buChar char="o"/>
            </a:pPr>
            <a:r>
              <a:rPr lang="en-US" sz="2000" dirty="0" err="1"/>
              <a:t>Collecter</a:t>
            </a:r>
            <a:r>
              <a:rPr lang="en-US" sz="2000" dirty="0"/>
              <a:t> de la donnée sur des structures </a:t>
            </a:r>
            <a:r>
              <a:rPr lang="en-US" sz="2000" dirty="0" err="1"/>
              <a:t>réelles</a:t>
            </a:r>
            <a:r>
              <a:rPr lang="en-US" sz="2000" dirty="0"/>
              <a:t> (</a:t>
            </a:r>
            <a:r>
              <a:rPr lang="en-US" sz="2000" dirty="0" err="1"/>
              <a:t>fréquences</a:t>
            </a:r>
            <a:r>
              <a:rPr lang="en-US" sz="2000" dirty="0"/>
              <a:t>, </a:t>
            </a:r>
            <a:r>
              <a:rPr lang="en-US" sz="2000" dirty="0" err="1"/>
              <a:t>amortissement</a:t>
            </a:r>
            <a:r>
              <a:rPr lang="en-US" sz="2000" dirty="0"/>
              <a:t>, mode de </a:t>
            </a:r>
            <a:r>
              <a:rPr lang="en-US" sz="2000" dirty="0" err="1"/>
              <a:t>fonctionnement</a:t>
            </a:r>
            <a:r>
              <a:rPr lang="en-US" sz="2000" dirty="0"/>
              <a:t>, ….)</a:t>
            </a:r>
          </a:p>
          <a:p>
            <a:pPr lvl="1">
              <a:buFont typeface="Courier New,monospace" panose="020B0604020202020204" pitchFamily="34" charset="0"/>
              <a:buChar char="o"/>
            </a:pPr>
            <a:r>
              <a:rPr lang="en-US" sz="2000" dirty="0" err="1"/>
              <a:t>Déterminer</a:t>
            </a:r>
            <a:r>
              <a:rPr lang="en-US" sz="2000" dirty="0"/>
              <a:t> les </a:t>
            </a:r>
            <a:r>
              <a:rPr lang="en-US" sz="2000" dirty="0" err="1"/>
              <a:t>propriétés</a:t>
            </a:r>
            <a:r>
              <a:rPr lang="en-US" sz="2000" dirty="0"/>
              <a:t> des </a:t>
            </a:r>
            <a:r>
              <a:rPr lang="en-US" sz="2000" dirty="0" err="1"/>
              <a:t>matériaux</a:t>
            </a:r>
            <a:r>
              <a:rPr lang="en-US" sz="2000" dirty="0"/>
              <a:t> </a:t>
            </a:r>
            <a:r>
              <a:rPr lang="en-US" sz="2000" dirty="0" err="1"/>
              <a:t>en</a:t>
            </a:r>
            <a:r>
              <a:rPr lang="en-US" sz="2000" dirty="0"/>
              <a:t> place : Module </a:t>
            </a:r>
            <a:r>
              <a:rPr lang="en-US" sz="2000" dirty="0" err="1"/>
              <a:t>Elastique</a:t>
            </a:r>
            <a:r>
              <a:rPr lang="en-US" sz="2000" dirty="0"/>
              <a:t>/Coefficient de Poisson</a:t>
            </a:r>
          </a:p>
          <a:p>
            <a:endParaRPr lang="en-US" sz="2000"/>
          </a:p>
        </p:txBody>
      </p:sp>
      <p:pic>
        <p:nvPicPr>
          <p:cNvPr id="5" name="Image 19">
            <a:extLst>
              <a:ext uri="{FF2B5EF4-FFF2-40B4-BE49-F238E27FC236}">
                <a16:creationId xmlns:a16="http://schemas.microsoft.com/office/drawing/2014/main" id="{D7874A91-038A-7937-9E7D-2896B0232A4F}"/>
              </a:ext>
            </a:extLst>
          </p:cNvPr>
          <p:cNvPicPr>
            <a:picLocks noChangeAspect="1"/>
          </p:cNvPicPr>
          <p:nvPr/>
        </p:nvPicPr>
        <p:blipFill rotWithShape="1">
          <a:blip r:embed="rId2">
            <a:extLst>
              <a:ext uri="{28A0092B-C50C-407E-A947-70E740481C1C}">
                <a14:useLocalDpi xmlns:a14="http://schemas.microsoft.com/office/drawing/2010/main" val="0"/>
              </a:ext>
            </a:extLst>
          </a:blip>
          <a:srcRect l="-83" t="34520" r="27617"/>
          <a:stretch>
            <a:fillRect/>
          </a:stretch>
        </p:blipFill>
        <p:spPr>
          <a:xfrm rot="5400000">
            <a:off x="7009665" y="1689492"/>
            <a:ext cx="6872026" cy="3492928"/>
          </a:xfrm>
          <a:prstGeom prst="rect">
            <a:avLst/>
          </a:prstGeom>
          <a:effectLst>
            <a:outerShdw blurRad="127000" dist="50800" dir="10800000" sx="99000" sy="99000" algn="r" rotWithShape="0">
              <a:prstClr val="black">
                <a:alpha val="40000"/>
              </a:prstClr>
            </a:outerShdw>
          </a:effectLst>
        </p:spPr>
      </p:pic>
      <p:sp>
        <p:nvSpPr>
          <p:cNvPr id="4" name="ZoneTexte 3">
            <a:extLst>
              <a:ext uri="{FF2B5EF4-FFF2-40B4-BE49-F238E27FC236}">
                <a16:creationId xmlns:a16="http://schemas.microsoft.com/office/drawing/2014/main" id="{2112ADA6-1E86-78FE-992C-AE6472FABB9F}"/>
              </a:ext>
            </a:extLst>
          </p:cNvPr>
          <p:cNvSpPr txBox="1"/>
          <p:nvPr/>
        </p:nvSpPr>
        <p:spPr>
          <a:xfrm>
            <a:off x="11649456" y="6396335"/>
            <a:ext cx="542544" cy="461665"/>
          </a:xfrm>
          <a:prstGeom prst="rect">
            <a:avLst/>
          </a:prstGeom>
          <a:noFill/>
        </p:spPr>
        <p:txBody>
          <a:bodyPr wrap="square" rtlCol="0">
            <a:spAutoFit/>
          </a:bodyPr>
          <a:lstStyle/>
          <a:p>
            <a:r>
              <a:rPr lang="fr-FR" sz="2400" dirty="0">
                <a:solidFill>
                  <a:schemeClr val="bg1"/>
                </a:solidFill>
                <a:latin typeface="+mj-lt"/>
              </a:rPr>
              <a:t>18</a:t>
            </a:r>
          </a:p>
        </p:txBody>
      </p:sp>
    </p:spTree>
    <p:extLst>
      <p:ext uri="{BB962C8B-B14F-4D97-AF65-F5344CB8AC3E}">
        <p14:creationId xmlns:p14="http://schemas.microsoft.com/office/powerpoint/2010/main" val="97659962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5C79493D-D798-4C55-95E7-76B107A4A65F}"/>
              </a:ext>
            </a:extLst>
          </p:cNvPr>
          <p:cNvSpPr>
            <a:spLocks noGrp="1"/>
          </p:cNvSpPr>
          <p:nvPr>
            <p:ph type="title"/>
          </p:nvPr>
        </p:nvSpPr>
        <p:spPr>
          <a:xfrm>
            <a:off x="838200" y="377616"/>
            <a:ext cx="10515600" cy="626022"/>
          </a:xfrm>
        </p:spPr>
        <p:txBody>
          <a:bodyPr>
            <a:normAutofit fontScale="90000"/>
          </a:bodyPr>
          <a:lstStyle/>
          <a:p>
            <a:pPr lvl="1" algn="ctr"/>
            <a:r>
              <a:rPr lang="fr-FR" sz="3200"/>
              <a:t>Campagnes de mesure sur bâtiments anciens ou modernes</a:t>
            </a:r>
            <a:endParaRPr lang="fr-FR" sz="3200" dirty="0"/>
          </a:p>
        </p:txBody>
      </p:sp>
      <p:pic>
        <p:nvPicPr>
          <p:cNvPr id="4" name="Image 3">
            <a:extLst>
              <a:ext uri="{FF2B5EF4-FFF2-40B4-BE49-F238E27FC236}">
                <a16:creationId xmlns:a16="http://schemas.microsoft.com/office/drawing/2014/main" id="{CBDF8CC4-2CBE-4094-B6FB-A3F4D897B00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47436" y="1390904"/>
            <a:ext cx="3515946" cy="1980000"/>
          </a:xfrm>
          <a:prstGeom prst="rect">
            <a:avLst/>
          </a:prstGeom>
        </p:spPr>
      </p:pic>
      <p:pic>
        <p:nvPicPr>
          <p:cNvPr id="6" name="Image 5">
            <a:extLst>
              <a:ext uri="{FF2B5EF4-FFF2-40B4-BE49-F238E27FC236}">
                <a16:creationId xmlns:a16="http://schemas.microsoft.com/office/drawing/2014/main" id="{8E7E4217-DAC0-443E-8AC4-EB41F327997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62737" y="1390904"/>
            <a:ext cx="3520001" cy="1980000"/>
          </a:xfrm>
          <a:prstGeom prst="rect">
            <a:avLst/>
          </a:prstGeom>
        </p:spPr>
      </p:pic>
      <p:pic>
        <p:nvPicPr>
          <p:cNvPr id="10" name="Image 9">
            <a:extLst>
              <a:ext uri="{FF2B5EF4-FFF2-40B4-BE49-F238E27FC236}">
                <a16:creationId xmlns:a16="http://schemas.microsoft.com/office/drawing/2014/main" id="{A2715795-D3F2-45D9-BB09-2424BFE11DC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01633" y="1393103"/>
            <a:ext cx="4400000" cy="1980000"/>
          </a:xfrm>
          <a:prstGeom prst="rect">
            <a:avLst/>
          </a:prstGeom>
        </p:spPr>
      </p:pic>
      <p:graphicFrame>
        <p:nvGraphicFramePr>
          <p:cNvPr id="5" name="Table 1">
            <a:extLst>
              <a:ext uri="{FF2B5EF4-FFF2-40B4-BE49-F238E27FC236}">
                <a16:creationId xmlns:a16="http://schemas.microsoft.com/office/drawing/2014/main" id="{BAC8FE39-7AF0-C805-D459-B13EA5019594}"/>
              </a:ext>
            </a:extLst>
          </p:cNvPr>
          <p:cNvGraphicFramePr>
            <a:graphicFrameLocks noGrp="1"/>
          </p:cNvGraphicFramePr>
          <p:nvPr>
            <p:extLst>
              <p:ext uri="{D42A27DB-BD31-4B8C-83A1-F6EECF244321}">
                <p14:modId xmlns:p14="http://schemas.microsoft.com/office/powerpoint/2010/main" val="3159862342"/>
              </p:ext>
            </p:extLst>
          </p:nvPr>
        </p:nvGraphicFramePr>
        <p:xfrm>
          <a:off x="300852" y="4214521"/>
          <a:ext cx="5155538" cy="1667624"/>
        </p:xfrm>
        <a:graphic>
          <a:graphicData uri="http://schemas.openxmlformats.org/drawingml/2006/table">
            <a:tbl>
              <a:tblPr>
                <a:tableStyleId>{5C22544A-7EE6-4342-B048-85BDC9FD1C3A}</a:tableStyleId>
              </a:tblPr>
              <a:tblGrid>
                <a:gridCol w="842479">
                  <a:extLst>
                    <a:ext uri="{9D8B030D-6E8A-4147-A177-3AD203B41FA5}">
                      <a16:colId xmlns:a16="http://schemas.microsoft.com/office/drawing/2014/main" val="1495427357"/>
                    </a:ext>
                  </a:extLst>
                </a:gridCol>
                <a:gridCol w="1135156">
                  <a:extLst>
                    <a:ext uri="{9D8B030D-6E8A-4147-A177-3AD203B41FA5}">
                      <a16:colId xmlns:a16="http://schemas.microsoft.com/office/drawing/2014/main" val="3197513229"/>
                    </a:ext>
                  </a:extLst>
                </a:gridCol>
                <a:gridCol w="1765615">
                  <a:extLst>
                    <a:ext uri="{9D8B030D-6E8A-4147-A177-3AD203B41FA5}">
                      <a16:colId xmlns:a16="http://schemas.microsoft.com/office/drawing/2014/main" val="1138111208"/>
                    </a:ext>
                  </a:extLst>
                </a:gridCol>
                <a:gridCol w="1412288">
                  <a:extLst>
                    <a:ext uri="{9D8B030D-6E8A-4147-A177-3AD203B41FA5}">
                      <a16:colId xmlns:a16="http://schemas.microsoft.com/office/drawing/2014/main" val="3543071810"/>
                    </a:ext>
                  </a:extLst>
                </a:gridCol>
              </a:tblGrid>
              <a:tr h="416906">
                <a:tc>
                  <a:txBody>
                    <a:bodyPr/>
                    <a:lstStyle/>
                    <a:p>
                      <a:pPr algn="ctr" fontAlgn="b">
                        <a:lnSpc>
                          <a:spcPct val="100000"/>
                        </a:lnSpc>
                        <a:spcBef>
                          <a:spcPts val="1200"/>
                        </a:spcBef>
                        <a:spcAft>
                          <a:spcPts val="1200"/>
                        </a:spcAft>
                      </a:pPr>
                      <a:r>
                        <a:rPr lang="fr-FR" sz="1800" b="1" u="none" strike="noStrike" dirty="0">
                          <a:effectLst/>
                        </a:rPr>
                        <a:t>House</a:t>
                      </a:r>
                      <a:endParaRPr lang="fr-FR" sz="1800" b="1" i="0" u="none" strike="noStrike" dirty="0">
                        <a:solidFill>
                          <a:srgbClr val="FFFFFF"/>
                        </a:solidFill>
                        <a:effectLst/>
                        <a:latin typeface="Calibri" panose="020F0502020204030204" pitchFamily="34" charset="0"/>
                      </a:endParaRP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lnSpc>
                          <a:spcPct val="100000"/>
                        </a:lnSpc>
                        <a:spcBef>
                          <a:spcPts val="1200"/>
                        </a:spcBef>
                        <a:spcAft>
                          <a:spcPts val="1200"/>
                        </a:spcAft>
                      </a:pPr>
                      <a:r>
                        <a:rPr lang="fr-FR" sz="1800" b="1" u="none" strike="noStrike" dirty="0">
                          <a:effectLst/>
                        </a:rPr>
                        <a:t>F</a:t>
                      </a:r>
                      <a:r>
                        <a:rPr lang="fr-FR" sz="1800" b="1" u="none" strike="noStrike" baseline="-25000" dirty="0">
                          <a:effectLst/>
                        </a:rPr>
                        <a:t>1</a:t>
                      </a:r>
                      <a:endParaRPr lang="fr-FR" sz="1800" b="1" i="0" u="none" strike="noStrike" dirty="0">
                        <a:solidFill>
                          <a:srgbClr val="FFFFFF"/>
                        </a:solidFill>
                        <a:effectLst/>
                        <a:latin typeface="Calibri" panose="020F0502020204030204" pitchFamily="34" charset="0"/>
                      </a:endParaRP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lnSpc>
                          <a:spcPct val="100000"/>
                        </a:lnSpc>
                        <a:spcBef>
                          <a:spcPts val="1200"/>
                        </a:spcBef>
                        <a:spcAft>
                          <a:spcPts val="1200"/>
                        </a:spcAft>
                      </a:pPr>
                      <a:r>
                        <a:rPr lang="fr-FR" sz="1800" b="1" u="none" strike="noStrike" dirty="0">
                          <a:effectLst/>
                        </a:rPr>
                        <a:t>F</a:t>
                      </a:r>
                      <a:r>
                        <a:rPr lang="fr-FR" sz="1800" b="1" u="none" strike="noStrike" baseline="-25000" dirty="0">
                          <a:effectLst/>
                        </a:rPr>
                        <a:t>1</a:t>
                      </a:r>
                      <a:r>
                        <a:rPr lang="fr-FR" sz="1800" b="1" u="none" strike="noStrike" baseline="0" dirty="0">
                          <a:effectLst/>
                        </a:rPr>
                        <a:t>(EC8)</a:t>
                      </a:r>
                      <a:endParaRPr lang="fr-FR" sz="1800" b="1" i="0" u="none" strike="noStrike" baseline="0" dirty="0">
                        <a:solidFill>
                          <a:srgbClr val="FFFFFF"/>
                        </a:solidFill>
                        <a:effectLst/>
                        <a:latin typeface="Calibri" panose="020F0502020204030204" pitchFamily="34" charset="0"/>
                      </a:endParaRP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14400" rtl="0" eaLnBrk="1" fontAlgn="b" latinLnBrk="0" hangingPunct="1">
                        <a:lnSpc>
                          <a:spcPct val="100000"/>
                        </a:lnSpc>
                        <a:spcBef>
                          <a:spcPts val="1200"/>
                        </a:spcBef>
                        <a:spcAft>
                          <a:spcPts val="1200"/>
                        </a:spcAft>
                        <a:buClrTx/>
                        <a:buSzTx/>
                        <a:buFontTx/>
                        <a:buNone/>
                        <a:tabLst/>
                        <a:defRPr/>
                      </a:pPr>
                      <a:r>
                        <a:rPr lang="fr-FR" sz="1800" b="1" u="none" strike="noStrike" dirty="0">
                          <a:solidFill>
                            <a:schemeClr val="tx1"/>
                          </a:solidFill>
                          <a:effectLst/>
                        </a:rPr>
                        <a:t>F</a:t>
                      </a:r>
                      <a:r>
                        <a:rPr lang="fr-FR" sz="1800" b="1" u="none" strike="noStrike" baseline="-25000" dirty="0">
                          <a:solidFill>
                            <a:schemeClr val="tx1"/>
                          </a:solidFill>
                          <a:effectLst/>
                        </a:rPr>
                        <a:t>1</a:t>
                      </a:r>
                      <a:r>
                        <a:rPr lang="fr-FR" sz="1800" b="1" i="0" u="none" strike="noStrike" dirty="0">
                          <a:solidFill>
                            <a:schemeClr val="tx1"/>
                          </a:solidFill>
                          <a:effectLst/>
                          <a:latin typeface="Calibri" panose="020F0502020204030204" pitchFamily="34" charset="0"/>
                        </a:rPr>
                        <a:t>/</a:t>
                      </a:r>
                      <a:r>
                        <a:rPr lang="fr-FR" sz="1800" b="1" u="none" strike="noStrike" dirty="0">
                          <a:solidFill>
                            <a:schemeClr val="tx1"/>
                          </a:solidFill>
                          <a:effectLst/>
                        </a:rPr>
                        <a:t>F</a:t>
                      </a:r>
                      <a:r>
                        <a:rPr lang="fr-FR" sz="1800" b="1" u="none" strike="noStrike" baseline="-25000" dirty="0">
                          <a:solidFill>
                            <a:schemeClr val="tx1"/>
                          </a:solidFill>
                          <a:effectLst/>
                        </a:rPr>
                        <a:t>1</a:t>
                      </a:r>
                      <a:r>
                        <a:rPr lang="fr-FR" sz="1800" b="1" u="none" strike="noStrike" baseline="0" dirty="0">
                          <a:solidFill>
                            <a:schemeClr val="tx1"/>
                          </a:solidFill>
                          <a:effectLst/>
                        </a:rPr>
                        <a:t>(EC8)</a:t>
                      </a:r>
                      <a:endParaRPr lang="fr-FR" sz="1800" b="1" i="0" u="none" strike="noStrike" baseline="0" dirty="0">
                        <a:solidFill>
                          <a:schemeClr val="tx1"/>
                        </a:solidFill>
                        <a:effectLst/>
                        <a:latin typeface="Calibri" panose="020F0502020204030204" pitchFamily="34" charset="0"/>
                      </a:endParaRP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704578489"/>
                  </a:ext>
                </a:extLst>
              </a:tr>
              <a:tr h="416906">
                <a:tc>
                  <a:txBody>
                    <a:bodyPr/>
                    <a:lstStyle/>
                    <a:p>
                      <a:pPr algn="ctr" fontAlgn="b">
                        <a:lnSpc>
                          <a:spcPct val="100000"/>
                        </a:lnSpc>
                        <a:spcBef>
                          <a:spcPts val="1200"/>
                        </a:spcBef>
                        <a:spcAft>
                          <a:spcPts val="1200"/>
                        </a:spcAft>
                      </a:pPr>
                      <a:r>
                        <a:rPr lang="fr-FR" sz="1800" b="1" u="none" strike="noStrike" dirty="0">
                          <a:effectLst/>
                        </a:rPr>
                        <a:t>1</a:t>
                      </a:r>
                      <a:endParaRPr lang="fr-FR" sz="1800" b="1" i="0" u="none" strike="noStrike" dirty="0">
                        <a:solidFill>
                          <a:srgbClr val="000000"/>
                        </a:solidFill>
                        <a:effectLst/>
                        <a:latin typeface="Calibri" panose="020F0502020204030204" pitchFamily="34" charset="0"/>
                      </a:endParaRP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lnSpc>
                          <a:spcPct val="100000"/>
                        </a:lnSpc>
                        <a:spcBef>
                          <a:spcPts val="1200"/>
                        </a:spcBef>
                        <a:spcAft>
                          <a:spcPts val="1200"/>
                        </a:spcAft>
                      </a:pPr>
                      <a:r>
                        <a:rPr lang="fr-FR" sz="1800" b="1" u="none" strike="noStrike" dirty="0">
                          <a:effectLst/>
                        </a:rPr>
                        <a:t>5.2</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lnSpc>
                          <a:spcPct val="100000"/>
                        </a:lnSpc>
                        <a:spcBef>
                          <a:spcPts val="1200"/>
                        </a:spcBef>
                        <a:spcAft>
                          <a:spcPts val="1200"/>
                        </a:spcAft>
                      </a:pPr>
                      <a:r>
                        <a:rPr lang="fr-FR" sz="1800" b="1" u="none" strike="noStrike" dirty="0">
                          <a:effectLst/>
                        </a:rPr>
                        <a:t>3.9</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lnSpc>
                          <a:spcPct val="100000"/>
                        </a:lnSpc>
                        <a:spcBef>
                          <a:spcPts val="1200"/>
                        </a:spcBef>
                        <a:spcAft>
                          <a:spcPts val="1200"/>
                        </a:spcAft>
                      </a:pPr>
                      <a:r>
                        <a:rPr lang="fr-FR" sz="1800" b="1" i="0" u="none" strike="noStrike" dirty="0">
                          <a:solidFill>
                            <a:srgbClr val="000000"/>
                          </a:solidFill>
                          <a:effectLst/>
                          <a:latin typeface="Calibri" panose="020F0502020204030204" pitchFamily="34" charset="0"/>
                        </a:rPr>
                        <a:t>26%</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231257184"/>
                  </a:ext>
                </a:extLst>
              </a:tr>
              <a:tr h="416906">
                <a:tc>
                  <a:txBody>
                    <a:bodyPr/>
                    <a:lstStyle/>
                    <a:p>
                      <a:pPr algn="ctr" fontAlgn="b">
                        <a:lnSpc>
                          <a:spcPct val="100000"/>
                        </a:lnSpc>
                        <a:spcBef>
                          <a:spcPts val="1200"/>
                        </a:spcBef>
                        <a:spcAft>
                          <a:spcPts val="1200"/>
                        </a:spcAft>
                      </a:pPr>
                      <a:r>
                        <a:rPr lang="fr-FR" sz="1800" b="1" u="none" strike="noStrike" dirty="0">
                          <a:effectLst/>
                        </a:rPr>
                        <a:t>2</a:t>
                      </a:r>
                      <a:endParaRPr lang="fr-FR" sz="1800" b="1" i="0" u="none" strike="noStrike" dirty="0">
                        <a:solidFill>
                          <a:srgbClr val="000000"/>
                        </a:solidFill>
                        <a:effectLst/>
                        <a:latin typeface="Calibri" panose="020F0502020204030204" pitchFamily="34" charset="0"/>
                      </a:endParaRP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lnSpc>
                          <a:spcPct val="100000"/>
                        </a:lnSpc>
                        <a:spcBef>
                          <a:spcPts val="1200"/>
                        </a:spcBef>
                        <a:spcAft>
                          <a:spcPts val="1200"/>
                        </a:spcAft>
                      </a:pPr>
                      <a:r>
                        <a:rPr lang="fr-FR" sz="1800" b="1" u="none" strike="noStrike" dirty="0">
                          <a:effectLst/>
                        </a:rPr>
                        <a:t>5.9</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lnSpc>
                          <a:spcPct val="100000"/>
                        </a:lnSpc>
                        <a:spcBef>
                          <a:spcPts val="1200"/>
                        </a:spcBef>
                        <a:spcAft>
                          <a:spcPts val="1200"/>
                        </a:spcAft>
                      </a:pPr>
                      <a:r>
                        <a:rPr lang="fr-FR" sz="1800" b="1" u="none" strike="noStrike" dirty="0">
                          <a:effectLst/>
                        </a:rPr>
                        <a:t>4.7</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14400" rtl="0" eaLnBrk="1" fontAlgn="b" latinLnBrk="0" hangingPunct="1">
                        <a:lnSpc>
                          <a:spcPct val="100000"/>
                        </a:lnSpc>
                        <a:spcBef>
                          <a:spcPts val="1200"/>
                        </a:spcBef>
                        <a:spcAft>
                          <a:spcPts val="1200"/>
                        </a:spcAft>
                        <a:buClrTx/>
                        <a:buSzTx/>
                        <a:buFontTx/>
                        <a:buNone/>
                        <a:tabLst/>
                        <a:defRPr/>
                      </a:pPr>
                      <a:r>
                        <a:rPr lang="fr-FR" sz="1800" b="1" i="0" u="none" strike="noStrike" dirty="0">
                          <a:solidFill>
                            <a:srgbClr val="000000"/>
                          </a:solidFill>
                          <a:effectLst/>
                          <a:latin typeface="Calibri" panose="020F0502020204030204" pitchFamily="34" charset="0"/>
                        </a:rPr>
                        <a:t>19%</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162106200"/>
                  </a:ext>
                </a:extLst>
              </a:tr>
              <a:tr h="416906">
                <a:tc>
                  <a:txBody>
                    <a:bodyPr/>
                    <a:lstStyle/>
                    <a:p>
                      <a:pPr algn="ctr" fontAlgn="b">
                        <a:lnSpc>
                          <a:spcPct val="100000"/>
                        </a:lnSpc>
                        <a:spcBef>
                          <a:spcPts val="1200"/>
                        </a:spcBef>
                        <a:spcAft>
                          <a:spcPts val="1200"/>
                        </a:spcAft>
                      </a:pPr>
                      <a:r>
                        <a:rPr lang="fr-FR" sz="1800" b="1" u="none" strike="noStrike" dirty="0">
                          <a:effectLst/>
                        </a:rPr>
                        <a:t>3</a:t>
                      </a:r>
                      <a:endParaRPr lang="fr-FR" sz="1800" b="1" i="0" u="none" strike="noStrike" dirty="0">
                        <a:solidFill>
                          <a:srgbClr val="000000"/>
                        </a:solidFill>
                        <a:effectLst/>
                        <a:latin typeface="Calibri" panose="020F0502020204030204" pitchFamily="34" charset="0"/>
                      </a:endParaRP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lnSpc>
                          <a:spcPct val="100000"/>
                        </a:lnSpc>
                        <a:spcBef>
                          <a:spcPts val="1200"/>
                        </a:spcBef>
                        <a:spcAft>
                          <a:spcPts val="1200"/>
                        </a:spcAft>
                      </a:pPr>
                      <a:r>
                        <a:rPr lang="fr-FR" sz="1800" b="1" u="none" strike="noStrike" dirty="0">
                          <a:effectLst/>
                        </a:rPr>
                        <a:t>6.5</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lnSpc>
                          <a:spcPct val="100000"/>
                        </a:lnSpc>
                        <a:spcBef>
                          <a:spcPts val="1200"/>
                        </a:spcBef>
                        <a:spcAft>
                          <a:spcPts val="1200"/>
                        </a:spcAft>
                      </a:pPr>
                      <a:r>
                        <a:rPr lang="fr-FR" sz="1800" b="1" u="none" strike="noStrike" dirty="0">
                          <a:effectLst/>
                        </a:rPr>
                        <a:t>5.2</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14400" rtl="0" eaLnBrk="1" fontAlgn="b" latinLnBrk="0" hangingPunct="1">
                        <a:lnSpc>
                          <a:spcPct val="100000"/>
                        </a:lnSpc>
                        <a:spcBef>
                          <a:spcPts val="1200"/>
                        </a:spcBef>
                        <a:spcAft>
                          <a:spcPts val="1200"/>
                        </a:spcAft>
                        <a:buClrTx/>
                        <a:buSzTx/>
                        <a:buFontTx/>
                        <a:buNone/>
                        <a:tabLst/>
                        <a:defRPr/>
                      </a:pPr>
                      <a:r>
                        <a:rPr lang="fr-FR" sz="1800" b="1" i="0" u="none" strike="noStrike" dirty="0">
                          <a:solidFill>
                            <a:srgbClr val="000000"/>
                          </a:solidFill>
                          <a:effectLst/>
                          <a:latin typeface="Calibri" panose="020F0502020204030204" pitchFamily="34" charset="0"/>
                        </a:rPr>
                        <a:t>19%</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194683278"/>
                  </a:ext>
                </a:extLst>
              </a:tr>
            </a:tbl>
          </a:graphicData>
        </a:graphic>
      </p:graphicFrame>
      <p:pic>
        <p:nvPicPr>
          <p:cNvPr id="12" name="Image 15">
            <a:extLst>
              <a:ext uri="{FF2B5EF4-FFF2-40B4-BE49-F238E27FC236}">
                <a16:creationId xmlns:a16="http://schemas.microsoft.com/office/drawing/2014/main" id="{24F27870-C9F5-4220-D68C-086F8300876D}"/>
              </a:ext>
            </a:extLst>
          </p:cNvPr>
          <p:cNvPicPr>
            <a:picLocks noChangeAspect="1"/>
          </p:cNvPicPr>
          <p:nvPr/>
        </p:nvPicPr>
        <p:blipFill>
          <a:blip r:embed="rId5"/>
          <a:stretch>
            <a:fillRect/>
          </a:stretch>
        </p:blipFill>
        <p:spPr>
          <a:xfrm>
            <a:off x="6359755" y="3948174"/>
            <a:ext cx="4626307" cy="2909094"/>
          </a:xfrm>
          <a:prstGeom prst="rect">
            <a:avLst/>
          </a:prstGeom>
        </p:spPr>
      </p:pic>
      <p:sp>
        <p:nvSpPr>
          <p:cNvPr id="14" name="Rectangle 13">
            <a:extLst>
              <a:ext uri="{FF2B5EF4-FFF2-40B4-BE49-F238E27FC236}">
                <a16:creationId xmlns:a16="http://schemas.microsoft.com/office/drawing/2014/main" id="{D1B26B9C-C158-9EEF-31F7-78A14ECEE106}"/>
              </a:ext>
            </a:extLst>
          </p:cNvPr>
          <p:cNvSpPr/>
          <p:nvPr/>
        </p:nvSpPr>
        <p:spPr>
          <a:xfrm>
            <a:off x="200045" y="3903637"/>
            <a:ext cx="6527628" cy="307777"/>
          </a:xfrm>
          <a:prstGeom prst="rect">
            <a:avLst/>
          </a:prstGeom>
        </p:spPr>
        <p:txBody>
          <a:bodyPr wrap="square" lIns="91440" tIns="45720" rIns="91440" bIns="45720" anchor="t">
            <a:spAutoFit/>
          </a:bodyPr>
          <a:lstStyle/>
          <a:p>
            <a:r>
              <a:rPr lang="fr-FR" sz="1400" b="1" dirty="0"/>
              <a:t>Comparaison avec l’Eurocode 8 (pour un </a:t>
            </a:r>
            <a:r>
              <a:rPr lang="fr-FR" sz="1400" b="1"/>
              <a:t>matériau non conventionnel</a:t>
            </a:r>
            <a:r>
              <a:rPr lang="fr-FR" sz="1400" b="1" dirty="0"/>
              <a:t>) :</a:t>
            </a:r>
          </a:p>
        </p:txBody>
      </p:sp>
      <mc:AlternateContent xmlns:mc="http://schemas.openxmlformats.org/markup-compatibility/2006" xmlns:a14="http://schemas.microsoft.com/office/drawing/2010/main">
        <mc:Choice Requires="a14">
          <p:sp>
            <p:nvSpPr>
              <p:cNvPr id="16" name="TextBox 15">
                <a:extLst>
                  <a:ext uri="{FF2B5EF4-FFF2-40B4-BE49-F238E27FC236}">
                    <a16:creationId xmlns:a16="http://schemas.microsoft.com/office/drawing/2014/main" id="{06272CCB-5A2E-2412-E26D-10C561A833DB}"/>
                  </a:ext>
                </a:extLst>
              </p:cNvPr>
              <p:cNvSpPr txBox="1"/>
              <p:nvPr/>
            </p:nvSpPr>
            <p:spPr>
              <a:xfrm>
                <a:off x="700566" y="5949426"/>
                <a:ext cx="1977718" cy="531620"/>
              </a:xfrm>
              <a:prstGeom prst="rect">
                <a:avLst/>
              </a:prstGeom>
              <a:noFill/>
              <a:ln w="38100">
                <a:solidFill>
                  <a:srgbClr val="C00000"/>
                </a:solidFill>
              </a:ln>
            </p:spPr>
            <p:txBody>
              <a:bodyPr wrap="square" lIns="0" tIns="0" rIns="0" bIns="0" rtlCol="0">
                <a:spAutoFit/>
              </a:bodyPr>
              <a:lstStyle/>
              <a:p>
                <a:pPr>
                  <a:spcAft>
                    <a:spcPts val="600"/>
                  </a:spcAft>
                </a:pPr>
                <a14:m>
                  <m:oMathPara xmlns:m="http://schemas.openxmlformats.org/officeDocument/2006/math">
                    <m:oMathParaPr>
                      <m:jc m:val="centerGroup"/>
                    </m:oMathParaPr>
                    <m:oMath xmlns:m="http://schemas.openxmlformats.org/officeDocument/2006/math">
                      <m:sSub>
                        <m:sSubPr>
                          <m:ctrlPr>
                            <a:rPr lang="fr-FR" sz="2000" b="1" i="1" smtClean="0">
                              <a:latin typeface="Cambria Math" panose="02040503050406030204" pitchFamily="18" charset="0"/>
                            </a:rPr>
                          </m:ctrlPr>
                        </m:sSubPr>
                        <m:e>
                          <m:r>
                            <a:rPr lang="fr-FR" sz="2000" b="1" i="0" smtClean="0">
                              <a:latin typeface="Cambria Math" panose="02040503050406030204" pitchFamily="18" charset="0"/>
                            </a:rPr>
                            <m:t>𝐓</m:t>
                          </m:r>
                        </m:e>
                        <m:sub>
                          <m:r>
                            <a:rPr lang="fr-FR" sz="2000" b="1" i="0" smtClean="0">
                              <a:latin typeface="Cambria Math" panose="02040503050406030204" pitchFamily="18" charset="0"/>
                            </a:rPr>
                            <m:t>𝟏</m:t>
                          </m:r>
                        </m:sub>
                      </m:sSub>
                      <m:r>
                        <a:rPr lang="fr-FR" sz="2000" b="1" i="0" smtClean="0">
                          <a:latin typeface="Cambria Math" panose="02040503050406030204" pitchFamily="18" charset="0"/>
                        </a:rPr>
                        <m:t>=</m:t>
                      </m:r>
                      <m:r>
                        <a:rPr lang="fr-FR" sz="2000" b="1" i="0" smtClean="0">
                          <a:latin typeface="Cambria Math" panose="02040503050406030204" pitchFamily="18" charset="0"/>
                        </a:rPr>
                        <m:t>𝐂</m:t>
                      </m:r>
                      <m:r>
                        <a:rPr lang="fr-FR" sz="2000" b="1" i="0" smtClean="0">
                          <a:latin typeface="Cambria Math" panose="02040503050406030204" pitchFamily="18" charset="0"/>
                        </a:rPr>
                        <m:t>∗</m:t>
                      </m:r>
                      <m:sSup>
                        <m:sSupPr>
                          <m:ctrlPr>
                            <a:rPr lang="fr-FR" sz="2000" b="1" i="1" smtClean="0">
                              <a:latin typeface="Cambria Math" panose="02040503050406030204" pitchFamily="18" charset="0"/>
                            </a:rPr>
                          </m:ctrlPr>
                        </m:sSupPr>
                        <m:e>
                          <m:r>
                            <a:rPr lang="fr-FR" sz="2000" b="1" i="0" smtClean="0">
                              <a:latin typeface="Cambria Math" panose="02040503050406030204" pitchFamily="18" charset="0"/>
                            </a:rPr>
                            <m:t>𝐡</m:t>
                          </m:r>
                        </m:e>
                        <m:sup>
                          <m:f>
                            <m:fPr>
                              <m:ctrlPr>
                                <a:rPr lang="fr-FR" sz="2000" b="1" i="1" smtClean="0">
                                  <a:latin typeface="Cambria Math" panose="02040503050406030204" pitchFamily="18" charset="0"/>
                                </a:rPr>
                              </m:ctrlPr>
                            </m:fPr>
                            <m:num>
                              <m:r>
                                <a:rPr lang="fr-FR" sz="2000" b="1" i="0" smtClean="0">
                                  <a:latin typeface="Cambria Math" panose="02040503050406030204" pitchFamily="18" charset="0"/>
                                </a:rPr>
                                <m:t>𝟑</m:t>
                              </m:r>
                            </m:num>
                            <m:den>
                              <m:r>
                                <a:rPr lang="fr-FR" sz="2000" b="1" i="0" smtClean="0">
                                  <a:latin typeface="Cambria Math" panose="02040503050406030204" pitchFamily="18" charset="0"/>
                                </a:rPr>
                                <m:t>𝟒</m:t>
                              </m:r>
                            </m:den>
                          </m:f>
                        </m:sup>
                      </m:sSup>
                    </m:oMath>
                  </m:oMathPara>
                </a14:m>
                <a:endParaRPr lang="fr-FR" sz="2000" b="1" dirty="0"/>
              </a:p>
            </p:txBody>
          </p:sp>
        </mc:Choice>
        <mc:Fallback xmlns="">
          <p:sp>
            <p:nvSpPr>
              <p:cNvPr id="16" name="TextBox 15">
                <a:extLst>
                  <a:ext uri="{FF2B5EF4-FFF2-40B4-BE49-F238E27FC236}">
                    <a16:creationId xmlns:a16="http://schemas.microsoft.com/office/drawing/2014/main" id="{06272CCB-5A2E-2412-E26D-10C561A833DB}"/>
                  </a:ext>
                </a:extLst>
              </p:cNvPr>
              <p:cNvSpPr txBox="1">
                <a:spLocks noRot="1" noChangeAspect="1" noMove="1" noResize="1" noEditPoints="1" noAdjustHandles="1" noChangeArrowheads="1" noChangeShapeType="1" noTextEdit="1"/>
              </p:cNvSpPr>
              <p:nvPr/>
            </p:nvSpPr>
            <p:spPr>
              <a:xfrm>
                <a:off x="700566" y="5949426"/>
                <a:ext cx="1977718" cy="531620"/>
              </a:xfrm>
              <a:prstGeom prst="rect">
                <a:avLst/>
              </a:prstGeom>
              <a:blipFill>
                <a:blip r:embed="rId6"/>
                <a:stretch>
                  <a:fillRect/>
                </a:stretch>
              </a:blipFill>
              <a:ln w="38100">
                <a:solidFill>
                  <a:srgbClr val="C00000"/>
                </a:solidFill>
              </a:ln>
            </p:spPr>
            <p:txBody>
              <a:bodyPr/>
              <a:lstStyle/>
              <a:p>
                <a:r>
                  <a:rPr lang="en-US">
                    <a:noFill/>
                  </a:rPr>
                  <a:t> </a:t>
                </a:r>
              </a:p>
            </p:txBody>
          </p:sp>
        </mc:Fallback>
      </mc:AlternateContent>
      <p:sp>
        <p:nvSpPr>
          <p:cNvPr id="18" name="ZoneTexte 2">
            <a:extLst>
              <a:ext uri="{FF2B5EF4-FFF2-40B4-BE49-F238E27FC236}">
                <a16:creationId xmlns:a16="http://schemas.microsoft.com/office/drawing/2014/main" id="{AF566AE7-7323-7F00-9442-E9C4B2E2FA0C}"/>
              </a:ext>
            </a:extLst>
          </p:cNvPr>
          <p:cNvSpPr txBox="1"/>
          <p:nvPr/>
        </p:nvSpPr>
        <p:spPr>
          <a:xfrm>
            <a:off x="2773350" y="6017558"/>
            <a:ext cx="1830116" cy="400110"/>
          </a:xfrm>
          <a:prstGeom prst="rect">
            <a:avLst/>
          </a:prstGeom>
          <a:noFill/>
        </p:spPr>
        <p:txBody>
          <a:bodyPr wrap="none" rtlCol="0">
            <a:spAutoFit/>
          </a:bodyPr>
          <a:lstStyle/>
          <a:p>
            <a:r>
              <a:rPr lang="fr-FR" sz="2000" dirty="0"/>
              <a:t>Avec C = 0.0488</a:t>
            </a:r>
            <a:endParaRPr lang="en-GB" sz="2000" dirty="0"/>
          </a:p>
        </p:txBody>
      </p:sp>
      <p:sp>
        <p:nvSpPr>
          <p:cNvPr id="3" name="ZoneTexte 2">
            <a:extLst>
              <a:ext uri="{FF2B5EF4-FFF2-40B4-BE49-F238E27FC236}">
                <a16:creationId xmlns:a16="http://schemas.microsoft.com/office/drawing/2014/main" id="{97CE5933-284D-7A7A-777F-C47550E570CE}"/>
              </a:ext>
            </a:extLst>
          </p:cNvPr>
          <p:cNvSpPr txBox="1"/>
          <p:nvPr/>
        </p:nvSpPr>
        <p:spPr>
          <a:xfrm>
            <a:off x="11649456" y="6396335"/>
            <a:ext cx="542544" cy="461665"/>
          </a:xfrm>
          <a:prstGeom prst="rect">
            <a:avLst/>
          </a:prstGeom>
          <a:noFill/>
        </p:spPr>
        <p:txBody>
          <a:bodyPr wrap="square" rtlCol="0">
            <a:spAutoFit/>
          </a:bodyPr>
          <a:lstStyle/>
          <a:p>
            <a:r>
              <a:rPr lang="fr-FR" sz="2400" dirty="0">
                <a:solidFill>
                  <a:schemeClr val="bg1">
                    <a:lumMod val="85000"/>
                  </a:schemeClr>
                </a:solidFill>
                <a:latin typeface="+mj-lt"/>
              </a:rPr>
              <a:t>19</a:t>
            </a:r>
          </a:p>
        </p:txBody>
      </p:sp>
    </p:spTree>
    <p:extLst>
      <p:ext uri="{BB962C8B-B14F-4D97-AF65-F5344CB8AC3E}">
        <p14:creationId xmlns:p14="http://schemas.microsoft.com/office/powerpoint/2010/main" val="323232612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5C79493D-D798-4C55-95E7-76B107A4A65F}"/>
              </a:ext>
            </a:extLst>
          </p:cNvPr>
          <p:cNvSpPr>
            <a:spLocks noGrp="1"/>
          </p:cNvSpPr>
          <p:nvPr>
            <p:ph type="title"/>
          </p:nvPr>
        </p:nvSpPr>
        <p:spPr>
          <a:xfrm>
            <a:off x="650823" y="137311"/>
            <a:ext cx="10515600" cy="787814"/>
          </a:xfrm>
        </p:spPr>
        <p:txBody>
          <a:bodyPr>
            <a:normAutofit/>
          </a:bodyPr>
          <a:lstStyle/>
          <a:p>
            <a:pPr algn="ctr"/>
            <a:r>
              <a:rPr lang="fr-FR" sz="3600" b="1" u="sng" dirty="0"/>
              <a:t>Essai sur </a:t>
            </a:r>
            <a:r>
              <a:rPr lang="fr-FR" sz="3600" b="1" u="sng"/>
              <a:t>élément neuf -</a:t>
            </a:r>
            <a:r>
              <a:rPr lang="fr-FR" sz="3600" b="1" u="sng" dirty="0"/>
              <a:t> Saint Quentin Fallavier</a:t>
            </a:r>
            <a:endParaRPr lang="fr-FR" sz="3600" dirty="0">
              <a:sym typeface="Wingdings" panose="05000000000000000000" pitchFamily="2" charset="2"/>
            </a:endParaRPr>
          </a:p>
        </p:txBody>
      </p:sp>
      <p:pic>
        <p:nvPicPr>
          <p:cNvPr id="12" name="Image 11">
            <a:extLst>
              <a:ext uri="{FF2B5EF4-FFF2-40B4-BE49-F238E27FC236}">
                <a16:creationId xmlns:a16="http://schemas.microsoft.com/office/drawing/2014/main" id="{B099A92D-C5BB-4756-92B6-DA2DFA87610B}"/>
              </a:ext>
            </a:extLst>
          </p:cNvPr>
          <p:cNvPicPr>
            <a:picLocks noChangeAspect="1"/>
          </p:cNvPicPr>
          <p:nvPr/>
        </p:nvPicPr>
        <p:blipFill rotWithShape="1">
          <a:blip r:embed="rId2">
            <a:extLst>
              <a:ext uri="{28A0092B-C50C-407E-A947-70E740481C1C}">
                <a14:useLocalDpi xmlns:a14="http://schemas.microsoft.com/office/drawing/2010/main" val="0"/>
              </a:ext>
            </a:extLst>
          </a:blip>
          <a:srcRect l="26680" r="29356"/>
          <a:stretch/>
        </p:blipFill>
        <p:spPr>
          <a:xfrm rot="5400000">
            <a:off x="194144" y="1336857"/>
            <a:ext cx="5339705" cy="5465618"/>
          </a:xfrm>
          <a:prstGeom prst="rect">
            <a:avLst/>
          </a:prstGeom>
        </p:spPr>
      </p:pic>
      <p:pic>
        <p:nvPicPr>
          <p:cNvPr id="13" name="Image 12">
            <a:extLst>
              <a:ext uri="{FF2B5EF4-FFF2-40B4-BE49-F238E27FC236}">
                <a16:creationId xmlns:a16="http://schemas.microsoft.com/office/drawing/2014/main" id="{4478388C-9154-4E38-83C1-4833E74D5D47}"/>
              </a:ext>
            </a:extLst>
          </p:cNvPr>
          <p:cNvPicPr>
            <a:picLocks noChangeAspect="1"/>
          </p:cNvPicPr>
          <p:nvPr/>
        </p:nvPicPr>
        <p:blipFill>
          <a:blip r:embed="rId3"/>
          <a:stretch>
            <a:fillRect/>
          </a:stretch>
        </p:blipFill>
        <p:spPr>
          <a:xfrm>
            <a:off x="5757003" y="1588379"/>
            <a:ext cx="6303810" cy="4962574"/>
          </a:xfrm>
          <a:prstGeom prst="rect">
            <a:avLst/>
          </a:prstGeom>
        </p:spPr>
      </p:pic>
      <p:sp>
        <p:nvSpPr>
          <p:cNvPr id="14" name="ZoneTexte 13">
            <a:extLst>
              <a:ext uri="{FF2B5EF4-FFF2-40B4-BE49-F238E27FC236}">
                <a16:creationId xmlns:a16="http://schemas.microsoft.com/office/drawing/2014/main" id="{BD06F00C-571C-43DF-BC55-0E8F9896E7C2}"/>
              </a:ext>
            </a:extLst>
          </p:cNvPr>
          <p:cNvSpPr txBox="1"/>
          <p:nvPr/>
        </p:nvSpPr>
        <p:spPr>
          <a:xfrm>
            <a:off x="6890994" y="1314107"/>
            <a:ext cx="753732" cy="369332"/>
          </a:xfrm>
          <a:prstGeom prst="rect">
            <a:avLst/>
          </a:prstGeom>
          <a:noFill/>
        </p:spPr>
        <p:txBody>
          <a:bodyPr wrap="none" rtlCol="0">
            <a:spAutoFit/>
          </a:bodyPr>
          <a:lstStyle/>
          <a:p>
            <a:r>
              <a:rPr lang="fr-FR" dirty="0"/>
              <a:t>Mur 1</a:t>
            </a:r>
          </a:p>
        </p:txBody>
      </p:sp>
      <p:sp>
        <p:nvSpPr>
          <p:cNvPr id="15" name="ZoneTexte 14">
            <a:extLst>
              <a:ext uri="{FF2B5EF4-FFF2-40B4-BE49-F238E27FC236}">
                <a16:creationId xmlns:a16="http://schemas.microsoft.com/office/drawing/2014/main" id="{68AEA697-183F-4663-8E4C-041C11DA2906}"/>
              </a:ext>
            </a:extLst>
          </p:cNvPr>
          <p:cNvSpPr txBox="1"/>
          <p:nvPr/>
        </p:nvSpPr>
        <p:spPr>
          <a:xfrm>
            <a:off x="9835134" y="1219047"/>
            <a:ext cx="753732" cy="369332"/>
          </a:xfrm>
          <a:prstGeom prst="rect">
            <a:avLst/>
          </a:prstGeom>
          <a:noFill/>
        </p:spPr>
        <p:txBody>
          <a:bodyPr wrap="none" rtlCol="0">
            <a:spAutoFit/>
          </a:bodyPr>
          <a:lstStyle/>
          <a:p>
            <a:r>
              <a:rPr lang="fr-FR" dirty="0"/>
              <a:t>Mur 2</a:t>
            </a:r>
          </a:p>
        </p:txBody>
      </p:sp>
      <p:sp>
        <p:nvSpPr>
          <p:cNvPr id="3" name="ZoneTexte 2">
            <a:extLst>
              <a:ext uri="{FF2B5EF4-FFF2-40B4-BE49-F238E27FC236}">
                <a16:creationId xmlns:a16="http://schemas.microsoft.com/office/drawing/2014/main" id="{4362A621-8B86-153A-ED25-309EA8E047B6}"/>
              </a:ext>
            </a:extLst>
          </p:cNvPr>
          <p:cNvSpPr txBox="1"/>
          <p:nvPr/>
        </p:nvSpPr>
        <p:spPr>
          <a:xfrm>
            <a:off x="11649456" y="6396335"/>
            <a:ext cx="542544" cy="461665"/>
          </a:xfrm>
          <a:prstGeom prst="rect">
            <a:avLst/>
          </a:prstGeom>
          <a:noFill/>
        </p:spPr>
        <p:txBody>
          <a:bodyPr wrap="square" rtlCol="0">
            <a:spAutoFit/>
          </a:bodyPr>
          <a:lstStyle/>
          <a:p>
            <a:r>
              <a:rPr lang="fr-FR" sz="2400" dirty="0">
                <a:solidFill>
                  <a:schemeClr val="bg1">
                    <a:lumMod val="85000"/>
                  </a:schemeClr>
                </a:solidFill>
                <a:latin typeface="+mj-lt"/>
              </a:rPr>
              <a:t>20</a:t>
            </a:r>
          </a:p>
        </p:txBody>
      </p:sp>
    </p:spTree>
    <p:extLst>
      <p:ext uri="{BB962C8B-B14F-4D97-AF65-F5344CB8AC3E}">
        <p14:creationId xmlns:p14="http://schemas.microsoft.com/office/powerpoint/2010/main" val="330565502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mage 6">
            <a:extLst>
              <a:ext uri="{FF2B5EF4-FFF2-40B4-BE49-F238E27FC236}">
                <a16:creationId xmlns:a16="http://schemas.microsoft.com/office/drawing/2014/main" id="{40E3127E-DD78-43F2-864B-001B54DBA28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6948" y="809623"/>
            <a:ext cx="4859679" cy="4101442"/>
          </a:xfrm>
          <a:prstGeom prst="rect">
            <a:avLst/>
          </a:prstGeom>
        </p:spPr>
      </p:pic>
      <p:sp>
        <p:nvSpPr>
          <p:cNvPr id="9" name="Ellipse 8">
            <a:extLst>
              <a:ext uri="{FF2B5EF4-FFF2-40B4-BE49-F238E27FC236}">
                <a16:creationId xmlns:a16="http://schemas.microsoft.com/office/drawing/2014/main" id="{E7B47759-23EF-4E4F-A54A-C10CCCF7F45F}"/>
              </a:ext>
            </a:extLst>
          </p:cNvPr>
          <p:cNvSpPr/>
          <p:nvPr/>
        </p:nvSpPr>
        <p:spPr>
          <a:xfrm>
            <a:off x="979558" y="1000620"/>
            <a:ext cx="772998" cy="1193633"/>
          </a:xfrm>
          <a:prstGeom prst="ellipse">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 name="Image 8">
            <a:extLst>
              <a:ext uri="{FF2B5EF4-FFF2-40B4-BE49-F238E27FC236}">
                <a16:creationId xmlns:a16="http://schemas.microsoft.com/office/drawing/2014/main" id="{1D41C58A-BAD2-DA32-4DD7-6D5EBE2FF4E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15684" y="809625"/>
            <a:ext cx="5225493" cy="4101442"/>
          </a:xfrm>
          <a:prstGeom prst="rect">
            <a:avLst/>
          </a:prstGeom>
        </p:spPr>
      </p:pic>
      <p:sp>
        <p:nvSpPr>
          <p:cNvPr id="14" name="Titre 1">
            <a:extLst>
              <a:ext uri="{FF2B5EF4-FFF2-40B4-BE49-F238E27FC236}">
                <a16:creationId xmlns:a16="http://schemas.microsoft.com/office/drawing/2014/main" id="{5EBD02E5-9508-BD49-0994-932A4B56BA39}"/>
              </a:ext>
            </a:extLst>
          </p:cNvPr>
          <p:cNvSpPr txBox="1">
            <a:spLocks/>
          </p:cNvSpPr>
          <p:nvPr/>
        </p:nvSpPr>
        <p:spPr>
          <a:xfrm>
            <a:off x="650823" y="137311"/>
            <a:ext cx="10515600" cy="78781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fr-FR" sz="3600" b="1" u="sng" dirty="0"/>
              <a:t>Essai sur </a:t>
            </a:r>
            <a:r>
              <a:rPr lang="fr-FR" sz="3600" b="1" u="sng"/>
              <a:t>élément -</a:t>
            </a:r>
            <a:r>
              <a:rPr lang="fr-FR" sz="3600" b="1" u="sng" dirty="0"/>
              <a:t> Saint Quentin Fallavier</a:t>
            </a:r>
            <a:endParaRPr lang="fr-FR" sz="3600" dirty="0">
              <a:sym typeface="Wingdings" panose="05000000000000000000" pitchFamily="2" charset="2"/>
            </a:endParaRPr>
          </a:p>
        </p:txBody>
      </p:sp>
      <p:pic>
        <p:nvPicPr>
          <p:cNvPr id="3" name="Image 2">
            <a:extLst>
              <a:ext uri="{FF2B5EF4-FFF2-40B4-BE49-F238E27FC236}">
                <a16:creationId xmlns:a16="http://schemas.microsoft.com/office/drawing/2014/main" id="{FF772BBE-9528-BE82-8CFE-FCA46F954C4B}"/>
              </a:ext>
            </a:extLst>
          </p:cNvPr>
          <p:cNvPicPr>
            <a:picLocks noChangeAspect="1"/>
          </p:cNvPicPr>
          <p:nvPr/>
        </p:nvPicPr>
        <p:blipFill rotWithShape="1">
          <a:blip r:embed="rId4">
            <a:extLst>
              <a:ext uri="{28A0092B-C50C-407E-A947-70E740481C1C}">
                <a14:useLocalDpi xmlns:a14="http://schemas.microsoft.com/office/drawing/2010/main" val="0"/>
              </a:ext>
            </a:extLst>
          </a:blip>
          <a:srcRect l="35117" t="2588" r="31005" b="16580"/>
          <a:stretch/>
        </p:blipFill>
        <p:spPr>
          <a:xfrm>
            <a:off x="663283" y="4834275"/>
            <a:ext cx="1405548" cy="1886414"/>
          </a:xfrm>
          <a:prstGeom prst="rect">
            <a:avLst/>
          </a:prstGeom>
        </p:spPr>
      </p:pic>
      <p:pic>
        <p:nvPicPr>
          <p:cNvPr id="4" name="Image 3">
            <a:extLst>
              <a:ext uri="{FF2B5EF4-FFF2-40B4-BE49-F238E27FC236}">
                <a16:creationId xmlns:a16="http://schemas.microsoft.com/office/drawing/2014/main" id="{4B1F3361-1147-878C-F3EE-62E0C371031E}"/>
              </a:ext>
            </a:extLst>
          </p:cNvPr>
          <p:cNvPicPr>
            <a:picLocks noChangeAspect="1"/>
          </p:cNvPicPr>
          <p:nvPr/>
        </p:nvPicPr>
        <p:blipFill rotWithShape="1">
          <a:blip r:embed="rId4">
            <a:alphaModFix amt="12000"/>
            <a:extLst>
              <a:ext uri="{28A0092B-C50C-407E-A947-70E740481C1C}">
                <a14:useLocalDpi xmlns:a14="http://schemas.microsoft.com/office/drawing/2010/main" val="0"/>
              </a:ext>
            </a:extLst>
          </a:blip>
          <a:srcRect l="35117" t="2588" r="31005" b="16580"/>
          <a:stretch/>
        </p:blipFill>
        <p:spPr>
          <a:xfrm>
            <a:off x="6469189" y="4911065"/>
            <a:ext cx="1405548" cy="1886414"/>
          </a:xfrm>
          <a:prstGeom prst="rect">
            <a:avLst/>
          </a:prstGeom>
        </p:spPr>
      </p:pic>
      <p:pic>
        <p:nvPicPr>
          <p:cNvPr id="5" name="Image 4">
            <a:extLst>
              <a:ext uri="{FF2B5EF4-FFF2-40B4-BE49-F238E27FC236}">
                <a16:creationId xmlns:a16="http://schemas.microsoft.com/office/drawing/2014/main" id="{B9B38613-C764-6A1A-D358-1737EBCD4CE8}"/>
              </a:ext>
            </a:extLst>
          </p:cNvPr>
          <p:cNvPicPr>
            <a:picLocks noChangeAspect="1"/>
          </p:cNvPicPr>
          <p:nvPr/>
        </p:nvPicPr>
        <p:blipFill rotWithShape="1">
          <a:blip r:embed="rId5">
            <a:extLst>
              <a:ext uri="{28A0092B-C50C-407E-A947-70E740481C1C}">
                <a14:useLocalDpi xmlns:a14="http://schemas.microsoft.com/office/drawing/2010/main" val="0"/>
              </a:ext>
            </a:extLst>
          </a:blip>
          <a:srcRect l="37024" t="3116" r="29098" b="16053"/>
          <a:stretch/>
        </p:blipFill>
        <p:spPr>
          <a:xfrm>
            <a:off x="9037299" y="4834275"/>
            <a:ext cx="1405549" cy="1886414"/>
          </a:xfrm>
          <a:prstGeom prst="rect">
            <a:avLst/>
          </a:prstGeom>
        </p:spPr>
      </p:pic>
      <p:cxnSp>
        <p:nvCxnSpPr>
          <p:cNvPr id="11" name="Connecteur droit avec flèche 10">
            <a:extLst>
              <a:ext uri="{FF2B5EF4-FFF2-40B4-BE49-F238E27FC236}">
                <a16:creationId xmlns:a16="http://schemas.microsoft.com/office/drawing/2014/main" id="{87D6912D-ECFC-4AB2-6905-8B1A190600CB}"/>
              </a:ext>
            </a:extLst>
          </p:cNvPr>
          <p:cNvCxnSpPr>
            <a:cxnSpLocks/>
          </p:cNvCxnSpPr>
          <p:nvPr/>
        </p:nvCxnSpPr>
        <p:spPr>
          <a:xfrm>
            <a:off x="2381250" y="5076825"/>
            <a:ext cx="506552" cy="506552"/>
          </a:xfrm>
          <a:prstGeom prst="straightConnector1">
            <a:avLst/>
          </a:prstGeom>
          <a:ln w="38100">
            <a:headEnd type="triangle"/>
            <a:tailEnd type="triangle"/>
          </a:ln>
        </p:spPr>
        <p:style>
          <a:lnRef idx="2">
            <a:schemeClr val="accent1"/>
          </a:lnRef>
          <a:fillRef idx="0">
            <a:schemeClr val="accent1"/>
          </a:fillRef>
          <a:effectRef idx="1">
            <a:schemeClr val="accent1"/>
          </a:effectRef>
          <a:fontRef idx="minor">
            <a:schemeClr val="tx1"/>
          </a:fontRef>
        </p:style>
      </p:cxnSp>
      <p:cxnSp>
        <p:nvCxnSpPr>
          <p:cNvPr id="15" name="Connecteur droit avec flèche 14">
            <a:extLst>
              <a:ext uri="{FF2B5EF4-FFF2-40B4-BE49-F238E27FC236}">
                <a16:creationId xmlns:a16="http://schemas.microsoft.com/office/drawing/2014/main" id="{95CC1BBB-B798-91C9-E312-3BD571F32EC8}"/>
              </a:ext>
            </a:extLst>
          </p:cNvPr>
          <p:cNvCxnSpPr>
            <a:cxnSpLocks/>
          </p:cNvCxnSpPr>
          <p:nvPr/>
        </p:nvCxnSpPr>
        <p:spPr>
          <a:xfrm flipH="1">
            <a:off x="10485374" y="4873555"/>
            <a:ext cx="1013276" cy="406539"/>
          </a:xfrm>
          <a:prstGeom prst="straightConnector1">
            <a:avLst/>
          </a:prstGeom>
          <a:ln w="38100">
            <a:headEnd type="triangle"/>
            <a:tailEnd type="triangle"/>
          </a:ln>
        </p:spPr>
        <p:style>
          <a:lnRef idx="2">
            <a:schemeClr val="accent1"/>
          </a:lnRef>
          <a:fillRef idx="0">
            <a:schemeClr val="accent1"/>
          </a:fillRef>
          <a:effectRef idx="1">
            <a:schemeClr val="accent1"/>
          </a:effectRef>
          <a:fontRef idx="minor">
            <a:schemeClr val="tx1"/>
          </a:fontRef>
        </p:style>
      </p:cxnSp>
      <p:sp>
        <p:nvSpPr>
          <p:cNvPr id="17" name="ZoneTexte 16">
            <a:extLst>
              <a:ext uri="{FF2B5EF4-FFF2-40B4-BE49-F238E27FC236}">
                <a16:creationId xmlns:a16="http://schemas.microsoft.com/office/drawing/2014/main" id="{2E916F61-105C-9743-8220-0882EF0B0A71}"/>
              </a:ext>
            </a:extLst>
          </p:cNvPr>
          <p:cNvSpPr txBox="1"/>
          <p:nvPr/>
        </p:nvSpPr>
        <p:spPr>
          <a:xfrm>
            <a:off x="2421847" y="5777482"/>
            <a:ext cx="1770410" cy="369332"/>
          </a:xfrm>
          <a:prstGeom prst="rect">
            <a:avLst/>
          </a:prstGeom>
          <a:noFill/>
        </p:spPr>
        <p:txBody>
          <a:bodyPr wrap="square" rtlCol="0">
            <a:spAutoFit/>
          </a:bodyPr>
          <a:lstStyle/>
          <a:p>
            <a:r>
              <a:rPr lang="fr-FR" dirty="0"/>
              <a:t>Mode hors plan</a:t>
            </a:r>
          </a:p>
        </p:txBody>
      </p:sp>
      <p:sp>
        <p:nvSpPr>
          <p:cNvPr id="18" name="ZoneTexte 17">
            <a:extLst>
              <a:ext uri="{FF2B5EF4-FFF2-40B4-BE49-F238E27FC236}">
                <a16:creationId xmlns:a16="http://schemas.microsoft.com/office/drawing/2014/main" id="{E5687BB3-1A75-9576-C91A-CF08B5204FD1}"/>
              </a:ext>
            </a:extLst>
          </p:cNvPr>
          <p:cNvSpPr txBox="1"/>
          <p:nvPr/>
        </p:nvSpPr>
        <p:spPr>
          <a:xfrm>
            <a:off x="10643512" y="5462854"/>
            <a:ext cx="1770410" cy="369332"/>
          </a:xfrm>
          <a:prstGeom prst="rect">
            <a:avLst/>
          </a:prstGeom>
          <a:noFill/>
        </p:spPr>
        <p:txBody>
          <a:bodyPr wrap="square" rtlCol="0">
            <a:spAutoFit/>
          </a:bodyPr>
          <a:lstStyle/>
          <a:p>
            <a:r>
              <a:rPr lang="fr-FR" dirty="0"/>
              <a:t>Mode plan</a:t>
            </a:r>
          </a:p>
        </p:txBody>
      </p:sp>
      <p:sp>
        <p:nvSpPr>
          <p:cNvPr id="2" name="ZoneTexte 1">
            <a:extLst>
              <a:ext uri="{FF2B5EF4-FFF2-40B4-BE49-F238E27FC236}">
                <a16:creationId xmlns:a16="http://schemas.microsoft.com/office/drawing/2014/main" id="{772ED1BF-958E-1371-9141-1E30FB3A9FD2}"/>
              </a:ext>
            </a:extLst>
          </p:cNvPr>
          <p:cNvSpPr txBox="1"/>
          <p:nvPr/>
        </p:nvSpPr>
        <p:spPr>
          <a:xfrm>
            <a:off x="11649456" y="6396335"/>
            <a:ext cx="542544" cy="461665"/>
          </a:xfrm>
          <a:prstGeom prst="rect">
            <a:avLst/>
          </a:prstGeom>
          <a:noFill/>
        </p:spPr>
        <p:txBody>
          <a:bodyPr wrap="square" rtlCol="0">
            <a:spAutoFit/>
          </a:bodyPr>
          <a:lstStyle/>
          <a:p>
            <a:r>
              <a:rPr lang="fr-FR" sz="2400" dirty="0">
                <a:solidFill>
                  <a:schemeClr val="bg1">
                    <a:lumMod val="85000"/>
                  </a:schemeClr>
                </a:solidFill>
                <a:latin typeface="+mj-lt"/>
              </a:rPr>
              <a:t>21</a:t>
            </a:r>
          </a:p>
        </p:txBody>
      </p:sp>
    </p:spTree>
    <p:extLst>
      <p:ext uri="{BB962C8B-B14F-4D97-AF65-F5344CB8AC3E}">
        <p14:creationId xmlns:p14="http://schemas.microsoft.com/office/powerpoint/2010/main" val="239344561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au 2">
            <a:extLst>
              <a:ext uri="{FF2B5EF4-FFF2-40B4-BE49-F238E27FC236}">
                <a16:creationId xmlns:a16="http://schemas.microsoft.com/office/drawing/2014/main" id="{C2A2C18F-7D73-41A3-91C1-030C40F4E186}"/>
              </a:ext>
            </a:extLst>
          </p:cNvPr>
          <p:cNvGraphicFramePr>
            <a:graphicFrameLocks noGrp="1"/>
          </p:cNvGraphicFramePr>
          <p:nvPr/>
        </p:nvGraphicFramePr>
        <p:xfrm>
          <a:off x="734635" y="1399814"/>
          <a:ext cx="10619165" cy="1854200"/>
        </p:xfrm>
        <a:graphic>
          <a:graphicData uri="http://schemas.openxmlformats.org/drawingml/2006/table">
            <a:tbl>
              <a:tblPr firstRow="1" bandRow="1">
                <a:tableStyleId>{5C22544A-7EE6-4342-B048-85BDC9FD1C3A}</a:tableStyleId>
              </a:tblPr>
              <a:tblGrid>
                <a:gridCol w="2123833">
                  <a:extLst>
                    <a:ext uri="{9D8B030D-6E8A-4147-A177-3AD203B41FA5}">
                      <a16:colId xmlns:a16="http://schemas.microsoft.com/office/drawing/2014/main" val="3299056834"/>
                    </a:ext>
                  </a:extLst>
                </a:gridCol>
                <a:gridCol w="2123833">
                  <a:extLst>
                    <a:ext uri="{9D8B030D-6E8A-4147-A177-3AD203B41FA5}">
                      <a16:colId xmlns:a16="http://schemas.microsoft.com/office/drawing/2014/main" val="3518007833"/>
                    </a:ext>
                  </a:extLst>
                </a:gridCol>
                <a:gridCol w="2123833">
                  <a:extLst>
                    <a:ext uri="{9D8B030D-6E8A-4147-A177-3AD203B41FA5}">
                      <a16:colId xmlns:a16="http://schemas.microsoft.com/office/drawing/2014/main" val="2007492163"/>
                    </a:ext>
                  </a:extLst>
                </a:gridCol>
                <a:gridCol w="2123833">
                  <a:extLst>
                    <a:ext uri="{9D8B030D-6E8A-4147-A177-3AD203B41FA5}">
                      <a16:colId xmlns:a16="http://schemas.microsoft.com/office/drawing/2014/main" val="3795210200"/>
                    </a:ext>
                  </a:extLst>
                </a:gridCol>
                <a:gridCol w="2123833">
                  <a:extLst>
                    <a:ext uri="{9D8B030D-6E8A-4147-A177-3AD203B41FA5}">
                      <a16:colId xmlns:a16="http://schemas.microsoft.com/office/drawing/2014/main" val="3697386089"/>
                    </a:ext>
                  </a:extLst>
                </a:gridCol>
              </a:tblGrid>
              <a:tr h="370840">
                <a:tc rowSpan="2">
                  <a:txBody>
                    <a:bodyPr/>
                    <a:lstStyle/>
                    <a:p>
                      <a:pPr algn="ctr"/>
                      <a:r>
                        <a:rPr lang="fr-FR" dirty="0"/>
                        <a:t>Mode</a:t>
                      </a:r>
                    </a:p>
                  </a:txBody>
                  <a:tcPr anchor="ctr"/>
                </a:tc>
                <a:tc gridSpan="2">
                  <a:txBody>
                    <a:bodyPr/>
                    <a:lstStyle/>
                    <a:p>
                      <a:pPr algn="ctr"/>
                      <a:r>
                        <a:rPr lang="fr-FR" dirty="0"/>
                        <a:t>Mur 1</a:t>
                      </a:r>
                    </a:p>
                  </a:txBody>
                  <a:tcPr anchor="ctr"/>
                </a:tc>
                <a:tc hMerge="1">
                  <a:txBody>
                    <a:bodyPr/>
                    <a:lstStyle/>
                    <a:p>
                      <a:endParaRPr lang="fr-FR" dirty="0"/>
                    </a:p>
                  </a:txBody>
                  <a:tcPr/>
                </a:tc>
                <a:tc gridSpan="2">
                  <a:txBody>
                    <a:bodyPr/>
                    <a:lstStyle/>
                    <a:p>
                      <a:pPr algn="ctr"/>
                      <a:r>
                        <a:rPr lang="fr-FR" dirty="0"/>
                        <a:t>Mur 2</a:t>
                      </a:r>
                    </a:p>
                  </a:txBody>
                  <a:tcPr>
                    <a:solidFill>
                      <a:schemeClr val="accent2"/>
                    </a:solidFill>
                  </a:tcPr>
                </a:tc>
                <a:tc hMerge="1">
                  <a:txBody>
                    <a:bodyPr/>
                    <a:lstStyle/>
                    <a:p>
                      <a:endParaRPr lang="fr-FR" dirty="0"/>
                    </a:p>
                  </a:txBody>
                  <a:tcPr/>
                </a:tc>
                <a:extLst>
                  <a:ext uri="{0D108BD9-81ED-4DB2-BD59-A6C34878D82A}">
                    <a16:rowId xmlns:a16="http://schemas.microsoft.com/office/drawing/2014/main" val="4033883386"/>
                  </a:ext>
                </a:extLst>
              </a:tr>
              <a:tr h="370840">
                <a:tc vMerge="1">
                  <a:txBody>
                    <a:bodyPr/>
                    <a:lstStyle/>
                    <a:p>
                      <a:endParaRPr lang="fr-FR" dirty="0"/>
                    </a:p>
                  </a:txBody>
                  <a:tcPr/>
                </a:tc>
                <a:tc>
                  <a:txBody>
                    <a:bodyPr/>
                    <a:lstStyle/>
                    <a:p>
                      <a:pPr algn="ctr"/>
                      <a:r>
                        <a:rPr lang="fr-FR" dirty="0"/>
                        <a:t>Fréquence (Hz)</a:t>
                      </a:r>
                    </a:p>
                  </a:txBody>
                  <a:tcPr/>
                </a:tc>
                <a:tc>
                  <a:txBody>
                    <a:bodyPr/>
                    <a:lstStyle/>
                    <a:p>
                      <a:pPr algn="ctr"/>
                      <a:r>
                        <a:rPr lang="fr-FR" dirty="0"/>
                        <a:t>Amortissement (%)</a:t>
                      </a:r>
                    </a:p>
                  </a:txBody>
                  <a:tcPr/>
                </a:tc>
                <a:tc>
                  <a:txBody>
                    <a:bodyPr/>
                    <a:lstStyle/>
                    <a:p>
                      <a:pPr algn="ctr"/>
                      <a:r>
                        <a:rPr lang="fr-FR" dirty="0"/>
                        <a:t>Fréquence (Hz)</a:t>
                      </a:r>
                    </a:p>
                  </a:txBody>
                  <a:tcPr>
                    <a:solidFill>
                      <a:schemeClr val="accent2">
                        <a:lumMod val="40000"/>
                        <a:lumOff val="60000"/>
                      </a:schemeClr>
                    </a:solidFill>
                  </a:tcPr>
                </a:tc>
                <a:tc>
                  <a:txBody>
                    <a:bodyPr/>
                    <a:lstStyle/>
                    <a:p>
                      <a:pPr algn="ctr"/>
                      <a:r>
                        <a:rPr lang="fr-FR" dirty="0"/>
                        <a:t>Amortissement (%)</a:t>
                      </a:r>
                    </a:p>
                  </a:txBody>
                  <a:tcPr>
                    <a:solidFill>
                      <a:schemeClr val="accent2">
                        <a:lumMod val="40000"/>
                        <a:lumOff val="60000"/>
                      </a:schemeClr>
                    </a:solidFill>
                  </a:tcPr>
                </a:tc>
                <a:extLst>
                  <a:ext uri="{0D108BD9-81ED-4DB2-BD59-A6C34878D82A}">
                    <a16:rowId xmlns:a16="http://schemas.microsoft.com/office/drawing/2014/main" val="723106214"/>
                  </a:ext>
                </a:extLst>
              </a:tr>
              <a:tr h="370840">
                <a:tc>
                  <a:txBody>
                    <a:bodyPr/>
                    <a:lstStyle/>
                    <a:p>
                      <a:pPr algn="ctr"/>
                      <a:r>
                        <a:rPr lang="fr-FR" dirty="0"/>
                        <a:t>Flexion N-S</a:t>
                      </a:r>
                    </a:p>
                  </a:txBody>
                  <a:tcPr/>
                </a:tc>
                <a:tc>
                  <a:txBody>
                    <a:bodyPr/>
                    <a:lstStyle/>
                    <a:p>
                      <a:pPr algn="ctr"/>
                      <a:r>
                        <a:rPr lang="fr-FR" dirty="0"/>
                        <a:t>8.83</a:t>
                      </a:r>
                    </a:p>
                  </a:txBody>
                  <a:tcPr/>
                </a:tc>
                <a:tc>
                  <a:txBody>
                    <a:bodyPr/>
                    <a:lstStyle/>
                    <a:p>
                      <a:pPr algn="ctr"/>
                      <a:r>
                        <a:rPr lang="fr-FR" dirty="0"/>
                        <a:t>1.75</a:t>
                      </a:r>
                    </a:p>
                  </a:txBody>
                  <a:tcPr/>
                </a:tc>
                <a:tc>
                  <a:txBody>
                    <a:bodyPr/>
                    <a:lstStyle/>
                    <a:p>
                      <a:pPr algn="ctr"/>
                      <a:r>
                        <a:rPr lang="fr-FR" dirty="0"/>
                        <a:t>9.61</a:t>
                      </a:r>
                    </a:p>
                  </a:txBody>
                  <a:tcPr>
                    <a:solidFill>
                      <a:schemeClr val="accent2">
                        <a:lumMod val="20000"/>
                        <a:lumOff val="80000"/>
                      </a:schemeClr>
                    </a:solidFill>
                  </a:tcPr>
                </a:tc>
                <a:tc>
                  <a:txBody>
                    <a:bodyPr/>
                    <a:lstStyle/>
                    <a:p>
                      <a:pPr algn="ctr"/>
                      <a:r>
                        <a:rPr lang="fr-FR" dirty="0"/>
                        <a:t>1.82</a:t>
                      </a:r>
                    </a:p>
                  </a:txBody>
                  <a:tcPr>
                    <a:solidFill>
                      <a:schemeClr val="accent2">
                        <a:lumMod val="20000"/>
                        <a:lumOff val="80000"/>
                      </a:schemeClr>
                    </a:solidFill>
                  </a:tcPr>
                </a:tc>
                <a:extLst>
                  <a:ext uri="{0D108BD9-81ED-4DB2-BD59-A6C34878D82A}">
                    <a16:rowId xmlns:a16="http://schemas.microsoft.com/office/drawing/2014/main" val="3938748617"/>
                  </a:ext>
                </a:extLst>
              </a:tr>
              <a:tr h="370840">
                <a:tc>
                  <a:txBody>
                    <a:bodyPr/>
                    <a:lstStyle/>
                    <a:p>
                      <a:pPr algn="ctr"/>
                      <a:r>
                        <a:rPr lang="fr-FR" dirty="0"/>
                        <a:t>Torsion</a:t>
                      </a:r>
                    </a:p>
                  </a:txBody>
                  <a:tcPr/>
                </a:tc>
                <a:tc>
                  <a:txBody>
                    <a:bodyPr/>
                    <a:lstStyle/>
                    <a:p>
                      <a:pPr algn="ctr"/>
                      <a:r>
                        <a:rPr lang="fr-FR" dirty="0"/>
                        <a:t>28.29</a:t>
                      </a:r>
                    </a:p>
                  </a:txBody>
                  <a:tcPr/>
                </a:tc>
                <a:tc>
                  <a:txBody>
                    <a:bodyPr/>
                    <a:lstStyle/>
                    <a:p>
                      <a:pPr algn="ctr"/>
                      <a:r>
                        <a:rPr lang="fr-FR" dirty="0"/>
                        <a:t>1.90</a:t>
                      </a:r>
                    </a:p>
                  </a:txBody>
                  <a:tcPr/>
                </a:tc>
                <a:tc>
                  <a:txBody>
                    <a:bodyPr/>
                    <a:lstStyle/>
                    <a:p>
                      <a:pPr algn="ctr"/>
                      <a:r>
                        <a:rPr lang="fr-FR" dirty="0"/>
                        <a:t>28.41</a:t>
                      </a:r>
                    </a:p>
                  </a:txBody>
                  <a:tcPr>
                    <a:solidFill>
                      <a:schemeClr val="accent2">
                        <a:lumMod val="40000"/>
                        <a:lumOff val="60000"/>
                      </a:schemeClr>
                    </a:solidFill>
                  </a:tcPr>
                </a:tc>
                <a:tc>
                  <a:txBody>
                    <a:bodyPr/>
                    <a:lstStyle/>
                    <a:p>
                      <a:pPr algn="ctr"/>
                      <a:r>
                        <a:rPr lang="fr-FR" dirty="0"/>
                        <a:t>1.53</a:t>
                      </a:r>
                    </a:p>
                  </a:txBody>
                  <a:tcPr>
                    <a:solidFill>
                      <a:schemeClr val="accent2">
                        <a:lumMod val="40000"/>
                        <a:lumOff val="60000"/>
                      </a:schemeClr>
                    </a:solidFill>
                  </a:tcPr>
                </a:tc>
                <a:extLst>
                  <a:ext uri="{0D108BD9-81ED-4DB2-BD59-A6C34878D82A}">
                    <a16:rowId xmlns:a16="http://schemas.microsoft.com/office/drawing/2014/main" val="751309910"/>
                  </a:ext>
                </a:extLst>
              </a:tr>
              <a:tr h="370840">
                <a:tc>
                  <a:txBody>
                    <a:bodyPr/>
                    <a:lstStyle/>
                    <a:p>
                      <a:pPr algn="ctr"/>
                      <a:r>
                        <a:rPr lang="fr-FR" dirty="0"/>
                        <a:t>Cisaillement E-W</a:t>
                      </a:r>
                    </a:p>
                  </a:txBody>
                  <a:tcPr/>
                </a:tc>
                <a:tc>
                  <a:txBody>
                    <a:bodyPr/>
                    <a:lstStyle/>
                    <a:p>
                      <a:pPr algn="ctr"/>
                      <a:r>
                        <a:rPr lang="fr-FR" dirty="0"/>
                        <a:t>31.29</a:t>
                      </a:r>
                    </a:p>
                  </a:txBody>
                  <a:tcPr/>
                </a:tc>
                <a:tc>
                  <a:txBody>
                    <a:bodyPr/>
                    <a:lstStyle/>
                    <a:p>
                      <a:pPr algn="ctr"/>
                      <a:r>
                        <a:rPr lang="fr-FR" dirty="0"/>
                        <a:t>2.84</a:t>
                      </a:r>
                    </a:p>
                  </a:txBody>
                  <a:tcPr/>
                </a:tc>
                <a:tc>
                  <a:txBody>
                    <a:bodyPr/>
                    <a:lstStyle/>
                    <a:p>
                      <a:pPr algn="ctr"/>
                      <a:r>
                        <a:rPr lang="fr-FR" dirty="0"/>
                        <a:t>31.22</a:t>
                      </a:r>
                    </a:p>
                  </a:txBody>
                  <a:tcPr>
                    <a:solidFill>
                      <a:schemeClr val="accent2">
                        <a:lumMod val="20000"/>
                        <a:lumOff val="80000"/>
                      </a:schemeClr>
                    </a:solidFill>
                  </a:tcPr>
                </a:tc>
                <a:tc>
                  <a:txBody>
                    <a:bodyPr/>
                    <a:lstStyle/>
                    <a:p>
                      <a:pPr algn="ctr"/>
                      <a:r>
                        <a:rPr lang="fr-FR" dirty="0"/>
                        <a:t>1.84</a:t>
                      </a:r>
                    </a:p>
                  </a:txBody>
                  <a:tcPr>
                    <a:solidFill>
                      <a:schemeClr val="accent2">
                        <a:lumMod val="20000"/>
                        <a:lumOff val="80000"/>
                      </a:schemeClr>
                    </a:solidFill>
                  </a:tcPr>
                </a:tc>
                <a:extLst>
                  <a:ext uri="{0D108BD9-81ED-4DB2-BD59-A6C34878D82A}">
                    <a16:rowId xmlns:a16="http://schemas.microsoft.com/office/drawing/2014/main" val="128591169"/>
                  </a:ext>
                </a:extLst>
              </a:tr>
            </a:tbl>
          </a:graphicData>
        </a:graphic>
      </p:graphicFrame>
      <p:sp>
        <p:nvSpPr>
          <p:cNvPr id="17" name="ZoneTexte 16">
            <a:extLst>
              <a:ext uri="{FF2B5EF4-FFF2-40B4-BE49-F238E27FC236}">
                <a16:creationId xmlns:a16="http://schemas.microsoft.com/office/drawing/2014/main" id="{D2A3562B-423E-4266-BD1D-DCAAA732ADAB}"/>
              </a:ext>
            </a:extLst>
          </p:cNvPr>
          <p:cNvSpPr txBox="1"/>
          <p:nvPr/>
        </p:nvSpPr>
        <p:spPr>
          <a:xfrm>
            <a:off x="1944086" y="3317092"/>
            <a:ext cx="5525615" cy="369332"/>
          </a:xfrm>
          <a:prstGeom prst="rect">
            <a:avLst/>
          </a:prstGeom>
          <a:solidFill>
            <a:srgbClr val="FF0000"/>
          </a:solidFill>
        </p:spPr>
        <p:style>
          <a:lnRef idx="2">
            <a:schemeClr val="accent5">
              <a:shade val="50000"/>
            </a:schemeClr>
          </a:lnRef>
          <a:fillRef idx="1">
            <a:schemeClr val="accent5"/>
          </a:fillRef>
          <a:effectRef idx="0">
            <a:schemeClr val="accent5"/>
          </a:effectRef>
          <a:fontRef idx="minor">
            <a:schemeClr val="lt1"/>
          </a:fontRef>
        </p:style>
        <p:txBody>
          <a:bodyPr wrap="none" rtlCol="0">
            <a:spAutoFit/>
          </a:bodyPr>
          <a:lstStyle/>
          <a:p>
            <a:r>
              <a:rPr lang="fr-FR" dirty="0"/>
              <a:t>Paramètres : E = 1.17GPa, nu = 0.1 et rho = 1800kg/m3</a:t>
            </a:r>
          </a:p>
        </p:txBody>
      </p:sp>
      <p:pic>
        <p:nvPicPr>
          <p:cNvPr id="20" name="Image 19">
            <a:extLst>
              <a:ext uri="{FF2B5EF4-FFF2-40B4-BE49-F238E27FC236}">
                <a16:creationId xmlns:a16="http://schemas.microsoft.com/office/drawing/2014/main" id="{06D7485C-33C0-461D-B3B7-853413B67768}"/>
              </a:ext>
            </a:extLst>
          </p:cNvPr>
          <p:cNvPicPr>
            <a:picLocks noChangeAspect="1"/>
          </p:cNvPicPr>
          <p:nvPr/>
        </p:nvPicPr>
        <p:blipFill rotWithShape="1">
          <a:blip r:embed="rId2">
            <a:extLst>
              <a:ext uri="{28A0092B-C50C-407E-A947-70E740481C1C}">
                <a14:useLocalDpi xmlns:a14="http://schemas.microsoft.com/office/drawing/2010/main" val="0"/>
              </a:ext>
            </a:extLst>
          </a:blip>
          <a:srcRect l="35117" t="2588" r="31005" b="16580"/>
          <a:stretch/>
        </p:blipFill>
        <p:spPr>
          <a:xfrm>
            <a:off x="365664" y="3811539"/>
            <a:ext cx="2168165" cy="2909936"/>
          </a:xfrm>
          <a:prstGeom prst="rect">
            <a:avLst/>
          </a:prstGeom>
        </p:spPr>
      </p:pic>
      <p:pic>
        <p:nvPicPr>
          <p:cNvPr id="22" name="Image 21">
            <a:extLst>
              <a:ext uri="{FF2B5EF4-FFF2-40B4-BE49-F238E27FC236}">
                <a16:creationId xmlns:a16="http://schemas.microsoft.com/office/drawing/2014/main" id="{B357C06D-52AF-45E9-BE3A-B4452AC5B9C1}"/>
              </a:ext>
            </a:extLst>
          </p:cNvPr>
          <p:cNvPicPr>
            <a:picLocks noChangeAspect="1"/>
          </p:cNvPicPr>
          <p:nvPr/>
        </p:nvPicPr>
        <p:blipFill rotWithShape="1">
          <a:blip r:embed="rId3">
            <a:extLst>
              <a:ext uri="{28A0092B-C50C-407E-A947-70E740481C1C}">
                <a14:useLocalDpi xmlns:a14="http://schemas.microsoft.com/office/drawing/2010/main" val="0"/>
              </a:ext>
            </a:extLst>
          </a:blip>
          <a:srcRect l="37081" t="2376" r="29042" b="16792"/>
          <a:stretch/>
        </p:blipFill>
        <p:spPr>
          <a:xfrm>
            <a:off x="4872693" y="3794782"/>
            <a:ext cx="2168165" cy="2909936"/>
          </a:xfrm>
          <a:prstGeom prst="rect">
            <a:avLst/>
          </a:prstGeom>
        </p:spPr>
      </p:pic>
      <p:pic>
        <p:nvPicPr>
          <p:cNvPr id="24" name="Image 23">
            <a:extLst>
              <a:ext uri="{FF2B5EF4-FFF2-40B4-BE49-F238E27FC236}">
                <a16:creationId xmlns:a16="http://schemas.microsoft.com/office/drawing/2014/main" id="{DBC43D15-BE83-473A-BB37-9E01F02DAC59}"/>
              </a:ext>
            </a:extLst>
          </p:cNvPr>
          <p:cNvPicPr>
            <a:picLocks noChangeAspect="1"/>
          </p:cNvPicPr>
          <p:nvPr/>
        </p:nvPicPr>
        <p:blipFill rotWithShape="1">
          <a:blip r:embed="rId4">
            <a:extLst>
              <a:ext uri="{28A0092B-C50C-407E-A947-70E740481C1C}">
                <a14:useLocalDpi xmlns:a14="http://schemas.microsoft.com/office/drawing/2010/main" val="0"/>
              </a:ext>
            </a:extLst>
          </a:blip>
          <a:srcRect l="37024" t="3116" r="29098" b="16053"/>
          <a:stretch/>
        </p:blipFill>
        <p:spPr>
          <a:xfrm>
            <a:off x="8747455" y="3811539"/>
            <a:ext cx="2168165" cy="2909936"/>
          </a:xfrm>
          <a:prstGeom prst="rect">
            <a:avLst/>
          </a:prstGeom>
        </p:spPr>
      </p:pic>
      <p:sp>
        <p:nvSpPr>
          <p:cNvPr id="25" name="ZoneTexte 24">
            <a:extLst>
              <a:ext uri="{FF2B5EF4-FFF2-40B4-BE49-F238E27FC236}">
                <a16:creationId xmlns:a16="http://schemas.microsoft.com/office/drawing/2014/main" id="{ABBB3BC7-619B-4531-B35C-DD6E5A85884B}"/>
              </a:ext>
            </a:extLst>
          </p:cNvPr>
          <p:cNvSpPr txBox="1"/>
          <p:nvPr/>
        </p:nvSpPr>
        <p:spPr>
          <a:xfrm>
            <a:off x="2585554" y="4880418"/>
            <a:ext cx="829073" cy="369332"/>
          </a:xfrm>
          <a:prstGeom prst="rect">
            <a:avLst/>
          </a:prstGeom>
          <a:noFill/>
        </p:spPr>
        <p:txBody>
          <a:bodyPr wrap="none" rtlCol="0">
            <a:spAutoFit/>
          </a:bodyPr>
          <a:lstStyle/>
          <a:p>
            <a:r>
              <a:rPr lang="fr-FR" dirty="0"/>
              <a:t>9.66Hz</a:t>
            </a:r>
          </a:p>
        </p:txBody>
      </p:sp>
      <p:sp>
        <p:nvSpPr>
          <p:cNvPr id="26" name="ZoneTexte 25">
            <a:extLst>
              <a:ext uri="{FF2B5EF4-FFF2-40B4-BE49-F238E27FC236}">
                <a16:creationId xmlns:a16="http://schemas.microsoft.com/office/drawing/2014/main" id="{A3C97037-A8A6-442B-9C5C-1C05396E224B}"/>
              </a:ext>
            </a:extLst>
          </p:cNvPr>
          <p:cNvSpPr txBox="1"/>
          <p:nvPr/>
        </p:nvSpPr>
        <p:spPr>
          <a:xfrm>
            <a:off x="6996655" y="4850677"/>
            <a:ext cx="946093" cy="369332"/>
          </a:xfrm>
          <a:prstGeom prst="rect">
            <a:avLst/>
          </a:prstGeom>
          <a:noFill/>
        </p:spPr>
        <p:txBody>
          <a:bodyPr wrap="none" rtlCol="0">
            <a:spAutoFit/>
          </a:bodyPr>
          <a:lstStyle/>
          <a:p>
            <a:r>
              <a:rPr lang="fr-FR" dirty="0"/>
              <a:t>25.74Hz</a:t>
            </a:r>
          </a:p>
        </p:txBody>
      </p:sp>
      <p:sp>
        <p:nvSpPr>
          <p:cNvPr id="27" name="ZoneTexte 26">
            <a:extLst>
              <a:ext uri="{FF2B5EF4-FFF2-40B4-BE49-F238E27FC236}">
                <a16:creationId xmlns:a16="http://schemas.microsoft.com/office/drawing/2014/main" id="{EE687530-970F-4202-BC1F-F41B446F9498}"/>
              </a:ext>
            </a:extLst>
          </p:cNvPr>
          <p:cNvSpPr txBox="1"/>
          <p:nvPr/>
        </p:nvSpPr>
        <p:spPr>
          <a:xfrm>
            <a:off x="11136594" y="4850677"/>
            <a:ext cx="946093" cy="369332"/>
          </a:xfrm>
          <a:prstGeom prst="rect">
            <a:avLst/>
          </a:prstGeom>
          <a:noFill/>
        </p:spPr>
        <p:txBody>
          <a:bodyPr wrap="none" rtlCol="0">
            <a:spAutoFit/>
          </a:bodyPr>
          <a:lstStyle/>
          <a:p>
            <a:r>
              <a:rPr lang="fr-FR" dirty="0"/>
              <a:t>31.70Hz</a:t>
            </a:r>
          </a:p>
        </p:txBody>
      </p:sp>
      <p:sp>
        <p:nvSpPr>
          <p:cNvPr id="9" name="Title 8">
            <a:extLst>
              <a:ext uri="{FF2B5EF4-FFF2-40B4-BE49-F238E27FC236}">
                <a16:creationId xmlns:a16="http://schemas.microsoft.com/office/drawing/2014/main" id="{16B6547E-EE08-F606-95DC-15105ED3A50C}"/>
              </a:ext>
            </a:extLst>
          </p:cNvPr>
          <p:cNvSpPr>
            <a:spLocks noGrp="1"/>
          </p:cNvSpPr>
          <p:nvPr>
            <p:ph type="title"/>
          </p:nvPr>
        </p:nvSpPr>
        <p:spPr/>
        <p:txBody>
          <a:bodyPr/>
          <a:lstStyle/>
          <a:p>
            <a:endParaRPr lang="en-US"/>
          </a:p>
        </p:txBody>
      </p:sp>
      <p:sp>
        <p:nvSpPr>
          <p:cNvPr id="11" name="Titre 1">
            <a:extLst>
              <a:ext uri="{FF2B5EF4-FFF2-40B4-BE49-F238E27FC236}">
                <a16:creationId xmlns:a16="http://schemas.microsoft.com/office/drawing/2014/main" id="{E3D319DF-04B3-E99D-EA62-BFA117015326}"/>
              </a:ext>
            </a:extLst>
          </p:cNvPr>
          <p:cNvSpPr txBox="1">
            <a:spLocks/>
          </p:cNvSpPr>
          <p:nvPr/>
        </p:nvSpPr>
        <p:spPr>
          <a:xfrm>
            <a:off x="650823" y="137311"/>
            <a:ext cx="10515600" cy="78781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fr-FR" sz="3600" b="1" u="sng" dirty="0"/>
              <a:t>Essai sur élément - Calage caractéris</a:t>
            </a:r>
            <a:r>
              <a:rPr lang="fr-FR" sz="3600" b="1" u="sng"/>
              <a:t>tiques</a:t>
            </a:r>
            <a:endParaRPr lang="fr-FR" sz="3600" dirty="0">
              <a:sym typeface="Wingdings" panose="05000000000000000000" pitchFamily="2" charset="2"/>
            </a:endParaRPr>
          </a:p>
        </p:txBody>
      </p:sp>
      <p:sp>
        <p:nvSpPr>
          <p:cNvPr id="2" name="ZoneTexte 1">
            <a:extLst>
              <a:ext uri="{FF2B5EF4-FFF2-40B4-BE49-F238E27FC236}">
                <a16:creationId xmlns:a16="http://schemas.microsoft.com/office/drawing/2014/main" id="{0678CBBF-3F8B-E949-EAB1-36C58DCE0B0D}"/>
              </a:ext>
            </a:extLst>
          </p:cNvPr>
          <p:cNvSpPr txBox="1"/>
          <p:nvPr/>
        </p:nvSpPr>
        <p:spPr>
          <a:xfrm>
            <a:off x="11649456" y="6396335"/>
            <a:ext cx="542544" cy="461665"/>
          </a:xfrm>
          <a:prstGeom prst="rect">
            <a:avLst/>
          </a:prstGeom>
          <a:noFill/>
        </p:spPr>
        <p:txBody>
          <a:bodyPr wrap="square" rtlCol="0">
            <a:spAutoFit/>
          </a:bodyPr>
          <a:lstStyle/>
          <a:p>
            <a:r>
              <a:rPr lang="fr-FR" sz="2400" dirty="0">
                <a:solidFill>
                  <a:schemeClr val="bg1">
                    <a:lumMod val="85000"/>
                  </a:schemeClr>
                </a:solidFill>
                <a:latin typeface="+mj-lt"/>
              </a:rPr>
              <a:t>22</a:t>
            </a:r>
          </a:p>
        </p:txBody>
      </p:sp>
    </p:spTree>
    <p:extLst>
      <p:ext uri="{BB962C8B-B14F-4D97-AF65-F5344CB8AC3E}">
        <p14:creationId xmlns:p14="http://schemas.microsoft.com/office/powerpoint/2010/main" val="389089917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5C79493D-D798-4C55-95E7-76B107A4A65F}"/>
              </a:ext>
            </a:extLst>
          </p:cNvPr>
          <p:cNvSpPr>
            <a:spLocks noGrp="1"/>
          </p:cNvSpPr>
          <p:nvPr>
            <p:ph type="title"/>
          </p:nvPr>
        </p:nvSpPr>
        <p:spPr>
          <a:xfrm>
            <a:off x="838200" y="612000"/>
            <a:ext cx="10515600" cy="787814"/>
          </a:xfrm>
        </p:spPr>
        <p:txBody>
          <a:bodyPr>
            <a:normAutofit/>
          </a:bodyPr>
          <a:lstStyle/>
          <a:p>
            <a:pPr algn="ctr"/>
            <a:r>
              <a:rPr lang="fr-FR" sz="3600" b="1" u="sng" dirty="0"/>
              <a:t>AMO Saint Quentin Fallavier Mur 1</a:t>
            </a:r>
            <a:endParaRPr lang="fr-FR" sz="3600" dirty="0">
              <a:sym typeface="Wingdings" panose="05000000000000000000" pitchFamily="2" charset="2"/>
            </a:endParaRPr>
          </a:p>
        </p:txBody>
      </p:sp>
      <p:pic>
        <p:nvPicPr>
          <p:cNvPr id="9" name="Image 8">
            <a:extLst>
              <a:ext uri="{FF2B5EF4-FFF2-40B4-BE49-F238E27FC236}">
                <a16:creationId xmlns:a16="http://schemas.microsoft.com/office/drawing/2014/main" id="{20EAC3E3-69A9-40B2-A847-493A9BFFA70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263" y="1533534"/>
            <a:ext cx="5940000" cy="4822816"/>
          </a:xfrm>
          <a:prstGeom prst="rect">
            <a:avLst/>
          </a:prstGeom>
        </p:spPr>
      </p:pic>
      <p:pic>
        <p:nvPicPr>
          <p:cNvPr id="11" name="Image 10">
            <a:extLst>
              <a:ext uri="{FF2B5EF4-FFF2-40B4-BE49-F238E27FC236}">
                <a16:creationId xmlns:a16="http://schemas.microsoft.com/office/drawing/2014/main" id="{AE7500ED-1FC6-4E26-B6CA-A7A19BBD7A5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49370" y="1533534"/>
            <a:ext cx="5940000" cy="4822816"/>
          </a:xfrm>
          <a:prstGeom prst="rect">
            <a:avLst/>
          </a:prstGeom>
        </p:spPr>
      </p:pic>
      <mc:AlternateContent xmlns:mc="http://schemas.openxmlformats.org/markup-compatibility/2006" xmlns:a14="http://schemas.microsoft.com/office/drawing/2010/main">
        <mc:Choice Requires="a14">
          <p:sp>
            <p:nvSpPr>
              <p:cNvPr id="19" name="Rectangle 18">
                <a:extLst>
                  <a:ext uri="{FF2B5EF4-FFF2-40B4-BE49-F238E27FC236}">
                    <a16:creationId xmlns:a16="http://schemas.microsoft.com/office/drawing/2014/main" id="{CAE2720F-7848-40DB-8E71-69849777B136}"/>
                  </a:ext>
                </a:extLst>
              </p:cNvPr>
              <p:cNvSpPr/>
              <p:nvPr/>
            </p:nvSpPr>
            <p:spPr>
              <a:xfrm>
                <a:off x="2957615" y="6210906"/>
                <a:ext cx="5202771" cy="656013"/>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fr-FR" i="1">
                          <a:latin typeface="Cambria Math" panose="02040503050406030204" pitchFamily="18" charset="0"/>
                        </a:rPr>
                        <m:t>𝑒𝑟𝑟𝑒𝑢𝑟</m:t>
                      </m:r>
                      <m:r>
                        <a:rPr lang="fr-FR" i="0">
                          <a:latin typeface="Cambria Math" panose="02040503050406030204" pitchFamily="18" charset="0"/>
                        </a:rPr>
                        <m:t>= </m:t>
                      </m:r>
                      <m:rad>
                        <m:radPr>
                          <m:degHide m:val="on"/>
                          <m:ctrlPr>
                            <a:rPr lang="fr-FR" i="1">
                              <a:latin typeface="Cambria Math" panose="02040503050406030204" pitchFamily="18" charset="0"/>
                            </a:rPr>
                          </m:ctrlPr>
                        </m:radPr>
                        <m:deg/>
                        <m:e>
                          <m:sSup>
                            <m:sSupPr>
                              <m:ctrlPr>
                                <a:rPr lang="fr-FR" i="1">
                                  <a:latin typeface="Cambria Math" panose="02040503050406030204" pitchFamily="18" charset="0"/>
                                </a:rPr>
                              </m:ctrlPr>
                            </m:sSupPr>
                            <m:e>
                              <m:d>
                                <m:dPr>
                                  <m:ctrlPr>
                                    <a:rPr lang="fr-FR" i="1">
                                      <a:latin typeface="Cambria Math" panose="02040503050406030204" pitchFamily="18" charset="0"/>
                                    </a:rPr>
                                  </m:ctrlPr>
                                </m:dPr>
                                <m:e>
                                  <m:sSub>
                                    <m:sSubPr>
                                      <m:ctrlPr>
                                        <a:rPr lang="fr-FR" i="1">
                                          <a:latin typeface="Cambria Math" panose="02040503050406030204" pitchFamily="18" charset="0"/>
                                        </a:rPr>
                                      </m:ctrlPr>
                                    </m:sSubPr>
                                    <m:e>
                                      <m:r>
                                        <a:rPr lang="fr-FR" i="1">
                                          <a:latin typeface="Cambria Math" panose="02040503050406030204" pitchFamily="18" charset="0"/>
                                        </a:rPr>
                                        <m:t>𝑓</m:t>
                                      </m:r>
                                    </m:e>
                                    <m:sub>
                                      <m:r>
                                        <a:rPr lang="fr-FR" i="1">
                                          <a:latin typeface="Cambria Math" panose="02040503050406030204" pitchFamily="18" charset="0"/>
                                        </a:rPr>
                                        <m:t>𝑚𝑜𝑑</m:t>
                                      </m:r>
                                      <m:r>
                                        <a:rPr lang="fr-FR" i="0">
                                          <a:latin typeface="Cambria Math" panose="02040503050406030204" pitchFamily="18" charset="0"/>
                                        </a:rPr>
                                        <m:t>,</m:t>
                                      </m:r>
                                      <m:r>
                                        <a:rPr lang="fr-FR" i="1">
                                          <a:latin typeface="Cambria Math" panose="02040503050406030204" pitchFamily="18" charset="0"/>
                                        </a:rPr>
                                        <m:t>𝑥</m:t>
                                      </m:r>
                                    </m:sub>
                                  </m:sSub>
                                  <m:r>
                                    <a:rPr lang="fr-FR" i="0">
                                      <a:latin typeface="Cambria Math" panose="02040503050406030204" pitchFamily="18" charset="0"/>
                                    </a:rPr>
                                    <m:t>−</m:t>
                                  </m:r>
                                  <m:sSub>
                                    <m:sSubPr>
                                      <m:ctrlPr>
                                        <a:rPr lang="fr-FR" i="1">
                                          <a:latin typeface="Cambria Math" panose="02040503050406030204" pitchFamily="18" charset="0"/>
                                        </a:rPr>
                                      </m:ctrlPr>
                                    </m:sSubPr>
                                    <m:e>
                                      <m:r>
                                        <a:rPr lang="fr-FR" i="1">
                                          <a:latin typeface="Cambria Math" panose="02040503050406030204" pitchFamily="18" charset="0"/>
                                        </a:rPr>
                                        <m:t>𝑓</m:t>
                                      </m:r>
                                    </m:e>
                                    <m:sub>
                                      <m:r>
                                        <a:rPr lang="fr-FR" i="1">
                                          <a:latin typeface="Cambria Math" panose="02040503050406030204" pitchFamily="18" charset="0"/>
                                        </a:rPr>
                                        <m:t>𝑒𝑥𝑝</m:t>
                                      </m:r>
                                      <m:r>
                                        <a:rPr lang="fr-FR" i="0">
                                          <a:latin typeface="Cambria Math" panose="02040503050406030204" pitchFamily="18" charset="0"/>
                                        </a:rPr>
                                        <m:t>,</m:t>
                                      </m:r>
                                      <m:r>
                                        <a:rPr lang="fr-FR" i="1">
                                          <a:latin typeface="Cambria Math" panose="02040503050406030204" pitchFamily="18" charset="0"/>
                                        </a:rPr>
                                        <m:t>𝑥</m:t>
                                      </m:r>
                                    </m:sub>
                                  </m:sSub>
                                </m:e>
                              </m:d>
                            </m:e>
                            <m:sup>
                              <m:r>
                                <a:rPr lang="fr-FR" i="0">
                                  <a:latin typeface="Cambria Math" panose="02040503050406030204" pitchFamily="18" charset="0"/>
                                </a:rPr>
                                <m:t>2</m:t>
                              </m:r>
                            </m:sup>
                          </m:sSup>
                          <m:r>
                            <a:rPr lang="fr-FR" i="0">
                              <a:latin typeface="Cambria Math" panose="02040503050406030204" pitchFamily="18" charset="0"/>
                            </a:rPr>
                            <m:t>+</m:t>
                          </m:r>
                          <m:sSup>
                            <m:sSupPr>
                              <m:ctrlPr>
                                <a:rPr lang="fr-FR" i="1">
                                  <a:latin typeface="Cambria Math" panose="02040503050406030204" pitchFamily="18" charset="0"/>
                                </a:rPr>
                              </m:ctrlPr>
                            </m:sSupPr>
                            <m:e>
                              <m:d>
                                <m:dPr>
                                  <m:ctrlPr>
                                    <a:rPr lang="fr-FR" i="1">
                                      <a:latin typeface="Cambria Math" panose="02040503050406030204" pitchFamily="18" charset="0"/>
                                    </a:rPr>
                                  </m:ctrlPr>
                                </m:dPr>
                                <m:e>
                                  <m:sSub>
                                    <m:sSubPr>
                                      <m:ctrlPr>
                                        <a:rPr lang="fr-FR" i="1">
                                          <a:latin typeface="Cambria Math" panose="02040503050406030204" pitchFamily="18" charset="0"/>
                                        </a:rPr>
                                      </m:ctrlPr>
                                    </m:sSubPr>
                                    <m:e>
                                      <m:r>
                                        <a:rPr lang="fr-FR" i="1">
                                          <a:latin typeface="Cambria Math" panose="02040503050406030204" pitchFamily="18" charset="0"/>
                                        </a:rPr>
                                        <m:t>𝑓</m:t>
                                      </m:r>
                                    </m:e>
                                    <m:sub>
                                      <m:r>
                                        <a:rPr lang="fr-FR" i="1">
                                          <a:latin typeface="Cambria Math" panose="02040503050406030204" pitchFamily="18" charset="0"/>
                                        </a:rPr>
                                        <m:t>𝑚𝑜𝑑</m:t>
                                      </m:r>
                                      <m:r>
                                        <a:rPr lang="fr-FR" i="0">
                                          <a:latin typeface="Cambria Math" panose="02040503050406030204" pitchFamily="18" charset="0"/>
                                        </a:rPr>
                                        <m:t>,</m:t>
                                      </m:r>
                                      <m:r>
                                        <a:rPr lang="fr-FR" i="1">
                                          <a:latin typeface="Cambria Math" panose="02040503050406030204" pitchFamily="18" charset="0"/>
                                        </a:rPr>
                                        <m:t>𝑦</m:t>
                                      </m:r>
                                    </m:sub>
                                  </m:sSub>
                                  <m:r>
                                    <a:rPr lang="fr-FR" i="0">
                                      <a:latin typeface="Cambria Math" panose="02040503050406030204" pitchFamily="18" charset="0"/>
                                    </a:rPr>
                                    <m:t>−</m:t>
                                  </m:r>
                                  <m:sSub>
                                    <m:sSubPr>
                                      <m:ctrlPr>
                                        <a:rPr lang="fr-FR" i="1">
                                          <a:latin typeface="Cambria Math" panose="02040503050406030204" pitchFamily="18" charset="0"/>
                                        </a:rPr>
                                      </m:ctrlPr>
                                    </m:sSubPr>
                                    <m:e>
                                      <m:r>
                                        <a:rPr lang="fr-FR" i="1">
                                          <a:latin typeface="Cambria Math" panose="02040503050406030204" pitchFamily="18" charset="0"/>
                                        </a:rPr>
                                        <m:t>𝑓</m:t>
                                      </m:r>
                                    </m:e>
                                    <m:sub>
                                      <m:r>
                                        <a:rPr lang="fr-FR" i="1">
                                          <a:latin typeface="Cambria Math" panose="02040503050406030204" pitchFamily="18" charset="0"/>
                                        </a:rPr>
                                        <m:t>𝑒𝑥𝑝</m:t>
                                      </m:r>
                                      <m:r>
                                        <a:rPr lang="fr-FR" i="0">
                                          <a:latin typeface="Cambria Math" panose="02040503050406030204" pitchFamily="18" charset="0"/>
                                        </a:rPr>
                                        <m:t>,</m:t>
                                      </m:r>
                                      <m:r>
                                        <a:rPr lang="fr-FR" i="1">
                                          <a:latin typeface="Cambria Math" panose="02040503050406030204" pitchFamily="18" charset="0"/>
                                        </a:rPr>
                                        <m:t>𝑦</m:t>
                                      </m:r>
                                    </m:sub>
                                  </m:sSub>
                                </m:e>
                              </m:d>
                            </m:e>
                            <m:sup>
                              <m:r>
                                <a:rPr lang="fr-FR" i="0">
                                  <a:latin typeface="Cambria Math" panose="02040503050406030204" pitchFamily="18" charset="0"/>
                                </a:rPr>
                                <m:t>2</m:t>
                              </m:r>
                            </m:sup>
                          </m:sSup>
                        </m:e>
                      </m:rad>
                    </m:oMath>
                  </m:oMathPara>
                </a14:m>
                <a:endParaRPr lang="fr-FR" dirty="0"/>
              </a:p>
            </p:txBody>
          </p:sp>
        </mc:Choice>
        <mc:Fallback xmlns="">
          <p:sp>
            <p:nvSpPr>
              <p:cNvPr id="19" name="Rectangle 18">
                <a:extLst>
                  <a:ext uri="{FF2B5EF4-FFF2-40B4-BE49-F238E27FC236}">
                    <a16:creationId xmlns:a16="http://schemas.microsoft.com/office/drawing/2014/main" id="{CAE2720F-7848-40DB-8E71-69849777B136}"/>
                  </a:ext>
                </a:extLst>
              </p:cNvPr>
              <p:cNvSpPr>
                <a:spLocks noRot="1" noChangeAspect="1" noMove="1" noResize="1" noEditPoints="1" noAdjustHandles="1" noChangeArrowheads="1" noChangeShapeType="1" noTextEdit="1"/>
              </p:cNvSpPr>
              <p:nvPr/>
            </p:nvSpPr>
            <p:spPr>
              <a:xfrm>
                <a:off x="2957615" y="6210906"/>
                <a:ext cx="5202771" cy="656013"/>
              </a:xfrm>
              <a:prstGeom prst="rect">
                <a:avLst/>
              </a:prstGeom>
              <a:blipFill>
                <a:blip r:embed="rId4"/>
                <a:stretch>
                  <a:fillRect/>
                </a:stretch>
              </a:blipFill>
            </p:spPr>
            <p:txBody>
              <a:bodyPr/>
              <a:lstStyle/>
              <a:p>
                <a:r>
                  <a:rPr lang="en-US">
                    <a:noFill/>
                  </a:rPr>
                  <a:t> </a:t>
                </a:r>
              </a:p>
            </p:txBody>
          </p:sp>
        </mc:Fallback>
      </mc:AlternateContent>
      <p:sp>
        <p:nvSpPr>
          <p:cNvPr id="3" name="ZoneTexte 2">
            <a:extLst>
              <a:ext uri="{FF2B5EF4-FFF2-40B4-BE49-F238E27FC236}">
                <a16:creationId xmlns:a16="http://schemas.microsoft.com/office/drawing/2014/main" id="{4B90A70C-2581-A44A-824F-4D36E8FFB39C}"/>
              </a:ext>
            </a:extLst>
          </p:cNvPr>
          <p:cNvSpPr txBox="1"/>
          <p:nvPr/>
        </p:nvSpPr>
        <p:spPr>
          <a:xfrm>
            <a:off x="11649456" y="6396335"/>
            <a:ext cx="542544" cy="461665"/>
          </a:xfrm>
          <a:prstGeom prst="rect">
            <a:avLst/>
          </a:prstGeom>
          <a:noFill/>
        </p:spPr>
        <p:txBody>
          <a:bodyPr wrap="square" rtlCol="0">
            <a:spAutoFit/>
          </a:bodyPr>
          <a:lstStyle/>
          <a:p>
            <a:r>
              <a:rPr lang="fr-FR" sz="2400" dirty="0">
                <a:solidFill>
                  <a:schemeClr val="bg1">
                    <a:lumMod val="85000"/>
                  </a:schemeClr>
                </a:solidFill>
                <a:latin typeface="+mj-lt"/>
              </a:rPr>
              <a:t>23</a:t>
            </a:r>
          </a:p>
        </p:txBody>
      </p:sp>
    </p:spTree>
    <p:extLst>
      <p:ext uri="{BB962C8B-B14F-4D97-AF65-F5344CB8AC3E}">
        <p14:creationId xmlns:p14="http://schemas.microsoft.com/office/powerpoint/2010/main" val="354312585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5C79493D-D798-4C55-95E7-76B107A4A65F}"/>
              </a:ext>
            </a:extLst>
          </p:cNvPr>
          <p:cNvSpPr>
            <a:spLocks noGrp="1"/>
          </p:cNvSpPr>
          <p:nvPr>
            <p:ph type="title"/>
          </p:nvPr>
        </p:nvSpPr>
        <p:spPr>
          <a:xfrm>
            <a:off x="838200" y="612000"/>
            <a:ext cx="10515600" cy="787814"/>
          </a:xfrm>
        </p:spPr>
        <p:txBody>
          <a:bodyPr>
            <a:normAutofit/>
          </a:bodyPr>
          <a:lstStyle/>
          <a:p>
            <a:pPr algn="ctr"/>
            <a:r>
              <a:rPr lang="fr-FR" sz="3600" b="1" u="sng" dirty="0"/>
              <a:t>AMO Saint Quentin Fallavier</a:t>
            </a:r>
            <a:endParaRPr lang="fr-FR" sz="3600" dirty="0">
              <a:sym typeface="Wingdings" panose="05000000000000000000" pitchFamily="2" charset="2"/>
            </a:endParaRPr>
          </a:p>
        </p:txBody>
      </p:sp>
      <p:pic>
        <p:nvPicPr>
          <p:cNvPr id="20" name="Image 19">
            <a:extLst>
              <a:ext uri="{FF2B5EF4-FFF2-40B4-BE49-F238E27FC236}">
                <a16:creationId xmlns:a16="http://schemas.microsoft.com/office/drawing/2014/main" id="{06D7485C-33C0-461D-B3B7-853413B67768}"/>
              </a:ext>
            </a:extLst>
          </p:cNvPr>
          <p:cNvPicPr>
            <a:picLocks noChangeAspect="1"/>
          </p:cNvPicPr>
          <p:nvPr/>
        </p:nvPicPr>
        <p:blipFill rotWithShape="1">
          <a:blip r:embed="rId2">
            <a:extLst>
              <a:ext uri="{28A0092B-C50C-407E-A947-70E740481C1C}">
                <a14:useLocalDpi xmlns:a14="http://schemas.microsoft.com/office/drawing/2010/main" val="0"/>
              </a:ext>
            </a:extLst>
          </a:blip>
          <a:srcRect l="35117" t="2588" r="31005" b="16580"/>
          <a:stretch/>
        </p:blipFill>
        <p:spPr>
          <a:xfrm>
            <a:off x="365664" y="2166739"/>
            <a:ext cx="2168165" cy="2909936"/>
          </a:xfrm>
          <a:prstGeom prst="rect">
            <a:avLst/>
          </a:prstGeom>
        </p:spPr>
      </p:pic>
      <p:pic>
        <p:nvPicPr>
          <p:cNvPr id="24" name="Image 23">
            <a:extLst>
              <a:ext uri="{FF2B5EF4-FFF2-40B4-BE49-F238E27FC236}">
                <a16:creationId xmlns:a16="http://schemas.microsoft.com/office/drawing/2014/main" id="{DBC43D15-BE83-473A-BB37-9E01F02DAC59}"/>
              </a:ext>
            </a:extLst>
          </p:cNvPr>
          <p:cNvPicPr>
            <a:picLocks noChangeAspect="1"/>
          </p:cNvPicPr>
          <p:nvPr/>
        </p:nvPicPr>
        <p:blipFill rotWithShape="1">
          <a:blip r:embed="rId3">
            <a:extLst>
              <a:ext uri="{28A0092B-C50C-407E-A947-70E740481C1C}">
                <a14:useLocalDpi xmlns:a14="http://schemas.microsoft.com/office/drawing/2010/main" val="0"/>
              </a:ext>
            </a:extLst>
          </a:blip>
          <a:srcRect l="37024" t="3116" r="29098" b="16053"/>
          <a:stretch/>
        </p:blipFill>
        <p:spPr>
          <a:xfrm>
            <a:off x="3440952" y="2011814"/>
            <a:ext cx="2168165" cy="2909936"/>
          </a:xfrm>
          <a:prstGeom prst="rect">
            <a:avLst/>
          </a:prstGeom>
        </p:spPr>
      </p:pic>
      <p:sp>
        <p:nvSpPr>
          <p:cNvPr id="25" name="ZoneTexte 24">
            <a:extLst>
              <a:ext uri="{FF2B5EF4-FFF2-40B4-BE49-F238E27FC236}">
                <a16:creationId xmlns:a16="http://schemas.microsoft.com/office/drawing/2014/main" id="{ABBB3BC7-619B-4531-B35C-DD6E5A85884B}"/>
              </a:ext>
            </a:extLst>
          </p:cNvPr>
          <p:cNvSpPr txBox="1"/>
          <p:nvPr/>
        </p:nvSpPr>
        <p:spPr>
          <a:xfrm>
            <a:off x="1125054" y="5076675"/>
            <a:ext cx="829073" cy="369332"/>
          </a:xfrm>
          <a:prstGeom prst="rect">
            <a:avLst/>
          </a:prstGeom>
          <a:noFill/>
        </p:spPr>
        <p:txBody>
          <a:bodyPr wrap="none" rtlCol="0">
            <a:spAutoFit/>
          </a:bodyPr>
          <a:lstStyle/>
          <a:p>
            <a:r>
              <a:rPr lang="fr-FR" dirty="0"/>
              <a:t>9.66Hz</a:t>
            </a:r>
          </a:p>
        </p:txBody>
      </p:sp>
      <p:sp>
        <p:nvSpPr>
          <p:cNvPr id="27" name="ZoneTexte 26">
            <a:extLst>
              <a:ext uri="{FF2B5EF4-FFF2-40B4-BE49-F238E27FC236}">
                <a16:creationId xmlns:a16="http://schemas.microsoft.com/office/drawing/2014/main" id="{EE687530-970F-4202-BC1F-F41B446F9498}"/>
              </a:ext>
            </a:extLst>
          </p:cNvPr>
          <p:cNvSpPr txBox="1"/>
          <p:nvPr/>
        </p:nvSpPr>
        <p:spPr>
          <a:xfrm>
            <a:off x="3937791" y="5076675"/>
            <a:ext cx="946093" cy="369332"/>
          </a:xfrm>
          <a:prstGeom prst="rect">
            <a:avLst/>
          </a:prstGeom>
          <a:noFill/>
        </p:spPr>
        <p:txBody>
          <a:bodyPr wrap="none" rtlCol="0">
            <a:spAutoFit/>
          </a:bodyPr>
          <a:lstStyle/>
          <a:p>
            <a:r>
              <a:rPr lang="fr-FR" dirty="0"/>
              <a:t>31.70Hz</a:t>
            </a:r>
          </a:p>
        </p:txBody>
      </p:sp>
      <p:sp>
        <p:nvSpPr>
          <p:cNvPr id="7" name="ZoneTexte 6">
            <a:extLst>
              <a:ext uri="{FF2B5EF4-FFF2-40B4-BE49-F238E27FC236}">
                <a16:creationId xmlns:a16="http://schemas.microsoft.com/office/drawing/2014/main" id="{6C83377B-5E2D-48A1-B833-7F8B2B972F1C}"/>
              </a:ext>
            </a:extLst>
          </p:cNvPr>
          <p:cNvSpPr txBox="1"/>
          <p:nvPr/>
        </p:nvSpPr>
        <p:spPr>
          <a:xfrm>
            <a:off x="1449746" y="1641924"/>
            <a:ext cx="3394840" cy="369332"/>
          </a:xfrm>
          <a:prstGeom prst="rect">
            <a:avLst/>
          </a:prstGeom>
          <a:noFill/>
        </p:spPr>
        <p:txBody>
          <a:bodyPr wrap="none" rtlCol="0">
            <a:spAutoFit/>
          </a:bodyPr>
          <a:lstStyle/>
          <a:p>
            <a:r>
              <a:rPr lang="fr-FR" dirty="0"/>
              <a:t>On ne garde que 2 modes certains</a:t>
            </a:r>
          </a:p>
        </p:txBody>
      </p:sp>
      <p:graphicFrame>
        <p:nvGraphicFramePr>
          <p:cNvPr id="9" name="Tableau 8">
            <a:extLst>
              <a:ext uri="{FF2B5EF4-FFF2-40B4-BE49-F238E27FC236}">
                <a16:creationId xmlns:a16="http://schemas.microsoft.com/office/drawing/2014/main" id="{7B1A95F3-F291-448D-9413-24DB850D9FCB}"/>
              </a:ext>
            </a:extLst>
          </p:cNvPr>
          <p:cNvGraphicFramePr>
            <a:graphicFrameLocks noGrp="1"/>
          </p:cNvGraphicFramePr>
          <p:nvPr/>
        </p:nvGraphicFramePr>
        <p:xfrm>
          <a:off x="5909952" y="3176882"/>
          <a:ext cx="6282048" cy="1707327"/>
        </p:xfrm>
        <a:graphic>
          <a:graphicData uri="http://schemas.openxmlformats.org/drawingml/2006/table">
            <a:tbl>
              <a:tblPr firstRow="1" firstCol="1" bandRow="1">
                <a:tableStyleId>{5C22544A-7EE6-4342-B048-85BDC9FD1C3A}</a:tableStyleId>
              </a:tblPr>
              <a:tblGrid>
                <a:gridCol w="2620593">
                  <a:extLst>
                    <a:ext uri="{9D8B030D-6E8A-4147-A177-3AD203B41FA5}">
                      <a16:colId xmlns:a16="http://schemas.microsoft.com/office/drawing/2014/main" val="1060285283"/>
                    </a:ext>
                  </a:extLst>
                </a:gridCol>
                <a:gridCol w="1753257">
                  <a:extLst>
                    <a:ext uri="{9D8B030D-6E8A-4147-A177-3AD203B41FA5}">
                      <a16:colId xmlns:a16="http://schemas.microsoft.com/office/drawing/2014/main" val="714092333"/>
                    </a:ext>
                  </a:extLst>
                </a:gridCol>
                <a:gridCol w="1908198">
                  <a:extLst>
                    <a:ext uri="{9D8B030D-6E8A-4147-A177-3AD203B41FA5}">
                      <a16:colId xmlns:a16="http://schemas.microsoft.com/office/drawing/2014/main" val="932149724"/>
                    </a:ext>
                  </a:extLst>
                </a:gridCol>
              </a:tblGrid>
              <a:tr h="0">
                <a:tc>
                  <a:txBody>
                    <a:bodyPr/>
                    <a:lstStyle/>
                    <a:p>
                      <a:pPr algn="ctr">
                        <a:lnSpc>
                          <a:spcPct val="107000"/>
                        </a:lnSpc>
                        <a:spcAft>
                          <a:spcPts val="0"/>
                        </a:spcAft>
                        <a:tabLst>
                          <a:tab pos="1924050" algn="l"/>
                        </a:tabLst>
                      </a:pPr>
                      <a:r>
                        <a:rPr lang="fr-FR" sz="1800">
                          <a:effectLst/>
                        </a:rPr>
                        <a:t> </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0"/>
                        </a:spcAft>
                        <a:tabLst>
                          <a:tab pos="1924050" algn="l"/>
                        </a:tabLst>
                      </a:pPr>
                      <a:r>
                        <a:rPr lang="fr-FR" sz="1800">
                          <a:effectLst/>
                        </a:rPr>
                        <a:t>Mur 1</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0"/>
                        </a:spcAft>
                        <a:tabLst>
                          <a:tab pos="1924050" algn="l"/>
                        </a:tabLst>
                      </a:pPr>
                      <a:r>
                        <a:rPr lang="fr-FR" sz="1800" dirty="0">
                          <a:effectLst/>
                        </a:rPr>
                        <a:t>Mur 2</a:t>
                      </a:r>
                      <a:endParaRPr lang="en-GB" sz="18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658907386"/>
                  </a:ext>
                </a:extLst>
              </a:tr>
              <a:tr h="0">
                <a:tc>
                  <a:txBody>
                    <a:bodyPr/>
                    <a:lstStyle/>
                    <a:p>
                      <a:pPr algn="ctr">
                        <a:lnSpc>
                          <a:spcPct val="107000"/>
                        </a:lnSpc>
                        <a:spcAft>
                          <a:spcPts val="0"/>
                        </a:spcAft>
                        <a:tabLst>
                          <a:tab pos="1924050" algn="l"/>
                        </a:tabLst>
                      </a:pPr>
                      <a:r>
                        <a:rPr lang="fr-FR" sz="1800">
                          <a:effectLst/>
                        </a:rPr>
                        <a:t>Module (GPa)</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0"/>
                        </a:spcAft>
                        <a:tabLst>
                          <a:tab pos="1924050" algn="l"/>
                        </a:tabLst>
                      </a:pPr>
                      <a:r>
                        <a:rPr lang="fr-FR" sz="1800">
                          <a:effectLst/>
                        </a:rPr>
                        <a:t>1.18</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0"/>
                        </a:spcAft>
                        <a:tabLst>
                          <a:tab pos="1924050" algn="l"/>
                        </a:tabLst>
                      </a:pPr>
                      <a:r>
                        <a:rPr lang="fr-FR" sz="1800">
                          <a:effectLst/>
                        </a:rPr>
                        <a:t>1.03</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75054841"/>
                  </a:ext>
                </a:extLst>
              </a:tr>
              <a:tr h="0">
                <a:tc>
                  <a:txBody>
                    <a:bodyPr/>
                    <a:lstStyle/>
                    <a:p>
                      <a:pPr algn="ctr">
                        <a:lnSpc>
                          <a:spcPct val="107000"/>
                        </a:lnSpc>
                        <a:spcAft>
                          <a:spcPts val="0"/>
                        </a:spcAft>
                        <a:tabLst>
                          <a:tab pos="1924050" algn="l"/>
                        </a:tabLst>
                      </a:pPr>
                      <a:r>
                        <a:rPr lang="fr-FR" sz="1800">
                          <a:effectLst/>
                        </a:rPr>
                        <a:t>Coefficient de Poisson</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0"/>
                        </a:spcAft>
                        <a:tabLst>
                          <a:tab pos="1924050" algn="l"/>
                        </a:tabLst>
                      </a:pPr>
                      <a:r>
                        <a:rPr lang="fr-FR" sz="1800">
                          <a:effectLst/>
                        </a:rPr>
                        <a:t>0.15</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0"/>
                        </a:spcAft>
                        <a:tabLst>
                          <a:tab pos="1924050" algn="l"/>
                        </a:tabLst>
                      </a:pPr>
                      <a:r>
                        <a:rPr lang="fr-FR" sz="1800">
                          <a:effectLst/>
                        </a:rPr>
                        <a:t>0.2</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971918112"/>
                  </a:ext>
                </a:extLst>
              </a:tr>
              <a:tr h="0">
                <a:tc>
                  <a:txBody>
                    <a:bodyPr/>
                    <a:lstStyle/>
                    <a:p>
                      <a:pPr algn="ctr">
                        <a:lnSpc>
                          <a:spcPct val="107000"/>
                        </a:lnSpc>
                        <a:spcAft>
                          <a:spcPts val="0"/>
                        </a:spcAft>
                        <a:tabLst>
                          <a:tab pos="1924050" algn="l"/>
                        </a:tabLst>
                      </a:pPr>
                      <a:r>
                        <a:rPr lang="fr-FR" sz="1800">
                          <a:effectLst/>
                        </a:rPr>
                        <a:t>Masse volumique (kg/m</a:t>
                      </a:r>
                      <a:r>
                        <a:rPr lang="fr-FR" sz="1800" baseline="30000">
                          <a:effectLst/>
                        </a:rPr>
                        <a:t>3</a:t>
                      </a:r>
                      <a:r>
                        <a:rPr lang="fr-FR" sz="1800">
                          <a:effectLst/>
                        </a:rPr>
                        <a:t>)</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0"/>
                        </a:spcAft>
                        <a:tabLst>
                          <a:tab pos="1924050" algn="l"/>
                        </a:tabLst>
                      </a:pPr>
                      <a:r>
                        <a:rPr lang="fr-FR" sz="1800">
                          <a:effectLst/>
                        </a:rPr>
                        <a:t>1800</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0"/>
                        </a:spcAft>
                        <a:tabLst>
                          <a:tab pos="1924050" algn="l"/>
                        </a:tabLst>
                      </a:pPr>
                      <a:r>
                        <a:rPr lang="fr-FR" sz="1800">
                          <a:effectLst/>
                        </a:rPr>
                        <a:t>1900</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136228104"/>
                  </a:ext>
                </a:extLst>
              </a:tr>
              <a:tr h="0">
                <a:tc>
                  <a:txBody>
                    <a:bodyPr/>
                    <a:lstStyle/>
                    <a:p>
                      <a:pPr algn="ctr">
                        <a:lnSpc>
                          <a:spcPct val="107000"/>
                        </a:lnSpc>
                        <a:spcAft>
                          <a:spcPts val="0"/>
                        </a:spcAft>
                        <a:tabLst>
                          <a:tab pos="1924050" algn="l"/>
                        </a:tabLst>
                      </a:pPr>
                      <a:r>
                        <a:rPr lang="fr-FR" sz="1800">
                          <a:effectLst/>
                        </a:rPr>
                        <a:t>Erreur (Hz)</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0"/>
                        </a:spcAft>
                        <a:tabLst>
                          <a:tab pos="1924050" algn="l"/>
                        </a:tabLst>
                      </a:pPr>
                      <a:r>
                        <a:rPr lang="fr-FR" sz="1800">
                          <a:effectLst/>
                        </a:rPr>
                        <a:t>0.019</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0"/>
                        </a:spcAft>
                        <a:tabLst>
                          <a:tab pos="1924050" algn="l"/>
                        </a:tabLst>
                      </a:pPr>
                      <a:r>
                        <a:rPr lang="fr-FR" sz="1800" dirty="0">
                          <a:effectLst/>
                        </a:rPr>
                        <a:t>0.017</a:t>
                      </a:r>
                      <a:endParaRPr lang="en-GB" sz="18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034686999"/>
                  </a:ext>
                </a:extLst>
              </a:tr>
            </a:tbl>
          </a:graphicData>
        </a:graphic>
      </p:graphicFrame>
      <p:sp>
        <p:nvSpPr>
          <p:cNvPr id="11" name="ZoneTexte 10">
            <a:extLst>
              <a:ext uri="{FF2B5EF4-FFF2-40B4-BE49-F238E27FC236}">
                <a16:creationId xmlns:a16="http://schemas.microsoft.com/office/drawing/2014/main" id="{9AF720AE-1C8E-4684-A98F-892408E17A80}"/>
              </a:ext>
            </a:extLst>
          </p:cNvPr>
          <p:cNvSpPr txBox="1"/>
          <p:nvPr/>
        </p:nvSpPr>
        <p:spPr>
          <a:xfrm>
            <a:off x="7190329" y="5121619"/>
            <a:ext cx="4167808" cy="646331"/>
          </a:xfrm>
          <a:prstGeom prst="rect">
            <a:avLst/>
          </a:prstGeom>
          <a:noFill/>
        </p:spPr>
        <p:txBody>
          <a:bodyPr wrap="none" lIns="91440" tIns="45720" rIns="91440" bIns="45720" rtlCol="0" anchor="t">
            <a:spAutoFit/>
          </a:bodyPr>
          <a:lstStyle/>
          <a:p>
            <a:r>
              <a:rPr lang="fr-FR" dirty="0"/>
              <a:t>Cohérent car Mur 1 fabriqué avant Mur 2</a:t>
            </a:r>
          </a:p>
          <a:p>
            <a:pPr algn="ctr"/>
            <a:r>
              <a:rPr lang="fr-FR" dirty="0"/>
              <a:t>Teneur en </a:t>
            </a:r>
            <a:r>
              <a:rPr lang="fr-FR"/>
              <a:t>eau M1 &lt; M2</a:t>
            </a:r>
            <a:endParaRPr lang="fr-FR" dirty="0"/>
          </a:p>
        </p:txBody>
      </p:sp>
      <p:sp>
        <p:nvSpPr>
          <p:cNvPr id="3" name="ZoneTexte 2">
            <a:extLst>
              <a:ext uri="{FF2B5EF4-FFF2-40B4-BE49-F238E27FC236}">
                <a16:creationId xmlns:a16="http://schemas.microsoft.com/office/drawing/2014/main" id="{F3B4CA01-9140-BDF1-94F6-146503116F86}"/>
              </a:ext>
            </a:extLst>
          </p:cNvPr>
          <p:cNvSpPr txBox="1"/>
          <p:nvPr/>
        </p:nvSpPr>
        <p:spPr>
          <a:xfrm>
            <a:off x="11649456" y="6396335"/>
            <a:ext cx="542544" cy="461665"/>
          </a:xfrm>
          <a:prstGeom prst="rect">
            <a:avLst/>
          </a:prstGeom>
          <a:noFill/>
        </p:spPr>
        <p:txBody>
          <a:bodyPr wrap="square" rtlCol="0">
            <a:spAutoFit/>
          </a:bodyPr>
          <a:lstStyle/>
          <a:p>
            <a:r>
              <a:rPr lang="fr-FR" sz="2400" dirty="0">
                <a:solidFill>
                  <a:schemeClr val="bg1">
                    <a:lumMod val="85000"/>
                  </a:schemeClr>
                </a:solidFill>
                <a:latin typeface="+mj-lt"/>
              </a:rPr>
              <a:t>24</a:t>
            </a:r>
          </a:p>
        </p:txBody>
      </p:sp>
    </p:spTree>
    <p:extLst>
      <p:ext uri="{BB962C8B-B14F-4D97-AF65-F5344CB8AC3E}">
        <p14:creationId xmlns:p14="http://schemas.microsoft.com/office/powerpoint/2010/main" val="140639877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212A6-1411-3472-E330-B14AAA26C179}"/>
              </a:ext>
            </a:extLst>
          </p:cNvPr>
          <p:cNvSpPr>
            <a:spLocks noGrp="1"/>
          </p:cNvSpPr>
          <p:nvPr>
            <p:ph type="title"/>
          </p:nvPr>
        </p:nvSpPr>
        <p:spPr>
          <a:xfrm>
            <a:off x="359228" y="0"/>
            <a:ext cx="10515600" cy="1325563"/>
          </a:xfrm>
        </p:spPr>
        <p:txBody>
          <a:bodyPr/>
          <a:lstStyle/>
          <a:p>
            <a:r>
              <a:rPr lang="en-US"/>
              <a:t>Perspectives…</a:t>
            </a:r>
            <a:endParaRPr lang="en-US" dirty="0"/>
          </a:p>
        </p:txBody>
      </p:sp>
      <p:pic>
        <p:nvPicPr>
          <p:cNvPr id="4" name="Image 3" descr="Une image contenant intérieur, mur, boîte, bureau&#10;&#10;Le contenu généré par l’IA peut être incorrect.">
            <a:extLst>
              <a:ext uri="{FF2B5EF4-FFF2-40B4-BE49-F238E27FC236}">
                <a16:creationId xmlns:a16="http://schemas.microsoft.com/office/drawing/2014/main" id="{49CA189D-430E-4258-5086-B3D70D7900DC}"/>
              </a:ext>
            </a:extLst>
          </p:cNvPr>
          <p:cNvPicPr>
            <a:picLocks noChangeAspect="1"/>
          </p:cNvPicPr>
          <p:nvPr/>
        </p:nvPicPr>
        <p:blipFill>
          <a:blip r:embed="rId2">
            <a:extLst>
              <a:ext uri="{28A0092B-C50C-407E-A947-70E740481C1C}">
                <a14:useLocalDpi xmlns:a14="http://schemas.microsoft.com/office/drawing/2010/main" val="0"/>
              </a:ext>
            </a:extLst>
          </a:blip>
          <a:srcRect l="35498" t="16298" r="-899" b="27304"/>
          <a:stretch>
            <a:fillRect/>
          </a:stretch>
        </p:blipFill>
        <p:spPr>
          <a:xfrm>
            <a:off x="359228" y="1197648"/>
            <a:ext cx="4867275" cy="3148012"/>
          </a:xfrm>
          <a:prstGeom prst="rect">
            <a:avLst/>
          </a:prstGeom>
        </p:spPr>
      </p:pic>
      <p:pic>
        <p:nvPicPr>
          <p:cNvPr id="5" name="Image 4" descr="Une image contenant habits, personne, bâtiment, Visage humain&#10;&#10;Le contenu généré par l’IA peut être incorrect.">
            <a:extLst>
              <a:ext uri="{FF2B5EF4-FFF2-40B4-BE49-F238E27FC236}">
                <a16:creationId xmlns:a16="http://schemas.microsoft.com/office/drawing/2014/main" id="{E64AA835-66DD-C30D-D7BE-29B54FD23CA9}"/>
              </a:ext>
            </a:extLst>
          </p:cNvPr>
          <p:cNvPicPr>
            <a:picLocks noChangeAspect="1"/>
          </p:cNvPicPr>
          <p:nvPr/>
        </p:nvPicPr>
        <p:blipFill>
          <a:blip r:embed="rId3">
            <a:extLst>
              <a:ext uri="{28A0092B-C50C-407E-A947-70E740481C1C}">
                <a14:useLocalDpi xmlns:a14="http://schemas.microsoft.com/office/drawing/2010/main" val="0"/>
              </a:ext>
            </a:extLst>
          </a:blip>
          <a:srcRect l="30764" r="8126"/>
          <a:stretch>
            <a:fillRect/>
          </a:stretch>
        </p:blipFill>
        <p:spPr>
          <a:xfrm>
            <a:off x="5226503" y="1197646"/>
            <a:ext cx="2565048" cy="3148013"/>
          </a:xfrm>
          <a:prstGeom prst="rect">
            <a:avLst/>
          </a:prstGeom>
        </p:spPr>
      </p:pic>
      <p:pic>
        <p:nvPicPr>
          <p:cNvPr id="8" name="Image 7">
            <a:extLst>
              <a:ext uri="{FF2B5EF4-FFF2-40B4-BE49-F238E27FC236}">
                <a16:creationId xmlns:a16="http://schemas.microsoft.com/office/drawing/2014/main" id="{BC49AACD-4CE9-6B3B-176D-6669DDCB4C37}"/>
              </a:ext>
            </a:extLst>
          </p:cNvPr>
          <p:cNvPicPr>
            <a:picLocks noChangeAspect="1"/>
          </p:cNvPicPr>
          <p:nvPr/>
        </p:nvPicPr>
        <p:blipFill rotWithShape="1">
          <a:blip r:embed="rId4">
            <a:extLst>
              <a:ext uri="{28A0092B-C50C-407E-A947-70E740481C1C}">
                <a14:useLocalDpi xmlns:a14="http://schemas.microsoft.com/office/drawing/2010/main" val="0"/>
              </a:ext>
            </a:extLst>
          </a:blip>
          <a:srcRect l="12737" t="12181" r="24834" b="8195"/>
          <a:stretch>
            <a:fillRect/>
          </a:stretch>
        </p:blipFill>
        <p:spPr>
          <a:xfrm>
            <a:off x="8135761" y="1105496"/>
            <a:ext cx="3417610" cy="3332311"/>
          </a:xfrm>
          <a:prstGeom prst="rect">
            <a:avLst/>
          </a:prstGeom>
        </p:spPr>
      </p:pic>
      <p:sp>
        <p:nvSpPr>
          <p:cNvPr id="10" name="ZoneTexte 9">
            <a:extLst>
              <a:ext uri="{FF2B5EF4-FFF2-40B4-BE49-F238E27FC236}">
                <a16:creationId xmlns:a16="http://schemas.microsoft.com/office/drawing/2014/main" id="{496B58D8-9D01-FFCA-1C6F-A82B54568608}"/>
              </a:ext>
            </a:extLst>
          </p:cNvPr>
          <p:cNvSpPr txBox="1"/>
          <p:nvPr/>
        </p:nvSpPr>
        <p:spPr>
          <a:xfrm>
            <a:off x="957312" y="4435124"/>
            <a:ext cx="11103429" cy="1200329"/>
          </a:xfrm>
          <a:prstGeom prst="rect">
            <a:avLst/>
          </a:prstGeom>
          <a:noFill/>
        </p:spPr>
        <p:txBody>
          <a:bodyPr wrap="square">
            <a:spAutoFit/>
          </a:bodyPr>
          <a:lstStyle/>
          <a:p>
            <a:r>
              <a:rPr lang="en-US" sz="3600" dirty="0"/>
              <a:t>…</a:t>
            </a:r>
            <a:r>
              <a:rPr lang="en-US" sz="3600" dirty="0" err="1"/>
              <a:t>complémentarité</a:t>
            </a:r>
            <a:r>
              <a:rPr lang="en-US" sz="3600" dirty="0"/>
              <a:t> des </a:t>
            </a:r>
            <a:r>
              <a:rPr lang="en-US" sz="3600" dirty="0" err="1"/>
              <a:t>approches</a:t>
            </a:r>
            <a:endParaRPr lang="en-US" sz="3600" dirty="0"/>
          </a:p>
          <a:p>
            <a:r>
              <a:rPr lang="en-US" sz="3600" dirty="0"/>
              <a:t> avec le </a:t>
            </a:r>
            <a:r>
              <a:rPr lang="en-US" sz="3600" dirty="0" err="1"/>
              <a:t>séchage</a:t>
            </a:r>
            <a:r>
              <a:rPr lang="en-US" sz="3600" dirty="0"/>
              <a:t> sur un </a:t>
            </a:r>
            <a:r>
              <a:rPr lang="en-US" sz="3600" dirty="0" err="1"/>
              <a:t>mur</a:t>
            </a:r>
            <a:r>
              <a:rPr lang="en-US" sz="3600" dirty="0"/>
              <a:t> </a:t>
            </a:r>
            <a:r>
              <a:rPr lang="en-US" sz="3600" dirty="0" err="1"/>
              <a:t>instrumenté</a:t>
            </a:r>
            <a:endParaRPr lang="fr-FR" sz="3600" dirty="0"/>
          </a:p>
        </p:txBody>
      </p:sp>
      <p:sp>
        <p:nvSpPr>
          <p:cNvPr id="11" name="Titre 1">
            <a:extLst>
              <a:ext uri="{FF2B5EF4-FFF2-40B4-BE49-F238E27FC236}">
                <a16:creationId xmlns:a16="http://schemas.microsoft.com/office/drawing/2014/main" id="{80C98FF4-6BD4-55E2-81D6-2B74EB9478DF}"/>
              </a:ext>
            </a:extLst>
          </p:cNvPr>
          <p:cNvSpPr txBox="1">
            <a:spLocks/>
          </p:cNvSpPr>
          <p:nvPr/>
        </p:nvSpPr>
        <p:spPr>
          <a:xfrm>
            <a:off x="3048000" y="5162178"/>
            <a:ext cx="9144000"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r>
              <a:rPr lang="fr-FR" sz="5400" dirty="0">
                <a:solidFill>
                  <a:schemeClr val="bg1">
                    <a:lumMod val="75000"/>
                  </a:schemeClr>
                </a:solidFill>
              </a:rPr>
              <a:t>Merci pour votre attention</a:t>
            </a:r>
          </a:p>
        </p:txBody>
      </p:sp>
      <p:sp>
        <p:nvSpPr>
          <p:cNvPr id="3" name="ZoneTexte 2">
            <a:extLst>
              <a:ext uri="{FF2B5EF4-FFF2-40B4-BE49-F238E27FC236}">
                <a16:creationId xmlns:a16="http://schemas.microsoft.com/office/drawing/2014/main" id="{F23CCE7B-D57F-7CF5-FC2C-4DDF30B16F17}"/>
              </a:ext>
            </a:extLst>
          </p:cNvPr>
          <p:cNvSpPr txBox="1"/>
          <p:nvPr/>
        </p:nvSpPr>
        <p:spPr>
          <a:xfrm>
            <a:off x="257628" y="6090166"/>
            <a:ext cx="6447972" cy="369332"/>
          </a:xfrm>
          <a:prstGeom prst="rect">
            <a:avLst/>
          </a:prstGeom>
          <a:noFill/>
        </p:spPr>
        <p:txBody>
          <a:bodyPr wrap="square" rtlCol="0">
            <a:spAutoFit/>
          </a:bodyPr>
          <a:lstStyle/>
          <a:p>
            <a:r>
              <a:rPr lang="fr-FR" u="sng" dirty="0">
                <a:solidFill>
                  <a:srgbClr val="500084"/>
                </a:solidFill>
              </a:rPr>
              <a:t>Stephane.HANS@entpe.fr</a:t>
            </a:r>
          </a:p>
        </p:txBody>
      </p:sp>
      <p:sp>
        <p:nvSpPr>
          <p:cNvPr id="6" name="ZoneTexte 5">
            <a:extLst>
              <a:ext uri="{FF2B5EF4-FFF2-40B4-BE49-F238E27FC236}">
                <a16:creationId xmlns:a16="http://schemas.microsoft.com/office/drawing/2014/main" id="{2C36EB0E-0D15-ED58-9AA4-A9BBB434BDA3}"/>
              </a:ext>
            </a:extLst>
          </p:cNvPr>
          <p:cNvSpPr txBox="1"/>
          <p:nvPr/>
        </p:nvSpPr>
        <p:spPr>
          <a:xfrm>
            <a:off x="257628" y="6355978"/>
            <a:ext cx="6447972" cy="369332"/>
          </a:xfrm>
          <a:prstGeom prst="rect">
            <a:avLst/>
          </a:prstGeom>
          <a:noFill/>
        </p:spPr>
        <p:txBody>
          <a:bodyPr wrap="square" rtlCol="0">
            <a:spAutoFit/>
          </a:bodyPr>
          <a:lstStyle/>
          <a:p>
            <a:r>
              <a:rPr lang="fr-FR" u="sng" dirty="0">
                <a:solidFill>
                  <a:srgbClr val="6EC78F"/>
                </a:solidFill>
              </a:rPr>
              <a:t>Antonin.FABBRI@entpe.fr</a:t>
            </a:r>
          </a:p>
        </p:txBody>
      </p:sp>
    </p:spTree>
    <p:extLst>
      <p:ext uri="{BB962C8B-B14F-4D97-AF65-F5344CB8AC3E}">
        <p14:creationId xmlns:p14="http://schemas.microsoft.com/office/powerpoint/2010/main" val="106665831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8958B135-1D96-2840-E9C4-27C10E54035F}"/>
              </a:ext>
            </a:extLst>
          </p:cNvPr>
          <p:cNvSpPr>
            <a:spLocks noGrp="1"/>
          </p:cNvSpPr>
          <p:nvPr>
            <p:ph type="title"/>
          </p:nvPr>
        </p:nvSpPr>
        <p:spPr/>
        <p:txBody>
          <a:bodyPr/>
          <a:lstStyle/>
          <a:p>
            <a:endParaRPr lang="fr-FR"/>
          </a:p>
        </p:txBody>
      </p:sp>
      <p:sp>
        <p:nvSpPr>
          <p:cNvPr id="3" name="Espace réservé du contenu 2">
            <a:extLst>
              <a:ext uri="{FF2B5EF4-FFF2-40B4-BE49-F238E27FC236}">
                <a16:creationId xmlns:a16="http://schemas.microsoft.com/office/drawing/2014/main" id="{0C8E8DCC-F138-66E2-637C-42DEA87E433B}"/>
              </a:ext>
            </a:extLst>
          </p:cNvPr>
          <p:cNvSpPr>
            <a:spLocks noGrp="1"/>
          </p:cNvSpPr>
          <p:nvPr>
            <p:ph idx="1"/>
          </p:nvPr>
        </p:nvSpPr>
        <p:spPr/>
        <p:txBody>
          <a:bodyPr/>
          <a:lstStyle/>
          <a:p>
            <a:endParaRPr lang="fr-FR"/>
          </a:p>
        </p:txBody>
      </p:sp>
    </p:spTree>
    <p:extLst>
      <p:ext uri="{BB962C8B-B14F-4D97-AF65-F5344CB8AC3E}">
        <p14:creationId xmlns:p14="http://schemas.microsoft.com/office/powerpoint/2010/main" val="90533319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6322B538-1628-6243-6246-1EE028CAED26}"/>
            </a:ext>
          </a:extLst>
        </p:cNvPr>
        <p:cNvGrpSpPr/>
        <p:nvPr/>
      </p:nvGrpSpPr>
      <p:grpSpPr>
        <a:xfrm>
          <a:off x="0" y="0"/>
          <a:ext cx="0" cy="0"/>
          <a:chOff x="0" y="0"/>
          <a:chExt cx="0" cy="0"/>
        </a:xfrm>
      </p:grpSpPr>
      <p:pic>
        <p:nvPicPr>
          <p:cNvPr id="18" name="Image 17">
            <a:extLst>
              <a:ext uri="{FF2B5EF4-FFF2-40B4-BE49-F238E27FC236}">
                <a16:creationId xmlns:a16="http://schemas.microsoft.com/office/drawing/2014/main" id="{4B437D47-5800-2878-3D44-FA8E605EC5EA}"/>
              </a:ext>
            </a:extLst>
          </p:cNvPr>
          <p:cNvPicPr>
            <a:picLocks noChangeAspect="1"/>
          </p:cNvPicPr>
          <p:nvPr/>
        </p:nvPicPr>
        <p:blipFill>
          <a:blip r:embed="rId2"/>
          <a:srcRect l="18885" t="16274" r="21032" b="5790"/>
          <a:stretch>
            <a:fillRect/>
          </a:stretch>
        </p:blipFill>
        <p:spPr>
          <a:xfrm>
            <a:off x="6180615" y="410631"/>
            <a:ext cx="5818063" cy="5979075"/>
          </a:xfrm>
          <a:prstGeom prst="rect">
            <a:avLst/>
          </a:prstGeom>
        </p:spPr>
      </p:pic>
      <p:pic>
        <p:nvPicPr>
          <p:cNvPr id="5" name="Image 4">
            <a:extLst>
              <a:ext uri="{FF2B5EF4-FFF2-40B4-BE49-F238E27FC236}">
                <a16:creationId xmlns:a16="http://schemas.microsoft.com/office/drawing/2014/main" id="{23DA302E-246F-76BF-E361-3EECB8B5181F}"/>
              </a:ext>
            </a:extLst>
          </p:cNvPr>
          <p:cNvPicPr>
            <a:picLocks noChangeAspect="1"/>
          </p:cNvPicPr>
          <p:nvPr/>
        </p:nvPicPr>
        <p:blipFill>
          <a:blip r:embed="rId3">
            <a:extLst>
              <a:ext uri="{28A0092B-C50C-407E-A947-70E740481C1C}">
                <a14:useLocalDpi xmlns:a14="http://schemas.microsoft.com/office/drawing/2010/main" val="0"/>
              </a:ext>
            </a:extLst>
          </a:blip>
          <a:srcRect t="22471" r="-2" b="6317"/>
          <a:stretch>
            <a:fillRect/>
          </a:stretch>
        </p:blipFill>
        <p:spPr>
          <a:xfrm>
            <a:off x="261763" y="410633"/>
            <a:ext cx="5674894" cy="3030842"/>
          </a:xfrm>
          <a:prstGeom prst="rect">
            <a:avLst/>
          </a:prstGeom>
        </p:spPr>
      </p:pic>
      <p:pic>
        <p:nvPicPr>
          <p:cNvPr id="9" name="Image 8" descr="Une image contenant habits, personne, sol, plein air&#10;&#10;Le contenu généré par l’IA peut être incorrect.">
            <a:extLst>
              <a:ext uri="{FF2B5EF4-FFF2-40B4-BE49-F238E27FC236}">
                <a16:creationId xmlns:a16="http://schemas.microsoft.com/office/drawing/2014/main" id="{A4267D4A-1E7D-A780-FF26-C63A1C9A9CAC}"/>
              </a:ext>
            </a:extLst>
          </p:cNvPr>
          <p:cNvPicPr>
            <a:picLocks noChangeAspect="1"/>
          </p:cNvPicPr>
          <p:nvPr/>
        </p:nvPicPr>
        <p:blipFill>
          <a:blip r:embed="rId4">
            <a:extLst>
              <a:ext uri="{28A0092B-C50C-407E-A947-70E740481C1C}">
                <a14:useLocalDpi xmlns:a14="http://schemas.microsoft.com/office/drawing/2010/main" val="0"/>
              </a:ext>
            </a:extLst>
          </a:blip>
          <a:srcRect t="5068" r="1" b="17132"/>
          <a:stretch>
            <a:fillRect/>
          </a:stretch>
        </p:blipFill>
        <p:spPr>
          <a:xfrm>
            <a:off x="261764" y="3613189"/>
            <a:ext cx="2676579" cy="2776517"/>
          </a:xfrm>
          <a:prstGeom prst="rect">
            <a:avLst/>
          </a:prstGeom>
        </p:spPr>
      </p:pic>
      <p:pic>
        <p:nvPicPr>
          <p:cNvPr id="11" name="Image 10" descr="Une image contenant écriture manuscrite, bois, sol, en bois&#10;&#10;Le contenu généré par l’IA peut être incorrect.">
            <a:extLst>
              <a:ext uri="{FF2B5EF4-FFF2-40B4-BE49-F238E27FC236}">
                <a16:creationId xmlns:a16="http://schemas.microsoft.com/office/drawing/2014/main" id="{E66FD26B-52DE-40CB-1906-82E88FFF4DA6}"/>
              </a:ext>
            </a:extLst>
          </p:cNvPr>
          <p:cNvPicPr>
            <a:picLocks noChangeAspect="1"/>
          </p:cNvPicPr>
          <p:nvPr/>
        </p:nvPicPr>
        <p:blipFill>
          <a:blip r:embed="rId5">
            <a:extLst>
              <a:ext uri="{28A0092B-C50C-407E-A947-70E740481C1C}">
                <a14:useLocalDpi xmlns:a14="http://schemas.microsoft.com/office/drawing/2010/main" val="0"/>
              </a:ext>
            </a:extLst>
          </a:blip>
          <a:srcRect t="10129" r="-2" b="16481"/>
          <a:stretch>
            <a:fillRect/>
          </a:stretch>
        </p:blipFill>
        <p:spPr>
          <a:xfrm>
            <a:off x="3099210" y="3594326"/>
            <a:ext cx="2837447" cy="2776517"/>
          </a:xfrm>
          <a:prstGeom prst="rect">
            <a:avLst/>
          </a:prstGeom>
        </p:spPr>
      </p:pic>
      <p:pic>
        <p:nvPicPr>
          <p:cNvPr id="14" name="Image 13">
            <a:extLst>
              <a:ext uri="{FF2B5EF4-FFF2-40B4-BE49-F238E27FC236}">
                <a16:creationId xmlns:a16="http://schemas.microsoft.com/office/drawing/2014/main" id="{3AE10C59-E371-0C03-0777-FC903A445DA5}"/>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Lst>
          </a:blip>
          <a:srcRect l="4127" t="315" r="25628" b="1"/>
          <a:stretch>
            <a:fillRect/>
          </a:stretch>
        </p:blipFill>
        <p:spPr>
          <a:xfrm>
            <a:off x="261764" y="410631"/>
            <a:ext cx="5749622" cy="5960211"/>
          </a:xfrm>
          <a:prstGeom prst="rect">
            <a:avLst/>
          </a:prstGeom>
        </p:spPr>
      </p:pic>
      <p:sp>
        <p:nvSpPr>
          <p:cNvPr id="13" name="Titre 1">
            <a:extLst>
              <a:ext uri="{FF2B5EF4-FFF2-40B4-BE49-F238E27FC236}">
                <a16:creationId xmlns:a16="http://schemas.microsoft.com/office/drawing/2014/main" id="{4622A801-4CCA-6AF8-CFC7-6CB7BCF04E58}"/>
              </a:ext>
            </a:extLst>
          </p:cNvPr>
          <p:cNvSpPr txBox="1">
            <a:spLocks/>
          </p:cNvSpPr>
          <p:nvPr/>
        </p:nvSpPr>
        <p:spPr>
          <a:xfrm>
            <a:off x="6108700" y="203087"/>
            <a:ext cx="6526624" cy="172296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60000"/>
              </a:lnSpc>
            </a:pPr>
            <a:r>
              <a:rPr lang="fr-FR" sz="5400"/>
              <a:t>Les ateliers de la danse</a:t>
            </a:r>
          </a:p>
        </p:txBody>
      </p:sp>
      <p:sp>
        <p:nvSpPr>
          <p:cNvPr id="19" name="ZoneTexte 18">
            <a:extLst>
              <a:ext uri="{FF2B5EF4-FFF2-40B4-BE49-F238E27FC236}">
                <a16:creationId xmlns:a16="http://schemas.microsoft.com/office/drawing/2014/main" id="{89C6769F-3EC9-63DC-75D6-459BEAFF746C}"/>
              </a:ext>
            </a:extLst>
          </p:cNvPr>
          <p:cNvSpPr txBox="1"/>
          <p:nvPr/>
        </p:nvSpPr>
        <p:spPr>
          <a:xfrm>
            <a:off x="309909" y="6006874"/>
            <a:ext cx="3987800" cy="338554"/>
          </a:xfrm>
          <a:prstGeom prst="rect">
            <a:avLst/>
          </a:prstGeom>
          <a:noFill/>
        </p:spPr>
        <p:txBody>
          <a:bodyPr wrap="square" rtlCol="0">
            <a:spAutoFit/>
          </a:bodyPr>
          <a:lstStyle/>
          <a:p>
            <a:r>
              <a:rPr lang="fr-FR" sz="1600">
                <a:latin typeface="Consolas" panose="020B0609020204030204" pitchFamily="49" charset="0"/>
              </a:rPr>
              <a:t>© </a:t>
            </a:r>
            <a:r>
              <a:rPr lang="fr-FR" sz="1600"/>
              <a:t>Lyon 1ère</a:t>
            </a:r>
          </a:p>
        </p:txBody>
      </p:sp>
      <p:sp>
        <p:nvSpPr>
          <p:cNvPr id="20" name="ZoneTexte 19">
            <a:extLst>
              <a:ext uri="{FF2B5EF4-FFF2-40B4-BE49-F238E27FC236}">
                <a16:creationId xmlns:a16="http://schemas.microsoft.com/office/drawing/2014/main" id="{1DB5BFA5-88D1-985F-7EAD-26139C72F4B7}"/>
              </a:ext>
            </a:extLst>
          </p:cNvPr>
          <p:cNvSpPr txBox="1"/>
          <p:nvPr/>
        </p:nvSpPr>
        <p:spPr>
          <a:xfrm>
            <a:off x="6180615" y="6033550"/>
            <a:ext cx="3987800" cy="338554"/>
          </a:xfrm>
          <a:prstGeom prst="rect">
            <a:avLst/>
          </a:prstGeom>
          <a:noFill/>
        </p:spPr>
        <p:txBody>
          <a:bodyPr wrap="square" rtlCol="0">
            <a:spAutoFit/>
          </a:bodyPr>
          <a:lstStyle/>
          <a:p>
            <a:r>
              <a:rPr lang="fr-FR" sz="1600">
                <a:latin typeface="Consolas" panose="020B0609020204030204" pitchFamily="49" charset="0"/>
              </a:rPr>
              <a:t>© </a:t>
            </a:r>
            <a:r>
              <a:rPr lang="en-US" sz="1600"/>
              <a:t>Dominique-Coulon</a:t>
            </a:r>
            <a:endParaRPr lang="fr-FR" sz="1600"/>
          </a:p>
        </p:txBody>
      </p:sp>
    </p:spTree>
    <p:extLst>
      <p:ext uri="{BB962C8B-B14F-4D97-AF65-F5344CB8AC3E}">
        <p14:creationId xmlns:p14="http://schemas.microsoft.com/office/powerpoint/2010/main" val="14910497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50E49DBD-DC1F-0D3A-AF45-2961D272759C}"/>
              </a:ext>
            </a:extLst>
          </p:cNvPr>
          <p:cNvPicPr>
            <a:picLocks noChangeAspect="1"/>
          </p:cNvPicPr>
          <p:nvPr/>
        </p:nvPicPr>
        <p:blipFill>
          <a:blip r:embed="rId2">
            <a:extLst>
              <a:ext uri="{28A0092B-C50C-407E-A947-70E740481C1C}">
                <a14:useLocalDpi xmlns:a14="http://schemas.microsoft.com/office/drawing/2010/main" val="0"/>
              </a:ext>
            </a:extLst>
          </a:blip>
          <a:srcRect l="4409" t="22621" r="-1" b="9307"/>
          <a:stretch>
            <a:fillRect/>
          </a:stretch>
        </p:blipFill>
        <p:spPr>
          <a:xfrm>
            <a:off x="261763" y="321733"/>
            <a:ext cx="5674894" cy="3030842"/>
          </a:xfrm>
          <a:prstGeom prst="rect">
            <a:avLst/>
          </a:prstGeom>
        </p:spPr>
      </p:pic>
      <p:pic>
        <p:nvPicPr>
          <p:cNvPr id="9" name="Image 8" descr="Une image contenant habits, personne, sol, plein air&#10;&#10;Le contenu généré par l’IA peut être incorrect.">
            <a:extLst>
              <a:ext uri="{FF2B5EF4-FFF2-40B4-BE49-F238E27FC236}">
                <a16:creationId xmlns:a16="http://schemas.microsoft.com/office/drawing/2014/main" id="{8A37A4F4-426E-0ADE-AA71-F2A5D224D8BB}"/>
              </a:ext>
            </a:extLst>
          </p:cNvPr>
          <p:cNvPicPr>
            <a:picLocks noChangeAspect="1"/>
          </p:cNvPicPr>
          <p:nvPr/>
        </p:nvPicPr>
        <p:blipFill>
          <a:blip r:embed="rId3">
            <a:extLst>
              <a:ext uri="{28A0092B-C50C-407E-A947-70E740481C1C}">
                <a14:useLocalDpi xmlns:a14="http://schemas.microsoft.com/office/drawing/2010/main" val="0"/>
              </a:ext>
            </a:extLst>
          </a:blip>
          <a:srcRect t="5068" r="1" b="17132"/>
          <a:stretch>
            <a:fillRect/>
          </a:stretch>
        </p:blipFill>
        <p:spPr>
          <a:xfrm>
            <a:off x="261764" y="3524289"/>
            <a:ext cx="2676579" cy="2776517"/>
          </a:xfrm>
          <a:prstGeom prst="rect">
            <a:avLst/>
          </a:prstGeom>
        </p:spPr>
      </p:pic>
      <p:pic>
        <p:nvPicPr>
          <p:cNvPr id="7" name="Image 6">
            <a:extLst>
              <a:ext uri="{FF2B5EF4-FFF2-40B4-BE49-F238E27FC236}">
                <a16:creationId xmlns:a16="http://schemas.microsoft.com/office/drawing/2014/main" id="{802EBBD1-0893-A1C4-E442-39551A7064BD}"/>
              </a:ext>
            </a:extLst>
          </p:cNvPr>
          <p:cNvPicPr>
            <a:picLocks noChangeAspect="1"/>
          </p:cNvPicPr>
          <p:nvPr/>
        </p:nvPicPr>
        <p:blipFill>
          <a:blip r:embed="rId4">
            <a:extLst>
              <a:ext uri="{28A0092B-C50C-407E-A947-70E740481C1C}">
                <a14:useLocalDpi xmlns:a14="http://schemas.microsoft.com/office/drawing/2010/main" val="0"/>
              </a:ext>
            </a:extLst>
          </a:blip>
          <a:srcRect t="3074" r="2751" b="23278"/>
          <a:stretch>
            <a:fillRect/>
          </a:stretch>
        </p:blipFill>
        <p:spPr>
          <a:xfrm>
            <a:off x="6096000" y="321734"/>
            <a:ext cx="5902680" cy="5960210"/>
          </a:xfrm>
          <a:prstGeom prst="rect">
            <a:avLst/>
          </a:prstGeom>
        </p:spPr>
      </p:pic>
      <p:pic>
        <p:nvPicPr>
          <p:cNvPr id="11" name="Image 10" descr="Une image contenant écriture manuscrite, bois, sol, en bois&#10;&#10;Le contenu généré par l’IA peut être incorrect.">
            <a:extLst>
              <a:ext uri="{FF2B5EF4-FFF2-40B4-BE49-F238E27FC236}">
                <a16:creationId xmlns:a16="http://schemas.microsoft.com/office/drawing/2014/main" id="{74DB340E-9656-6480-18E5-8B13BB552E78}"/>
              </a:ext>
            </a:extLst>
          </p:cNvPr>
          <p:cNvPicPr>
            <a:picLocks noChangeAspect="1"/>
          </p:cNvPicPr>
          <p:nvPr/>
        </p:nvPicPr>
        <p:blipFill>
          <a:blip r:embed="rId5">
            <a:extLst>
              <a:ext uri="{28A0092B-C50C-407E-A947-70E740481C1C}">
                <a14:useLocalDpi xmlns:a14="http://schemas.microsoft.com/office/drawing/2010/main" val="0"/>
              </a:ext>
            </a:extLst>
          </a:blip>
          <a:srcRect t="10129" r="-2" b="16481"/>
          <a:stretch>
            <a:fillRect/>
          </a:stretch>
        </p:blipFill>
        <p:spPr>
          <a:xfrm>
            <a:off x="3099210" y="3505426"/>
            <a:ext cx="2837447" cy="2776517"/>
          </a:xfrm>
          <a:prstGeom prst="rect">
            <a:avLst/>
          </a:prstGeom>
        </p:spPr>
      </p:pic>
    </p:spTree>
    <p:extLst>
      <p:ext uri="{BB962C8B-B14F-4D97-AF65-F5344CB8AC3E}">
        <p14:creationId xmlns:p14="http://schemas.microsoft.com/office/powerpoint/2010/main" val="415773638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8" name="Image 7">
            <a:extLst>
              <a:ext uri="{FF2B5EF4-FFF2-40B4-BE49-F238E27FC236}">
                <a16:creationId xmlns:a16="http://schemas.microsoft.com/office/drawing/2014/main" id="{7C0FBABD-CD10-1702-A762-400047EB6FDB}"/>
              </a:ext>
            </a:extLst>
          </p:cNvPr>
          <p:cNvPicPr>
            <a:picLocks noChangeAspect="1"/>
          </p:cNvPicPr>
          <p:nvPr/>
        </p:nvPicPr>
        <p:blipFill>
          <a:blip r:embed="rId2">
            <a:extLst>
              <a:ext uri="{BEBA8EAE-BF5A-486C-A8C5-ECC9F3942E4B}">
                <a14:imgProps xmlns:a14="http://schemas.microsoft.com/office/drawing/2010/main">
                  <a14:imgLayer r:embed="rId3">
                    <a14:imgEffect>
                      <a14:colorTemperature colorTemp="7200"/>
                    </a14:imgEffect>
                    <a14:imgEffect>
                      <a14:brightnessContrast bright="20000"/>
                    </a14:imgEffect>
                  </a14:imgLayer>
                </a14:imgProps>
              </a:ext>
            </a:extLst>
          </a:blip>
          <a:srcRect l="21358" t="15147" r="9753" b="3334"/>
          <a:stretch>
            <a:fillRect/>
          </a:stretch>
        </p:blipFill>
        <p:spPr>
          <a:xfrm>
            <a:off x="254000" y="300738"/>
            <a:ext cx="2832100" cy="4468495"/>
          </a:xfrm>
          <a:prstGeom prst="rect">
            <a:avLst/>
          </a:prstGeom>
        </p:spPr>
      </p:pic>
      <p:sp>
        <p:nvSpPr>
          <p:cNvPr id="9" name="Titre 1">
            <a:extLst>
              <a:ext uri="{FF2B5EF4-FFF2-40B4-BE49-F238E27FC236}">
                <a16:creationId xmlns:a16="http://schemas.microsoft.com/office/drawing/2014/main" id="{C3BB9404-8BE5-3018-D83E-7B0934A1BA4B}"/>
              </a:ext>
            </a:extLst>
          </p:cNvPr>
          <p:cNvSpPr txBox="1">
            <a:spLocks/>
          </p:cNvSpPr>
          <p:nvPr/>
        </p:nvSpPr>
        <p:spPr>
          <a:xfrm>
            <a:off x="92319" y="5651511"/>
            <a:ext cx="10258181" cy="671805"/>
          </a:xfrm>
          <a:prstGeom prst="rect">
            <a:avLst/>
          </a:prstGeom>
        </p:spPr>
        <p:txBody>
          <a:bodyPr vert="horz" wrap="square"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just"/>
            <a:r>
              <a:rPr lang="fr-FR" sz="3600" spc="-150"/>
              <a:t>Propagation d’onde sur toute la hauteur</a:t>
            </a:r>
          </a:p>
          <a:p>
            <a:pPr algn="just"/>
            <a:r>
              <a:rPr lang="fr-FR" sz="3600" spc="-150"/>
              <a:t>/ Couche/couche</a:t>
            </a:r>
          </a:p>
        </p:txBody>
      </p:sp>
      <p:graphicFrame>
        <p:nvGraphicFramePr>
          <p:cNvPr id="10" name="Graphique 9">
            <a:extLst>
              <a:ext uri="{FF2B5EF4-FFF2-40B4-BE49-F238E27FC236}">
                <a16:creationId xmlns:a16="http://schemas.microsoft.com/office/drawing/2014/main" id="{13C44EAE-9368-4262-9914-294B1FAB99B5}"/>
              </a:ext>
            </a:extLst>
          </p:cNvPr>
          <p:cNvGraphicFramePr>
            <a:graphicFrameLocks/>
          </p:cNvGraphicFramePr>
          <p:nvPr>
            <p:extLst>
              <p:ext uri="{D42A27DB-BD31-4B8C-83A1-F6EECF244321}">
                <p14:modId xmlns:p14="http://schemas.microsoft.com/office/powerpoint/2010/main" val="3469140715"/>
              </p:ext>
            </p:extLst>
          </p:nvPr>
        </p:nvGraphicFramePr>
        <p:xfrm>
          <a:off x="7955822" y="95576"/>
          <a:ext cx="4236178" cy="5538361"/>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21" name="Graphique 20">
            <a:extLst>
              <a:ext uri="{FF2B5EF4-FFF2-40B4-BE49-F238E27FC236}">
                <a16:creationId xmlns:a16="http://schemas.microsoft.com/office/drawing/2014/main" id="{13C44EAE-9368-4262-9914-294B1FAB99B5}"/>
              </a:ext>
            </a:extLst>
          </p:cNvPr>
          <p:cNvGraphicFramePr>
            <a:graphicFrameLocks/>
          </p:cNvGraphicFramePr>
          <p:nvPr>
            <p:extLst>
              <p:ext uri="{D42A27DB-BD31-4B8C-83A1-F6EECF244321}">
                <p14:modId xmlns:p14="http://schemas.microsoft.com/office/powerpoint/2010/main" val="2580027631"/>
              </p:ext>
            </p:extLst>
          </p:nvPr>
        </p:nvGraphicFramePr>
        <p:xfrm>
          <a:off x="3612422" y="237238"/>
          <a:ext cx="4343400" cy="4863967"/>
        </p:xfrm>
        <a:graphic>
          <a:graphicData uri="http://schemas.openxmlformats.org/drawingml/2006/chart">
            <c:chart xmlns:c="http://schemas.openxmlformats.org/drawingml/2006/chart" xmlns:r="http://schemas.openxmlformats.org/officeDocument/2006/relationships" r:id="rId5"/>
          </a:graphicData>
        </a:graphic>
      </p:graphicFrame>
      <p:cxnSp>
        <p:nvCxnSpPr>
          <p:cNvPr id="23" name="Connecteur droit 22">
            <a:extLst>
              <a:ext uri="{FF2B5EF4-FFF2-40B4-BE49-F238E27FC236}">
                <a16:creationId xmlns:a16="http://schemas.microsoft.com/office/drawing/2014/main" id="{22B2EB0D-C0A5-0395-536E-2A67CC9FF567}"/>
              </a:ext>
            </a:extLst>
          </p:cNvPr>
          <p:cNvCxnSpPr>
            <a:cxnSpLocks/>
          </p:cNvCxnSpPr>
          <p:nvPr/>
        </p:nvCxnSpPr>
        <p:spPr>
          <a:xfrm>
            <a:off x="2006600" y="785662"/>
            <a:ext cx="10185400" cy="0"/>
          </a:xfrm>
          <a:prstGeom prst="line">
            <a:avLst/>
          </a:prstGeom>
          <a:ln w="12700">
            <a:solidFill>
              <a:schemeClr val="tx1"/>
            </a:solidFill>
          </a:ln>
        </p:spPr>
        <p:style>
          <a:lnRef idx="2">
            <a:schemeClr val="dk1"/>
          </a:lnRef>
          <a:fillRef idx="0">
            <a:schemeClr val="dk1"/>
          </a:fillRef>
          <a:effectRef idx="1">
            <a:schemeClr val="dk1"/>
          </a:effectRef>
          <a:fontRef idx="minor">
            <a:schemeClr val="tx1"/>
          </a:fontRef>
        </p:style>
      </p:cxnSp>
      <p:cxnSp>
        <p:nvCxnSpPr>
          <p:cNvPr id="24" name="Connecteur droit 23">
            <a:extLst>
              <a:ext uri="{FF2B5EF4-FFF2-40B4-BE49-F238E27FC236}">
                <a16:creationId xmlns:a16="http://schemas.microsoft.com/office/drawing/2014/main" id="{8040B877-6119-8E31-1712-A6C6C88AE614}"/>
              </a:ext>
            </a:extLst>
          </p:cNvPr>
          <p:cNvCxnSpPr>
            <a:cxnSpLocks/>
          </p:cNvCxnSpPr>
          <p:nvPr/>
        </p:nvCxnSpPr>
        <p:spPr>
          <a:xfrm>
            <a:off x="2006600" y="3861519"/>
            <a:ext cx="10185400" cy="0"/>
          </a:xfrm>
          <a:prstGeom prst="line">
            <a:avLst/>
          </a:prstGeom>
          <a:ln w="12700"/>
        </p:spPr>
        <p:style>
          <a:lnRef idx="2">
            <a:schemeClr val="dk1"/>
          </a:lnRef>
          <a:fillRef idx="0">
            <a:schemeClr val="dk1"/>
          </a:fillRef>
          <a:effectRef idx="1">
            <a:schemeClr val="dk1"/>
          </a:effectRef>
          <a:fontRef idx="minor">
            <a:schemeClr val="tx1"/>
          </a:fontRef>
        </p:style>
      </p:cxnSp>
      <p:sp>
        <p:nvSpPr>
          <p:cNvPr id="30" name="Ellipse 29">
            <a:extLst>
              <a:ext uri="{FF2B5EF4-FFF2-40B4-BE49-F238E27FC236}">
                <a16:creationId xmlns:a16="http://schemas.microsoft.com/office/drawing/2014/main" id="{00195FDA-E4D0-2A56-1C44-9EF095961618}"/>
              </a:ext>
            </a:extLst>
          </p:cNvPr>
          <p:cNvSpPr/>
          <p:nvPr/>
        </p:nvSpPr>
        <p:spPr>
          <a:xfrm>
            <a:off x="1968500" y="785662"/>
            <a:ext cx="74742" cy="74742"/>
          </a:xfrm>
          <a:prstGeom prst="ellipse">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fr-FR"/>
          </a:p>
        </p:txBody>
      </p:sp>
      <p:sp>
        <p:nvSpPr>
          <p:cNvPr id="31" name="Ellipse 30">
            <a:extLst>
              <a:ext uri="{FF2B5EF4-FFF2-40B4-BE49-F238E27FC236}">
                <a16:creationId xmlns:a16="http://schemas.microsoft.com/office/drawing/2014/main" id="{136CAAA3-AEB4-349A-0F8B-431A24BF87B0}"/>
              </a:ext>
            </a:extLst>
          </p:cNvPr>
          <p:cNvSpPr/>
          <p:nvPr/>
        </p:nvSpPr>
        <p:spPr>
          <a:xfrm>
            <a:off x="1968500" y="3798748"/>
            <a:ext cx="74742" cy="74742"/>
          </a:xfrm>
          <a:prstGeom prst="ellipse">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fr-FR"/>
          </a:p>
        </p:txBody>
      </p:sp>
      <p:sp>
        <p:nvSpPr>
          <p:cNvPr id="32" name="Ellipse 31">
            <a:extLst>
              <a:ext uri="{FF2B5EF4-FFF2-40B4-BE49-F238E27FC236}">
                <a16:creationId xmlns:a16="http://schemas.microsoft.com/office/drawing/2014/main" id="{4F582C25-617F-182A-B5E5-C03EE6BA437E}"/>
              </a:ext>
            </a:extLst>
          </p:cNvPr>
          <p:cNvSpPr/>
          <p:nvPr/>
        </p:nvSpPr>
        <p:spPr>
          <a:xfrm>
            <a:off x="1968500" y="3463958"/>
            <a:ext cx="74742" cy="74742"/>
          </a:xfrm>
          <a:prstGeom prst="ellipse">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fr-FR"/>
          </a:p>
        </p:txBody>
      </p:sp>
      <p:sp>
        <p:nvSpPr>
          <p:cNvPr id="33" name="Ellipse 32">
            <a:extLst>
              <a:ext uri="{FF2B5EF4-FFF2-40B4-BE49-F238E27FC236}">
                <a16:creationId xmlns:a16="http://schemas.microsoft.com/office/drawing/2014/main" id="{99C2599A-0CF5-2B42-C593-3F651FAC493B}"/>
              </a:ext>
            </a:extLst>
          </p:cNvPr>
          <p:cNvSpPr/>
          <p:nvPr/>
        </p:nvSpPr>
        <p:spPr>
          <a:xfrm>
            <a:off x="1968500" y="3129171"/>
            <a:ext cx="74742" cy="74742"/>
          </a:xfrm>
          <a:prstGeom prst="ellipse">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fr-FR"/>
          </a:p>
        </p:txBody>
      </p:sp>
      <p:sp>
        <p:nvSpPr>
          <p:cNvPr id="34" name="Ellipse 33">
            <a:extLst>
              <a:ext uri="{FF2B5EF4-FFF2-40B4-BE49-F238E27FC236}">
                <a16:creationId xmlns:a16="http://schemas.microsoft.com/office/drawing/2014/main" id="{72469A1E-0BFE-4B5A-9FC0-F2F7FFF23B22}"/>
              </a:ext>
            </a:extLst>
          </p:cNvPr>
          <p:cNvSpPr/>
          <p:nvPr/>
        </p:nvSpPr>
        <p:spPr>
          <a:xfrm>
            <a:off x="1968500" y="2794384"/>
            <a:ext cx="74742" cy="74742"/>
          </a:xfrm>
          <a:prstGeom prst="ellipse">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fr-FR"/>
          </a:p>
        </p:txBody>
      </p:sp>
      <p:sp>
        <p:nvSpPr>
          <p:cNvPr id="35" name="Ellipse 34">
            <a:extLst>
              <a:ext uri="{FF2B5EF4-FFF2-40B4-BE49-F238E27FC236}">
                <a16:creationId xmlns:a16="http://schemas.microsoft.com/office/drawing/2014/main" id="{8767263F-0271-5816-B022-A481A0192FA3}"/>
              </a:ext>
            </a:extLst>
          </p:cNvPr>
          <p:cNvSpPr/>
          <p:nvPr/>
        </p:nvSpPr>
        <p:spPr>
          <a:xfrm>
            <a:off x="1968500" y="2459597"/>
            <a:ext cx="74742" cy="74742"/>
          </a:xfrm>
          <a:prstGeom prst="ellipse">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fr-FR"/>
          </a:p>
        </p:txBody>
      </p:sp>
      <p:sp>
        <p:nvSpPr>
          <p:cNvPr id="36" name="Ellipse 35">
            <a:extLst>
              <a:ext uri="{FF2B5EF4-FFF2-40B4-BE49-F238E27FC236}">
                <a16:creationId xmlns:a16="http://schemas.microsoft.com/office/drawing/2014/main" id="{BB373CA5-9A12-332C-68BE-518F0CCC0C9D}"/>
              </a:ext>
            </a:extLst>
          </p:cNvPr>
          <p:cNvSpPr/>
          <p:nvPr/>
        </p:nvSpPr>
        <p:spPr>
          <a:xfrm>
            <a:off x="1968500" y="2124810"/>
            <a:ext cx="74742" cy="74742"/>
          </a:xfrm>
          <a:prstGeom prst="ellipse">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fr-FR"/>
          </a:p>
        </p:txBody>
      </p:sp>
      <p:sp>
        <p:nvSpPr>
          <p:cNvPr id="37" name="Ellipse 36">
            <a:extLst>
              <a:ext uri="{FF2B5EF4-FFF2-40B4-BE49-F238E27FC236}">
                <a16:creationId xmlns:a16="http://schemas.microsoft.com/office/drawing/2014/main" id="{C255AFD8-33D5-F609-D44F-12C4F72EC8F9}"/>
              </a:ext>
            </a:extLst>
          </p:cNvPr>
          <p:cNvSpPr/>
          <p:nvPr/>
        </p:nvSpPr>
        <p:spPr>
          <a:xfrm>
            <a:off x="1968500" y="1790023"/>
            <a:ext cx="74742" cy="74742"/>
          </a:xfrm>
          <a:prstGeom prst="ellipse">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fr-FR"/>
          </a:p>
        </p:txBody>
      </p:sp>
      <p:sp>
        <p:nvSpPr>
          <p:cNvPr id="38" name="Ellipse 37">
            <a:extLst>
              <a:ext uri="{FF2B5EF4-FFF2-40B4-BE49-F238E27FC236}">
                <a16:creationId xmlns:a16="http://schemas.microsoft.com/office/drawing/2014/main" id="{B1161D27-E711-02CD-FFA2-AF568BAADB03}"/>
              </a:ext>
            </a:extLst>
          </p:cNvPr>
          <p:cNvSpPr/>
          <p:nvPr/>
        </p:nvSpPr>
        <p:spPr>
          <a:xfrm>
            <a:off x="1968500" y="1455236"/>
            <a:ext cx="74742" cy="74742"/>
          </a:xfrm>
          <a:prstGeom prst="ellipse">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fr-FR"/>
          </a:p>
        </p:txBody>
      </p:sp>
      <p:sp>
        <p:nvSpPr>
          <p:cNvPr id="39" name="Ellipse 38">
            <a:extLst>
              <a:ext uri="{FF2B5EF4-FFF2-40B4-BE49-F238E27FC236}">
                <a16:creationId xmlns:a16="http://schemas.microsoft.com/office/drawing/2014/main" id="{7B0E94F2-ECF6-4E66-80D9-C454C45301D8}"/>
              </a:ext>
            </a:extLst>
          </p:cNvPr>
          <p:cNvSpPr/>
          <p:nvPr/>
        </p:nvSpPr>
        <p:spPr>
          <a:xfrm>
            <a:off x="1968500" y="1120449"/>
            <a:ext cx="74742" cy="74742"/>
          </a:xfrm>
          <a:prstGeom prst="ellipse">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fr-FR"/>
          </a:p>
        </p:txBody>
      </p:sp>
      <p:pic>
        <p:nvPicPr>
          <p:cNvPr id="11" name="Image 10">
            <a:extLst>
              <a:ext uri="{FF2B5EF4-FFF2-40B4-BE49-F238E27FC236}">
                <a16:creationId xmlns:a16="http://schemas.microsoft.com/office/drawing/2014/main" id="{ACF50E90-5620-AAB5-BB2D-81628D8859B1}"/>
              </a:ext>
            </a:extLst>
          </p:cNvPr>
          <p:cNvPicPr>
            <a:picLocks noChangeAspect="1"/>
          </p:cNvPicPr>
          <p:nvPr/>
        </p:nvPicPr>
        <p:blipFill>
          <a:blip r:embed="rId6"/>
          <a:srcRect l="83937" t="61202" r="7748" b="17848"/>
          <a:stretch>
            <a:fillRect/>
          </a:stretch>
        </p:blipFill>
        <p:spPr>
          <a:xfrm>
            <a:off x="10640376" y="5147491"/>
            <a:ext cx="654008" cy="796822"/>
          </a:xfrm>
          <a:prstGeom prst="rect">
            <a:avLst/>
          </a:prstGeom>
        </p:spPr>
      </p:pic>
      <p:pic>
        <p:nvPicPr>
          <p:cNvPr id="12" name="Image 11">
            <a:extLst>
              <a:ext uri="{FF2B5EF4-FFF2-40B4-BE49-F238E27FC236}">
                <a16:creationId xmlns:a16="http://schemas.microsoft.com/office/drawing/2014/main" id="{84DCAA81-3293-EB0F-71DA-3698E2F6FA8E}"/>
              </a:ext>
            </a:extLst>
          </p:cNvPr>
          <p:cNvPicPr>
            <a:picLocks noChangeAspect="1"/>
          </p:cNvPicPr>
          <p:nvPr/>
        </p:nvPicPr>
        <p:blipFill>
          <a:blip r:embed="rId6"/>
          <a:srcRect l="13888" t="55706" r="79938" b="19707"/>
          <a:stretch>
            <a:fillRect/>
          </a:stretch>
        </p:blipFill>
        <p:spPr>
          <a:xfrm>
            <a:off x="7590346" y="5119843"/>
            <a:ext cx="400050" cy="770215"/>
          </a:xfrm>
          <a:prstGeom prst="rect">
            <a:avLst/>
          </a:prstGeom>
        </p:spPr>
      </p:pic>
      <p:pic>
        <p:nvPicPr>
          <p:cNvPr id="13" name="Image 12">
            <a:extLst>
              <a:ext uri="{FF2B5EF4-FFF2-40B4-BE49-F238E27FC236}">
                <a16:creationId xmlns:a16="http://schemas.microsoft.com/office/drawing/2014/main" id="{B8F004C2-47CF-0D02-9018-331AF3EB5E0B}"/>
              </a:ext>
            </a:extLst>
          </p:cNvPr>
          <p:cNvPicPr>
            <a:picLocks noChangeAspect="1"/>
          </p:cNvPicPr>
          <p:nvPr/>
        </p:nvPicPr>
        <p:blipFill>
          <a:blip r:embed="rId6"/>
          <a:srcRect l="2252" t="52510" r="91786" b="34741"/>
          <a:stretch>
            <a:fillRect/>
          </a:stretch>
        </p:blipFill>
        <p:spPr>
          <a:xfrm>
            <a:off x="9766081" y="5147490"/>
            <a:ext cx="779901" cy="806493"/>
          </a:xfrm>
          <a:prstGeom prst="rect">
            <a:avLst/>
          </a:prstGeom>
        </p:spPr>
      </p:pic>
      <p:pic>
        <p:nvPicPr>
          <p:cNvPr id="14" name="Image 13">
            <a:extLst>
              <a:ext uri="{FF2B5EF4-FFF2-40B4-BE49-F238E27FC236}">
                <a16:creationId xmlns:a16="http://schemas.microsoft.com/office/drawing/2014/main" id="{442DAAC8-E689-FB3C-6462-FDA04DF31072}"/>
              </a:ext>
            </a:extLst>
          </p:cNvPr>
          <p:cNvPicPr>
            <a:picLocks noChangeAspect="1"/>
          </p:cNvPicPr>
          <p:nvPr/>
        </p:nvPicPr>
        <p:blipFill>
          <a:blip r:embed="rId6"/>
          <a:srcRect l="83937" t="61202" r="7748" b="17848"/>
          <a:stretch>
            <a:fillRect/>
          </a:stretch>
        </p:blipFill>
        <p:spPr>
          <a:xfrm>
            <a:off x="8198275" y="5119843"/>
            <a:ext cx="654008" cy="796822"/>
          </a:xfrm>
          <a:prstGeom prst="rect">
            <a:avLst/>
          </a:prstGeom>
        </p:spPr>
      </p:pic>
      <p:sp>
        <p:nvSpPr>
          <p:cNvPr id="16" name="ZoneTexte 15">
            <a:extLst>
              <a:ext uri="{FF2B5EF4-FFF2-40B4-BE49-F238E27FC236}">
                <a16:creationId xmlns:a16="http://schemas.microsoft.com/office/drawing/2014/main" id="{124A5C21-6911-AB36-CE5F-DD8037B46D54}"/>
              </a:ext>
            </a:extLst>
          </p:cNvPr>
          <p:cNvSpPr txBox="1"/>
          <p:nvPr/>
        </p:nvSpPr>
        <p:spPr>
          <a:xfrm>
            <a:off x="10019443" y="5997695"/>
            <a:ext cx="1895874" cy="369332"/>
          </a:xfrm>
          <a:prstGeom prst="rect">
            <a:avLst/>
          </a:prstGeom>
          <a:noFill/>
        </p:spPr>
        <p:txBody>
          <a:bodyPr wrap="square" rtlCol="0">
            <a:spAutoFit/>
          </a:bodyPr>
          <a:lstStyle/>
          <a:p>
            <a:r>
              <a:rPr lang="fr-FR">
                <a:latin typeface="Marianne" panose="02000000000000000000" pitchFamily="2" charset="0"/>
              </a:rPr>
              <a:t>55-40kHz</a:t>
            </a:r>
          </a:p>
        </p:txBody>
      </p:sp>
      <p:sp>
        <p:nvSpPr>
          <p:cNvPr id="17" name="ZoneTexte 16">
            <a:extLst>
              <a:ext uri="{FF2B5EF4-FFF2-40B4-BE49-F238E27FC236}">
                <a16:creationId xmlns:a16="http://schemas.microsoft.com/office/drawing/2014/main" id="{ED259A00-A0ED-24CF-01CB-05429646A774}"/>
              </a:ext>
            </a:extLst>
          </p:cNvPr>
          <p:cNvSpPr txBox="1"/>
          <p:nvPr/>
        </p:nvSpPr>
        <p:spPr>
          <a:xfrm>
            <a:off x="7607683" y="5953983"/>
            <a:ext cx="1244600" cy="369332"/>
          </a:xfrm>
          <a:prstGeom prst="rect">
            <a:avLst/>
          </a:prstGeom>
          <a:noFill/>
        </p:spPr>
        <p:txBody>
          <a:bodyPr wrap="square" rtlCol="0">
            <a:spAutoFit/>
          </a:bodyPr>
          <a:lstStyle/>
          <a:p>
            <a:r>
              <a:rPr lang="fr-FR">
                <a:latin typeface="Marianne" panose="02000000000000000000" pitchFamily="2" charset="0"/>
              </a:rPr>
              <a:t>24-40kHz</a:t>
            </a:r>
          </a:p>
        </p:txBody>
      </p:sp>
      <p:pic>
        <p:nvPicPr>
          <p:cNvPr id="19" name="Image 18">
            <a:extLst>
              <a:ext uri="{FF2B5EF4-FFF2-40B4-BE49-F238E27FC236}">
                <a16:creationId xmlns:a16="http://schemas.microsoft.com/office/drawing/2014/main" id="{13C0286C-4401-9239-14AD-A073C945F8F7}"/>
              </a:ext>
            </a:extLst>
          </p:cNvPr>
          <p:cNvPicPr>
            <a:picLocks noChangeAspect="1"/>
          </p:cNvPicPr>
          <p:nvPr/>
        </p:nvPicPr>
        <p:blipFill>
          <a:blip r:embed="rId7"/>
          <a:srcRect l="53693" t="37498" r="42972" b="58696"/>
          <a:stretch>
            <a:fillRect/>
          </a:stretch>
        </p:blipFill>
        <p:spPr>
          <a:xfrm>
            <a:off x="7345623" y="5933032"/>
            <a:ext cx="262060" cy="334787"/>
          </a:xfrm>
          <a:prstGeom prst="rect">
            <a:avLst/>
          </a:prstGeom>
        </p:spPr>
      </p:pic>
      <p:pic>
        <p:nvPicPr>
          <p:cNvPr id="20" name="Image 19">
            <a:extLst>
              <a:ext uri="{FF2B5EF4-FFF2-40B4-BE49-F238E27FC236}">
                <a16:creationId xmlns:a16="http://schemas.microsoft.com/office/drawing/2014/main" id="{3B97B796-0718-32F8-5299-706AC30327FD}"/>
              </a:ext>
            </a:extLst>
          </p:cNvPr>
          <p:cNvPicPr>
            <a:picLocks noChangeAspect="1"/>
          </p:cNvPicPr>
          <p:nvPr/>
        </p:nvPicPr>
        <p:blipFill>
          <a:blip r:embed="rId7"/>
          <a:srcRect l="61063" t="37498" r="35602" b="58696"/>
          <a:stretch>
            <a:fillRect/>
          </a:stretch>
        </p:blipFill>
        <p:spPr>
          <a:xfrm>
            <a:off x="9766081" y="5969304"/>
            <a:ext cx="262060" cy="334787"/>
          </a:xfrm>
          <a:prstGeom prst="rect">
            <a:avLst/>
          </a:prstGeom>
        </p:spPr>
      </p:pic>
    </p:spTree>
    <p:extLst>
      <p:ext uri="{BB962C8B-B14F-4D97-AF65-F5344CB8AC3E}">
        <p14:creationId xmlns:p14="http://schemas.microsoft.com/office/powerpoint/2010/main" val="253328087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0" name="Image 9" descr="Une image contenant bâtiment, outil, travail du métal, bleu&#10;&#10;Description générée automatiquement">
            <a:extLst>
              <a:ext uri="{FF2B5EF4-FFF2-40B4-BE49-F238E27FC236}">
                <a16:creationId xmlns:a16="http://schemas.microsoft.com/office/drawing/2014/main" id="{EB255764-C096-E7F4-7344-95D6806FCE36}"/>
              </a:ext>
            </a:extLst>
          </p:cNvPr>
          <p:cNvPicPr>
            <a:picLocks noChangeAspect="1"/>
          </p:cNvPicPr>
          <p:nvPr/>
        </p:nvPicPr>
        <p:blipFill>
          <a:blip r:embed="rId2">
            <a:extLst>
              <a:ext uri="{28A0092B-C50C-407E-A947-70E740481C1C}">
                <a14:useLocalDpi xmlns:a14="http://schemas.microsoft.com/office/drawing/2010/main" val="0"/>
              </a:ext>
            </a:extLst>
          </a:blip>
          <a:srcRect t="7243" r="3" b="15154"/>
          <a:stretch>
            <a:fillRect/>
          </a:stretch>
        </p:blipFill>
        <p:spPr>
          <a:xfrm>
            <a:off x="8397065" y="297376"/>
            <a:ext cx="3524888" cy="3647338"/>
          </a:xfrm>
          <a:custGeom>
            <a:avLst/>
            <a:gdLst/>
            <a:ahLst/>
            <a:cxnLst/>
            <a:rect l="l" t="t" r="r" b="b"/>
            <a:pathLst>
              <a:path w="3524888" h="3647338">
                <a:moveTo>
                  <a:pt x="887180" y="60"/>
                </a:moveTo>
                <a:cubicBezTo>
                  <a:pt x="945946" y="-443"/>
                  <a:pt x="1004682" y="2214"/>
                  <a:pt x="1063120" y="9535"/>
                </a:cubicBezTo>
                <a:cubicBezTo>
                  <a:pt x="1192553" y="25206"/>
                  <a:pt x="1324035" y="29312"/>
                  <a:pt x="1454772" y="21769"/>
                </a:cubicBezTo>
                <a:cubicBezTo>
                  <a:pt x="1583729" y="15160"/>
                  <a:pt x="1712924" y="14714"/>
                  <a:pt x="1842239" y="16589"/>
                </a:cubicBezTo>
                <a:cubicBezTo>
                  <a:pt x="1958874" y="18285"/>
                  <a:pt x="2075629" y="18018"/>
                  <a:pt x="2192264" y="13196"/>
                </a:cubicBezTo>
                <a:cubicBezTo>
                  <a:pt x="2323253" y="7660"/>
                  <a:pt x="2454242" y="2928"/>
                  <a:pt x="2585114" y="13911"/>
                </a:cubicBezTo>
                <a:cubicBezTo>
                  <a:pt x="2699008" y="24482"/>
                  <a:pt x="2813668" y="29758"/>
                  <a:pt x="2928437" y="29714"/>
                </a:cubicBezTo>
                <a:cubicBezTo>
                  <a:pt x="3080601" y="28464"/>
                  <a:pt x="3232406" y="19625"/>
                  <a:pt x="3384330" y="14536"/>
                </a:cubicBezTo>
                <a:lnTo>
                  <a:pt x="3481468" y="12130"/>
                </a:lnTo>
                <a:lnTo>
                  <a:pt x="3481325" y="16098"/>
                </a:lnTo>
                <a:lnTo>
                  <a:pt x="3493308" y="84630"/>
                </a:lnTo>
                <a:lnTo>
                  <a:pt x="3493318" y="92959"/>
                </a:lnTo>
                <a:cubicBezTo>
                  <a:pt x="3495695" y="161085"/>
                  <a:pt x="3501168" y="229143"/>
                  <a:pt x="3512114" y="297090"/>
                </a:cubicBezTo>
                <a:cubicBezTo>
                  <a:pt x="3519231" y="340796"/>
                  <a:pt x="3524136" y="384681"/>
                  <a:pt x="3524809" y="428543"/>
                </a:cubicBezTo>
                <a:cubicBezTo>
                  <a:pt x="3525482" y="472405"/>
                  <a:pt x="3521924" y="516245"/>
                  <a:pt x="3512114" y="559861"/>
                </a:cubicBezTo>
                <a:cubicBezTo>
                  <a:pt x="3491119" y="656469"/>
                  <a:pt x="3485618" y="754605"/>
                  <a:pt x="3495724" y="852186"/>
                </a:cubicBezTo>
                <a:cubicBezTo>
                  <a:pt x="3504578" y="948437"/>
                  <a:pt x="3505176" y="1044867"/>
                  <a:pt x="3502664" y="1141386"/>
                </a:cubicBezTo>
                <a:cubicBezTo>
                  <a:pt x="3500391" y="1228440"/>
                  <a:pt x="3500750" y="1315584"/>
                  <a:pt x="3507210" y="1402639"/>
                </a:cubicBezTo>
                <a:cubicBezTo>
                  <a:pt x="3514626" y="1500407"/>
                  <a:pt x="3520966" y="1598176"/>
                  <a:pt x="3506252" y="1695856"/>
                </a:cubicBezTo>
                <a:cubicBezTo>
                  <a:pt x="3492089" y="1780866"/>
                  <a:pt x="3485019" y="1866447"/>
                  <a:pt x="3485079" y="1952109"/>
                </a:cubicBezTo>
                <a:cubicBezTo>
                  <a:pt x="3486753" y="2065682"/>
                  <a:pt x="3498595" y="2178986"/>
                  <a:pt x="3505415" y="2292381"/>
                </a:cubicBezTo>
                <a:cubicBezTo>
                  <a:pt x="3514746" y="2447918"/>
                  <a:pt x="3522761" y="2603544"/>
                  <a:pt x="3508406" y="2759171"/>
                </a:cubicBezTo>
                <a:cubicBezTo>
                  <a:pt x="3497997" y="2866762"/>
                  <a:pt x="3488427" y="2974352"/>
                  <a:pt x="3496442" y="3082389"/>
                </a:cubicBezTo>
                <a:cubicBezTo>
                  <a:pt x="3502066" y="3158639"/>
                  <a:pt x="3510200" y="3234980"/>
                  <a:pt x="3504816" y="3311409"/>
                </a:cubicBezTo>
                <a:lnTo>
                  <a:pt x="3500655" y="3407763"/>
                </a:lnTo>
                <a:lnTo>
                  <a:pt x="3500528" y="3407763"/>
                </a:lnTo>
                <a:lnTo>
                  <a:pt x="3500186" y="3418624"/>
                </a:lnTo>
                <a:lnTo>
                  <a:pt x="3498431" y="3459279"/>
                </a:lnTo>
                <a:lnTo>
                  <a:pt x="3498786" y="3476530"/>
                </a:lnTo>
                <a:lnTo>
                  <a:pt x="3500070" y="3476530"/>
                </a:lnTo>
                <a:lnTo>
                  <a:pt x="3504922" y="3592711"/>
                </a:lnTo>
                <a:lnTo>
                  <a:pt x="3504733" y="3642505"/>
                </a:lnTo>
                <a:lnTo>
                  <a:pt x="3344090" y="3645620"/>
                </a:lnTo>
                <a:cubicBezTo>
                  <a:pt x="3179267" y="3652578"/>
                  <a:pt x="3015642" y="3636699"/>
                  <a:pt x="2851776" y="3628492"/>
                </a:cubicBezTo>
                <a:cubicBezTo>
                  <a:pt x="2716167" y="3622675"/>
                  <a:pt x="2580186" y="3623335"/>
                  <a:pt x="2444683" y="3630454"/>
                </a:cubicBezTo>
                <a:cubicBezTo>
                  <a:pt x="2220221" y="3640802"/>
                  <a:pt x="1995758" y="3642229"/>
                  <a:pt x="1771055" y="3636431"/>
                </a:cubicBezTo>
                <a:cubicBezTo>
                  <a:pt x="1659183" y="3633576"/>
                  <a:pt x="1547429" y="3634736"/>
                  <a:pt x="1435675" y="3638305"/>
                </a:cubicBezTo>
                <a:cubicBezTo>
                  <a:pt x="1179420" y="3646601"/>
                  <a:pt x="923403" y="3637323"/>
                  <a:pt x="667265" y="3634558"/>
                </a:cubicBezTo>
                <a:cubicBezTo>
                  <a:pt x="569736" y="3633488"/>
                  <a:pt x="472205" y="3633665"/>
                  <a:pt x="374794" y="3637679"/>
                </a:cubicBezTo>
                <a:cubicBezTo>
                  <a:pt x="264415" y="3642140"/>
                  <a:pt x="154036" y="3643412"/>
                  <a:pt x="43657" y="3642932"/>
                </a:cubicBezTo>
                <a:lnTo>
                  <a:pt x="11965" y="3642429"/>
                </a:lnTo>
                <a:lnTo>
                  <a:pt x="24360" y="3479541"/>
                </a:lnTo>
                <a:cubicBezTo>
                  <a:pt x="26194" y="3423392"/>
                  <a:pt x="25594" y="3367189"/>
                  <a:pt x="22559" y="3311038"/>
                </a:cubicBezTo>
                <a:cubicBezTo>
                  <a:pt x="16343" y="3197955"/>
                  <a:pt x="-628" y="3084971"/>
                  <a:pt x="13594" y="2971689"/>
                </a:cubicBezTo>
                <a:cubicBezTo>
                  <a:pt x="38335" y="2776712"/>
                  <a:pt x="12519" y="2582431"/>
                  <a:pt x="4272" y="2387950"/>
                </a:cubicBezTo>
                <a:cubicBezTo>
                  <a:pt x="-3262" y="2237604"/>
                  <a:pt x="2250" y="2086990"/>
                  <a:pt x="20765" y="1937298"/>
                </a:cubicBezTo>
                <a:cubicBezTo>
                  <a:pt x="38958" y="1790576"/>
                  <a:pt x="37113" y="1642627"/>
                  <a:pt x="15268" y="1496252"/>
                </a:cubicBezTo>
                <a:cubicBezTo>
                  <a:pt x="7718" y="1430798"/>
                  <a:pt x="7400" y="1364898"/>
                  <a:pt x="14311" y="1299395"/>
                </a:cubicBezTo>
                <a:cubicBezTo>
                  <a:pt x="22640" y="1195064"/>
                  <a:pt x="20682" y="1090348"/>
                  <a:pt x="8455" y="986285"/>
                </a:cubicBezTo>
                <a:cubicBezTo>
                  <a:pt x="-8159" y="849535"/>
                  <a:pt x="3794" y="712390"/>
                  <a:pt x="9890" y="575539"/>
                </a:cubicBezTo>
                <a:cubicBezTo>
                  <a:pt x="14432" y="472556"/>
                  <a:pt x="17180" y="369671"/>
                  <a:pt x="12878" y="266688"/>
                </a:cubicBezTo>
                <a:lnTo>
                  <a:pt x="14418" y="21931"/>
                </a:lnTo>
                <a:lnTo>
                  <a:pt x="163536" y="23733"/>
                </a:lnTo>
                <a:cubicBezTo>
                  <a:pt x="346324" y="25875"/>
                  <a:pt x="528992" y="25875"/>
                  <a:pt x="711062" y="9535"/>
                </a:cubicBezTo>
                <a:cubicBezTo>
                  <a:pt x="769619" y="4223"/>
                  <a:pt x="828415" y="562"/>
                  <a:pt x="887180" y="60"/>
                </a:cubicBezTo>
                <a:close/>
              </a:path>
            </a:pathLst>
          </a:custGeom>
        </p:spPr>
      </p:pic>
      <p:pic>
        <p:nvPicPr>
          <p:cNvPr id="11" name="Image 10" descr="Une image contenant habits, personne, intérieur, debout&#10;&#10;Description générée automatiquement">
            <a:extLst>
              <a:ext uri="{FF2B5EF4-FFF2-40B4-BE49-F238E27FC236}">
                <a16:creationId xmlns:a16="http://schemas.microsoft.com/office/drawing/2014/main" id="{1DC9F77B-3E99-0250-4C15-D205A1780982}"/>
              </a:ext>
            </a:extLst>
          </p:cNvPr>
          <p:cNvPicPr>
            <a:picLocks noChangeAspect="1"/>
          </p:cNvPicPr>
          <p:nvPr/>
        </p:nvPicPr>
        <p:blipFill>
          <a:blip r:embed="rId3"/>
          <a:srcRect l="1230" r="24385" b="-2"/>
          <a:stretch>
            <a:fillRect/>
          </a:stretch>
        </p:blipFill>
        <p:spPr>
          <a:xfrm>
            <a:off x="3393127" y="297376"/>
            <a:ext cx="4823144" cy="3647338"/>
          </a:xfrm>
          <a:custGeom>
            <a:avLst/>
            <a:gdLst/>
            <a:ahLst/>
            <a:cxnLst/>
            <a:rect l="l" t="t" r="r" b="b"/>
            <a:pathLst>
              <a:path w="3524888" h="3647338">
                <a:moveTo>
                  <a:pt x="887181" y="60"/>
                </a:moveTo>
                <a:cubicBezTo>
                  <a:pt x="945947" y="-443"/>
                  <a:pt x="1004683" y="2214"/>
                  <a:pt x="1063120" y="9535"/>
                </a:cubicBezTo>
                <a:cubicBezTo>
                  <a:pt x="1192553" y="25206"/>
                  <a:pt x="1324035" y="29312"/>
                  <a:pt x="1454772" y="21769"/>
                </a:cubicBezTo>
                <a:cubicBezTo>
                  <a:pt x="1583729" y="15160"/>
                  <a:pt x="1712924" y="14714"/>
                  <a:pt x="1842239" y="16589"/>
                </a:cubicBezTo>
                <a:cubicBezTo>
                  <a:pt x="1958874" y="18285"/>
                  <a:pt x="2075629" y="18018"/>
                  <a:pt x="2192264" y="13196"/>
                </a:cubicBezTo>
                <a:cubicBezTo>
                  <a:pt x="2323253" y="7660"/>
                  <a:pt x="2454242" y="2928"/>
                  <a:pt x="2585114" y="13911"/>
                </a:cubicBezTo>
                <a:cubicBezTo>
                  <a:pt x="2699008" y="24482"/>
                  <a:pt x="2813669" y="29758"/>
                  <a:pt x="2928437" y="29714"/>
                </a:cubicBezTo>
                <a:cubicBezTo>
                  <a:pt x="3080601" y="28464"/>
                  <a:pt x="3232406" y="19625"/>
                  <a:pt x="3384330" y="14536"/>
                </a:cubicBezTo>
                <a:lnTo>
                  <a:pt x="3481468" y="12130"/>
                </a:lnTo>
                <a:lnTo>
                  <a:pt x="3481325" y="16098"/>
                </a:lnTo>
                <a:lnTo>
                  <a:pt x="3493308" y="84630"/>
                </a:lnTo>
                <a:lnTo>
                  <a:pt x="3493318" y="92959"/>
                </a:lnTo>
                <a:cubicBezTo>
                  <a:pt x="3495695" y="161085"/>
                  <a:pt x="3501169" y="229143"/>
                  <a:pt x="3512114" y="297090"/>
                </a:cubicBezTo>
                <a:cubicBezTo>
                  <a:pt x="3519231" y="340796"/>
                  <a:pt x="3524136" y="384681"/>
                  <a:pt x="3524809" y="428543"/>
                </a:cubicBezTo>
                <a:cubicBezTo>
                  <a:pt x="3525482" y="472405"/>
                  <a:pt x="3521924" y="516245"/>
                  <a:pt x="3512114" y="559861"/>
                </a:cubicBezTo>
                <a:cubicBezTo>
                  <a:pt x="3491119" y="656469"/>
                  <a:pt x="3485618" y="754605"/>
                  <a:pt x="3495724" y="852186"/>
                </a:cubicBezTo>
                <a:cubicBezTo>
                  <a:pt x="3504578" y="948437"/>
                  <a:pt x="3505176" y="1044867"/>
                  <a:pt x="3502664" y="1141385"/>
                </a:cubicBezTo>
                <a:cubicBezTo>
                  <a:pt x="3500391" y="1228440"/>
                  <a:pt x="3500750" y="1315584"/>
                  <a:pt x="3507210" y="1402639"/>
                </a:cubicBezTo>
                <a:cubicBezTo>
                  <a:pt x="3514626" y="1500407"/>
                  <a:pt x="3520966" y="1598176"/>
                  <a:pt x="3506252" y="1695857"/>
                </a:cubicBezTo>
                <a:cubicBezTo>
                  <a:pt x="3492089" y="1780866"/>
                  <a:pt x="3485019" y="1866447"/>
                  <a:pt x="3485079" y="1952109"/>
                </a:cubicBezTo>
                <a:cubicBezTo>
                  <a:pt x="3486753" y="2065682"/>
                  <a:pt x="3498596" y="2178986"/>
                  <a:pt x="3505415" y="2292381"/>
                </a:cubicBezTo>
                <a:cubicBezTo>
                  <a:pt x="3514746" y="2447918"/>
                  <a:pt x="3522761" y="2603544"/>
                  <a:pt x="3508406" y="2759171"/>
                </a:cubicBezTo>
                <a:cubicBezTo>
                  <a:pt x="3497997" y="2866762"/>
                  <a:pt x="3488428" y="2974352"/>
                  <a:pt x="3496442" y="3082389"/>
                </a:cubicBezTo>
                <a:cubicBezTo>
                  <a:pt x="3502066" y="3158639"/>
                  <a:pt x="3510200" y="3234980"/>
                  <a:pt x="3504816" y="3311409"/>
                </a:cubicBezTo>
                <a:lnTo>
                  <a:pt x="3500655" y="3407763"/>
                </a:lnTo>
                <a:lnTo>
                  <a:pt x="3500528" y="3407763"/>
                </a:lnTo>
                <a:lnTo>
                  <a:pt x="3500186" y="3418624"/>
                </a:lnTo>
                <a:lnTo>
                  <a:pt x="3498431" y="3459279"/>
                </a:lnTo>
                <a:lnTo>
                  <a:pt x="3498786" y="3476530"/>
                </a:lnTo>
                <a:lnTo>
                  <a:pt x="3500070" y="3476530"/>
                </a:lnTo>
                <a:lnTo>
                  <a:pt x="3504922" y="3592711"/>
                </a:lnTo>
                <a:lnTo>
                  <a:pt x="3504733" y="3642505"/>
                </a:lnTo>
                <a:lnTo>
                  <a:pt x="3344090" y="3645620"/>
                </a:lnTo>
                <a:cubicBezTo>
                  <a:pt x="3179268" y="3652578"/>
                  <a:pt x="3015642" y="3636699"/>
                  <a:pt x="2851776" y="3628492"/>
                </a:cubicBezTo>
                <a:cubicBezTo>
                  <a:pt x="2716167" y="3622675"/>
                  <a:pt x="2580186" y="3623335"/>
                  <a:pt x="2444683" y="3630454"/>
                </a:cubicBezTo>
                <a:cubicBezTo>
                  <a:pt x="2220221" y="3640802"/>
                  <a:pt x="1995758" y="3642229"/>
                  <a:pt x="1771055" y="3636431"/>
                </a:cubicBezTo>
                <a:cubicBezTo>
                  <a:pt x="1659183" y="3633576"/>
                  <a:pt x="1547429" y="3634736"/>
                  <a:pt x="1435676" y="3638305"/>
                </a:cubicBezTo>
                <a:cubicBezTo>
                  <a:pt x="1179420" y="3646601"/>
                  <a:pt x="923403" y="3637323"/>
                  <a:pt x="667265" y="3634558"/>
                </a:cubicBezTo>
                <a:cubicBezTo>
                  <a:pt x="569736" y="3633488"/>
                  <a:pt x="472205" y="3633665"/>
                  <a:pt x="374794" y="3637679"/>
                </a:cubicBezTo>
                <a:cubicBezTo>
                  <a:pt x="264415" y="3642140"/>
                  <a:pt x="154036" y="3643412"/>
                  <a:pt x="43657" y="3642932"/>
                </a:cubicBezTo>
                <a:lnTo>
                  <a:pt x="11965" y="3642429"/>
                </a:lnTo>
                <a:lnTo>
                  <a:pt x="24360" y="3479541"/>
                </a:lnTo>
                <a:cubicBezTo>
                  <a:pt x="26194" y="3423392"/>
                  <a:pt x="25594" y="3367189"/>
                  <a:pt x="22559" y="3311038"/>
                </a:cubicBezTo>
                <a:cubicBezTo>
                  <a:pt x="16343" y="3197955"/>
                  <a:pt x="-628" y="3084971"/>
                  <a:pt x="13594" y="2971689"/>
                </a:cubicBezTo>
                <a:cubicBezTo>
                  <a:pt x="38335" y="2776712"/>
                  <a:pt x="12519" y="2582431"/>
                  <a:pt x="4272" y="2387950"/>
                </a:cubicBezTo>
                <a:cubicBezTo>
                  <a:pt x="-3262" y="2237604"/>
                  <a:pt x="2250" y="2086990"/>
                  <a:pt x="20765" y="1937298"/>
                </a:cubicBezTo>
                <a:cubicBezTo>
                  <a:pt x="38958" y="1790576"/>
                  <a:pt x="37113" y="1642627"/>
                  <a:pt x="15268" y="1496252"/>
                </a:cubicBezTo>
                <a:cubicBezTo>
                  <a:pt x="7718" y="1430798"/>
                  <a:pt x="7400" y="1364898"/>
                  <a:pt x="14311" y="1299395"/>
                </a:cubicBezTo>
                <a:cubicBezTo>
                  <a:pt x="22640" y="1195064"/>
                  <a:pt x="20682" y="1090348"/>
                  <a:pt x="8455" y="986285"/>
                </a:cubicBezTo>
                <a:cubicBezTo>
                  <a:pt x="-8159" y="849535"/>
                  <a:pt x="3794" y="712390"/>
                  <a:pt x="9890" y="575539"/>
                </a:cubicBezTo>
                <a:cubicBezTo>
                  <a:pt x="14432" y="472556"/>
                  <a:pt x="17180" y="369671"/>
                  <a:pt x="12878" y="266688"/>
                </a:cubicBezTo>
                <a:lnTo>
                  <a:pt x="14418" y="21931"/>
                </a:lnTo>
                <a:lnTo>
                  <a:pt x="163536" y="23733"/>
                </a:lnTo>
                <a:cubicBezTo>
                  <a:pt x="346324" y="25875"/>
                  <a:pt x="528992" y="25875"/>
                  <a:pt x="711062" y="9535"/>
                </a:cubicBezTo>
                <a:cubicBezTo>
                  <a:pt x="769619" y="4223"/>
                  <a:pt x="828415" y="562"/>
                  <a:pt x="887181" y="60"/>
                </a:cubicBezTo>
                <a:close/>
              </a:path>
            </a:pathLst>
          </a:custGeom>
        </p:spPr>
      </p:pic>
      <p:pic>
        <p:nvPicPr>
          <p:cNvPr id="12" name="Image 11" descr="Une image contenant texte, sol, boîte, plein air&#10;&#10;Description générée automatiquement">
            <a:extLst>
              <a:ext uri="{FF2B5EF4-FFF2-40B4-BE49-F238E27FC236}">
                <a16:creationId xmlns:a16="http://schemas.microsoft.com/office/drawing/2014/main" id="{268C38AB-C31B-D2DB-5D7C-C17ACDAA7F22}"/>
              </a:ext>
            </a:extLst>
          </p:cNvPr>
          <p:cNvPicPr>
            <a:picLocks noChangeAspect="1"/>
          </p:cNvPicPr>
          <p:nvPr/>
        </p:nvPicPr>
        <p:blipFill>
          <a:blip r:embed="rId4">
            <a:extLst>
              <a:ext uri="{28A0092B-C50C-407E-A947-70E740481C1C}">
                <a14:useLocalDpi xmlns:a14="http://schemas.microsoft.com/office/drawing/2010/main" val="0"/>
              </a:ext>
            </a:extLst>
          </a:blip>
          <a:srcRect l="16837" t="13383" r="8290" b="9014"/>
          <a:stretch>
            <a:fillRect/>
          </a:stretch>
        </p:blipFill>
        <p:spPr>
          <a:xfrm>
            <a:off x="376946" y="297376"/>
            <a:ext cx="2639235" cy="3647338"/>
          </a:xfrm>
          <a:custGeom>
            <a:avLst/>
            <a:gdLst/>
            <a:ahLst/>
            <a:cxnLst/>
            <a:rect l="l" t="t" r="r" b="b"/>
            <a:pathLst>
              <a:path w="3524888" h="3647338">
                <a:moveTo>
                  <a:pt x="887180" y="60"/>
                </a:moveTo>
                <a:cubicBezTo>
                  <a:pt x="945946" y="-443"/>
                  <a:pt x="1004683" y="2214"/>
                  <a:pt x="1063120" y="9535"/>
                </a:cubicBezTo>
                <a:cubicBezTo>
                  <a:pt x="1192553" y="25206"/>
                  <a:pt x="1324035" y="29312"/>
                  <a:pt x="1454772" y="21769"/>
                </a:cubicBezTo>
                <a:cubicBezTo>
                  <a:pt x="1583729" y="15160"/>
                  <a:pt x="1712924" y="14714"/>
                  <a:pt x="1842239" y="16589"/>
                </a:cubicBezTo>
                <a:cubicBezTo>
                  <a:pt x="1958874" y="18285"/>
                  <a:pt x="2075628" y="18018"/>
                  <a:pt x="2192263" y="13196"/>
                </a:cubicBezTo>
                <a:cubicBezTo>
                  <a:pt x="2323253" y="7660"/>
                  <a:pt x="2454242" y="2928"/>
                  <a:pt x="2585113" y="13911"/>
                </a:cubicBezTo>
                <a:cubicBezTo>
                  <a:pt x="2699008" y="24482"/>
                  <a:pt x="2813668" y="29758"/>
                  <a:pt x="2928437" y="29714"/>
                </a:cubicBezTo>
                <a:cubicBezTo>
                  <a:pt x="3080601" y="28464"/>
                  <a:pt x="3232406" y="19625"/>
                  <a:pt x="3384330" y="14536"/>
                </a:cubicBezTo>
                <a:lnTo>
                  <a:pt x="3481468" y="12130"/>
                </a:lnTo>
                <a:lnTo>
                  <a:pt x="3481325" y="16098"/>
                </a:lnTo>
                <a:lnTo>
                  <a:pt x="3493308" y="84630"/>
                </a:lnTo>
                <a:lnTo>
                  <a:pt x="3493318" y="92959"/>
                </a:lnTo>
                <a:cubicBezTo>
                  <a:pt x="3495694" y="161085"/>
                  <a:pt x="3501168" y="229143"/>
                  <a:pt x="3512114" y="297090"/>
                </a:cubicBezTo>
                <a:cubicBezTo>
                  <a:pt x="3519231" y="340796"/>
                  <a:pt x="3524136" y="384681"/>
                  <a:pt x="3524809" y="428543"/>
                </a:cubicBezTo>
                <a:cubicBezTo>
                  <a:pt x="3525482" y="472405"/>
                  <a:pt x="3521923" y="516245"/>
                  <a:pt x="3512114" y="559861"/>
                </a:cubicBezTo>
                <a:cubicBezTo>
                  <a:pt x="3491119" y="656469"/>
                  <a:pt x="3485617" y="754605"/>
                  <a:pt x="3495724" y="852186"/>
                </a:cubicBezTo>
                <a:cubicBezTo>
                  <a:pt x="3504577" y="948437"/>
                  <a:pt x="3505176" y="1044867"/>
                  <a:pt x="3502664" y="1141386"/>
                </a:cubicBezTo>
                <a:cubicBezTo>
                  <a:pt x="3500391" y="1228440"/>
                  <a:pt x="3500749" y="1315584"/>
                  <a:pt x="3507210" y="1402639"/>
                </a:cubicBezTo>
                <a:cubicBezTo>
                  <a:pt x="3514626" y="1500407"/>
                  <a:pt x="3520966" y="1598176"/>
                  <a:pt x="3506251" y="1695856"/>
                </a:cubicBezTo>
                <a:cubicBezTo>
                  <a:pt x="3492089" y="1780866"/>
                  <a:pt x="3485019" y="1866447"/>
                  <a:pt x="3485079" y="1952109"/>
                </a:cubicBezTo>
                <a:cubicBezTo>
                  <a:pt x="3486753" y="2065682"/>
                  <a:pt x="3498595" y="2178986"/>
                  <a:pt x="3505414" y="2292381"/>
                </a:cubicBezTo>
                <a:cubicBezTo>
                  <a:pt x="3514746" y="2447918"/>
                  <a:pt x="3522760" y="2603544"/>
                  <a:pt x="3508405" y="2759171"/>
                </a:cubicBezTo>
                <a:cubicBezTo>
                  <a:pt x="3497997" y="2866762"/>
                  <a:pt x="3488427" y="2974352"/>
                  <a:pt x="3496442" y="3082389"/>
                </a:cubicBezTo>
                <a:cubicBezTo>
                  <a:pt x="3502065" y="3158639"/>
                  <a:pt x="3510200" y="3234980"/>
                  <a:pt x="3504816" y="3311409"/>
                </a:cubicBezTo>
                <a:lnTo>
                  <a:pt x="3500655" y="3407763"/>
                </a:lnTo>
                <a:lnTo>
                  <a:pt x="3500528" y="3407763"/>
                </a:lnTo>
                <a:lnTo>
                  <a:pt x="3500186" y="3418624"/>
                </a:lnTo>
                <a:lnTo>
                  <a:pt x="3498431" y="3459279"/>
                </a:lnTo>
                <a:lnTo>
                  <a:pt x="3498786" y="3476530"/>
                </a:lnTo>
                <a:lnTo>
                  <a:pt x="3500070" y="3476530"/>
                </a:lnTo>
                <a:lnTo>
                  <a:pt x="3504922" y="3592711"/>
                </a:lnTo>
                <a:lnTo>
                  <a:pt x="3504733" y="3642505"/>
                </a:lnTo>
                <a:lnTo>
                  <a:pt x="3344090" y="3645620"/>
                </a:lnTo>
                <a:cubicBezTo>
                  <a:pt x="3179267" y="3652578"/>
                  <a:pt x="3015642" y="3636699"/>
                  <a:pt x="2851776" y="3628492"/>
                </a:cubicBezTo>
                <a:cubicBezTo>
                  <a:pt x="2716167" y="3622675"/>
                  <a:pt x="2580186" y="3623335"/>
                  <a:pt x="2444683" y="3630454"/>
                </a:cubicBezTo>
                <a:cubicBezTo>
                  <a:pt x="2220221" y="3640802"/>
                  <a:pt x="1995757" y="3642229"/>
                  <a:pt x="1771055" y="3636431"/>
                </a:cubicBezTo>
                <a:cubicBezTo>
                  <a:pt x="1659183" y="3633576"/>
                  <a:pt x="1547429" y="3634736"/>
                  <a:pt x="1435675" y="3638305"/>
                </a:cubicBezTo>
                <a:cubicBezTo>
                  <a:pt x="1179419" y="3646601"/>
                  <a:pt x="923403" y="3637323"/>
                  <a:pt x="667265" y="3634558"/>
                </a:cubicBezTo>
                <a:cubicBezTo>
                  <a:pt x="569736" y="3633488"/>
                  <a:pt x="472205" y="3633665"/>
                  <a:pt x="374793" y="3637679"/>
                </a:cubicBezTo>
                <a:cubicBezTo>
                  <a:pt x="264415" y="3642140"/>
                  <a:pt x="154036" y="3643412"/>
                  <a:pt x="43657" y="3642932"/>
                </a:cubicBezTo>
                <a:lnTo>
                  <a:pt x="11965" y="3642429"/>
                </a:lnTo>
                <a:lnTo>
                  <a:pt x="24360" y="3479541"/>
                </a:lnTo>
                <a:cubicBezTo>
                  <a:pt x="26194" y="3423392"/>
                  <a:pt x="25594" y="3367189"/>
                  <a:pt x="22559" y="3311038"/>
                </a:cubicBezTo>
                <a:cubicBezTo>
                  <a:pt x="16343" y="3197955"/>
                  <a:pt x="-628" y="3084971"/>
                  <a:pt x="13594" y="2971689"/>
                </a:cubicBezTo>
                <a:cubicBezTo>
                  <a:pt x="38335" y="2776712"/>
                  <a:pt x="12519" y="2582431"/>
                  <a:pt x="4272" y="2387950"/>
                </a:cubicBezTo>
                <a:cubicBezTo>
                  <a:pt x="-3262" y="2237604"/>
                  <a:pt x="2250" y="2086990"/>
                  <a:pt x="20765" y="1937298"/>
                </a:cubicBezTo>
                <a:cubicBezTo>
                  <a:pt x="38958" y="1790576"/>
                  <a:pt x="37113" y="1642627"/>
                  <a:pt x="15268" y="1496252"/>
                </a:cubicBezTo>
                <a:cubicBezTo>
                  <a:pt x="7718" y="1430798"/>
                  <a:pt x="7400" y="1364898"/>
                  <a:pt x="14311" y="1299395"/>
                </a:cubicBezTo>
                <a:cubicBezTo>
                  <a:pt x="22640" y="1195064"/>
                  <a:pt x="20682" y="1090348"/>
                  <a:pt x="8455" y="986285"/>
                </a:cubicBezTo>
                <a:cubicBezTo>
                  <a:pt x="-8159" y="849535"/>
                  <a:pt x="3794" y="712390"/>
                  <a:pt x="9890" y="575539"/>
                </a:cubicBezTo>
                <a:cubicBezTo>
                  <a:pt x="14432" y="472556"/>
                  <a:pt x="17180" y="369671"/>
                  <a:pt x="12878" y="266688"/>
                </a:cubicBezTo>
                <a:lnTo>
                  <a:pt x="14418" y="21931"/>
                </a:lnTo>
                <a:lnTo>
                  <a:pt x="163536" y="23733"/>
                </a:lnTo>
                <a:cubicBezTo>
                  <a:pt x="346324" y="25875"/>
                  <a:pt x="528992" y="25875"/>
                  <a:pt x="711061" y="9535"/>
                </a:cubicBezTo>
                <a:cubicBezTo>
                  <a:pt x="769618" y="4223"/>
                  <a:pt x="828414" y="562"/>
                  <a:pt x="887180" y="60"/>
                </a:cubicBezTo>
                <a:close/>
              </a:path>
            </a:pathLst>
          </a:custGeom>
        </p:spPr>
      </p:pic>
      <p:sp>
        <p:nvSpPr>
          <p:cNvPr id="13" name="Titre 1">
            <a:extLst>
              <a:ext uri="{FF2B5EF4-FFF2-40B4-BE49-F238E27FC236}">
                <a16:creationId xmlns:a16="http://schemas.microsoft.com/office/drawing/2014/main" id="{3B48EBF1-B039-1F54-2C59-F2443B66553E}"/>
              </a:ext>
            </a:extLst>
          </p:cNvPr>
          <p:cNvSpPr txBox="1">
            <a:spLocks/>
          </p:cNvSpPr>
          <p:nvPr/>
        </p:nvSpPr>
        <p:spPr>
          <a:xfrm>
            <a:off x="282818" y="5673656"/>
            <a:ext cx="10258181" cy="671805"/>
          </a:xfrm>
          <a:prstGeom prst="rect">
            <a:avLst/>
          </a:prstGeom>
        </p:spPr>
        <p:txBody>
          <a:bodyPr vert="horz" wrap="square"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just"/>
            <a:r>
              <a:rPr lang="fr-FR" sz="4000" spc="-150"/>
              <a:t>Suivi propagation d’onde pendant le </a:t>
            </a:r>
          </a:p>
          <a:p>
            <a:pPr algn="just"/>
            <a:r>
              <a:rPr lang="fr-FR" sz="3600" spc="-150"/>
              <a:t>/ chargement </a:t>
            </a:r>
          </a:p>
          <a:p>
            <a:pPr algn="just"/>
            <a:r>
              <a:rPr lang="fr-FR" sz="3600" spc="-150"/>
              <a:t>/ endommagement </a:t>
            </a:r>
          </a:p>
          <a:p>
            <a:pPr algn="just"/>
            <a:r>
              <a:rPr lang="fr-FR" sz="3600" spc="-150"/>
              <a:t>Mathieu Lecaille</a:t>
            </a:r>
            <a:endParaRPr lang="fr-FR" sz="3200" spc="-150"/>
          </a:p>
        </p:txBody>
      </p:sp>
    </p:spTree>
    <p:extLst>
      <p:ext uri="{BB962C8B-B14F-4D97-AF65-F5344CB8AC3E}">
        <p14:creationId xmlns:p14="http://schemas.microsoft.com/office/powerpoint/2010/main" val="305201775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Image 3">
            <a:extLst>
              <a:ext uri="{FF2B5EF4-FFF2-40B4-BE49-F238E27FC236}">
                <a16:creationId xmlns:a16="http://schemas.microsoft.com/office/drawing/2014/main" id="{4E2EA7D3-2EB1-B461-C063-58B733DA984A}"/>
              </a:ext>
            </a:extLst>
          </p:cNvPr>
          <p:cNvPicPr>
            <a:picLocks noChangeAspect="1"/>
          </p:cNvPicPr>
          <p:nvPr/>
        </p:nvPicPr>
        <p:blipFill>
          <a:blip r:embed="rId2"/>
          <a:srcRect l="5423" t="3577" r="11195" b="3374"/>
          <a:stretch>
            <a:fillRect/>
          </a:stretch>
        </p:blipFill>
        <p:spPr>
          <a:xfrm>
            <a:off x="1157767" y="527050"/>
            <a:ext cx="10185400" cy="5803900"/>
          </a:xfrm>
          <a:prstGeom prst="rect">
            <a:avLst/>
          </a:prstGeom>
        </p:spPr>
      </p:pic>
    </p:spTree>
    <p:extLst>
      <p:ext uri="{BB962C8B-B14F-4D97-AF65-F5344CB8AC3E}">
        <p14:creationId xmlns:p14="http://schemas.microsoft.com/office/powerpoint/2010/main" val="219554317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6" name="Image 5">
            <a:extLst>
              <a:ext uri="{FF2B5EF4-FFF2-40B4-BE49-F238E27FC236}">
                <a16:creationId xmlns:a16="http://schemas.microsoft.com/office/drawing/2014/main" id="{9129DE73-F636-92B1-62BB-CF327F3A2BAC}"/>
              </a:ext>
            </a:extLst>
          </p:cNvPr>
          <p:cNvPicPr>
            <a:picLocks noChangeAspect="1"/>
          </p:cNvPicPr>
          <p:nvPr/>
        </p:nvPicPr>
        <p:blipFill>
          <a:blip r:embed="rId3"/>
          <a:srcRect l="39274" t="95555" r="36105" b="-1548"/>
          <a:stretch>
            <a:fillRect/>
          </a:stretch>
        </p:blipFill>
        <p:spPr>
          <a:xfrm>
            <a:off x="3251652" y="6146800"/>
            <a:ext cx="2864721" cy="355598"/>
          </a:xfrm>
          <a:custGeom>
            <a:avLst/>
            <a:gdLst/>
            <a:ahLst/>
            <a:cxnLst/>
            <a:rect l="l" t="t" r="r" b="b"/>
            <a:pathLst>
              <a:path w="7279913" h="3895335">
                <a:moveTo>
                  <a:pt x="0" y="0"/>
                </a:moveTo>
                <a:lnTo>
                  <a:pt x="7279913" y="0"/>
                </a:lnTo>
                <a:lnTo>
                  <a:pt x="7279913" y="3116976"/>
                </a:lnTo>
                <a:lnTo>
                  <a:pt x="5011287" y="3116976"/>
                </a:lnTo>
                <a:lnTo>
                  <a:pt x="5011287" y="3895335"/>
                </a:lnTo>
                <a:lnTo>
                  <a:pt x="0" y="3895335"/>
                </a:lnTo>
                <a:close/>
              </a:path>
            </a:pathLst>
          </a:custGeom>
        </p:spPr>
      </p:pic>
      <p:pic>
        <p:nvPicPr>
          <p:cNvPr id="11" name="Image 10">
            <a:extLst>
              <a:ext uri="{FF2B5EF4-FFF2-40B4-BE49-F238E27FC236}">
                <a16:creationId xmlns:a16="http://schemas.microsoft.com/office/drawing/2014/main" id="{50CF0527-07C0-BEDC-6A69-76A4C6BDC469}"/>
              </a:ext>
            </a:extLst>
          </p:cNvPr>
          <p:cNvPicPr>
            <a:picLocks noChangeAspect="1"/>
          </p:cNvPicPr>
          <p:nvPr/>
        </p:nvPicPr>
        <p:blipFill>
          <a:blip r:embed="rId4"/>
          <a:srcRect l="24319" t="-944" r="13124" b="6602"/>
          <a:stretch>
            <a:fillRect/>
          </a:stretch>
        </p:blipFill>
        <p:spPr>
          <a:xfrm>
            <a:off x="7868312" y="3272589"/>
            <a:ext cx="3809132" cy="3288775"/>
          </a:xfrm>
          <a:prstGeom prst="rect">
            <a:avLst/>
          </a:prstGeom>
        </p:spPr>
      </p:pic>
      <p:pic>
        <p:nvPicPr>
          <p:cNvPr id="3" name="Image 2">
            <a:extLst>
              <a:ext uri="{FF2B5EF4-FFF2-40B4-BE49-F238E27FC236}">
                <a16:creationId xmlns:a16="http://schemas.microsoft.com/office/drawing/2014/main" id="{F4C5A819-6B95-D15B-132F-D78CD7D14554}"/>
              </a:ext>
            </a:extLst>
          </p:cNvPr>
          <p:cNvPicPr>
            <a:picLocks noChangeAspect="1"/>
          </p:cNvPicPr>
          <p:nvPr/>
        </p:nvPicPr>
        <p:blipFill>
          <a:blip r:embed="rId3"/>
          <a:srcRect l="3122" t="-354" r="36105" b="4445"/>
          <a:stretch>
            <a:fillRect/>
          </a:stretch>
        </p:blipFill>
        <p:spPr>
          <a:xfrm>
            <a:off x="282615" y="455533"/>
            <a:ext cx="7071141" cy="5691267"/>
          </a:xfrm>
          <a:custGeom>
            <a:avLst/>
            <a:gdLst/>
            <a:ahLst/>
            <a:cxnLst/>
            <a:rect l="l" t="t" r="r" b="b"/>
            <a:pathLst>
              <a:path w="7279913" h="3895335">
                <a:moveTo>
                  <a:pt x="0" y="0"/>
                </a:moveTo>
                <a:lnTo>
                  <a:pt x="7279913" y="0"/>
                </a:lnTo>
                <a:lnTo>
                  <a:pt x="7279913" y="3116976"/>
                </a:lnTo>
                <a:lnTo>
                  <a:pt x="5011287" y="3116976"/>
                </a:lnTo>
                <a:lnTo>
                  <a:pt x="5011287" y="3895335"/>
                </a:lnTo>
                <a:lnTo>
                  <a:pt x="0" y="3895335"/>
                </a:lnTo>
                <a:close/>
              </a:path>
            </a:pathLst>
          </a:custGeom>
        </p:spPr>
      </p:pic>
      <p:pic>
        <p:nvPicPr>
          <p:cNvPr id="5" name="Image 4" descr="Une image contenant habits, tuyau, industrie, cylindre&#10;&#10;Description générée automatiquement">
            <a:extLst>
              <a:ext uri="{FF2B5EF4-FFF2-40B4-BE49-F238E27FC236}">
                <a16:creationId xmlns:a16="http://schemas.microsoft.com/office/drawing/2014/main" id="{2699D324-E8A7-B0BD-0B26-9A92A62CE6CD}"/>
              </a:ext>
            </a:extLst>
          </p:cNvPr>
          <p:cNvPicPr>
            <a:picLocks noChangeAspect="1"/>
          </p:cNvPicPr>
          <p:nvPr/>
        </p:nvPicPr>
        <p:blipFill>
          <a:blip r:embed="rId5">
            <a:extLst>
              <a:ext uri="{28A0092B-C50C-407E-A947-70E740481C1C}">
                <a14:useLocalDpi xmlns:a14="http://schemas.microsoft.com/office/drawing/2010/main" val="0"/>
              </a:ext>
            </a:extLst>
          </a:blip>
          <a:srcRect t="15784" b="22399"/>
          <a:stretch/>
        </p:blipFill>
        <p:spPr>
          <a:xfrm>
            <a:off x="7868312" y="66530"/>
            <a:ext cx="3809132" cy="3139531"/>
          </a:xfrm>
          <a:prstGeom prst="rect">
            <a:avLst/>
          </a:prstGeom>
        </p:spPr>
      </p:pic>
      <p:sp>
        <p:nvSpPr>
          <p:cNvPr id="21" name="Arc 20">
            <a:extLst>
              <a:ext uri="{FF2B5EF4-FFF2-40B4-BE49-F238E27FC236}">
                <a16:creationId xmlns:a16="http://schemas.microsoft.com/office/drawing/2014/main" id="{426D43BC-7434-7FBE-E243-A9262FB83CE8}"/>
              </a:ext>
            </a:extLst>
          </p:cNvPr>
          <p:cNvSpPr/>
          <p:nvPr/>
        </p:nvSpPr>
        <p:spPr>
          <a:xfrm>
            <a:off x="2738700" y="2176100"/>
            <a:ext cx="2390912" cy="4454134"/>
          </a:xfrm>
          <a:prstGeom prst="arc">
            <a:avLst>
              <a:gd name="adj1" fmla="val 9627273"/>
              <a:gd name="adj2" fmla="val 15768976"/>
            </a:avLst>
          </a:prstGeom>
          <a:ln w="57150">
            <a:prstDash val="sysDash"/>
            <a:headEnd type="none" w="med" len="med"/>
            <a:tailEnd type="arrow" w="med" len="med"/>
          </a:ln>
          <a:effectLst>
            <a:outerShdw blurRad="50800" dist="38100" dir="2700000" algn="tl" rotWithShape="0">
              <a:prstClr val="black">
                <a:alpha val="40000"/>
              </a:prstClr>
            </a:outerShdw>
          </a:effectLst>
        </p:spPr>
        <p:style>
          <a:lnRef idx="2">
            <a:schemeClr val="dk1"/>
          </a:lnRef>
          <a:fillRef idx="0">
            <a:schemeClr val="dk1"/>
          </a:fillRef>
          <a:effectRef idx="1">
            <a:schemeClr val="dk1"/>
          </a:effectRef>
          <a:fontRef idx="minor">
            <a:schemeClr val="tx1"/>
          </a:fontRef>
        </p:style>
        <p:txBody>
          <a:bodyPr rtlCol="0" anchor="ctr"/>
          <a:lstStyle/>
          <a:p>
            <a:pPr algn="ctr"/>
            <a:endParaRPr lang="fr-FR"/>
          </a:p>
        </p:txBody>
      </p:sp>
      <p:sp>
        <p:nvSpPr>
          <p:cNvPr id="4" name="ZoneTexte 3">
            <a:extLst>
              <a:ext uri="{FF2B5EF4-FFF2-40B4-BE49-F238E27FC236}">
                <a16:creationId xmlns:a16="http://schemas.microsoft.com/office/drawing/2014/main" id="{BEBA6CBB-CD56-3511-61ED-E74932BC4743}"/>
              </a:ext>
            </a:extLst>
          </p:cNvPr>
          <p:cNvSpPr txBox="1"/>
          <p:nvPr/>
        </p:nvSpPr>
        <p:spPr>
          <a:xfrm>
            <a:off x="4889500" y="5152906"/>
            <a:ext cx="2696197" cy="1200329"/>
          </a:xfrm>
          <a:prstGeom prst="rect">
            <a:avLst/>
          </a:prstGeom>
          <a:solidFill>
            <a:srgbClr val="92D050"/>
          </a:solidFill>
          <a:ln>
            <a:noFill/>
          </a:ln>
        </p:spPr>
        <p:txBody>
          <a:bodyPr wrap="square" lIns="91440" tIns="45720" rIns="91440" bIns="45720" anchor="t">
            <a:spAutoFit/>
          </a:bodyPr>
          <a:lstStyle>
            <a:defPPr>
              <a:defRPr lang="en-US"/>
            </a:defPPr>
            <a:lvl1pPr>
              <a:defRPr>
                <a:latin typeface="Marianne Light" panose="02000000000000000000" pitchFamily="2" charset="0"/>
              </a:defRPr>
            </a:lvl1pPr>
          </a:lstStyle>
          <a:p>
            <a:pPr algn="ctr"/>
            <a:r>
              <a:rPr lang="fr-FR"/>
              <a:t>La qualité du signal donne une indication sur l’endommagement / fissuration</a:t>
            </a:r>
          </a:p>
        </p:txBody>
      </p:sp>
    </p:spTree>
    <p:extLst>
      <p:ext uri="{BB962C8B-B14F-4D97-AF65-F5344CB8AC3E}">
        <p14:creationId xmlns:p14="http://schemas.microsoft.com/office/powerpoint/2010/main" val="108990854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84FD3A57-E434-CDAD-C1C9-4A72E7B535A6}"/>
            </a:ext>
          </a:extLst>
        </p:cNvPr>
        <p:cNvGrpSpPr/>
        <p:nvPr/>
      </p:nvGrpSpPr>
      <p:grpSpPr>
        <a:xfrm>
          <a:off x="0" y="0"/>
          <a:ext cx="0" cy="0"/>
          <a:chOff x="0" y="0"/>
          <a:chExt cx="0" cy="0"/>
        </a:xfrm>
      </p:grpSpPr>
      <p:pic>
        <p:nvPicPr>
          <p:cNvPr id="3" name="Image 2" descr="Une image contenant bois, bâtiment, Planche, travail du bois&#10;&#10;Le contenu généré par l’IA peut être incorrect.">
            <a:extLst>
              <a:ext uri="{FF2B5EF4-FFF2-40B4-BE49-F238E27FC236}">
                <a16:creationId xmlns:a16="http://schemas.microsoft.com/office/drawing/2014/main" id="{EAC9CEEE-872B-B8BF-A7E4-4176FCB22A56}"/>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20000"/>
                    </a14:imgEffect>
                  </a14:imgLayer>
                </a14:imgProps>
              </a:ext>
              <a:ext uri="{28A0092B-C50C-407E-A947-70E740481C1C}">
                <a14:useLocalDpi xmlns:a14="http://schemas.microsoft.com/office/drawing/2010/main" val="0"/>
              </a:ext>
            </a:extLst>
          </a:blip>
          <a:srcRect t="12532" b="15780"/>
          <a:stretch>
            <a:fillRect/>
          </a:stretch>
        </p:blipFill>
        <p:spPr>
          <a:xfrm>
            <a:off x="-1" y="-1"/>
            <a:ext cx="12202435" cy="6560833"/>
          </a:xfrm>
          <a:prstGeom prst="rect">
            <a:avLst/>
          </a:prstGeom>
        </p:spPr>
      </p:pic>
    </p:spTree>
    <p:extLst>
      <p:ext uri="{BB962C8B-B14F-4D97-AF65-F5344CB8AC3E}">
        <p14:creationId xmlns:p14="http://schemas.microsoft.com/office/powerpoint/2010/main" val="223679604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5" name="Image 24" descr="Une image contenant sol, outil, texte, câble&#10;&#10;Description générée automatiquement">
            <a:extLst>
              <a:ext uri="{FF2B5EF4-FFF2-40B4-BE49-F238E27FC236}">
                <a16:creationId xmlns:a16="http://schemas.microsoft.com/office/drawing/2014/main" id="{F0906890-20E7-9057-5044-778B89E47E59}"/>
              </a:ext>
            </a:extLst>
          </p:cNvPr>
          <p:cNvPicPr>
            <a:picLocks noChangeAspect="1"/>
          </p:cNvPicPr>
          <p:nvPr/>
        </p:nvPicPr>
        <p:blipFill>
          <a:blip r:embed="rId3" cstate="print">
            <a:extLst>
              <a:ext uri="{28A0092B-C50C-407E-A947-70E740481C1C}">
                <a14:useLocalDpi xmlns:a14="http://schemas.microsoft.com/office/drawing/2010/main" val="0"/>
              </a:ext>
            </a:extLst>
          </a:blip>
          <a:srcRect l="6657" t="15662" r="10" b="6453"/>
          <a:stretch>
            <a:fillRect/>
          </a:stretch>
        </p:blipFill>
        <p:spPr>
          <a:xfrm rot="5400000">
            <a:off x="1164441" y="1035693"/>
            <a:ext cx="4789475" cy="5329043"/>
          </a:xfrm>
          <a:prstGeom prst="rect">
            <a:avLst/>
          </a:prstGeom>
        </p:spPr>
      </p:pic>
      <p:sp>
        <p:nvSpPr>
          <p:cNvPr id="26" name="Rectangle 25">
            <a:extLst>
              <a:ext uri="{FF2B5EF4-FFF2-40B4-BE49-F238E27FC236}">
                <a16:creationId xmlns:a16="http://schemas.microsoft.com/office/drawing/2014/main" id="{5F4F52D5-C090-24A3-325B-5C8BFC08B106}"/>
              </a:ext>
            </a:extLst>
          </p:cNvPr>
          <p:cNvSpPr/>
          <p:nvPr/>
        </p:nvSpPr>
        <p:spPr>
          <a:xfrm>
            <a:off x="894658" y="3857489"/>
            <a:ext cx="1873543" cy="2315328"/>
          </a:xfrm>
          <a:prstGeom prst="rect">
            <a:avLst/>
          </a:prstGeom>
          <a:solidFill>
            <a:schemeClr val="bg1">
              <a:alpha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sz="2400"/>
          </a:p>
        </p:txBody>
      </p:sp>
      <p:pic>
        <p:nvPicPr>
          <p:cNvPr id="13" name="Image 12">
            <a:extLst>
              <a:ext uri="{FF2B5EF4-FFF2-40B4-BE49-F238E27FC236}">
                <a16:creationId xmlns:a16="http://schemas.microsoft.com/office/drawing/2014/main" id="{C2ADE909-9456-2E68-841D-5C9A5D4A37EF}"/>
              </a:ext>
            </a:extLst>
          </p:cNvPr>
          <p:cNvPicPr>
            <a:picLocks noChangeAspect="1"/>
          </p:cNvPicPr>
          <p:nvPr/>
        </p:nvPicPr>
        <p:blipFill>
          <a:blip r:embed="rId4"/>
          <a:srcRect r="53268"/>
          <a:stretch>
            <a:fillRect/>
          </a:stretch>
        </p:blipFill>
        <p:spPr>
          <a:xfrm>
            <a:off x="1208230" y="5080533"/>
            <a:ext cx="1420847" cy="794963"/>
          </a:xfrm>
          <a:prstGeom prst="rect">
            <a:avLst/>
          </a:prstGeom>
        </p:spPr>
      </p:pic>
      <p:pic>
        <p:nvPicPr>
          <p:cNvPr id="14" name="Image 13">
            <a:extLst>
              <a:ext uri="{FF2B5EF4-FFF2-40B4-BE49-F238E27FC236}">
                <a16:creationId xmlns:a16="http://schemas.microsoft.com/office/drawing/2014/main" id="{61EF6FE7-0F38-363E-C934-9E0760AD1B85}"/>
              </a:ext>
            </a:extLst>
          </p:cNvPr>
          <p:cNvPicPr>
            <a:picLocks noChangeAspect="1"/>
          </p:cNvPicPr>
          <p:nvPr/>
        </p:nvPicPr>
        <p:blipFill>
          <a:blip r:embed="rId4"/>
          <a:srcRect l="52177"/>
          <a:stretch>
            <a:fillRect/>
          </a:stretch>
        </p:blipFill>
        <p:spPr>
          <a:xfrm>
            <a:off x="1104591" y="4165617"/>
            <a:ext cx="1454004" cy="794963"/>
          </a:xfrm>
          <a:prstGeom prst="rect">
            <a:avLst/>
          </a:prstGeom>
        </p:spPr>
      </p:pic>
      <p:sp>
        <p:nvSpPr>
          <p:cNvPr id="15" name="ZoneTexte 14">
            <a:extLst>
              <a:ext uri="{FF2B5EF4-FFF2-40B4-BE49-F238E27FC236}">
                <a16:creationId xmlns:a16="http://schemas.microsoft.com/office/drawing/2014/main" id="{802E0B0D-6E97-647D-218E-E0C8A3223736}"/>
              </a:ext>
            </a:extLst>
          </p:cNvPr>
          <p:cNvSpPr txBox="1"/>
          <p:nvPr/>
        </p:nvSpPr>
        <p:spPr>
          <a:xfrm>
            <a:off x="1716598" y="4554420"/>
            <a:ext cx="1254719" cy="379656"/>
          </a:xfrm>
          <a:prstGeom prst="rect">
            <a:avLst/>
          </a:prstGeom>
          <a:noFill/>
        </p:spPr>
        <p:txBody>
          <a:bodyPr wrap="square" rtlCol="0">
            <a:spAutoFit/>
          </a:bodyPr>
          <a:lstStyle/>
          <a:p>
            <a:r>
              <a:rPr lang="fr-FR" sz="1867"/>
              <a:t>Haut</a:t>
            </a:r>
          </a:p>
        </p:txBody>
      </p:sp>
      <p:sp>
        <p:nvSpPr>
          <p:cNvPr id="16" name="ZoneTexte 15">
            <a:extLst>
              <a:ext uri="{FF2B5EF4-FFF2-40B4-BE49-F238E27FC236}">
                <a16:creationId xmlns:a16="http://schemas.microsoft.com/office/drawing/2014/main" id="{226A6149-5E69-D76F-9374-53C8DDA70D12}"/>
              </a:ext>
            </a:extLst>
          </p:cNvPr>
          <p:cNvSpPr txBox="1"/>
          <p:nvPr/>
        </p:nvSpPr>
        <p:spPr>
          <a:xfrm>
            <a:off x="1702454" y="5523144"/>
            <a:ext cx="1254719" cy="379656"/>
          </a:xfrm>
          <a:prstGeom prst="rect">
            <a:avLst/>
          </a:prstGeom>
          <a:noFill/>
        </p:spPr>
        <p:txBody>
          <a:bodyPr wrap="square" rtlCol="0">
            <a:spAutoFit/>
          </a:bodyPr>
          <a:lstStyle/>
          <a:p>
            <a:r>
              <a:rPr lang="fr-FR" sz="1867"/>
              <a:t>Bas</a:t>
            </a:r>
          </a:p>
        </p:txBody>
      </p:sp>
      <p:sp>
        <p:nvSpPr>
          <p:cNvPr id="28" name="Espace réservé du contenu 27">
            <a:extLst>
              <a:ext uri="{FF2B5EF4-FFF2-40B4-BE49-F238E27FC236}">
                <a16:creationId xmlns:a16="http://schemas.microsoft.com/office/drawing/2014/main" id="{805EC895-BAC9-2323-AD7B-C57095EC8364}"/>
              </a:ext>
            </a:extLst>
          </p:cNvPr>
          <p:cNvSpPr>
            <a:spLocks noGrp="1"/>
          </p:cNvSpPr>
          <p:nvPr>
            <p:ph idx="1"/>
          </p:nvPr>
        </p:nvSpPr>
        <p:spPr>
          <a:xfrm>
            <a:off x="676933" y="1735678"/>
            <a:ext cx="10515600" cy="4351338"/>
          </a:xfrm>
        </p:spPr>
        <p:txBody>
          <a:bodyPr/>
          <a:lstStyle/>
          <a:p>
            <a:pPr marL="0" indent="0">
              <a:buNone/>
            </a:pPr>
            <a:r>
              <a:rPr lang="fr-FR"/>
              <a:t> </a:t>
            </a:r>
          </a:p>
        </p:txBody>
      </p:sp>
      <p:sp>
        <p:nvSpPr>
          <p:cNvPr id="3" name="Rectangle 2">
            <a:extLst>
              <a:ext uri="{FF2B5EF4-FFF2-40B4-BE49-F238E27FC236}">
                <a16:creationId xmlns:a16="http://schemas.microsoft.com/office/drawing/2014/main" id="{8ED8EC7B-A75F-7986-D7D2-90ECBB7D7709}"/>
              </a:ext>
            </a:extLst>
          </p:cNvPr>
          <p:cNvSpPr/>
          <p:nvPr/>
        </p:nvSpPr>
        <p:spPr>
          <a:xfrm>
            <a:off x="8509000" y="5469573"/>
            <a:ext cx="3683000" cy="1299345"/>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sz="2400"/>
          </a:p>
        </p:txBody>
      </p:sp>
      <p:pic>
        <p:nvPicPr>
          <p:cNvPr id="4" name="Image 3">
            <a:extLst>
              <a:ext uri="{FF2B5EF4-FFF2-40B4-BE49-F238E27FC236}">
                <a16:creationId xmlns:a16="http://schemas.microsoft.com/office/drawing/2014/main" id="{ED7AADEE-63DE-AA19-7A6C-E8593D9F2316}"/>
              </a:ext>
            </a:extLst>
          </p:cNvPr>
          <p:cNvPicPr>
            <a:picLocks noChangeAspect="1"/>
          </p:cNvPicPr>
          <p:nvPr/>
        </p:nvPicPr>
        <p:blipFill>
          <a:blip r:embed="rId5"/>
          <a:srcRect l="3413" t="514" r="3460" b="7718"/>
          <a:stretch>
            <a:fillRect/>
          </a:stretch>
        </p:blipFill>
        <p:spPr>
          <a:xfrm>
            <a:off x="6511333" y="2659107"/>
            <a:ext cx="5162981" cy="3435847"/>
          </a:xfrm>
          <a:prstGeom prst="rect">
            <a:avLst/>
          </a:prstGeom>
        </p:spPr>
      </p:pic>
      <p:sp>
        <p:nvSpPr>
          <p:cNvPr id="7" name="ZoneTexte 6">
            <a:extLst>
              <a:ext uri="{FF2B5EF4-FFF2-40B4-BE49-F238E27FC236}">
                <a16:creationId xmlns:a16="http://schemas.microsoft.com/office/drawing/2014/main" id="{85E980B6-F5A3-0DD1-F81E-6E4A6D16E0C1}"/>
              </a:ext>
            </a:extLst>
          </p:cNvPr>
          <p:cNvSpPr txBox="1"/>
          <p:nvPr/>
        </p:nvSpPr>
        <p:spPr>
          <a:xfrm>
            <a:off x="6899934" y="6094953"/>
            <a:ext cx="4074875" cy="307777"/>
          </a:xfrm>
          <a:prstGeom prst="rect">
            <a:avLst/>
          </a:prstGeom>
          <a:noFill/>
        </p:spPr>
        <p:txBody>
          <a:bodyPr wrap="square" rtlCol="0">
            <a:spAutoFit/>
          </a:bodyPr>
          <a:lstStyle/>
          <a:p>
            <a:pPr algn="ctr"/>
            <a:r>
              <a:rPr lang="fr-FR" sz="1400">
                <a:latin typeface="Marianne Light" panose="02000000000000000000" pitchFamily="2" charset="0"/>
              </a:rPr>
              <a:t>Photo et position des sondes</a:t>
            </a:r>
          </a:p>
        </p:txBody>
      </p:sp>
      <p:sp>
        <p:nvSpPr>
          <p:cNvPr id="8" name="ZoneTexte 7">
            <a:extLst>
              <a:ext uri="{FF2B5EF4-FFF2-40B4-BE49-F238E27FC236}">
                <a16:creationId xmlns:a16="http://schemas.microsoft.com/office/drawing/2014/main" id="{6E4EC808-9857-DE98-A325-D5CA12EF7BB0}"/>
              </a:ext>
            </a:extLst>
          </p:cNvPr>
          <p:cNvSpPr txBox="1"/>
          <p:nvPr/>
        </p:nvSpPr>
        <p:spPr>
          <a:xfrm>
            <a:off x="10705748" y="3425003"/>
            <a:ext cx="973571" cy="400110"/>
          </a:xfrm>
          <a:prstGeom prst="rect">
            <a:avLst/>
          </a:prstGeom>
          <a:solidFill>
            <a:schemeClr val="bg1"/>
          </a:solidFill>
          <a:ln>
            <a:noFill/>
          </a:ln>
        </p:spPr>
        <p:txBody>
          <a:bodyPr wrap="square" rtlCol="0">
            <a:spAutoFit/>
          </a:bodyPr>
          <a:lstStyle/>
          <a:p>
            <a:r>
              <a:rPr lang="fr-FR" sz="2000">
                <a:latin typeface="Bahnschrift Light Condensed" panose="020B0502040204020203" pitchFamily="34" charset="0"/>
              </a:rPr>
              <a:t>H : Haut </a:t>
            </a:r>
          </a:p>
        </p:txBody>
      </p:sp>
      <p:sp>
        <p:nvSpPr>
          <p:cNvPr id="12" name="ZoneTexte 11">
            <a:extLst>
              <a:ext uri="{FF2B5EF4-FFF2-40B4-BE49-F238E27FC236}">
                <a16:creationId xmlns:a16="http://schemas.microsoft.com/office/drawing/2014/main" id="{E3A2884A-677B-950D-E095-8443BED268B1}"/>
              </a:ext>
            </a:extLst>
          </p:cNvPr>
          <p:cNvSpPr txBox="1"/>
          <p:nvPr/>
        </p:nvSpPr>
        <p:spPr>
          <a:xfrm>
            <a:off x="10700743" y="4322761"/>
            <a:ext cx="973571" cy="400110"/>
          </a:xfrm>
          <a:prstGeom prst="rect">
            <a:avLst/>
          </a:prstGeom>
          <a:solidFill>
            <a:schemeClr val="bg1"/>
          </a:solidFill>
          <a:ln>
            <a:noFill/>
          </a:ln>
        </p:spPr>
        <p:txBody>
          <a:bodyPr wrap="square" rtlCol="0">
            <a:spAutoFit/>
          </a:bodyPr>
          <a:lstStyle/>
          <a:p>
            <a:r>
              <a:rPr lang="fr-FR" sz="2000">
                <a:latin typeface="Bahnschrift Light Condensed" panose="020B0502040204020203" pitchFamily="34" charset="0"/>
              </a:rPr>
              <a:t>B : Bas </a:t>
            </a:r>
          </a:p>
        </p:txBody>
      </p:sp>
      <p:sp>
        <p:nvSpPr>
          <p:cNvPr id="20" name="Ellipse 19">
            <a:extLst>
              <a:ext uri="{FF2B5EF4-FFF2-40B4-BE49-F238E27FC236}">
                <a16:creationId xmlns:a16="http://schemas.microsoft.com/office/drawing/2014/main" id="{9B986BC2-9A8E-ADCB-95F5-F2F0619E22C1}"/>
              </a:ext>
            </a:extLst>
          </p:cNvPr>
          <p:cNvSpPr/>
          <p:nvPr/>
        </p:nvSpPr>
        <p:spPr>
          <a:xfrm>
            <a:off x="10044504" y="3403155"/>
            <a:ext cx="533400" cy="641508"/>
          </a:xfrm>
          <a:prstGeom prst="ellipse">
            <a:avLst/>
          </a:prstGeom>
          <a:solidFill>
            <a:schemeClr val="bg1">
              <a:alpha val="34000"/>
            </a:schemeClr>
          </a:solidFill>
          <a:ln>
            <a:solidFill>
              <a:schemeClr val="accent1">
                <a:shade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sz="1351"/>
          </a:p>
        </p:txBody>
      </p:sp>
      <p:sp>
        <p:nvSpPr>
          <p:cNvPr id="21" name="Ellipse 20">
            <a:extLst>
              <a:ext uri="{FF2B5EF4-FFF2-40B4-BE49-F238E27FC236}">
                <a16:creationId xmlns:a16="http://schemas.microsoft.com/office/drawing/2014/main" id="{D4E99D52-28FD-1DFF-C878-6D29BE168441}"/>
              </a:ext>
            </a:extLst>
          </p:cNvPr>
          <p:cNvSpPr/>
          <p:nvPr/>
        </p:nvSpPr>
        <p:spPr>
          <a:xfrm>
            <a:off x="10239670" y="3630155"/>
            <a:ext cx="145579" cy="175085"/>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sz="1351"/>
          </a:p>
        </p:txBody>
      </p:sp>
      <p:sp>
        <p:nvSpPr>
          <p:cNvPr id="24" name="Ellipse 23">
            <a:extLst>
              <a:ext uri="{FF2B5EF4-FFF2-40B4-BE49-F238E27FC236}">
                <a16:creationId xmlns:a16="http://schemas.microsoft.com/office/drawing/2014/main" id="{AE3084B5-E90F-1E2A-9419-A0260544441D}"/>
              </a:ext>
            </a:extLst>
          </p:cNvPr>
          <p:cNvSpPr/>
          <p:nvPr/>
        </p:nvSpPr>
        <p:spPr>
          <a:xfrm>
            <a:off x="10068293" y="4197362"/>
            <a:ext cx="533400" cy="641508"/>
          </a:xfrm>
          <a:prstGeom prst="ellipse">
            <a:avLst/>
          </a:prstGeom>
          <a:solidFill>
            <a:schemeClr val="bg1">
              <a:alpha val="34000"/>
            </a:schemeClr>
          </a:solidFill>
          <a:ln>
            <a:solidFill>
              <a:schemeClr val="accent1">
                <a:shade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sz="1351"/>
          </a:p>
        </p:txBody>
      </p:sp>
      <p:sp>
        <p:nvSpPr>
          <p:cNvPr id="27" name="Ellipse 26">
            <a:extLst>
              <a:ext uri="{FF2B5EF4-FFF2-40B4-BE49-F238E27FC236}">
                <a16:creationId xmlns:a16="http://schemas.microsoft.com/office/drawing/2014/main" id="{D722E27D-68DB-8854-6187-0B78E6ED0B70}"/>
              </a:ext>
            </a:extLst>
          </p:cNvPr>
          <p:cNvSpPr/>
          <p:nvPr/>
        </p:nvSpPr>
        <p:spPr>
          <a:xfrm>
            <a:off x="10263460" y="4424361"/>
            <a:ext cx="145579" cy="175085"/>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sz="1351"/>
          </a:p>
        </p:txBody>
      </p:sp>
      <p:sp>
        <p:nvSpPr>
          <p:cNvPr id="19" name="Titre 1">
            <a:extLst>
              <a:ext uri="{FF2B5EF4-FFF2-40B4-BE49-F238E27FC236}">
                <a16:creationId xmlns:a16="http://schemas.microsoft.com/office/drawing/2014/main" id="{676B7F40-B7D3-4E84-AAFB-D11581C8C53A}"/>
              </a:ext>
            </a:extLst>
          </p:cNvPr>
          <p:cNvSpPr txBox="1">
            <a:spLocks/>
          </p:cNvSpPr>
          <p:nvPr/>
        </p:nvSpPr>
        <p:spPr>
          <a:xfrm>
            <a:off x="235412" y="50079"/>
            <a:ext cx="119565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fr-FR"/>
              <a:t>Suivi du séchage du mur</a:t>
            </a:r>
          </a:p>
        </p:txBody>
      </p:sp>
      <p:sp>
        <p:nvSpPr>
          <p:cNvPr id="22" name="Titre 1">
            <a:extLst>
              <a:ext uri="{FF2B5EF4-FFF2-40B4-BE49-F238E27FC236}">
                <a16:creationId xmlns:a16="http://schemas.microsoft.com/office/drawing/2014/main" id="{5846C8A6-2592-5964-E8D6-235AFAF9A5EA}"/>
              </a:ext>
            </a:extLst>
          </p:cNvPr>
          <p:cNvSpPr txBox="1">
            <a:spLocks/>
          </p:cNvSpPr>
          <p:nvPr/>
        </p:nvSpPr>
        <p:spPr>
          <a:xfrm>
            <a:off x="6882945" y="1512954"/>
            <a:ext cx="4022963" cy="671805"/>
          </a:xfrm>
          <a:prstGeom prst="rect">
            <a:avLst/>
          </a:prstGeom>
        </p:spPr>
        <p:txBody>
          <a:bodyPr vert="horz" wrap="square"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fr-FR" sz="3200" spc="-151"/>
              <a:t>Instrumentation pour suivi du séchage</a:t>
            </a:r>
            <a:endParaRPr lang="fr-FR" sz="2667" spc="-151"/>
          </a:p>
        </p:txBody>
      </p:sp>
    </p:spTree>
    <p:extLst>
      <p:ext uri="{BB962C8B-B14F-4D97-AF65-F5344CB8AC3E}">
        <p14:creationId xmlns:p14="http://schemas.microsoft.com/office/powerpoint/2010/main" val="300098976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72D0DF67-C3AB-3461-D52D-62364C788B54}"/>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32EA7C0E-9D14-852B-EEAB-F8BB807B3559}"/>
              </a:ext>
            </a:extLst>
          </p:cNvPr>
          <p:cNvSpPr/>
          <p:nvPr/>
        </p:nvSpPr>
        <p:spPr>
          <a:xfrm>
            <a:off x="8509000" y="5556773"/>
            <a:ext cx="3683000" cy="1299345"/>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sz="2400"/>
          </a:p>
        </p:txBody>
      </p:sp>
      <p:graphicFrame>
        <p:nvGraphicFramePr>
          <p:cNvPr id="7" name="Graphique 6">
            <a:extLst>
              <a:ext uri="{FF2B5EF4-FFF2-40B4-BE49-F238E27FC236}">
                <a16:creationId xmlns:a16="http://schemas.microsoft.com/office/drawing/2014/main" id="{0128CAFA-101B-2856-5152-8EB858FBC13F}"/>
              </a:ext>
            </a:extLst>
          </p:cNvPr>
          <p:cNvGraphicFramePr>
            <a:graphicFrameLocks noGrp="1"/>
          </p:cNvGraphicFramePr>
          <p:nvPr/>
        </p:nvGraphicFramePr>
        <p:xfrm>
          <a:off x="1" y="1077844"/>
          <a:ext cx="6438900" cy="5615056"/>
        </p:xfrm>
        <a:graphic>
          <a:graphicData uri="http://schemas.openxmlformats.org/drawingml/2006/chart">
            <c:chart xmlns:c="http://schemas.openxmlformats.org/drawingml/2006/chart" xmlns:r="http://schemas.openxmlformats.org/officeDocument/2006/relationships" r:id="rId3"/>
          </a:graphicData>
        </a:graphic>
      </p:graphicFrame>
      <p:pic>
        <p:nvPicPr>
          <p:cNvPr id="11" name="Image 10">
            <a:extLst>
              <a:ext uri="{FF2B5EF4-FFF2-40B4-BE49-F238E27FC236}">
                <a16:creationId xmlns:a16="http://schemas.microsoft.com/office/drawing/2014/main" id="{AA19B8F0-C9D8-84D6-DECD-16D70C1A692B}"/>
              </a:ext>
            </a:extLst>
          </p:cNvPr>
          <p:cNvPicPr>
            <a:picLocks noChangeAspect="1"/>
          </p:cNvPicPr>
          <p:nvPr/>
        </p:nvPicPr>
        <p:blipFill>
          <a:blip r:embed="rId4"/>
          <a:srcRect r="53268"/>
          <a:stretch>
            <a:fillRect/>
          </a:stretch>
        </p:blipFill>
        <p:spPr>
          <a:xfrm>
            <a:off x="1088052" y="5086265"/>
            <a:ext cx="1420847" cy="794963"/>
          </a:xfrm>
          <a:prstGeom prst="rect">
            <a:avLst/>
          </a:prstGeom>
        </p:spPr>
      </p:pic>
      <p:pic>
        <p:nvPicPr>
          <p:cNvPr id="12" name="Image 11">
            <a:extLst>
              <a:ext uri="{FF2B5EF4-FFF2-40B4-BE49-F238E27FC236}">
                <a16:creationId xmlns:a16="http://schemas.microsoft.com/office/drawing/2014/main" id="{0E362069-DFFA-8700-C74C-FF7FE81BD61B}"/>
              </a:ext>
            </a:extLst>
          </p:cNvPr>
          <p:cNvPicPr>
            <a:picLocks noChangeAspect="1"/>
          </p:cNvPicPr>
          <p:nvPr/>
        </p:nvPicPr>
        <p:blipFill>
          <a:blip r:embed="rId4"/>
          <a:srcRect l="52177"/>
          <a:stretch>
            <a:fillRect/>
          </a:stretch>
        </p:blipFill>
        <p:spPr>
          <a:xfrm>
            <a:off x="984413" y="4171349"/>
            <a:ext cx="1454004" cy="794963"/>
          </a:xfrm>
          <a:prstGeom prst="rect">
            <a:avLst/>
          </a:prstGeom>
        </p:spPr>
      </p:pic>
      <p:sp>
        <p:nvSpPr>
          <p:cNvPr id="16" name="ZoneTexte 15">
            <a:extLst>
              <a:ext uri="{FF2B5EF4-FFF2-40B4-BE49-F238E27FC236}">
                <a16:creationId xmlns:a16="http://schemas.microsoft.com/office/drawing/2014/main" id="{03C571DE-660A-BABE-CCBD-6F603A5A1DD0}"/>
              </a:ext>
            </a:extLst>
          </p:cNvPr>
          <p:cNvSpPr txBox="1"/>
          <p:nvPr/>
        </p:nvSpPr>
        <p:spPr>
          <a:xfrm>
            <a:off x="1596420" y="4560152"/>
            <a:ext cx="1254719" cy="379656"/>
          </a:xfrm>
          <a:prstGeom prst="rect">
            <a:avLst/>
          </a:prstGeom>
          <a:noFill/>
        </p:spPr>
        <p:txBody>
          <a:bodyPr wrap="square" rtlCol="0">
            <a:spAutoFit/>
          </a:bodyPr>
          <a:lstStyle/>
          <a:p>
            <a:r>
              <a:rPr lang="fr-FR" sz="1867"/>
              <a:t>Haut</a:t>
            </a:r>
          </a:p>
        </p:txBody>
      </p:sp>
      <p:sp>
        <p:nvSpPr>
          <p:cNvPr id="17" name="ZoneTexte 16">
            <a:extLst>
              <a:ext uri="{FF2B5EF4-FFF2-40B4-BE49-F238E27FC236}">
                <a16:creationId xmlns:a16="http://schemas.microsoft.com/office/drawing/2014/main" id="{E4281587-8968-C2AC-3334-888D93F72925}"/>
              </a:ext>
            </a:extLst>
          </p:cNvPr>
          <p:cNvSpPr txBox="1"/>
          <p:nvPr/>
        </p:nvSpPr>
        <p:spPr>
          <a:xfrm>
            <a:off x="1582276" y="5528876"/>
            <a:ext cx="1254719" cy="379656"/>
          </a:xfrm>
          <a:prstGeom prst="rect">
            <a:avLst/>
          </a:prstGeom>
          <a:noFill/>
        </p:spPr>
        <p:txBody>
          <a:bodyPr wrap="square" rtlCol="0">
            <a:spAutoFit/>
          </a:bodyPr>
          <a:lstStyle/>
          <a:p>
            <a:r>
              <a:rPr lang="fr-FR" sz="1867"/>
              <a:t>Bas</a:t>
            </a:r>
          </a:p>
        </p:txBody>
      </p:sp>
      <p:sp>
        <p:nvSpPr>
          <p:cNvPr id="25" name="Espace réservé du contenu 24">
            <a:extLst>
              <a:ext uri="{FF2B5EF4-FFF2-40B4-BE49-F238E27FC236}">
                <a16:creationId xmlns:a16="http://schemas.microsoft.com/office/drawing/2014/main" id="{EEB24E4C-CEE6-C9E4-E984-CF27C42EA7A1}"/>
              </a:ext>
            </a:extLst>
          </p:cNvPr>
          <p:cNvSpPr>
            <a:spLocks noGrp="1"/>
          </p:cNvSpPr>
          <p:nvPr>
            <p:ph idx="1"/>
          </p:nvPr>
        </p:nvSpPr>
        <p:spPr>
          <a:xfrm>
            <a:off x="838200" y="1660525"/>
            <a:ext cx="10515600" cy="4351338"/>
          </a:xfrm>
        </p:spPr>
        <p:txBody>
          <a:bodyPr/>
          <a:lstStyle/>
          <a:p>
            <a:pPr marL="0" indent="0">
              <a:buNone/>
            </a:pPr>
            <a:r>
              <a:rPr lang="fr-FR"/>
              <a:t> </a:t>
            </a:r>
          </a:p>
        </p:txBody>
      </p:sp>
      <p:sp>
        <p:nvSpPr>
          <p:cNvPr id="6" name="Titre 1">
            <a:extLst>
              <a:ext uri="{FF2B5EF4-FFF2-40B4-BE49-F238E27FC236}">
                <a16:creationId xmlns:a16="http://schemas.microsoft.com/office/drawing/2014/main" id="{2565FC3F-F5DF-1D58-4FEF-64E3AEB2F554}"/>
              </a:ext>
            </a:extLst>
          </p:cNvPr>
          <p:cNvSpPr txBox="1">
            <a:spLocks/>
          </p:cNvSpPr>
          <p:nvPr/>
        </p:nvSpPr>
        <p:spPr>
          <a:xfrm>
            <a:off x="235412" y="50079"/>
            <a:ext cx="119565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fr-FR"/>
              <a:t>Suivi du séchage du mur</a:t>
            </a:r>
          </a:p>
        </p:txBody>
      </p:sp>
    </p:spTree>
    <p:extLst>
      <p:ext uri="{BB962C8B-B14F-4D97-AF65-F5344CB8AC3E}">
        <p14:creationId xmlns:p14="http://schemas.microsoft.com/office/powerpoint/2010/main" val="68931445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C6E7209C-0281-82EA-3E1E-9601AF197A6A}"/>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DEF2B76F-5E00-9D7D-1E5C-88A6020DED79}"/>
              </a:ext>
            </a:extLst>
          </p:cNvPr>
          <p:cNvSpPr/>
          <p:nvPr/>
        </p:nvSpPr>
        <p:spPr>
          <a:xfrm>
            <a:off x="8509000" y="5556773"/>
            <a:ext cx="3683000" cy="1299345"/>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sz="2400"/>
          </a:p>
        </p:txBody>
      </p:sp>
      <p:graphicFrame>
        <p:nvGraphicFramePr>
          <p:cNvPr id="7" name="Graphique 6">
            <a:extLst>
              <a:ext uri="{FF2B5EF4-FFF2-40B4-BE49-F238E27FC236}">
                <a16:creationId xmlns:a16="http://schemas.microsoft.com/office/drawing/2014/main" id="{25201B8B-9AB1-61B6-E318-0B15FCA6A63A}"/>
              </a:ext>
            </a:extLst>
          </p:cNvPr>
          <p:cNvGraphicFramePr>
            <a:graphicFrameLocks noGrp="1"/>
          </p:cNvGraphicFramePr>
          <p:nvPr>
            <p:extLst>
              <p:ext uri="{D42A27DB-BD31-4B8C-83A1-F6EECF244321}">
                <p14:modId xmlns:p14="http://schemas.microsoft.com/office/powerpoint/2010/main" val="3454463081"/>
              </p:ext>
            </p:extLst>
          </p:nvPr>
        </p:nvGraphicFramePr>
        <p:xfrm>
          <a:off x="1" y="1077844"/>
          <a:ext cx="6438900" cy="5615056"/>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4" name="Graphique 3">
            <a:extLst>
              <a:ext uri="{FF2B5EF4-FFF2-40B4-BE49-F238E27FC236}">
                <a16:creationId xmlns:a16="http://schemas.microsoft.com/office/drawing/2014/main" id="{44DA670F-70DD-75DC-911B-62314FD299D7}"/>
              </a:ext>
            </a:extLst>
          </p:cNvPr>
          <p:cNvGraphicFramePr>
            <a:graphicFrameLocks/>
          </p:cNvGraphicFramePr>
          <p:nvPr>
            <p:extLst>
              <p:ext uri="{D42A27DB-BD31-4B8C-83A1-F6EECF244321}">
                <p14:modId xmlns:p14="http://schemas.microsoft.com/office/powerpoint/2010/main" val="1773186043"/>
              </p:ext>
            </p:extLst>
          </p:nvPr>
        </p:nvGraphicFramePr>
        <p:xfrm>
          <a:off x="6197600" y="1030185"/>
          <a:ext cx="6772611" cy="5490899"/>
        </p:xfrm>
        <a:graphic>
          <a:graphicData uri="http://schemas.openxmlformats.org/drawingml/2006/chart">
            <c:chart xmlns:c="http://schemas.openxmlformats.org/drawingml/2006/chart" xmlns:r="http://schemas.openxmlformats.org/officeDocument/2006/relationships" r:id="rId4"/>
          </a:graphicData>
        </a:graphic>
      </p:graphicFrame>
      <p:sp>
        <p:nvSpPr>
          <p:cNvPr id="5" name="ZoneTexte 4">
            <a:extLst>
              <a:ext uri="{FF2B5EF4-FFF2-40B4-BE49-F238E27FC236}">
                <a16:creationId xmlns:a16="http://schemas.microsoft.com/office/drawing/2014/main" id="{2A75DCE3-CC84-4887-8DF4-D742878380EC}"/>
              </a:ext>
            </a:extLst>
          </p:cNvPr>
          <p:cNvSpPr txBox="1"/>
          <p:nvPr/>
        </p:nvSpPr>
        <p:spPr>
          <a:xfrm>
            <a:off x="7264342" y="5880100"/>
            <a:ext cx="673100" cy="300210"/>
          </a:xfrm>
          <a:prstGeom prst="rect">
            <a:avLst/>
          </a:prstGeom>
          <a:noFill/>
        </p:spPr>
        <p:txBody>
          <a:bodyPr wrap="square" rtlCol="0">
            <a:spAutoFit/>
          </a:bodyPr>
          <a:lstStyle/>
          <a:p>
            <a:r>
              <a:rPr lang="fr-FR" sz="1351"/>
              <a:t>85</a:t>
            </a:r>
          </a:p>
        </p:txBody>
      </p:sp>
      <p:sp>
        <p:nvSpPr>
          <p:cNvPr id="9" name="ZoneTexte 8">
            <a:extLst>
              <a:ext uri="{FF2B5EF4-FFF2-40B4-BE49-F238E27FC236}">
                <a16:creationId xmlns:a16="http://schemas.microsoft.com/office/drawing/2014/main" id="{2ABC7FB1-6FE5-3837-8E89-9D70498F62AC}"/>
              </a:ext>
            </a:extLst>
          </p:cNvPr>
          <p:cNvSpPr txBox="1"/>
          <p:nvPr/>
        </p:nvSpPr>
        <p:spPr>
          <a:xfrm>
            <a:off x="11273613" y="5880100"/>
            <a:ext cx="918388" cy="300210"/>
          </a:xfrm>
          <a:prstGeom prst="rect">
            <a:avLst/>
          </a:prstGeom>
          <a:noFill/>
        </p:spPr>
        <p:txBody>
          <a:bodyPr wrap="square" rtlCol="0">
            <a:spAutoFit/>
          </a:bodyPr>
          <a:lstStyle/>
          <a:p>
            <a:r>
              <a:rPr lang="fr-FR" sz="1351"/>
              <a:t>105</a:t>
            </a:r>
          </a:p>
        </p:txBody>
      </p:sp>
      <p:sp>
        <p:nvSpPr>
          <p:cNvPr id="13" name="ZoneTexte 12">
            <a:extLst>
              <a:ext uri="{FF2B5EF4-FFF2-40B4-BE49-F238E27FC236}">
                <a16:creationId xmlns:a16="http://schemas.microsoft.com/office/drawing/2014/main" id="{0A055725-D89C-9480-F842-251539501B75}"/>
              </a:ext>
            </a:extLst>
          </p:cNvPr>
          <p:cNvSpPr txBox="1"/>
          <p:nvPr/>
        </p:nvSpPr>
        <p:spPr>
          <a:xfrm>
            <a:off x="10226926" y="5880100"/>
            <a:ext cx="673100" cy="300210"/>
          </a:xfrm>
          <a:prstGeom prst="rect">
            <a:avLst/>
          </a:prstGeom>
          <a:noFill/>
        </p:spPr>
        <p:txBody>
          <a:bodyPr wrap="square" rtlCol="0">
            <a:spAutoFit/>
          </a:bodyPr>
          <a:lstStyle/>
          <a:p>
            <a:r>
              <a:rPr lang="fr-FR" sz="1351"/>
              <a:t>100</a:t>
            </a:r>
          </a:p>
        </p:txBody>
      </p:sp>
      <p:sp>
        <p:nvSpPr>
          <p:cNvPr id="14" name="ZoneTexte 13">
            <a:extLst>
              <a:ext uri="{FF2B5EF4-FFF2-40B4-BE49-F238E27FC236}">
                <a16:creationId xmlns:a16="http://schemas.microsoft.com/office/drawing/2014/main" id="{BA2250E2-D390-55D5-0E20-E50EF36F635E}"/>
              </a:ext>
            </a:extLst>
          </p:cNvPr>
          <p:cNvSpPr txBox="1"/>
          <p:nvPr/>
        </p:nvSpPr>
        <p:spPr>
          <a:xfrm>
            <a:off x="9265739" y="5880100"/>
            <a:ext cx="673100" cy="300210"/>
          </a:xfrm>
          <a:prstGeom prst="rect">
            <a:avLst/>
          </a:prstGeom>
          <a:noFill/>
        </p:spPr>
        <p:txBody>
          <a:bodyPr wrap="square" rtlCol="0">
            <a:spAutoFit/>
          </a:bodyPr>
          <a:lstStyle/>
          <a:p>
            <a:r>
              <a:rPr lang="fr-FR" sz="1351"/>
              <a:t>95</a:t>
            </a:r>
          </a:p>
        </p:txBody>
      </p:sp>
      <p:sp>
        <p:nvSpPr>
          <p:cNvPr id="15" name="ZoneTexte 14">
            <a:extLst>
              <a:ext uri="{FF2B5EF4-FFF2-40B4-BE49-F238E27FC236}">
                <a16:creationId xmlns:a16="http://schemas.microsoft.com/office/drawing/2014/main" id="{B85069E4-8448-F4E8-5BEE-C374CC63B08E}"/>
              </a:ext>
            </a:extLst>
          </p:cNvPr>
          <p:cNvSpPr txBox="1"/>
          <p:nvPr/>
        </p:nvSpPr>
        <p:spPr>
          <a:xfrm>
            <a:off x="8265041" y="5880100"/>
            <a:ext cx="673100" cy="300210"/>
          </a:xfrm>
          <a:prstGeom prst="rect">
            <a:avLst/>
          </a:prstGeom>
          <a:noFill/>
        </p:spPr>
        <p:txBody>
          <a:bodyPr wrap="square" rtlCol="0">
            <a:spAutoFit/>
          </a:bodyPr>
          <a:lstStyle/>
          <a:p>
            <a:r>
              <a:rPr lang="fr-FR" sz="1351"/>
              <a:t>90</a:t>
            </a:r>
          </a:p>
        </p:txBody>
      </p:sp>
      <p:pic>
        <p:nvPicPr>
          <p:cNvPr id="11" name="Image 10">
            <a:extLst>
              <a:ext uri="{FF2B5EF4-FFF2-40B4-BE49-F238E27FC236}">
                <a16:creationId xmlns:a16="http://schemas.microsoft.com/office/drawing/2014/main" id="{FE2139DA-D755-B432-50BB-393EEFC032F1}"/>
              </a:ext>
            </a:extLst>
          </p:cNvPr>
          <p:cNvPicPr>
            <a:picLocks noChangeAspect="1"/>
          </p:cNvPicPr>
          <p:nvPr/>
        </p:nvPicPr>
        <p:blipFill>
          <a:blip r:embed="rId5"/>
          <a:srcRect r="53268"/>
          <a:stretch>
            <a:fillRect/>
          </a:stretch>
        </p:blipFill>
        <p:spPr>
          <a:xfrm>
            <a:off x="1088052" y="5086265"/>
            <a:ext cx="1420847" cy="794963"/>
          </a:xfrm>
          <a:prstGeom prst="rect">
            <a:avLst/>
          </a:prstGeom>
        </p:spPr>
      </p:pic>
      <p:pic>
        <p:nvPicPr>
          <p:cNvPr id="12" name="Image 11">
            <a:extLst>
              <a:ext uri="{FF2B5EF4-FFF2-40B4-BE49-F238E27FC236}">
                <a16:creationId xmlns:a16="http://schemas.microsoft.com/office/drawing/2014/main" id="{5EF5B517-72D4-371A-DB04-ED5F02F9ABA6}"/>
              </a:ext>
            </a:extLst>
          </p:cNvPr>
          <p:cNvPicPr>
            <a:picLocks noChangeAspect="1"/>
          </p:cNvPicPr>
          <p:nvPr/>
        </p:nvPicPr>
        <p:blipFill>
          <a:blip r:embed="rId5"/>
          <a:srcRect l="52177"/>
          <a:stretch>
            <a:fillRect/>
          </a:stretch>
        </p:blipFill>
        <p:spPr>
          <a:xfrm>
            <a:off x="984413" y="4171349"/>
            <a:ext cx="1454004" cy="794963"/>
          </a:xfrm>
          <a:prstGeom prst="rect">
            <a:avLst/>
          </a:prstGeom>
        </p:spPr>
      </p:pic>
      <p:sp>
        <p:nvSpPr>
          <p:cNvPr id="16" name="ZoneTexte 15">
            <a:extLst>
              <a:ext uri="{FF2B5EF4-FFF2-40B4-BE49-F238E27FC236}">
                <a16:creationId xmlns:a16="http://schemas.microsoft.com/office/drawing/2014/main" id="{15A0D2BE-B50A-7850-76ED-A6864C5D78D5}"/>
              </a:ext>
            </a:extLst>
          </p:cNvPr>
          <p:cNvSpPr txBox="1"/>
          <p:nvPr/>
        </p:nvSpPr>
        <p:spPr>
          <a:xfrm>
            <a:off x="1596420" y="4560152"/>
            <a:ext cx="1254719" cy="379656"/>
          </a:xfrm>
          <a:prstGeom prst="rect">
            <a:avLst/>
          </a:prstGeom>
          <a:noFill/>
        </p:spPr>
        <p:txBody>
          <a:bodyPr wrap="square" rtlCol="0">
            <a:spAutoFit/>
          </a:bodyPr>
          <a:lstStyle/>
          <a:p>
            <a:r>
              <a:rPr lang="fr-FR" sz="1867"/>
              <a:t>Haut</a:t>
            </a:r>
          </a:p>
        </p:txBody>
      </p:sp>
      <p:sp>
        <p:nvSpPr>
          <p:cNvPr id="17" name="ZoneTexte 16">
            <a:extLst>
              <a:ext uri="{FF2B5EF4-FFF2-40B4-BE49-F238E27FC236}">
                <a16:creationId xmlns:a16="http://schemas.microsoft.com/office/drawing/2014/main" id="{7B01507B-4A2F-2916-1347-5B74CC4DDFBE}"/>
              </a:ext>
            </a:extLst>
          </p:cNvPr>
          <p:cNvSpPr txBox="1"/>
          <p:nvPr/>
        </p:nvSpPr>
        <p:spPr>
          <a:xfrm>
            <a:off x="1582276" y="5528876"/>
            <a:ext cx="1254719" cy="379656"/>
          </a:xfrm>
          <a:prstGeom prst="rect">
            <a:avLst/>
          </a:prstGeom>
          <a:noFill/>
        </p:spPr>
        <p:txBody>
          <a:bodyPr wrap="square" rtlCol="0">
            <a:spAutoFit/>
          </a:bodyPr>
          <a:lstStyle/>
          <a:p>
            <a:r>
              <a:rPr lang="fr-FR" sz="1867"/>
              <a:t>Bas</a:t>
            </a:r>
          </a:p>
        </p:txBody>
      </p:sp>
      <p:sp>
        <p:nvSpPr>
          <p:cNvPr id="25" name="Espace réservé du contenu 24">
            <a:extLst>
              <a:ext uri="{FF2B5EF4-FFF2-40B4-BE49-F238E27FC236}">
                <a16:creationId xmlns:a16="http://schemas.microsoft.com/office/drawing/2014/main" id="{54407D11-E8FC-B1CC-E90C-E26C468B4F26}"/>
              </a:ext>
            </a:extLst>
          </p:cNvPr>
          <p:cNvSpPr>
            <a:spLocks noGrp="1"/>
          </p:cNvSpPr>
          <p:nvPr>
            <p:ph idx="1"/>
          </p:nvPr>
        </p:nvSpPr>
        <p:spPr>
          <a:xfrm>
            <a:off x="838200" y="1660525"/>
            <a:ext cx="10515600" cy="4351338"/>
          </a:xfrm>
        </p:spPr>
        <p:txBody>
          <a:bodyPr/>
          <a:lstStyle/>
          <a:p>
            <a:pPr marL="0" indent="0">
              <a:buNone/>
            </a:pPr>
            <a:r>
              <a:rPr lang="fr-FR"/>
              <a:t> </a:t>
            </a:r>
          </a:p>
        </p:txBody>
      </p:sp>
      <p:sp>
        <p:nvSpPr>
          <p:cNvPr id="26" name="Rectangle 25">
            <a:extLst>
              <a:ext uri="{FF2B5EF4-FFF2-40B4-BE49-F238E27FC236}">
                <a16:creationId xmlns:a16="http://schemas.microsoft.com/office/drawing/2014/main" id="{C6758B5F-554B-7290-F7D8-55165AFD82A3}"/>
              </a:ext>
            </a:extLst>
          </p:cNvPr>
          <p:cNvSpPr/>
          <p:nvPr/>
        </p:nvSpPr>
        <p:spPr>
          <a:xfrm>
            <a:off x="7252789" y="193013"/>
            <a:ext cx="4699000" cy="918011"/>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defTabSz="1219170">
              <a:lnSpc>
                <a:spcPct val="90000"/>
              </a:lnSpc>
              <a:spcBef>
                <a:spcPct val="0"/>
              </a:spcBef>
            </a:pPr>
            <a:r>
              <a:rPr lang="fr-FR" sz="3200" spc="-151">
                <a:solidFill>
                  <a:schemeClr val="tx1"/>
                </a:solidFill>
                <a:latin typeface="+mj-lt"/>
                <a:ea typeface="+mj-ea"/>
                <a:cs typeface="+mj-cs"/>
              </a:rPr>
              <a:t>Applicabilité à un mur en pisé concluante</a:t>
            </a:r>
          </a:p>
        </p:txBody>
      </p:sp>
      <p:sp>
        <p:nvSpPr>
          <p:cNvPr id="2" name="Rectangle 1">
            <a:extLst>
              <a:ext uri="{FF2B5EF4-FFF2-40B4-BE49-F238E27FC236}">
                <a16:creationId xmlns:a16="http://schemas.microsoft.com/office/drawing/2014/main" id="{EC17D7BD-26EB-5548-87A9-9006F24A8DC0}"/>
              </a:ext>
            </a:extLst>
          </p:cNvPr>
          <p:cNvSpPr/>
          <p:nvPr/>
        </p:nvSpPr>
        <p:spPr>
          <a:xfrm>
            <a:off x="4049920" y="1595259"/>
            <a:ext cx="823403" cy="4399141"/>
          </a:xfrm>
          <a:prstGeom prst="rect">
            <a:avLst/>
          </a:prstGeom>
          <a:solidFill>
            <a:schemeClr val="bg2">
              <a:lumMod val="90000"/>
              <a:alpha val="37592"/>
            </a:schemeClr>
          </a:solidFill>
          <a:ln>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sz="1351"/>
          </a:p>
        </p:txBody>
      </p:sp>
      <p:sp>
        <p:nvSpPr>
          <p:cNvPr id="6" name="Titre 1">
            <a:extLst>
              <a:ext uri="{FF2B5EF4-FFF2-40B4-BE49-F238E27FC236}">
                <a16:creationId xmlns:a16="http://schemas.microsoft.com/office/drawing/2014/main" id="{6B5D7247-6A6A-C86E-AE3D-CC0B515711E2}"/>
              </a:ext>
            </a:extLst>
          </p:cNvPr>
          <p:cNvSpPr txBox="1">
            <a:spLocks/>
          </p:cNvSpPr>
          <p:nvPr/>
        </p:nvSpPr>
        <p:spPr>
          <a:xfrm>
            <a:off x="235412" y="50079"/>
            <a:ext cx="119565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fr-FR"/>
              <a:t>Suivi du séchage du mur</a:t>
            </a:r>
          </a:p>
        </p:txBody>
      </p:sp>
      <p:sp>
        <p:nvSpPr>
          <p:cNvPr id="3" name="Flèche : chevron 2">
            <a:extLst>
              <a:ext uri="{FF2B5EF4-FFF2-40B4-BE49-F238E27FC236}">
                <a16:creationId xmlns:a16="http://schemas.microsoft.com/office/drawing/2014/main" id="{5D741FA6-7569-15F8-E19C-441CF3B7DE68}"/>
              </a:ext>
            </a:extLst>
          </p:cNvPr>
          <p:cNvSpPr/>
          <p:nvPr/>
        </p:nvSpPr>
        <p:spPr>
          <a:xfrm>
            <a:off x="9245600" y="6561364"/>
            <a:ext cx="2622550" cy="304800"/>
          </a:xfrm>
          <a:prstGeom prst="chevron">
            <a:avLst/>
          </a:prstGeom>
          <a:solidFill>
            <a:srgbClr val="EDEBCD">
              <a:alpha val="25000"/>
            </a:srgbClr>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fr-FR">
                <a:solidFill>
                  <a:srgbClr val="42495C"/>
                </a:solidFill>
              </a:rPr>
              <a:t>Application In-situ</a:t>
            </a:r>
          </a:p>
        </p:txBody>
      </p:sp>
      <p:sp>
        <p:nvSpPr>
          <p:cNvPr id="8" name="Flèche : chevron 7">
            <a:extLst>
              <a:ext uri="{FF2B5EF4-FFF2-40B4-BE49-F238E27FC236}">
                <a16:creationId xmlns:a16="http://schemas.microsoft.com/office/drawing/2014/main" id="{CB61F7AC-6F28-E0BA-B2FD-206945F59BB6}"/>
              </a:ext>
            </a:extLst>
          </p:cNvPr>
          <p:cNvSpPr/>
          <p:nvPr/>
        </p:nvSpPr>
        <p:spPr>
          <a:xfrm>
            <a:off x="1270000" y="6561364"/>
            <a:ext cx="2920999" cy="304800"/>
          </a:xfrm>
          <a:prstGeom prst="chevron">
            <a:avLst/>
          </a:prstGeom>
          <a:solidFill>
            <a:srgbClr val="746569">
              <a:alpha val="27000"/>
            </a:srgbClr>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fr-FR">
                <a:solidFill>
                  <a:schemeClr val="bg1">
                    <a:lumMod val="65000"/>
                  </a:schemeClr>
                </a:solidFill>
              </a:rPr>
              <a:t>NDT |  Propagation</a:t>
            </a:r>
          </a:p>
        </p:txBody>
      </p:sp>
      <p:sp>
        <p:nvSpPr>
          <p:cNvPr id="18" name="Flèche : pentagone 17">
            <a:extLst>
              <a:ext uri="{FF2B5EF4-FFF2-40B4-BE49-F238E27FC236}">
                <a16:creationId xmlns:a16="http://schemas.microsoft.com/office/drawing/2014/main" id="{15733DC6-42DD-9502-2288-2D9156616856}"/>
              </a:ext>
            </a:extLst>
          </p:cNvPr>
          <p:cNvSpPr/>
          <p:nvPr/>
        </p:nvSpPr>
        <p:spPr>
          <a:xfrm>
            <a:off x="0" y="6561364"/>
            <a:ext cx="1426464" cy="304800"/>
          </a:xfrm>
          <a:prstGeom prst="homePlate">
            <a:avLst/>
          </a:prstGeom>
          <a:solidFill>
            <a:schemeClr val="tx1">
              <a:lumMod val="85000"/>
              <a:lumOff val="15000"/>
              <a:alpha val="25000"/>
            </a:schemeClr>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fr-FR">
                <a:solidFill>
                  <a:schemeClr val="tx1">
                    <a:lumMod val="50000"/>
                    <a:lumOff val="50000"/>
                  </a:schemeClr>
                </a:solidFill>
              </a:rPr>
              <a:t>Contexte</a:t>
            </a:r>
          </a:p>
        </p:txBody>
      </p:sp>
      <p:sp>
        <p:nvSpPr>
          <p:cNvPr id="19" name="Flèche : chevron 18">
            <a:extLst>
              <a:ext uri="{FF2B5EF4-FFF2-40B4-BE49-F238E27FC236}">
                <a16:creationId xmlns:a16="http://schemas.microsoft.com/office/drawing/2014/main" id="{6467F8BA-4AE9-E601-009F-41BD5E75E405}"/>
              </a:ext>
            </a:extLst>
          </p:cNvPr>
          <p:cNvSpPr/>
          <p:nvPr/>
        </p:nvSpPr>
        <p:spPr>
          <a:xfrm>
            <a:off x="6785606" y="6561364"/>
            <a:ext cx="2737993" cy="304800"/>
          </a:xfrm>
          <a:prstGeom prst="chevron">
            <a:avLst/>
          </a:prstGeom>
          <a:solidFill>
            <a:srgbClr val="D4C0A5"/>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fr-FR">
                <a:solidFill>
                  <a:srgbClr val="42495C"/>
                </a:solidFill>
              </a:rPr>
              <a:t>Grande échelle</a:t>
            </a:r>
          </a:p>
        </p:txBody>
      </p:sp>
      <p:sp>
        <p:nvSpPr>
          <p:cNvPr id="20" name="Espace réservé du numéro de diapositive 1">
            <a:extLst>
              <a:ext uri="{FF2B5EF4-FFF2-40B4-BE49-F238E27FC236}">
                <a16:creationId xmlns:a16="http://schemas.microsoft.com/office/drawing/2014/main" id="{2216F968-05E4-07F3-1EAA-839DDDBDADC2}"/>
              </a:ext>
            </a:extLst>
          </p:cNvPr>
          <p:cNvSpPr txBox="1">
            <a:spLocks/>
          </p:cNvSpPr>
          <p:nvPr/>
        </p:nvSpPr>
        <p:spPr>
          <a:xfrm>
            <a:off x="11776707" y="6562427"/>
            <a:ext cx="694693" cy="365125"/>
          </a:xfrm>
          <a:prstGeom prst="rect">
            <a:avLst/>
          </a:prstGeom>
        </p:spPr>
        <p:txBody>
          <a:bodyPr vert="horz" lIns="91440" tIns="45720" rIns="91440" bIns="45720" rtlCol="0" anchor="ctr">
            <a:normAutofit lnSpcReduction="10000"/>
          </a:bodyPr>
          <a:lstStyle>
            <a:defPPr>
              <a:defRPr lang="en-US"/>
            </a:defPPr>
            <a:lvl1pPr marL="0" algn="r" defTabSz="914400" rtl="0" eaLnBrk="1" latinLnBrk="0" hangingPunct="1">
              <a:defRPr sz="1200" kern="1200">
                <a:solidFill>
                  <a:schemeClr val="tx1">
                    <a:tint val="82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fr-FR" sz="1800">
                <a:solidFill>
                  <a:schemeClr val="tx1"/>
                </a:solidFill>
              </a:rPr>
              <a:t>27.</a:t>
            </a:r>
          </a:p>
        </p:txBody>
      </p:sp>
      <p:sp>
        <p:nvSpPr>
          <p:cNvPr id="21" name="Flèche : chevron 20">
            <a:extLst>
              <a:ext uri="{FF2B5EF4-FFF2-40B4-BE49-F238E27FC236}">
                <a16:creationId xmlns:a16="http://schemas.microsoft.com/office/drawing/2014/main" id="{193F49DD-663B-BB57-C6A0-3206F0AC7704}"/>
              </a:ext>
            </a:extLst>
          </p:cNvPr>
          <p:cNvSpPr/>
          <p:nvPr/>
        </p:nvSpPr>
        <p:spPr>
          <a:xfrm>
            <a:off x="4034343" y="6561364"/>
            <a:ext cx="2907920" cy="304800"/>
          </a:xfrm>
          <a:prstGeom prst="chevron">
            <a:avLst/>
          </a:prstGeom>
          <a:solidFill>
            <a:srgbClr val="C1AEA3">
              <a:alpha val="25000"/>
            </a:srgbClr>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fr-FR">
                <a:solidFill>
                  <a:schemeClr val="bg1">
                    <a:lumMod val="65000"/>
                  </a:schemeClr>
                </a:solidFill>
              </a:rPr>
              <a:t>Modélisation séchage</a:t>
            </a:r>
          </a:p>
        </p:txBody>
      </p:sp>
    </p:spTree>
    <p:extLst>
      <p:ext uri="{BB962C8B-B14F-4D97-AF65-F5344CB8AC3E}">
        <p14:creationId xmlns:p14="http://schemas.microsoft.com/office/powerpoint/2010/main" val="83821186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A6A78841-6427-E80B-FB57-0AC22C9BBDAF}"/>
            </a:ext>
          </a:extLst>
        </p:cNvPr>
        <p:cNvGrpSpPr/>
        <p:nvPr/>
      </p:nvGrpSpPr>
      <p:grpSpPr>
        <a:xfrm>
          <a:off x="0" y="0"/>
          <a:ext cx="0" cy="0"/>
          <a:chOff x="0" y="0"/>
          <a:chExt cx="0" cy="0"/>
        </a:xfrm>
      </p:grpSpPr>
      <p:graphicFrame>
        <p:nvGraphicFramePr>
          <p:cNvPr id="2" name="Graphique 1">
            <a:extLst>
              <a:ext uri="{FF2B5EF4-FFF2-40B4-BE49-F238E27FC236}">
                <a16:creationId xmlns:a16="http://schemas.microsoft.com/office/drawing/2014/main" id="{4250D8AE-2E56-F290-66CB-FC33598E70C6}"/>
              </a:ext>
            </a:extLst>
          </p:cNvPr>
          <p:cNvGraphicFramePr>
            <a:graphicFrameLocks/>
          </p:cNvGraphicFramePr>
          <p:nvPr>
            <p:extLst>
              <p:ext uri="{D42A27DB-BD31-4B8C-83A1-F6EECF244321}">
                <p14:modId xmlns:p14="http://schemas.microsoft.com/office/powerpoint/2010/main" val="4117077293"/>
              </p:ext>
            </p:extLst>
          </p:nvPr>
        </p:nvGraphicFramePr>
        <p:xfrm>
          <a:off x="357716" y="1375642"/>
          <a:ext cx="11738883" cy="5070703"/>
        </p:xfrm>
        <a:graphic>
          <a:graphicData uri="http://schemas.openxmlformats.org/drawingml/2006/chart">
            <c:chart xmlns:c="http://schemas.openxmlformats.org/drawingml/2006/chart" xmlns:r="http://schemas.openxmlformats.org/officeDocument/2006/relationships" r:id="rId3"/>
          </a:graphicData>
        </a:graphic>
      </p:graphicFrame>
      <p:sp>
        <p:nvSpPr>
          <p:cNvPr id="3" name="Rectangle 2">
            <a:extLst>
              <a:ext uri="{FF2B5EF4-FFF2-40B4-BE49-F238E27FC236}">
                <a16:creationId xmlns:a16="http://schemas.microsoft.com/office/drawing/2014/main" id="{F76E3B26-3AEE-D065-9070-2600C88A1A8C}"/>
              </a:ext>
            </a:extLst>
          </p:cNvPr>
          <p:cNvSpPr/>
          <p:nvPr/>
        </p:nvSpPr>
        <p:spPr>
          <a:xfrm>
            <a:off x="8509000" y="5556773"/>
            <a:ext cx="3683000" cy="1299345"/>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sz="2400"/>
          </a:p>
        </p:txBody>
      </p:sp>
      <p:sp>
        <p:nvSpPr>
          <p:cNvPr id="6" name="Rectangle 5">
            <a:extLst>
              <a:ext uri="{FF2B5EF4-FFF2-40B4-BE49-F238E27FC236}">
                <a16:creationId xmlns:a16="http://schemas.microsoft.com/office/drawing/2014/main" id="{DCBD001A-38E8-9376-641E-6F77EE57EC66}"/>
              </a:ext>
            </a:extLst>
          </p:cNvPr>
          <p:cNvSpPr/>
          <p:nvPr/>
        </p:nvSpPr>
        <p:spPr>
          <a:xfrm>
            <a:off x="9190567" y="3469830"/>
            <a:ext cx="2870200" cy="24384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fr-FR" sz="1351"/>
          </a:p>
        </p:txBody>
      </p:sp>
      <p:sp>
        <p:nvSpPr>
          <p:cNvPr id="17" name="ZoneTexte 16">
            <a:extLst>
              <a:ext uri="{FF2B5EF4-FFF2-40B4-BE49-F238E27FC236}">
                <a16:creationId xmlns:a16="http://schemas.microsoft.com/office/drawing/2014/main" id="{F9C7592A-64E3-6A1C-3502-3ABDE007EECD}"/>
              </a:ext>
            </a:extLst>
          </p:cNvPr>
          <p:cNvSpPr txBox="1"/>
          <p:nvPr/>
        </p:nvSpPr>
        <p:spPr>
          <a:xfrm>
            <a:off x="1101088" y="1704934"/>
            <a:ext cx="6102349" cy="486287"/>
          </a:xfrm>
          <a:prstGeom prst="rect">
            <a:avLst/>
          </a:prstGeom>
          <a:noFill/>
        </p:spPr>
        <p:txBody>
          <a:bodyPr wrap="square">
            <a:spAutoFit/>
          </a:bodyPr>
          <a:lstStyle/>
          <a:p>
            <a:pPr algn="ctr" rtl="0">
              <a:defRPr sz="1920" b="1" i="0" u="none" strike="noStrike" kern="1200" baseline="0">
                <a:solidFill>
                  <a:srgbClr val="44546A"/>
                </a:solidFill>
                <a:latin typeface="+mn-lt"/>
                <a:ea typeface="+mn-ea"/>
                <a:cs typeface="+mn-cs"/>
              </a:defRPr>
            </a:pPr>
            <a:r>
              <a:rPr lang="fr-FR" sz="2560"/>
              <a:t>Vitesse de propagation au haut du mur</a:t>
            </a:r>
          </a:p>
        </p:txBody>
      </p:sp>
      <p:pic>
        <p:nvPicPr>
          <p:cNvPr id="7" name="Image 6">
            <a:extLst>
              <a:ext uri="{FF2B5EF4-FFF2-40B4-BE49-F238E27FC236}">
                <a16:creationId xmlns:a16="http://schemas.microsoft.com/office/drawing/2014/main" id="{99DDFFE5-756D-F90A-56A7-E8162D786E20}"/>
              </a:ext>
            </a:extLst>
          </p:cNvPr>
          <p:cNvPicPr>
            <a:picLocks noChangeAspect="1"/>
          </p:cNvPicPr>
          <p:nvPr/>
        </p:nvPicPr>
        <p:blipFill>
          <a:blip r:embed="rId4"/>
          <a:stretch>
            <a:fillRect/>
          </a:stretch>
        </p:blipFill>
        <p:spPr>
          <a:xfrm>
            <a:off x="8933467" y="2235277"/>
            <a:ext cx="1919608" cy="1238032"/>
          </a:xfrm>
          <a:prstGeom prst="rect">
            <a:avLst/>
          </a:prstGeom>
        </p:spPr>
      </p:pic>
      <p:sp>
        <p:nvSpPr>
          <p:cNvPr id="11" name="Ellipse 10">
            <a:extLst>
              <a:ext uri="{FF2B5EF4-FFF2-40B4-BE49-F238E27FC236}">
                <a16:creationId xmlns:a16="http://schemas.microsoft.com/office/drawing/2014/main" id="{00820579-08BB-BE7F-8ABC-11317B8CB0A9}"/>
              </a:ext>
            </a:extLst>
          </p:cNvPr>
          <p:cNvSpPr/>
          <p:nvPr/>
        </p:nvSpPr>
        <p:spPr>
          <a:xfrm>
            <a:off x="9429767" y="2645102"/>
            <a:ext cx="165100" cy="16796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sz="2400"/>
          </a:p>
        </p:txBody>
      </p:sp>
      <p:sp>
        <p:nvSpPr>
          <p:cNvPr id="12" name="Ellipse 11">
            <a:extLst>
              <a:ext uri="{FF2B5EF4-FFF2-40B4-BE49-F238E27FC236}">
                <a16:creationId xmlns:a16="http://schemas.microsoft.com/office/drawing/2014/main" id="{7E098BA1-DD40-F1DF-6C3F-1BECB1DE373B}"/>
              </a:ext>
            </a:extLst>
          </p:cNvPr>
          <p:cNvSpPr/>
          <p:nvPr/>
        </p:nvSpPr>
        <p:spPr>
          <a:xfrm>
            <a:off x="9810721" y="2460932"/>
            <a:ext cx="165100" cy="167965"/>
          </a:xfrm>
          <a:prstGeom prst="ellipse">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fr-FR" sz="2400"/>
          </a:p>
        </p:txBody>
      </p:sp>
      <p:sp>
        <p:nvSpPr>
          <p:cNvPr id="13" name="Ellipse 12">
            <a:extLst>
              <a:ext uri="{FF2B5EF4-FFF2-40B4-BE49-F238E27FC236}">
                <a16:creationId xmlns:a16="http://schemas.microsoft.com/office/drawing/2014/main" id="{55E4EB07-6609-62C5-446D-02F56C5F5E5E}"/>
              </a:ext>
            </a:extLst>
          </p:cNvPr>
          <p:cNvSpPr/>
          <p:nvPr/>
        </p:nvSpPr>
        <p:spPr>
          <a:xfrm>
            <a:off x="10350518" y="2460932"/>
            <a:ext cx="165100" cy="167965"/>
          </a:xfrm>
          <a:prstGeom prst="ellipse">
            <a:avLst/>
          </a:prstGeom>
          <a:solidFill>
            <a:schemeClr val="accent6">
              <a:lumMod val="20000"/>
              <a:lumOff val="80000"/>
            </a:schemeClr>
          </a:solidFill>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fr-FR" sz="2400"/>
          </a:p>
        </p:txBody>
      </p:sp>
      <p:pic>
        <p:nvPicPr>
          <p:cNvPr id="5" name="Image 4">
            <a:extLst>
              <a:ext uri="{FF2B5EF4-FFF2-40B4-BE49-F238E27FC236}">
                <a16:creationId xmlns:a16="http://schemas.microsoft.com/office/drawing/2014/main" id="{B73A19F8-A3B2-06D5-8C8C-4671E7F9A15F}"/>
              </a:ext>
            </a:extLst>
          </p:cNvPr>
          <p:cNvPicPr>
            <a:picLocks noChangeAspect="1"/>
          </p:cNvPicPr>
          <p:nvPr/>
        </p:nvPicPr>
        <p:blipFill>
          <a:blip r:embed="rId5">
            <a:duotone>
              <a:prstClr val="black"/>
              <a:schemeClr val="accent3">
                <a:tint val="45000"/>
                <a:satMod val="400000"/>
              </a:schemeClr>
            </a:duotone>
          </a:blip>
          <a:srcRect l="76706" t="22405" r="1866" b="48643"/>
          <a:stretch>
            <a:fillRect/>
          </a:stretch>
        </p:blipFill>
        <p:spPr>
          <a:xfrm>
            <a:off x="8629459" y="3724860"/>
            <a:ext cx="2227000" cy="1299345"/>
          </a:xfrm>
          <a:prstGeom prst="rect">
            <a:avLst/>
          </a:prstGeom>
        </p:spPr>
      </p:pic>
      <p:pic>
        <p:nvPicPr>
          <p:cNvPr id="8" name="Image 7">
            <a:extLst>
              <a:ext uri="{FF2B5EF4-FFF2-40B4-BE49-F238E27FC236}">
                <a16:creationId xmlns:a16="http://schemas.microsoft.com/office/drawing/2014/main" id="{EA4FB250-A12D-01A5-BE42-574D4F510EA6}"/>
              </a:ext>
            </a:extLst>
          </p:cNvPr>
          <p:cNvPicPr>
            <a:picLocks noChangeAspect="1"/>
          </p:cNvPicPr>
          <p:nvPr/>
        </p:nvPicPr>
        <p:blipFill>
          <a:blip r:embed="rId5"/>
          <a:srcRect l="76706" t="51357" r="1866" b="34226"/>
          <a:stretch>
            <a:fillRect/>
          </a:stretch>
        </p:blipFill>
        <p:spPr>
          <a:xfrm>
            <a:off x="8629459" y="5024204"/>
            <a:ext cx="2227000" cy="647015"/>
          </a:xfrm>
          <a:prstGeom prst="rect">
            <a:avLst/>
          </a:prstGeom>
        </p:spPr>
      </p:pic>
      <p:sp>
        <p:nvSpPr>
          <p:cNvPr id="9" name="Titre 1">
            <a:extLst>
              <a:ext uri="{FF2B5EF4-FFF2-40B4-BE49-F238E27FC236}">
                <a16:creationId xmlns:a16="http://schemas.microsoft.com/office/drawing/2014/main" id="{4CAB029E-A73C-A7C9-E284-4716EF5030BF}"/>
              </a:ext>
            </a:extLst>
          </p:cNvPr>
          <p:cNvSpPr txBox="1">
            <a:spLocks/>
          </p:cNvSpPr>
          <p:nvPr/>
        </p:nvSpPr>
        <p:spPr>
          <a:xfrm>
            <a:off x="235412" y="50079"/>
            <a:ext cx="119565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fr-FR"/>
              <a:t>Détection d’anomalie</a:t>
            </a:r>
          </a:p>
        </p:txBody>
      </p:sp>
      <mc:AlternateContent xmlns:mc="http://schemas.openxmlformats.org/markup-compatibility/2006" xmlns:a14="http://schemas.microsoft.com/office/drawing/2010/main">
        <mc:Choice Requires="a14">
          <p:sp>
            <p:nvSpPr>
              <p:cNvPr id="10" name="ZoneTexte 9">
                <a:extLst>
                  <a:ext uri="{FF2B5EF4-FFF2-40B4-BE49-F238E27FC236}">
                    <a16:creationId xmlns:a16="http://schemas.microsoft.com/office/drawing/2014/main" id="{17F9F9D4-C981-4652-0044-45AF35E26EE9}"/>
                  </a:ext>
                </a:extLst>
              </p:cNvPr>
              <p:cNvSpPr txBox="1"/>
              <p:nvPr/>
            </p:nvSpPr>
            <p:spPr>
              <a:xfrm>
                <a:off x="5464910" y="379234"/>
                <a:ext cx="7191114" cy="1173270"/>
              </a:xfrm>
              <a:prstGeom prst="rect">
                <a:avLst/>
              </a:prstGeom>
              <a:noFill/>
            </p:spPr>
            <p:txBody>
              <a:bodyPr wrap="square">
                <a:spAutoFit/>
              </a:bodyPr>
              <a:lstStyle/>
              <a:p>
                <a:pPr>
                  <a:lnSpc>
                    <a:spcPct val="107000"/>
                  </a:lnSpc>
                  <a:spcAft>
                    <a:spcPts val="800"/>
                  </a:spcAft>
                </a:pPr>
                <a14:m>
                  <m:oMathPara xmlns:m="http://schemas.openxmlformats.org/officeDocument/2006/math">
                    <m:oMathParaPr>
                      <m:jc m:val="centerGroup"/>
                    </m:oMathParaPr>
                    <m:oMath xmlns:m="http://schemas.openxmlformats.org/officeDocument/2006/math">
                      <m:sSub>
                        <m:sSubPr>
                          <m:ctrlPr>
                            <a:rPr lang="en-US" sz="2000" i="1" kern="100" smtClean="0">
                              <a:effectLst/>
                              <a:latin typeface="Cambria Math" panose="02040503050406030204" pitchFamily="18" charset="0"/>
                              <a:ea typeface="Calibri" panose="020F0502020204030204" pitchFamily="34" charset="0"/>
                              <a:cs typeface="Times New Roman" panose="02020603050405020304" pitchFamily="18" charset="0"/>
                            </a:rPr>
                          </m:ctrlPr>
                        </m:sSubPr>
                        <m:e>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𝑉</m:t>
                          </m:r>
                        </m:e>
                        <m:sub>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𝑝</m:t>
                          </m:r>
                        </m:sub>
                      </m:sSub>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m:t>
                      </m:r>
                      <m:rad>
                        <m:radPr>
                          <m:degHide m:val="on"/>
                          <m:ctrlPr>
                            <a:rPr lang="en-US" sz="2000" i="1" kern="100">
                              <a:effectLst/>
                              <a:latin typeface="Cambria Math" panose="02040503050406030204" pitchFamily="18" charset="0"/>
                              <a:ea typeface="Calibri" panose="020F0502020204030204" pitchFamily="34" charset="0"/>
                              <a:cs typeface="Times New Roman" panose="02020603050405020304" pitchFamily="18" charset="0"/>
                            </a:rPr>
                          </m:ctrlPr>
                        </m:radPr>
                        <m:deg/>
                        <m:e>
                          <m:f>
                            <m:fPr>
                              <m:ctrlPr>
                                <a:rPr lang="en-US" sz="2000" i="1" kern="100">
                                  <a:effectLst/>
                                  <a:latin typeface="Cambria Math" panose="02040503050406030204" pitchFamily="18" charset="0"/>
                                  <a:ea typeface="Calibri" panose="020F0502020204030204" pitchFamily="34" charset="0"/>
                                  <a:cs typeface="Times New Roman" panose="02020603050405020304" pitchFamily="18" charset="0"/>
                                </a:rPr>
                              </m:ctrlPr>
                            </m:fPr>
                            <m:num>
                              <m:r>
                                <a:rPr lang="fr-FR" sz="2000" b="0" i="1" kern="100" smtClean="0">
                                  <a:effectLst/>
                                  <a:latin typeface="Cambria Math" panose="02040503050406030204" pitchFamily="18" charset="0"/>
                                  <a:ea typeface="Calibri" panose="020F0502020204030204" pitchFamily="34" charset="0"/>
                                  <a:cs typeface="Times New Roman" panose="02020603050405020304" pitchFamily="18" charset="0"/>
                                </a:rPr>
                                <m:t>𝑀</m:t>
                              </m:r>
                            </m:num>
                            <m:den>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𝜌</m:t>
                              </m:r>
                            </m:den>
                          </m:f>
                        </m:e>
                      </m:rad>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m:t>
                      </m:r>
                      <m:rad>
                        <m:radPr>
                          <m:degHide m:val="on"/>
                          <m:ctrlPr>
                            <a:rPr lang="en-US" sz="2000" i="1" kern="100">
                              <a:effectLst/>
                              <a:latin typeface="Cambria Math" panose="02040503050406030204" pitchFamily="18" charset="0"/>
                              <a:ea typeface="Calibri" panose="020F0502020204030204" pitchFamily="34" charset="0"/>
                              <a:cs typeface="Times New Roman" panose="02020603050405020304" pitchFamily="18" charset="0"/>
                            </a:rPr>
                          </m:ctrlPr>
                        </m:radPr>
                        <m:deg/>
                        <m:e>
                          <m:f>
                            <m:fPr>
                              <m:ctrlPr>
                                <a:rPr lang="en-US" sz="2000" i="1" kern="100">
                                  <a:effectLst/>
                                  <a:latin typeface="Cambria Math" panose="02040503050406030204" pitchFamily="18" charset="0"/>
                                  <a:ea typeface="Calibri" panose="020F0502020204030204" pitchFamily="34" charset="0"/>
                                  <a:cs typeface="Times New Roman" panose="02020603050405020304" pitchFamily="18" charset="0"/>
                                </a:rPr>
                              </m:ctrlPr>
                            </m:fPr>
                            <m:num>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𝐸</m:t>
                              </m:r>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(1−</m:t>
                              </m:r>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𝜈</m:t>
                              </m:r>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m:t>
                              </m:r>
                            </m:num>
                            <m:den>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𝜌</m:t>
                              </m:r>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(1+</m:t>
                              </m:r>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𝜈</m:t>
                              </m:r>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)(1−2</m:t>
                              </m:r>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𝜈</m:t>
                              </m:r>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m:t>
                              </m:r>
                            </m:den>
                          </m:f>
                        </m:e>
                      </m:rad>
                    </m:oMath>
                  </m:oMathPara>
                </a14:m>
                <a:endParaRPr lang="en-US" sz="2000" kern="100">
                  <a:effectLst/>
                  <a:latin typeface="Calibri" panose="020F0502020204030204" pitchFamily="34" charset="0"/>
                  <a:ea typeface="Calibri" panose="020F0502020204030204" pitchFamily="34" charset="0"/>
                  <a:cs typeface="Times New Roman" panose="02020603050405020304" pitchFamily="18" charset="0"/>
                </a:endParaRPr>
              </a:p>
            </p:txBody>
          </p:sp>
        </mc:Choice>
        <mc:Fallback xmlns="">
          <p:sp>
            <p:nvSpPr>
              <p:cNvPr id="10" name="ZoneTexte 9">
                <a:extLst>
                  <a:ext uri="{FF2B5EF4-FFF2-40B4-BE49-F238E27FC236}">
                    <a16:creationId xmlns:a16="http://schemas.microsoft.com/office/drawing/2014/main" id="{17F9F9D4-C981-4652-0044-45AF35E26EE9}"/>
                  </a:ext>
                </a:extLst>
              </p:cNvPr>
              <p:cNvSpPr txBox="1">
                <a:spLocks noRot="1" noChangeAspect="1" noMove="1" noResize="1" noEditPoints="1" noAdjustHandles="1" noChangeArrowheads="1" noChangeShapeType="1" noTextEdit="1"/>
              </p:cNvSpPr>
              <p:nvPr/>
            </p:nvSpPr>
            <p:spPr>
              <a:xfrm>
                <a:off x="5464910" y="379234"/>
                <a:ext cx="7191114" cy="1173270"/>
              </a:xfrm>
              <a:prstGeom prst="rect">
                <a:avLst/>
              </a:prstGeom>
              <a:blipFill>
                <a:blip r:embed="rId6"/>
                <a:stretch>
                  <a:fillRect/>
                </a:stretch>
              </a:blipFill>
            </p:spPr>
            <p:txBody>
              <a:bodyPr/>
              <a:lstStyle/>
              <a:p>
                <a:r>
                  <a:rPr lang="en-US">
                    <a:noFill/>
                  </a:rPr>
                  <a:t> </a:t>
                </a:r>
              </a:p>
            </p:txBody>
          </p:sp>
        </mc:Fallback>
      </mc:AlternateContent>
      <p:sp>
        <p:nvSpPr>
          <p:cNvPr id="14" name="Flèche : chevron 13">
            <a:extLst>
              <a:ext uri="{FF2B5EF4-FFF2-40B4-BE49-F238E27FC236}">
                <a16:creationId xmlns:a16="http://schemas.microsoft.com/office/drawing/2014/main" id="{681D98D0-7EF1-9F2A-1579-E4BB431C8418}"/>
              </a:ext>
            </a:extLst>
          </p:cNvPr>
          <p:cNvSpPr/>
          <p:nvPr/>
        </p:nvSpPr>
        <p:spPr>
          <a:xfrm>
            <a:off x="9245600" y="6561364"/>
            <a:ext cx="2622550" cy="304800"/>
          </a:xfrm>
          <a:prstGeom prst="chevron">
            <a:avLst/>
          </a:prstGeom>
          <a:solidFill>
            <a:srgbClr val="EDEBCD">
              <a:alpha val="25000"/>
            </a:srgbClr>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fr-FR">
                <a:solidFill>
                  <a:srgbClr val="42495C"/>
                </a:solidFill>
              </a:rPr>
              <a:t>Application In-situ</a:t>
            </a:r>
          </a:p>
        </p:txBody>
      </p:sp>
      <p:sp>
        <p:nvSpPr>
          <p:cNvPr id="15" name="Flèche : chevron 14">
            <a:extLst>
              <a:ext uri="{FF2B5EF4-FFF2-40B4-BE49-F238E27FC236}">
                <a16:creationId xmlns:a16="http://schemas.microsoft.com/office/drawing/2014/main" id="{2D384DCF-7BB7-31BC-A082-763DEF182D9E}"/>
              </a:ext>
            </a:extLst>
          </p:cNvPr>
          <p:cNvSpPr/>
          <p:nvPr/>
        </p:nvSpPr>
        <p:spPr>
          <a:xfrm>
            <a:off x="1270000" y="6561364"/>
            <a:ext cx="2920999" cy="304800"/>
          </a:xfrm>
          <a:prstGeom prst="chevron">
            <a:avLst/>
          </a:prstGeom>
          <a:solidFill>
            <a:srgbClr val="746569">
              <a:alpha val="27000"/>
            </a:srgbClr>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fr-FR">
                <a:solidFill>
                  <a:schemeClr val="bg1">
                    <a:lumMod val="65000"/>
                  </a:schemeClr>
                </a:solidFill>
              </a:rPr>
              <a:t>NDT |  Propagation</a:t>
            </a:r>
          </a:p>
        </p:txBody>
      </p:sp>
      <p:sp>
        <p:nvSpPr>
          <p:cNvPr id="16" name="Flèche : pentagone 15">
            <a:extLst>
              <a:ext uri="{FF2B5EF4-FFF2-40B4-BE49-F238E27FC236}">
                <a16:creationId xmlns:a16="http://schemas.microsoft.com/office/drawing/2014/main" id="{008F55EB-F46F-BCE4-8F31-93C4B5D31ABB}"/>
              </a:ext>
            </a:extLst>
          </p:cNvPr>
          <p:cNvSpPr/>
          <p:nvPr/>
        </p:nvSpPr>
        <p:spPr>
          <a:xfrm>
            <a:off x="0" y="6561364"/>
            <a:ext cx="1426464" cy="304800"/>
          </a:xfrm>
          <a:prstGeom prst="homePlate">
            <a:avLst/>
          </a:prstGeom>
          <a:solidFill>
            <a:schemeClr val="tx1">
              <a:lumMod val="85000"/>
              <a:lumOff val="15000"/>
              <a:alpha val="25000"/>
            </a:schemeClr>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fr-FR">
                <a:solidFill>
                  <a:schemeClr val="tx1">
                    <a:lumMod val="50000"/>
                    <a:lumOff val="50000"/>
                  </a:schemeClr>
                </a:solidFill>
              </a:rPr>
              <a:t>Contexte</a:t>
            </a:r>
          </a:p>
        </p:txBody>
      </p:sp>
      <p:sp>
        <p:nvSpPr>
          <p:cNvPr id="18" name="Flèche : chevron 17">
            <a:extLst>
              <a:ext uri="{FF2B5EF4-FFF2-40B4-BE49-F238E27FC236}">
                <a16:creationId xmlns:a16="http://schemas.microsoft.com/office/drawing/2014/main" id="{E477ABB8-B8B0-C8DE-3D48-235526DF6577}"/>
              </a:ext>
            </a:extLst>
          </p:cNvPr>
          <p:cNvSpPr/>
          <p:nvPr/>
        </p:nvSpPr>
        <p:spPr>
          <a:xfrm>
            <a:off x="6785606" y="6561364"/>
            <a:ext cx="2737993" cy="304800"/>
          </a:xfrm>
          <a:prstGeom prst="chevron">
            <a:avLst/>
          </a:prstGeom>
          <a:solidFill>
            <a:srgbClr val="D4C0A5"/>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fr-FR">
                <a:solidFill>
                  <a:srgbClr val="42495C"/>
                </a:solidFill>
              </a:rPr>
              <a:t>Grande échelle</a:t>
            </a:r>
          </a:p>
        </p:txBody>
      </p:sp>
      <p:sp>
        <p:nvSpPr>
          <p:cNvPr id="19" name="Espace réservé du numéro de diapositive 1">
            <a:extLst>
              <a:ext uri="{FF2B5EF4-FFF2-40B4-BE49-F238E27FC236}">
                <a16:creationId xmlns:a16="http://schemas.microsoft.com/office/drawing/2014/main" id="{6EB9EF9D-64FD-F6EA-BA20-EC2F48B5E98A}"/>
              </a:ext>
            </a:extLst>
          </p:cNvPr>
          <p:cNvSpPr txBox="1">
            <a:spLocks/>
          </p:cNvSpPr>
          <p:nvPr/>
        </p:nvSpPr>
        <p:spPr>
          <a:xfrm>
            <a:off x="11776707" y="6562427"/>
            <a:ext cx="694693" cy="365125"/>
          </a:xfrm>
          <a:prstGeom prst="rect">
            <a:avLst/>
          </a:prstGeom>
        </p:spPr>
        <p:txBody>
          <a:bodyPr vert="horz" lIns="91440" tIns="45720" rIns="91440" bIns="45720" rtlCol="0" anchor="ctr">
            <a:normAutofit lnSpcReduction="10000"/>
          </a:bodyPr>
          <a:lstStyle>
            <a:defPPr>
              <a:defRPr lang="en-US"/>
            </a:defPPr>
            <a:lvl1pPr marL="0" algn="r" defTabSz="914400" rtl="0" eaLnBrk="1" latinLnBrk="0" hangingPunct="1">
              <a:defRPr sz="1200" kern="1200">
                <a:solidFill>
                  <a:schemeClr val="tx1">
                    <a:tint val="82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fr-FR" sz="1800">
                <a:solidFill>
                  <a:schemeClr val="tx1"/>
                </a:solidFill>
              </a:rPr>
              <a:t>28.</a:t>
            </a:r>
          </a:p>
        </p:txBody>
      </p:sp>
      <p:sp>
        <p:nvSpPr>
          <p:cNvPr id="20" name="Flèche : chevron 19">
            <a:extLst>
              <a:ext uri="{FF2B5EF4-FFF2-40B4-BE49-F238E27FC236}">
                <a16:creationId xmlns:a16="http://schemas.microsoft.com/office/drawing/2014/main" id="{95A65523-DDD1-EC86-668F-38009F07712E}"/>
              </a:ext>
            </a:extLst>
          </p:cNvPr>
          <p:cNvSpPr/>
          <p:nvPr/>
        </p:nvSpPr>
        <p:spPr>
          <a:xfrm>
            <a:off x="4034343" y="6561364"/>
            <a:ext cx="2907920" cy="304800"/>
          </a:xfrm>
          <a:prstGeom prst="chevron">
            <a:avLst/>
          </a:prstGeom>
          <a:solidFill>
            <a:srgbClr val="C1AEA3">
              <a:alpha val="25000"/>
            </a:srgbClr>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fr-FR">
                <a:solidFill>
                  <a:schemeClr val="bg1">
                    <a:lumMod val="65000"/>
                  </a:schemeClr>
                </a:solidFill>
              </a:rPr>
              <a:t>Modélisation séchage</a:t>
            </a:r>
          </a:p>
        </p:txBody>
      </p:sp>
    </p:spTree>
    <p:extLst>
      <p:ext uri="{BB962C8B-B14F-4D97-AF65-F5344CB8AC3E}">
        <p14:creationId xmlns:p14="http://schemas.microsoft.com/office/powerpoint/2010/main" val="410229787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FFBEFD99-A01E-DD8D-3340-14680729995E}"/>
            </a:ext>
          </a:extLst>
        </p:cNvPr>
        <p:cNvGrpSpPr/>
        <p:nvPr/>
      </p:nvGrpSpPr>
      <p:grpSpPr>
        <a:xfrm>
          <a:off x="0" y="0"/>
          <a:ext cx="0" cy="0"/>
          <a:chOff x="0" y="0"/>
          <a:chExt cx="0" cy="0"/>
        </a:xfrm>
      </p:grpSpPr>
      <p:graphicFrame>
        <p:nvGraphicFramePr>
          <p:cNvPr id="4" name="Graphique 3">
            <a:extLst>
              <a:ext uri="{FF2B5EF4-FFF2-40B4-BE49-F238E27FC236}">
                <a16:creationId xmlns:a16="http://schemas.microsoft.com/office/drawing/2014/main" id="{E0D08645-7259-B3EE-33E9-D094748D3F55}"/>
              </a:ext>
            </a:extLst>
          </p:cNvPr>
          <p:cNvGraphicFramePr>
            <a:graphicFrameLocks/>
          </p:cNvGraphicFramePr>
          <p:nvPr>
            <p:extLst>
              <p:ext uri="{D42A27DB-BD31-4B8C-83A1-F6EECF244321}">
                <p14:modId xmlns:p14="http://schemas.microsoft.com/office/powerpoint/2010/main" val="1493486915"/>
              </p:ext>
            </p:extLst>
          </p:nvPr>
        </p:nvGraphicFramePr>
        <p:xfrm>
          <a:off x="161034" y="1590787"/>
          <a:ext cx="9351283" cy="4791875"/>
        </p:xfrm>
        <a:graphic>
          <a:graphicData uri="http://schemas.openxmlformats.org/drawingml/2006/chart">
            <c:chart xmlns:c="http://schemas.openxmlformats.org/drawingml/2006/chart" xmlns:r="http://schemas.openxmlformats.org/officeDocument/2006/relationships" r:id="rId3"/>
          </a:graphicData>
        </a:graphic>
      </p:graphicFrame>
      <p:sp>
        <p:nvSpPr>
          <p:cNvPr id="3" name="Rectangle 2">
            <a:extLst>
              <a:ext uri="{FF2B5EF4-FFF2-40B4-BE49-F238E27FC236}">
                <a16:creationId xmlns:a16="http://schemas.microsoft.com/office/drawing/2014/main" id="{81A94B59-1C81-614F-E797-31FC62FFA5DA}"/>
              </a:ext>
            </a:extLst>
          </p:cNvPr>
          <p:cNvSpPr/>
          <p:nvPr/>
        </p:nvSpPr>
        <p:spPr>
          <a:xfrm>
            <a:off x="8509000" y="5556773"/>
            <a:ext cx="3683000" cy="1299345"/>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sz="2400"/>
          </a:p>
        </p:txBody>
      </p:sp>
      <p:sp>
        <p:nvSpPr>
          <p:cNvPr id="6" name="Rectangle 5">
            <a:extLst>
              <a:ext uri="{FF2B5EF4-FFF2-40B4-BE49-F238E27FC236}">
                <a16:creationId xmlns:a16="http://schemas.microsoft.com/office/drawing/2014/main" id="{5F012717-2C8D-3746-466A-962E1F88ABEC}"/>
              </a:ext>
            </a:extLst>
          </p:cNvPr>
          <p:cNvSpPr/>
          <p:nvPr/>
        </p:nvSpPr>
        <p:spPr>
          <a:xfrm>
            <a:off x="9190567" y="3469830"/>
            <a:ext cx="2870200" cy="24384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fr-FR" sz="1351"/>
          </a:p>
        </p:txBody>
      </p:sp>
      <p:sp>
        <p:nvSpPr>
          <p:cNvPr id="17" name="ZoneTexte 16">
            <a:extLst>
              <a:ext uri="{FF2B5EF4-FFF2-40B4-BE49-F238E27FC236}">
                <a16:creationId xmlns:a16="http://schemas.microsoft.com/office/drawing/2014/main" id="{0923C409-9594-59DA-141E-233799AEFBF7}"/>
              </a:ext>
            </a:extLst>
          </p:cNvPr>
          <p:cNvSpPr txBox="1"/>
          <p:nvPr/>
        </p:nvSpPr>
        <p:spPr>
          <a:xfrm>
            <a:off x="1101088" y="1704934"/>
            <a:ext cx="6102349" cy="486287"/>
          </a:xfrm>
          <a:prstGeom prst="rect">
            <a:avLst/>
          </a:prstGeom>
          <a:noFill/>
        </p:spPr>
        <p:txBody>
          <a:bodyPr wrap="square">
            <a:spAutoFit/>
          </a:bodyPr>
          <a:lstStyle/>
          <a:p>
            <a:pPr algn="ctr" rtl="0">
              <a:defRPr sz="1920" b="1" i="0" u="none" strike="noStrike" kern="1200" baseline="0">
                <a:solidFill>
                  <a:srgbClr val="44546A"/>
                </a:solidFill>
                <a:latin typeface="+mn-lt"/>
                <a:ea typeface="+mn-ea"/>
                <a:cs typeface="+mn-cs"/>
              </a:defRPr>
            </a:pPr>
            <a:r>
              <a:rPr lang="fr-FR" sz="2560"/>
              <a:t>Vitesse de propagation au haut du mur</a:t>
            </a:r>
          </a:p>
        </p:txBody>
      </p:sp>
      <p:pic>
        <p:nvPicPr>
          <p:cNvPr id="7" name="Image 6">
            <a:extLst>
              <a:ext uri="{FF2B5EF4-FFF2-40B4-BE49-F238E27FC236}">
                <a16:creationId xmlns:a16="http://schemas.microsoft.com/office/drawing/2014/main" id="{D74ECD6A-40F8-FD53-62DA-A0967BCDF785}"/>
              </a:ext>
            </a:extLst>
          </p:cNvPr>
          <p:cNvPicPr>
            <a:picLocks noChangeAspect="1"/>
          </p:cNvPicPr>
          <p:nvPr/>
        </p:nvPicPr>
        <p:blipFill>
          <a:blip r:embed="rId4"/>
          <a:stretch>
            <a:fillRect/>
          </a:stretch>
        </p:blipFill>
        <p:spPr>
          <a:xfrm>
            <a:off x="8933467" y="2235277"/>
            <a:ext cx="1919608" cy="1238032"/>
          </a:xfrm>
          <a:prstGeom prst="rect">
            <a:avLst/>
          </a:prstGeom>
        </p:spPr>
      </p:pic>
      <p:sp>
        <p:nvSpPr>
          <p:cNvPr id="11" name="Ellipse 10">
            <a:extLst>
              <a:ext uri="{FF2B5EF4-FFF2-40B4-BE49-F238E27FC236}">
                <a16:creationId xmlns:a16="http://schemas.microsoft.com/office/drawing/2014/main" id="{0E909A8F-EF63-8290-DBB0-F68EDAF14CE9}"/>
              </a:ext>
            </a:extLst>
          </p:cNvPr>
          <p:cNvSpPr/>
          <p:nvPr/>
        </p:nvSpPr>
        <p:spPr>
          <a:xfrm>
            <a:off x="9429767" y="2873702"/>
            <a:ext cx="165100" cy="16796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sz="2400"/>
          </a:p>
        </p:txBody>
      </p:sp>
      <p:sp>
        <p:nvSpPr>
          <p:cNvPr id="12" name="Ellipse 11">
            <a:extLst>
              <a:ext uri="{FF2B5EF4-FFF2-40B4-BE49-F238E27FC236}">
                <a16:creationId xmlns:a16="http://schemas.microsoft.com/office/drawing/2014/main" id="{7A9AE353-71BF-48BC-42BF-ABD185A880C3}"/>
              </a:ext>
            </a:extLst>
          </p:cNvPr>
          <p:cNvSpPr/>
          <p:nvPr/>
        </p:nvSpPr>
        <p:spPr>
          <a:xfrm>
            <a:off x="9810721" y="2689532"/>
            <a:ext cx="165100" cy="167965"/>
          </a:xfrm>
          <a:prstGeom prst="ellipse">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fr-FR" sz="2400"/>
          </a:p>
        </p:txBody>
      </p:sp>
      <p:sp>
        <p:nvSpPr>
          <p:cNvPr id="13" name="Ellipse 12">
            <a:extLst>
              <a:ext uri="{FF2B5EF4-FFF2-40B4-BE49-F238E27FC236}">
                <a16:creationId xmlns:a16="http://schemas.microsoft.com/office/drawing/2014/main" id="{1287F842-F036-E361-9470-08D151F00663}"/>
              </a:ext>
            </a:extLst>
          </p:cNvPr>
          <p:cNvSpPr/>
          <p:nvPr/>
        </p:nvSpPr>
        <p:spPr>
          <a:xfrm>
            <a:off x="10350518" y="2689532"/>
            <a:ext cx="165100" cy="167965"/>
          </a:xfrm>
          <a:prstGeom prst="ellipse">
            <a:avLst/>
          </a:prstGeom>
          <a:solidFill>
            <a:schemeClr val="accent6">
              <a:lumMod val="20000"/>
              <a:lumOff val="80000"/>
            </a:schemeClr>
          </a:solidFill>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fr-FR" sz="2400"/>
          </a:p>
        </p:txBody>
      </p:sp>
      <p:pic>
        <p:nvPicPr>
          <p:cNvPr id="5" name="Image 4">
            <a:extLst>
              <a:ext uri="{FF2B5EF4-FFF2-40B4-BE49-F238E27FC236}">
                <a16:creationId xmlns:a16="http://schemas.microsoft.com/office/drawing/2014/main" id="{F5488DD7-6F77-F765-4EFD-F2562B35D0F3}"/>
              </a:ext>
            </a:extLst>
          </p:cNvPr>
          <p:cNvPicPr>
            <a:picLocks noChangeAspect="1"/>
          </p:cNvPicPr>
          <p:nvPr/>
        </p:nvPicPr>
        <p:blipFill>
          <a:blip r:embed="rId5">
            <a:duotone>
              <a:prstClr val="black"/>
              <a:schemeClr val="accent3">
                <a:tint val="45000"/>
                <a:satMod val="400000"/>
              </a:schemeClr>
            </a:duotone>
          </a:blip>
          <a:srcRect l="76706" t="22405" r="1866" b="48643"/>
          <a:stretch>
            <a:fillRect/>
          </a:stretch>
        </p:blipFill>
        <p:spPr>
          <a:xfrm>
            <a:off x="8629459" y="3724860"/>
            <a:ext cx="2227000" cy="1299345"/>
          </a:xfrm>
          <a:prstGeom prst="rect">
            <a:avLst/>
          </a:prstGeom>
        </p:spPr>
      </p:pic>
      <p:pic>
        <p:nvPicPr>
          <p:cNvPr id="8" name="Image 7">
            <a:extLst>
              <a:ext uri="{FF2B5EF4-FFF2-40B4-BE49-F238E27FC236}">
                <a16:creationId xmlns:a16="http://schemas.microsoft.com/office/drawing/2014/main" id="{D585D77C-2868-BC3E-0084-E335DB679638}"/>
              </a:ext>
            </a:extLst>
          </p:cNvPr>
          <p:cNvPicPr>
            <a:picLocks noChangeAspect="1"/>
          </p:cNvPicPr>
          <p:nvPr/>
        </p:nvPicPr>
        <p:blipFill>
          <a:blip r:embed="rId5"/>
          <a:srcRect l="76706" t="51357" r="1866" b="34226"/>
          <a:stretch>
            <a:fillRect/>
          </a:stretch>
        </p:blipFill>
        <p:spPr>
          <a:xfrm>
            <a:off x="8629459" y="5024204"/>
            <a:ext cx="2227000" cy="647015"/>
          </a:xfrm>
          <a:prstGeom prst="rect">
            <a:avLst/>
          </a:prstGeom>
        </p:spPr>
      </p:pic>
      <p:sp>
        <p:nvSpPr>
          <p:cNvPr id="9" name="Titre 1">
            <a:extLst>
              <a:ext uri="{FF2B5EF4-FFF2-40B4-BE49-F238E27FC236}">
                <a16:creationId xmlns:a16="http://schemas.microsoft.com/office/drawing/2014/main" id="{71BACFE9-0D6E-5B49-ACC6-87D6C867700E}"/>
              </a:ext>
            </a:extLst>
          </p:cNvPr>
          <p:cNvSpPr txBox="1">
            <a:spLocks/>
          </p:cNvSpPr>
          <p:nvPr/>
        </p:nvSpPr>
        <p:spPr>
          <a:xfrm>
            <a:off x="235412" y="50079"/>
            <a:ext cx="119565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fr-FR"/>
              <a:t>Détection d’anomalie</a:t>
            </a:r>
          </a:p>
        </p:txBody>
      </p:sp>
      <mc:AlternateContent xmlns:mc="http://schemas.openxmlformats.org/markup-compatibility/2006" xmlns:a14="http://schemas.microsoft.com/office/drawing/2010/main">
        <mc:Choice Requires="a14">
          <p:sp>
            <p:nvSpPr>
              <p:cNvPr id="10" name="ZoneTexte 9">
                <a:extLst>
                  <a:ext uri="{FF2B5EF4-FFF2-40B4-BE49-F238E27FC236}">
                    <a16:creationId xmlns:a16="http://schemas.microsoft.com/office/drawing/2014/main" id="{7EE0525B-5740-9501-9520-7F0BE78AC77D}"/>
                  </a:ext>
                </a:extLst>
              </p:cNvPr>
              <p:cNvSpPr txBox="1"/>
              <p:nvPr/>
            </p:nvSpPr>
            <p:spPr>
              <a:xfrm>
                <a:off x="5464910" y="379234"/>
                <a:ext cx="7191114" cy="1173270"/>
              </a:xfrm>
              <a:prstGeom prst="rect">
                <a:avLst/>
              </a:prstGeom>
              <a:noFill/>
            </p:spPr>
            <p:txBody>
              <a:bodyPr wrap="square">
                <a:spAutoFit/>
              </a:bodyPr>
              <a:lstStyle/>
              <a:p>
                <a:pPr>
                  <a:lnSpc>
                    <a:spcPct val="107000"/>
                  </a:lnSpc>
                  <a:spcAft>
                    <a:spcPts val="800"/>
                  </a:spcAft>
                </a:pPr>
                <a14:m>
                  <m:oMathPara xmlns:m="http://schemas.openxmlformats.org/officeDocument/2006/math">
                    <m:oMathParaPr>
                      <m:jc m:val="centerGroup"/>
                    </m:oMathParaPr>
                    <m:oMath xmlns:m="http://schemas.openxmlformats.org/officeDocument/2006/math">
                      <m:sSub>
                        <m:sSubPr>
                          <m:ctrlPr>
                            <a:rPr lang="en-US" sz="2000" i="1" kern="100" smtClean="0">
                              <a:effectLst/>
                              <a:latin typeface="Cambria Math" panose="02040503050406030204" pitchFamily="18" charset="0"/>
                              <a:ea typeface="Calibri" panose="020F0502020204030204" pitchFamily="34" charset="0"/>
                              <a:cs typeface="Times New Roman" panose="02020603050405020304" pitchFamily="18" charset="0"/>
                            </a:rPr>
                          </m:ctrlPr>
                        </m:sSubPr>
                        <m:e>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𝑉</m:t>
                          </m:r>
                        </m:e>
                        <m:sub>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𝑝</m:t>
                          </m:r>
                        </m:sub>
                      </m:sSub>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m:t>
                      </m:r>
                      <m:rad>
                        <m:radPr>
                          <m:degHide m:val="on"/>
                          <m:ctrlPr>
                            <a:rPr lang="en-US" sz="2000" i="1" kern="100">
                              <a:effectLst/>
                              <a:latin typeface="Cambria Math" panose="02040503050406030204" pitchFamily="18" charset="0"/>
                              <a:ea typeface="Calibri" panose="020F0502020204030204" pitchFamily="34" charset="0"/>
                              <a:cs typeface="Times New Roman" panose="02020603050405020304" pitchFamily="18" charset="0"/>
                            </a:rPr>
                          </m:ctrlPr>
                        </m:radPr>
                        <m:deg/>
                        <m:e>
                          <m:f>
                            <m:fPr>
                              <m:ctrlPr>
                                <a:rPr lang="en-US" sz="2000" i="1" kern="100">
                                  <a:effectLst/>
                                  <a:latin typeface="Cambria Math" panose="02040503050406030204" pitchFamily="18" charset="0"/>
                                  <a:ea typeface="Calibri" panose="020F0502020204030204" pitchFamily="34" charset="0"/>
                                  <a:cs typeface="Times New Roman" panose="02020603050405020304" pitchFamily="18" charset="0"/>
                                </a:rPr>
                              </m:ctrlPr>
                            </m:fPr>
                            <m:num>
                              <m:r>
                                <a:rPr lang="fr-FR" sz="2000" b="0" i="1" kern="100" smtClean="0">
                                  <a:effectLst/>
                                  <a:latin typeface="Cambria Math" panose="02040503050406030204" pitchFamily="18" charset="0"/>
                                  <a:ea typeface="Calibri" panose="020F0502020204030204" pitchFamily="34" charset="0"/>
                                  <a:cs typeface="Times New Roman" panose="02020603050405020304" pitchFamily="18" charset="0"/>
                                </a:rPr>
                                <m:t>𝑀</m:t>
                              </m:r>
                            </m:num>
                            <m:den>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𝜌</m:t>
                              </m:r>
                            </m:den>
                          </m:f>
                        </m:e>
                      </m:rad>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m:t>
                      </m:r>
                      <m:rad>
                        <m:radPr>
                          <m:degHide m:val="on"/>
                          <m:ctrlPr>
                            <a:rPr lang="en-US" sz="2000" i="1" kern="100">
                              <a:effectLst/>
                              <a:latin typeface="Cambria Math" panose="02040503050406030204" pitchFamily="18" charset="0"/>
                              <a:ea typeface="Calibri" panose="020F0502020204030204" pitchFamily="34" charset="0"/>
                              <a:cs typeface="Times New Roman" panose="02020603050405020304" pitchFamily="18" charset="0"/>
                            </a:rPr>
                          </m:ctrlPr>
                        </m:radPr>
                        <m:deg/>
                        <m:e>
                          <m:f>
                            <m:fPr>
                              <m:ctrlPr>
                                <a:rPr lang="en-US" sz="2000" i="1" kern="100">
                                  <a:effectLst/>
                                  <a:latin typeface="Cambria Math" panose="02040503050406030204" pitchFamily="18" charset="0"/>
                                  <a:ea typeface="Calibri" panose="020F0502020204030204" pitchFamily="34" charset="0"/>
                                  <a:cs typeface="Times New Roman" panose="02020603050405020304" pitchFamily="18" charset="0"/>
                                </a:rPr>
                              </m:ctrlPr>
                            </m:fPr>
                            <m:num>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𝐸</m:t>
                              </m:r>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(1−</m:t>
                              </m:r>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𝜈</m:t>
                              </m:r>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m:t>
                              </m:r>
                            </m:num>
                            <m:den>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𝜌</m:t>
                              </m:r>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(1+</m:t>
                              </m:r>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𝜈</m:t>
                              </m:r>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)(1−2</m:t>
                              </m:r>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𝜈</m:t>
                              </m:r>
                              <m:r>
                                <a:rPr lang="en-US" sz="2000" i="1" kern="100">
                                  <a:effectLst/>
                                  <a:latin typeface="Cambria Math" panose="02040503050406030204" pitchFamily="18" charset="0"/>
                                  <a:ea typeface="Calibri" panose="020F0502020204030204" pitchFamily="34" charset="0"/>
                                  <a:cs typeface="Times New Roman" panose="02020603050405020304" pitchFamily="18" charset="0"/>
                                </a:rPr>
                                <m:t>)</m:t>
                              </m:r>
                            </m:den>
                          </m:f>
                        </m:e>
                      </m:rad>
                    </m:oMath>
                  </m:oMathPara>
                </a14:m>
                <a:endParaRPr lang="en-US" sz="2000" kern="100">
                  <a:effectLst/>
                  <a:latin typeface="Calibri" panose="020F0502020204030204" pitchFamily="34" charset="0"/>
                  <a:ea typeface="Calibri" panose="020F0502020204030204" pitchFamily="34" charset="0"/>
                  <a:cs typeface="Times New Roman" panose="02020603050405020304" pitchFamily="18" charset="0"/>
                </a:endParaRPr>
              </a:p>
            </p:txBody>
          </p:sp>
        </mc:Choice>
        <mc:Fallback xmlns="">
          <p:sp>
            <p:nvSpPr>
              <p:cNvPr id="10" name="ZoneTexte 9">
                <a:extLst>
                  <a:ext uri="{FF2B5EF4-FFF2-40B4-BE49-F238E27FC236}">
                    <a16:creationId xmlns:a16="http://schemas.microsoft.com/office/drawing/2014/main" id="{7EE0525B-5740-9501-9520-7F0BE78AC77D}"/>
                  </a:ext>
                </a:extLst>
              </p:cNvPr>
              <p:cNvSpPr txBox="1">
                <a:spLocks noRot="1" noChangeAspect="1" noMove="1" noResize="1" noEditPoints="1" noAdjustHandles="1" noChangeArrowheads="1" noChangeShapeType="1" noTextEdit="1"/>
              </p:cNvSpPr>
              <p:nvPr/>
            </p:nvSpPr>
            <p:spPr>
              <a:xfrm>
                <a:off x="5464910" y="379234"/>
                <a:ext cx="7191114" cy="1173270"/>
              </a:xfrm>
              <a:prstGeom prst="rect">
                <a:avLst/>
              </a:prstGeom>
              <a:blipFill>
                <a:blip r:embed="rId6"/>
                <a:stretch>
                  <a:fillRect/>
                </a:stretch>
              </a:blipFill>
            </p:spPr>
            <p:txBody>
              <a:bodyPr/>
              <a:lstStyle/>
              <a:p>
                <a:r>
                  <a:rPr lang="en-US">
                    <a:noFill/>
                  </a:rPr>
                  <a:t> </a:t>
                </a:r>
              </a:p>
            </p:txBody>
          </p:sp>
        </mc:Fallback>
      </mc:AlternateContent>
      <p:sp>
        <p:nvSpPr>
          <p:cNvPr id="14" name="Flèche : chevron 13">
            <a:extLst>
              <a:ext uri="{FF2B5EF4-FFF2-40B4-BE49-F238E27FC236}">
                <a16:creationId xmlns:a16="http://schemas.microsoft.com/office/drawing/2014/main" id="{1383B35E-169A-9D9B-EB54-365D7E347E22}"/>
              </a:ext>
            </a:extLst>
          </p:cNvPr>
          <p:cNvSpPr/>
          <p:nvPr/>
        </p:nvSpPr>
        <p:spPr>
          <a:xfrm>
            <a:off x="9245600" y="6561364"/>
            <a:ext cx="2622550" cy="304800"/>
          </a:xfrm>
          <a:prstGeom prst="chevron">
            <a:avLst/>
          </a:prstGeom>
          <a:solidFill>
            <a:srgbClr val="EDEBCD">
              <a:alpha val="25000"/>
            </a:srgbClr>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fr-FR">
                <a:solidFill>
                  <a:srgbClr val="42495C"/>
                </a:solidFill>
              </a:rPr>
              <a:t>Application In-situ</a:t>
            </a:r>
          </a:p>
        </p:txBody>
      </p:sp>
      <p:sp>
        <p:nvSpPr>
          <p:cNvPr id="15" name="Flèche : chevron 14">
            <a:extLst>
              <a:ext uri="{FF2B5EF4-FFF2-40B4-BE49-F238E27FC236}">
                <a16:creationId xmlns:a16="http://schemas.microsoft.com/office/drawing/2014/main" id="{FA61A549-9FA2-2616-18E5-0A6DD3030CAB}"/>
              </a:ext>
            </a:extLst>
          </p:cNvPr>
          <p:cNvSpPr/>
          <p:nvPr/>
        </p:nvSpPr>
        <p:spPr>
          <a:xfrm>
            <a:off x="1270000" y="6561364"/>
            <a:ext cx="2920999" cy="304800"/>
          </a:xfrm>
          <a:prstGeom prst="chevron">
            <a:avLst/>
          </a:prstGeom>
          <a:solidFill>
            <a:srgbClr val="746569">
              <a:alpha val="27000"/>
            </a:srgbClr>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fr-FR">
                <a:solidFill>
                  <a:schemeClr val="bg1">
                    <a:lumMod val="65000"/>
                  </a:schemeClr>
                </a:solidFill>
              </a:rPr>
              <a:t>NDT |  Propagation</a:t>
            </a:r>
          </a:p>
        </p:txBody>
      </p:sp>
      <p:sp>
        <p:nvSpPr>
          <p:cNvPr id="16" name="Flèche : pentagone 15">
            <a:extLst>
              <a:ext uri="{FF2B5EF4-FFF2-40B4-BE49-F238E27FC236}">
                <a16:creationId xmlns:a16="http://schemas.microsoft.com/office/drawing/2014/main" id="{0511C82A-56CD-0497-F788-F6AF7FD4B454}"/>
              </a:ext>
            </a:extLst>
          </p:cNvPr>
          <p:cNvSpPr/>
          <p:nvPr/>
        </p:nvSpPr>
        <p:spPr>
          <a:xfrm>
            <a:off x="0" y="6561364"/>
            <a:ext cx="1426464" cy="304800"/>
          </a:xfrm>
          <a:prstGeom prst="homePlate">
            <a:avLst/>
          </a:prstGeom>
          <a:solidFill>
            <a:schemeClr val="tx1">
              <a:lumMod val="85000"/>
              <a:lumOff val="15000"/>
              <a:alpha val="25000"/>
            </a:schemeClr>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fr-FR">
                <a:solidFill>
                  <a:schemeClr val="tx1">
                    <a:lumMod val="50000"/>
                    <a:lumOff val="50000"/>
                  </a:schemeClr>
                </a:solidFill>
              </a:rPr>
              <a:t>Contexte</a:t>
            </a:r>
          </a:p>
        </p:txBody>
      </p:sp>
      <p:sp>
        <p:nvSpPr>
          <p:cNvPr id="18" name="Flèche : chevron 17">
            <a:extLst>
              <a:ext uri="{FF2B5EF4-FFF2-40B4-BE49-F238E27FC236}">
                <a16:creationId xmlns:a16="http://schemas.microsoft.com/office/drawing/2014/main" id="{1CF7369B-CC54-4187-8DC3-4FB992275535}"/>
              </a:ext>
            </a:extLst>
          </p:cNvPr>
          <p:cNvSpPr/>
          <p:nvPr/>
        </p:nvSpPr>
        <p:spPr>
          <a:xfrm>
            <a:off x="6785606" y="6561364"/>
            <a:ext cx="2737993" cy="304800"/>
          </a:xfrm>
          <a:prstGeom prst="chevron">
            <a:avLst/>
          </a:prstGeom>
          <a:solidFill>
            <a:srgbClr val="D4C0A5"/>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fr-FR">
                <a:solidFill>
                  <a:srgbClr val="42495C"/>
                </a:solidFill>
              </a:rPr>
              <a:t>Grande échelle</a:t>
            </a:r>
          </a:p>
        </p:txBody>
      </p:sp>
      <p:sp>
        <p:nvSpPr>
          <p:cNvPr id="19" name="Espace réservé du numéro de diapositive 1">
            <a:extLst>
              <a:ext uri="{FF2B5EF4-FFF2-40B4-BE49-F238E27FC236}">
                <a16:creationId xmlns:a16="http://schemas.microsoft.com/office/drawing/2014/main" id="{B8FE5C71-C9F3-D98B-2CF2-C06EF0DB9E09}"/>
              </a:ext>
            </a:extLst>
          </p:cNvPr>
          <p:cNvSpPr txBox="1">
            <a:spLocks/>
          </p:cNvSpPr>
          <p:nvPr/>
        </p:nvSpPr>
        <p:spPr>
          <a:xfrm>
            <a:off x="11776707" y="6562427"/>
            <a:ext cx="694693" cy="365125"/>
          </a:xfrm>
          <a:prstGeom prst="rect">
            <a:avLst/>
          </a:prstGeom>
        </p:spPr>
        <p:txBody>
          <a:bodyPr vert="horz" lIns="91440" tIns="45720" rIns="91440" bIns="45720" rtlCol="0" anchor="ctr">
            <a:normAutofit lnSpcReduction="10000"/>
          </a:bodyPr>
          <a:lstStyle>
            <a:defPPr>
              <a:defRPr lang="en-US"/>
            </a:defPPr>
            <a:lvl1pPr marL="0" algn="r" defTabSz="914400" rtl="0" eaLnBrk="1" latinLnBrk="0" hangingPunct="1">
              <a:defRPr sz="1200" kern="1200">
                <a:solidFill>
                  <a:schemeClr val="tx1">
                    <a:tint val="82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fr-FR" sz="1800">
                <a:solidFill>
                  <a:schemeClr val="tx1"/>
                </a:solidFill>
              </a:rPr>
              <a:t>28.</a:t>
            </a:r>
          </a:p>
        </p:txBody>
      </p:sp>
      <p:sp>
        <p:nvSpPr>
          <p:cNvPr id="20" name="Flèche : chevron 19">
            <a:extLst>
              <a:ext uri="{FF2B5EF4-FFF2-40B4-BE49-F238E27FC236}">
                <a16:creationId xmlns:a16="http://schemas.microsoft.com/office/drawing/2014/main" id="{DDF345F1-101D-219D-4C7D-5D161E4D9080}"/>
              </a:ext>
            </a:extLst>
          </p:cNvPr>
          <p:cNvSpPr/>
          <p:nvPr/>
        </p:nvSpPr>
        <p:spPr>
          <a:xfrm>
            <a:off x="4034343" y="6561364"/>
            <a:ext cx="2907920" cy="304800"/>
          </a:xfrm>
          <a:prstGeom prst="chevron">
            <a:avLst/>
          </a:prstGeom>
          <a:solidFill>
            <a:srgbClr val="C1AEA3">
              <a:alpha val="25000"/>
            </a:srgbClr>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fr-FR">
                <a:solidFill>
                  <a:schemeClr val="bg1">
                    <a:lumMod val="65000"/>
                  </a:schemeClr>
                </a:solidFill>
              </a:rPr>
              <a:t>Modélisation séchage</a:t>
            </a:r>
          </a:p>
        </p:txBody>
      </p:sp>
    </p:spTree>
    <p:extLst>
      <p:ext uri="{BB962C8B-B14F-4D97-AF65-F5344CB8AC3E}">
        <p14:creationId xmlns:p14="http://schemas.microsoft.com/office/powerpoint/2010/main" val="116381746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0">
  <p:cSld>
    <p:spTree>
      <p:nvGrpSpPr>
        <p:cNvPr id="1" name="Shape 298">
          <a:extLst>
            <a:ext uri="{FF2B5EF4-FFF2-40B4-BE49-F238E27FC236}">
              <a16:creationId xmlns:a16="http://schemas.microsoft.com/office/drawing/2014/main" id="{93233EF5-CFD8-8DD8-BAF3-7F38ACF42D93}"/>
            </a:ext>
          </a:extLst>
        </p:cNvPr>
        <p:cNvGrpSpPr/>
        <p:nvPr/>
      </p:nvGrpSpPr>
      <p:grpSpPr>
        <a:xfrm>
          <a:off x="0" y="0"/>
          <a:ext cx="0" cy="0"/>
          <a:chOff x="0" y="0"/>
          <a:chExt cx="0" cy="0"/>
        </a:xfrm>
      </p:grpSpPr>
      <p:pic>
        <p:nvPicPr>
          <p:cNvPr id="14" name="Image 13" descr="Une image contenant sol, porte, intérieur, en bois&#10;&#10;Le contenu généré par l’IA peut être incorrect.">
            <a:extLst>
              <a:ext uri="{FF2B5EF4-FFF2-40B4-BE49-F238E27FC236}">
                <a16:creationId xmlns:a16="http://schemas.microsoft.com/office/drawing/2014/main" id="{8D4EA1E1-7DE0-9DA9-2CBD-82E7685A771A}"/>
              </a:ext>
            </a:extLst>
          </p:cNvPr>
          <p:cNvPicPr>
            <a:picLocks noChangeAspect="1"/>
          </p:cNvPicPr>
          <p:nvPr/>
        </p:nvPicPr>
        <p:blipFill>
          <a:blip r:embed="rId3">
            <a:extLst>
              <a:ext uri="{28A0092B-C50C-407E-A947-70E740481C1C}">
                <a14:useLocalDpi xmlns:a14="http://schemas.microsoft.com/office/drawing/2010/main" val="0"/>
              </a:ext>
            </a:extLst>
          </a:blip>
          <a:srcRect l="8251" t="22566" r="9090" b="21853"/>
          <a:stretch>
            <a:fillRect/>
          </a:stretch>
        </p:blipFill>
        <p:spPr>
          <a:xfrm>
            <a:off x="8944976" y="907040"/>
            <a:ext cx="2623541" cy="2352140"/>
          </a:xfrm>
          <a:prstGeom prst="rect">
            <a:avLst/>
          </a:prstGeom>
        </p:spPr>
      </p:pic>
      <p:pic>
        <p:nvPicPr>
          <p:cNvPr id="15" name="Image 14" descr="Une image contenant en bois, travail du bois, sol, bois&#10;&#10;Le contenu généré par l’IA peut être incorrect.">
            <a:extLst>
              <a:ext uri="{FF2B5EF4-FFF2-40B4-BE49-F238E27FC236}">
                <a16:creationId xmlns:a16="http://schemas.microsoft.com/office/drawing/2014/main" id="{2ABA32C7-FB7B-BE08-954A-0EA75DF91849}"/>
              </a:ext>
            </a:extLst>
          </p:cNvPr>
          <p:cNvPicPr>
            <a:picLocks noChangeAspect="1"/>
          </p:cNvPicPr>
          <p:nvPr/>
        </p:nvPicPr>
        <p:blipFill>
          <a:blip r:embed="rId4">
            <a:extLst>
              <a:ext uri="{28A0092B-C50C-407E-A947-70E740481C1C}">
                <a14:useLocalDpi xmlns:a14="http://schemas.microsoft.com/office/drawing/2010/main" val="0"/>
              </a:ext>
            </a:extLst>
          </a:blip>
          <a:srcRect l="11485" t="23695" r="12237" b="26987"/>
          <a:stretch>
            <a:fillRect/>
          </a:stretch>
        </p:blipFill>
        <p:spPr>
          <a:xfrm>
            <a:off x="8956629" y="3856666"/>
            <a:ext cx="2623541" cy="2261673"/>
          </a:xfrm>
          <a:prstGeom prst="rect">
            <a:avLst/>
          </a:prstGeom>
        </p:spPr>
      </p:pic>
      <p:pic>
        <p:nvPicPr>
          <p:cNvPr id="12" name="Image 11">
            <a:extLst>
              <a:ext uri="{FF2B5EF4-FFF2-40B4-BE49-F238E27FC236}">
                <a16:creationId xmlns:a16="http://schemas.microsoft.com/office/drawing/2014/main" id="{F08F9FC3-5D79-CA01-4E07-0CECE11B77FC}"/>
              </a:ext>
            </a:extLst>
          </p:cNvPr>
          <p:cNvPicPr>
            <a:picLocks noChangeAspect="1"/>
          </p:cNvPicPr>
          <p:nvPr/>
        </p:nvPicPr>
        <p:blipFill>
          <a:blip r:embed="rId5"/>
          <a:srcRect l="18409" r="34771"/>
          <a:stretch>
            <a:fillRect/>
          </a:stretch>
        </p:blipFill>
        <p:spPr>
          <a:xfrm>
            <a:off x="4650584" y="601137"/>
            <a:ext cx="4067642" cy="6093267"/>
          </a:xfrm>
          <a:prstGeom prst="rect">
            <a:avLst/>
          </a:prstGeom>
        </p:spPr>
      </p:pic>
      <p:pic>
        <p:nvPicPr>
          <p:cNvPr id="50" name="Google Shape;279;p37">
            <a:extLst>
              <a:ext uri="{FF2B5EF4-FFF2-40B4-BE49-F238E27FC236}">
                <a16:creationId xmlns:a16="http://schemas.microsoft.com/office/drawing/2014/main" id="{BEF8CCD5-0561-9D13-11DA-8A73A49D11AF}"/>
              </a:ext>
            </a:extLst>
          </p:cNvPr>
          <p:cNvPicPr preferRelativeResize="0"/>
          <p:nvPr/>
        </p:nvPicPr>
        <p:blipFill>
          <a:blip r:embed="rId6">
            <a:alphaModFix/>
          </a:blip>
          <a:srcRect l="95327" t="27603" r="1120" b="32736"/>
          <a:stretch>
            <a:fillRect/>
          </a:stretch>
        </p:blipFill>
        <p:spPr>
          <a:xfrm>
            <a:off x="277556" y="2208998"/>
            <a:ext cx="266660" cy="1032918"/>
          </a:xfrm>
          <a:prstGeom prst="rect">
            <a:avLst/>
          </a:prstGeom>
          <a:noFill/>
          <a:ln>
            <a:noFill/>
          </a:ln>
        </p:spPr>
      </p:pic>
      <p:sp>
        <p:nvSpPr>
          <p:cNvPr id="27" name="ZoneTexte 26">
            <a:extLst>
              <a:ext uri="{FF2B5EF4-FFF2-40B4-BE49-F238E27FC236}">
                <a16:creationId xmlns:a16="http://schemas.microsoft.com/office/drawing/2014/main" id="{9B281860-2BD4-D53B-621B-090763288ECE}"/>
              </a:ext>
            </a:extLst>
          </p:cNvPr>
          <p:cNvSpPr txBox="1"/>
          <p:nvPr/>
        </p:nvSpPr>
        <p:spPr>
          <a:xfrm>
            <a:off x="3485135" y="499608"/>
            <a:ext cx="5138395" cy="369332"/>
          </a:xfrm>
          <a:prstGeom prst="rect">
            <a:avLst/>
          </a:prstGeom>
          <a:noFill/>
        </p:spPr>
        <p:txBody>
          <a:bodyPr wrap="square" rtlCol="0">
            <a:spAutoFit/>
          </a:bodyPr>
          <a:lstStyle/>
          <a:p>
            <a:pPr algn="r"/>
            <a:r>
              <a:rPr lang="fr-FR" b="1" err="1">
                <a:solidFill>
                  <a:prstClr val="black"/>
                </a:solidFill>
                <a:latin typeface="Aptos" panose="02110004020202020204"/>
              </a:rPr>
              <a:t>Dmax</a:t>
            </a:r>
            <a:r>
              <a:rPr lang="fr-FR" b="1">
                <a:solidFill>
                  <a:prstClr val="black"/>
                </a:solidFill>
                <a:latin typeface="Aptos" panose="02110004020202020204"/>
              </a:rPr>
              <a:t> </a:t>
            </a:r>
            <a:r>
              <a:rPr lang="fr-FR">
                <a:solidFill>
                  <a:prstClr val="black"/>
                </a:solidFill>
                <a:latin typeface="Aptos" panose="02110004020202020204"/>
              </a:rPr>
              <a:t>: Profil temporel</a:t>
            </a:r>
          </a:p>
        </p:txBody>
      </p:sp>
      <p:sp>
        <p:nvSpPr>
          <p:cNvPr id="37" name="ZoneTexte 36">
            <a:extLst>
              <a:ext uri="{FF2B5EF4-FFF2-40B4-BE49-F238E27FC236}">
                <a16:creationId xmlns:a16="http://schemas.microsoft.com/office/drawing/2014/main" id="{C0EF8DEB-CC36-32DA-0BB3-0A6CA66FEA5B}"/>
              </a:ext>
            </a:extLst>
          </p:cNvPr>
          <p:cNvSpPr txBox="1"/>
          <p:nvPr/>
        </p:nvSpPr>
        <p:spPr>
          <a:xfrm>
            <a:off x="3485134" y="3645601"/>
            <a:ext cx="5138395" cy="369332"/>
          </a:xfrm>
          <a:prstGeom prst="rect">
            <a:avLst/>
          </a:prstGeom>
          <a:noFill/>
        </p:spPr>
        <p:txBody>
          <a:bodyPr wrap="square" rtlCol="0">
            <a:spAutoFit/>
          </a:bodyPr>
          <a:lstStyle/>
          <a:p>
            <a:pPr algn="r"/>
            <a:r>
              <a:rPr lang="fr-FR" b="1">
                <a:solidFill>
                  <a:prstClr val="black"/>
                </a:solidFill>
                <a:latin typeface="Aptos" panose="02110004020202020204"/>
              </a:rPr>
              <a:t>5mm </a:t>
            </a:r>
            <a:r>
              <a:rPr lang="fr-FR">
                <a:solidFill>
                  <a:prstClr val="black"/>
                </a:solidFill>
                <a:latin typeface="Aptos" panose="02110004020202020204"/>
              </a:rPr>
              <a:t>: Profil temporel</a:t>
            </a:r>
          </a:p>
        </p:txBody>
      </p:sp>
      <p:grpSp>
        <p:nvGrpSpPr>
          <p:cNvPr id="47" name="Groupe 46">
            <a:extLst>
              <a:ext uri="{FF2B5EF4-FFF2-40B4-BE49-F238E27FC236}">
                <a16:creationId xmlns:a16="http://schemas.microsoft.com/office/drawing/2014/main" id="{0DA42F0D-2F05-6F8D-5D5B-8495C8553EAD}"/>
              </a:ext>
            </a:extLst>
          </p:cNvPr>
          <p:cNvGrpSpPr/>
          <p:nvPr/>
        </p:nvGrpSpPr>
        <p:grpSpPr>
          <a:xfrm>
            <a:off x="3003191" y="1772778"/>
            <a:ext cx="2947192" cy="1481355"/>
            <a:chOff x="3924300" y="2652103"/>
            <a:chExt cx="3107140" cy="1561750"/>
          </a:xfrm>
        </p:grpSpPr>
        <p:sp>
          <p:nvSpPr>
            <p:cNvPr id="35" name="ZoneTexte 34">
              <a:extLst>
                <a:ext uri="{FF2B5EF4-FFF2-40B4-BE49-F238E27FC236}">
                  <a16:creationId xmlns:a16="http://schemas.microsoft.com/office/drawing/2014/main" id="{04E6205E-3FA3-A2D9-BAF4-8F4CAF84C750}"/>
                </a:ext>
              </a:extLst>
            </p:cNvPr>
            <p:cNvSpPr txBox="1"/>
            <p:nvPr/>
          </p:nvSpPr>
          <p:spPr>
            <a:xfrm>
              <a:off x="4412062" y="3844521"/>
              <a:ext cx="2619378" cy="369332"/>
            </a:xfrm>
            <a:prstGeom prst="rect">
              <a:avLst/>
            </a:prstGeom>
            <a:noFill/>
          </p:spPr>
          <p:txBody>
            <a:bodyPr wrap="square" rtlCol="0">
              <a:spAutoFit/>
            </a:bodyPr>
            <a:lstStyle/>
            <a:p>
              <a:r>
                <a:rPr lang="fr-FR">
                  <a:solidFill>
                    <a:prstClr val="black"/>
                  </a:solidFill>
                  <a:latin typeface="Aptos" panose="02110004020202020204"/>
                </a:rPr>
                <a:t>J0</a:t>
              </a:r>
            </a:p>
          </p:txBody>
        </p:sp>
        <p:sp>
          <p:nvSpPr>
            <p:cNvPr id="38" name="Rectangle 37">
              <a:extLst>
                <a:ext uri="{FF2B5EF4-FFF2-40B4-BE49-F238E27FC236}">
                  <a16:creationId xmlns:a16="http://schemas.microsoft.com/office/drawing/2014/main" id="{8D808AE4-41C9-07BB-54C4-4011396132A8}"/>
                </a:ext>
              </a:extLst>
            </p:cNvPr>
            <p:cNvSpPr/>
            <p:nvPr/>
          </p:nvSpPr>
          <p:spPr>
            <a:xfrm>
              <a:off x="4105275" y="2705100"/>
              <a:ext cx="265121" cy="265121"/>
            </a:xfrm>
            <a:prstGeom prst="rect">
              <a:avLst/>
            </a:prstGeom>
            <a:solidFill>
              <a:srgbClr val="B4E5A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9" name="Rectangle 38">
              <a:extLst>
                <a:ext uri="{FF2B5EF4-FFF2-40B4-BE49-F238E27FC236}">
                  <a16:creationId xmlns:a16="http://schemas.microsoft.com/office/drawing/2014/main" id="{12EB6B93-9099-5BA4-8A68-66291063ACC5}"/>
                </a:ext>
              </a:extLst>
            </p:cNvPr>
            <p:cNvSpPr/>
            <p:nvPr/>
          </p:nvSpPr>
          <p:spPr>
            <a:xfrm>
              <a:off x="4105275" y="3098523"/>
              <a:ext cx="265121" cy="265121"/>
            </a:xfrm>
            <a:prstGeom prst="rect">
              <a:avLst/>
            </a:prstGeom>
            <a:solidFill>
              <a:srgbClr val="4EA72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0" name="Rectangle 39">
              <a:extLst>
                <a:ext uri="{FF2B5EF4-FFF2-40B4-BE49-F238E27FC236}">
                  <a16:creationId xmlns:a16="http://schemas.microsoft.com/office/drawing/2014/main" id="{166BFCF5-157E-5EBB-6A64-20AE1C46C136}"/>
                </a:ext>
              </a:extLst>
            </p:cNvPr>
            <p:cNvSpPr/>
            <p:nvPr/>
          </p:nvSpPr>
          <p:spPr>
            <a:xfrm>
              <a:off x="4105275" y="3491946"/>
              <a:ext cx="265121" cy="265121"/>
            </a:xfrm>
            <a:prstGeom prst="rect">
              <a:avLst/>
            </a:prstGeom>
            <a:solidFill>
              <a:srgbClr val="3C7E2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1" name="Rectangle 40">
              <a:extLst>
                <a:ext uri="{FF2B5EF4-FFF2-40B4-BE49-F238E27FC236}">
                  <a16:creationId xmlns:a16="http://schemas.microsoft.com/office/drawing/2014/main" id="{EA36C02F-5B91-FA7B-48EF-DDC2BB09D986}"/>
                </a:ext>
              </a:extLst>
            </p:cNvPr>
            <p:cNvSpPr/>
            <p:nvPr/>
          </p:nvSpPr>
          <p:spPr>
            <a:xfrm>
              <a:off x="4105275" y="3885368"/>
              <a:ext cx="265121" cy="265121"/>
            </a:xfrm>
            <a:prstGeom prst="rect">
              <a:avLst/>
            </a:prstGeom>
            <a:solidFill>
              <a:schemeClr val="tx2">
                <a:lumMod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2" name="ZoneTexte 41">
              <a:extLst>
                <a:ext uri="{FF2B5EF4-FFF2-40B4-BE49-F238E27FC236}">
                  <a16:creationId xmlns:a16="http://schemas.microsoft.com/office/drawing/2014/main" id="{AA6610F0-7AA3-4365-9748-18BC0E5764B8}"/>
                </a:ext>
              </a:extLst>
            </p:cNvPr>
            <p:cNvSpPr txBox="1"/>
            <p:nvPr/>
          </p:nvSpPr>
          <p:spPr>
            <a:xfrm>
              <a:off x="4370395" y="3455653"/>
              <a:ext cx="2619378" cy="369332"/>
            </a:xfrm>
            <a:prstGeom prst="rect">
              <a:avLst/>
            </a:prstGeom>
            <a:noFill/>
          </p:spPr>
          <p:txBody>
            <a:bodyPr wrap="square" rtlCol="0">
              <a:spAutoFit/>
            </a:bodyPr>
            <a:lstStyle/>
            <a:p>
              <a:r>
                <a:rPr lang="fr-FR">
                  <a:solidFill>
                    <a:prstClr val="black"/>
                  </a:solidFill>
                  <a:latin typeface="Aptos" panose="02110004020202020204"/>
                </a:rPr>
                <a:t>J+3</a:t>
              </a:r>
            </a:p>
          </p:txBody>
        </p:sp>
        <p:sp>
          <p:nvSpPr>
            <p:cNvPr id="43" name="ZoneTexte 42">
              <a:extLst>
                <a:ext uri="{FF2B5EF4-FFF2-40B4-BE49-F238E27FC236}">
                  <a16:creationId xmlns:a16="http://schemas.microsoft.com/office/drawing/2014/main" id="{36919EAA-225D-EC82-62F7-68ACC1DDC25C}"/>
                </a:ext>
              </a:extLst>
            </p:cNvPr>
            <p:cNvSpPr txBox="1"/>
            <p:nvPr/>
          </p:nvSpPr>
          <p:spPr>
            <a:xfrm>
              <a:off x="4412062" y="3095490"/>
              <a:ext cx="2619378" cy="369332"/>
            </a:xfrm>
            <a:prstGeom prst="rect">
              <a:avLst/>
            </a:prstGeom>
            <a:noFill/>
          </p:spPr>
          <p:txBody>
            <a:bodyPr wrap="square" rtlCol="0">
              <a:spAutoFit/>
            </a:bodyPr>
            <a:lstStyle/>
            <a:p>
              <a:r>
                <a:rPr lang="fr-FR">
                  <a:solidFill>
                    <a:prstClr val="black"/>
                  </a:solidFill>
                  <a:latin typeface="Aptos" panose="02110004020202020204"/>
                </a:rPr>
                <a:t>J+7</a:t>
              </a:r>
            </a:p>
          </p:txBody>
        </p:sp>
        <p:sp>
          <p:nvSpPr>
            <p:cNvPr id="44" name="ZoneTexte 43">
              <a:extLst>
                <a:ext uri="{FF2B5EF4-FFF2-40B4-BE49-F238E27FC236}">
                  <a16:creationId xmlns:a16="http://schemas.microsoft.com/office/drawing/2014/main" id="{E8D54020-0707-3BAE-5C11-C9538679AC56}"/>
                </a:ext>
              </a:extLst>
            </p:cNvPr>
            <p:cNvSpPr txBox="1"/>
            <p:nvPr/>
          </p:nvSpPr>
          <p:spPr>
            <a:xfrm>
              <a:off x="4412062" y="2652103"/>
              <a:ext cx="2619378" cy="369332"/>
            </a:xfrm>
            <a:prstGeom prst="rect">
              <a:avLst/>
            </a:prstGeom>
            <a:noFill/>
          </p:spPr>
          <p:txBody>
            <a:bodyPr wrap="square" rtlCol="0">
              <a:spAutoFit/>
            </a:bodyPr>
            <a:lstStyle/>
            <a:p>
              <a:r>
                <a:rPr lang="fr-FR">
                  <a:solidFill>
                    <a:prstClr val="black"/>
                  </a:solidFill>
                  <a:latin typeface="Aptos" panose="02110004020202020204"/>
                </a:rPr>
                <a:t>J+9</a:t>
              </a:r>
            </a:p>
          </p:txBody>
        </p:sp>
        <p:cxnSp>
          <p:nvCxnSpPr>
            <p:cNvPr id="46" name="Connecteur droit avec flèche 45">
              <a:extLst>
                <a:ext uri="{FF2B5EF4-FFF2-40B4-BE49-F238E27FC236}">
                  <a16:creationId xmlns:a16="http://schemas.microsoft.com/office/drawing/2014/main" id="{16466EDD-5C47-873B-F63F-CE2D872CC04B}"/>
                </a:ext>
              </a:extLst>
            </p:cNvPr>
            <p:cNvCxnSpPr/>
            <p:nvPr/>
          </p:nvCxnSpPr>
          <p:spPr>
            <a:xfrm flipV="1">
              <a:off x="3924300" y="2780889"/>
              <a:ext cx="0" cy="1386283"/>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grpSp>
      <p:sp>
        <p:nvSpPr>
          <p:cNvPr id="2" name="Titre 1">
            <a:extLst>
              <a:ext uri="{FF2B5EF4-FFF2-40B4-BE49-F238E27FC236}">
                <a16:creationId xmlns:a16="http://schemas.microsoft.com/office/drawing/2014/main" id="{5F18737A-D401-5DC7-8479-E49956C2C1D8}"/>
              </a:ext>
            </a:extLst>
          </p:cNvPr>
          <p:cNvSpPr txBox="1">
            <a:spLocks/>
          </p:cNvSpPr>
          <p:nvPr/>
        </p:nvSpPr>
        <p:spPr>
          <a:xfrm>
            <a:off x="235412" y="-203921"/>
            <a:ext cx="119565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fr-FR"/>
              <a:t>Impact granulométrie</a:t>
            </a:r>
          </a:p>
        </p:txBody>
      </p:sp>
      <p:pic>
        <p:nvPicPr>
          <p:cNvPr id="19" name="Image 18" descr="Une image contenant fournitures de bureau, outil, intérieur, sol&#10;&#10;Le contenu généré par l’IA peut être incorrect.">
            <a:extLst>
              <a:ext uri="{FF2B5EF4-FFF2-40B4-BE49-F238E27FC236}">
                <a16:creationId xmlns:a16="http://schemas.microsoft.com/office/drawing/2014/main" id="{C177E5F3-7A8E-6AB4-FBF9-D2498BE20462}"/>
              </a:ext>
            </a:extLst>
          </p:cNvPr>
          <p:cNvPicPr>
            <a:picLocks noChangeAspect="1"/>
          </p:cNvPicPr>
          <p:nvPr/>
        </p:nvPicPr>
        <p:blipFill>
          <a:blip r:embed="rId7">
            <a:extLst>
              <a:ext uri="{28A0092B-C50C-407E-A947-70E740481C1C}">
                <a14:useLocalDpi xmlns:a14="http://schemas.microsoft.com/office/drawing/2010/main" val="0"/>
              </a:ext>
            </a:extLst>
          </a:blip>
          <a:srcRect l="25125" t="8923" r="22263" b="46621"/>
          <a:stretch>
            <a:fillRect/>
          </a:stretch>
        </p:blipFill>
        <p:spPr>
          <a:xfrm>
            <a:off x="648556" y="1121642"/>
            <a:ext cx="1905000" cy="2146300"/>
          </a:xfrm>
          <a:prstGeom prst="rect">
            <a:avLst/>
          </a:prstGeom>
          <a:effectLst>
            <a:outerShdw blurRad="63500" sx="102000" sy="102000" algn="ctr" rotWithShape="0">
              <a:prstClr val="black">
                <a:alpha val="40000"/>
              </a:prstClr>
            </a:outerShdw>
          </a:effectLst>
        </p:spPr>
      </p:pic>
      <p:cxnSp>
        <p:nvCxnSpPr>
          <p:cNvPr id="26" name="Connecteur droit avec flèche 25">
            <a:extLst>
              <a:ext uri="{FF2B5EF4-FFF2-40B4-BE49-F238E27FC236}">
                <a16:creationId xmlns:a16="http://schemas.microsoft.com/office/drawing/2014/main" id="{D5E56854-BF18-F475-5B91-3C2DEC80C9DF}"/>
              </a:ext>
            </a:extLst>
          </p:cNvPr>
          <p:cNvCxnSpPr>
            <a:cxnSpLocks/>
          </p:cNvCxnSpPr>
          <p:nvPr/>
        </p:nvCxnSpPr>
        <p:spPr>
          <a:xfrm flipV="1">
            <a:off x="752311" y="1865964"/>
            <a:ext cx="566957" cy="389017"/>
          </a:xfrm>
          <a:prstGeom prst="straightConnector1">
            <a:avLst/>
          </a:prstGeom>
          <a:ln w="76200">
            <a:tailEnd type="triangle"/>
          </a:ln>
        </p:spPr>
        <p:style>
          <a:lnRef idx="2">
            <a:schemeClr val="dk1"/>
          </a:lnRef>
          <a:fillRef idx="0">
            <a:schemeClr val="dk1"/>
          </a:fillRef>
          <a:effectRef idx="1">
            <a:schemeClr val="dk1"/>
          </a:effectRef>
          <a:fontRef idx="minor">
            <a:schemeClr val="tx1"/>
          </a:fontRef>
        </p:style>
      </p:cxnSp>
      <p:cxnSp>
        <p:nvCxnSpPr>
          <p:cNvPr id="56" name="Connecteur droit avec flèche 55">
            <a:extLst>
              <a:ext uri="{FF2B5EF4-FFF2-40B4-BE49-F238E27FC236}">
                <a16:creationId xmlns:a16="http://schemas.microsoft.com/office/drawing/2014/main" id="{B2668E6F-F415-B951-55C5-FAD0D5CEE661}"/>
              </a:ext>
            </a:extLst>
          </p:cNvPr>
          <p:cNvCxnSpPr>
            <a:cxnSpLocks/>
          </p:cNvCxnSpPr>
          <p:nvPr/>
        </p:nvCxnSpPr>
        <p:spPr>
          <a:xfrm flipV="1">
            <a:off x="752310" y="2255346"/>
            <a:ext cx="566957" cy="389017"/>
          </a:xfrm>
          <a:prstGeom prst="straightConnector1">
            <a:avLst/>
          </a:prstGeom>
          <a:ln w="76200">
            <a:tailEnd type="triangle"/>
          </a:ln>
        </p:spPr>
        <p:style>
          <a:lnRef idx="2">
            <a:schemeClr val="dk1"/>
          </a:lnRef>
          <a:fillRef idx="0">
            <a:schemeClr val="dk1"/>
          </a:fillRef>
          <a:effectRef idx="1">
            <a:schemeClr val="dk1"/>
          </a:effectRef>
          <a:fontRef idx="minor">
            <a:schemeClr val="tx1"/>
          </a:fontRef>
        </p:style>
      </p:cxnSp>
      <p:cxnSp>
        <p:nvCxnSpPr>
          <p:cNvPr id="57" name="Connecteur droit avec flèche 56">
            <a:extLst>
              <a:ext uri="{FF2B5EF4-FFF2-40B4-BE49-F238E27FC236}">
                <a16:creationId xmlns:a16="http://schemas.microsoft.com/office/drawing/2014/main" id="{62F840AF-0496-F795-814B-FD9FE6703D30}"/>
              </a:ext>
            </a:extLst>
          </p:cNvPr>
          <p:cNvCxnSpPr>
            <a:cxnSpLocks/>
          </p:cNvCxnSpPr>
          <p:nvPr/>
        </p:nvCxnSpPr>
        <p:spPr>
          <a:xfrm flipV="1">
            <a:off x="752310" y="2608697"/>
            <a:ext cx="566957" cy="389017"/>
          </a:xfrm>
          <a:prstGeom prst="straightConnector1">
            <a:avLst/>
          </a:prstGeom>
          <a:ln w="76200">
            <a:tailEnd type="triangle"/>
          </a:ln>
        </p:spPr>
        <p:style>
          <a:lnRef idx="2">
            <a:schemeClr val="dk1"/>
          </a:lnRef>
          <a:fillRef idx="0">
            <a:schemeClr val="dk1"/>
          </a:fillRef>
          <a:effectRef idx="1">
            <a:schemeClr val="dk1"/>
          </a:effectRef>
          <a:fontRef idx="minor">
            <a:schemeClr val="tx1"/>
          </a:fontRef>
        </p:style>
      </p:cxnSp>
      <p:sp>
        <p:nvSpPr>
          <p:cNvPr id="60" name="Ellipse 59">
            <a:extLst>
              <a:ext uri="{FF2B5EF4-FFF2-40B4-BE49-F238E27FC236}">
                <a16:creationId xmlns:a16="http://schemas.microsoft.com/office/drawing/2014/main" id="{61028886-4C24-DCB0-B18D-517AC50855A1}"/>
              </a:ext>
            </a:extLst>
          </p:cNvPr>
          <p:cNvSpPr/>
          <p:nvPr/>
        </p:nvSpPr>
        <p:spPr>
          <a:xfrm>
            <a:off x="4421732" y="1040294"/>
            <a:ext cx="476911" cy="476911"/>
          </a:xfrm>
          <a:prstGeom prst="ellipse">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r-FR" b="1">
                <a:solidFill>
                  <a:schemeClr val="tx1"/>
                </a:solidFill>
              </a:rPr>
              <a:t>1</a:t>
            </a:r>
          </a:p>
        </p:txBody>
      </p:sp>
      <p:sp>
        <p:nvSpPr>
          <p:cNvPr id="61" name="Ellipse 60">
            <a:extLst>
              <a:ext uri="{FF2B5EF4-FFF2-40B4-BE49-F238E27FC236}">
                <a16:creationId xmlns:a16="http://schemas.microsoft.com/office/drawing/2014/main" id="{F41217DA-2D3D-5603-9C0E-213276DE3695}"/>
              </a:ext>
            </a:extLst>
          </p:cNvPr>
          <p:cNvSpPr/>
          <p:nvPr/>
        </p:nvSpPr>
        <p:spPr>
          <a:xfrm>
            <a:off x="4355442" y="4038188"/>
            <a:ext cx="476911" cy="476911"/>
          </a:xfrm>
          <a:prstGeom prst="ellipse">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r-FR" b="1">
                <a:solidFill>
                  <a:schemeClr val="tx1"/>
                </a:solidFill>
              </a:rPr>
              <a:t>1</a:t>
            </a:r>
          </a:p>
        </p:txBody>
      </p:sp>
      <p:sp>
        <p:nvSpPr>
          <p:cNvPr id="62" name="Ellipse 61">
            <a:extLst>
              <a:ext uri="{FF2B5EF4-FFF2-40B4-BE49-F238E27FC236}">
                <a16:creationId xmlns:a16="http://schemas.microsoft.com/office/drawing/2014/main" id="{3935DC11-AF61-09A9-7FE7-F837D40E245E}"/>
              </a:ext>
            </a:extLst>
          </p:cNvPr>
          <p:cNvSpPr/>
          <p:nvPr/>
        </p:nvSpPr>
        <p:spPr>
          <a:xfrm>
            <a:off x="4421732" y="1753667"/>
            <a:ext cx="476911" cy="476911"/>
          </a:xfrm>
          <a:prstGeom prst="ellipse">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r-FR" b="1">
                <a:solidFill>
                  <a:schemeClr val="tx1"/>
                </a:solidFill>
              </a:rPr>
              <a:t>2</a:t>
            </a:r>
          </a:p>
        </p:txBody>
      </p:sp>
      <p:sp>
        <p:nvSpPr>
          <p:cNvPr id="63" name="Ellipse 62">
            <a:extLst>
              <a:ext uri="{FF2B5EF4-FFF2-40B4-BE49-F238E27FC236}">
                <a16:creationId xmlns:a16="http://schemas.microsoft.com/office/drawing/2014/main" id="{5A2720AB-05D7-0D8D-59F5-E5F11D090CF9}"/>
              </a:ext>
            </a:extLst>
          </p:cNvPr>
          <p:cNvSpPr/>
          <p:nvPr/>
        </p:nvSpPr>
        <p:spPr>
          <a:xfrm>
            <a:off x="4359217" y="4703137"/>
            <a:ext cx="476911" cy="476911"/>
          </a:xfrm>
          <a:prstGeom prst="ellipse">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r-FR" b="1">
                <a:solidFill>
                  <a:schemeClr val="tx1"/>
                </a:solidFill>
              </a:rPr>
              <a:t>2</a:t>
            </a:r>
          </a:p>
        </p:txBody>
      </p:sp>
      <p:sp>
        <p:nvSpPr>
          <p:cNvPr id="64" name="Ellipse 63">
            <a:extLst>
              <a:ext uri="{FF2B5EF4-FFF2-40B4-BE49-F238E27FC236}">
                <a16:creationId xmlns:a16="http://schemas.microsoft.com/office/drawing/2014/main" id="{82DAE839-FF51-21DB-50E8-50ED241E78A5}"/>
              </a:ext>
            </a:extLst>
          </p:cNvPr>
          <p:cNvSpPr/>
          <p:nvPr/>
        </p:nvSpPr>
        <p:spPr>
          <a:xfrm>
            <a:off x="4412127" y="2553795"/>
            <a:ext cx="476911" cy="476911"/>
          </a:xfrm>
          <a:prstGeom prst="ellipse">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r-FR" b="1">
                <a:solidFill>
                  <a:schemeClr val="tx1"/>
                </a:solidFill>
              </a:rPr>
              <a:t>3</a:t>
            </a:r>
          </a:p>
        </p:txBody>
      </p:sp>
      <p:sp>
        <p:nvSpPr>
          <p:cNvPr id="65" name="Ellipse 64">
            <a:extLst>
              <a:ext uri="{FF2B5EF4-FFF2-40B4-BE49-F238E27FC236}">
                <a16:creationId xmlns:a16="http://schemas.microsoft.com/office/drawing/2014/main" id="{55A8AFDB-D4F6-565F-FE42-A98BB1A1F2AE}"/>
              </a:ext>
            </a:extLst>
          </p:cNvPr>
          <p:cNvSpPr/>
          <p:nvPr/>
        </p:nvSpPr>
        <p:spPr>
          <a:xfrm>
            <a:off x="4360865" y="5379614"/>
            <a:ext cx="476911" cy="476911"/>
          </a:xfrm>
          <a:prstGeom prst="ellipse">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r-FR" b="1">
                <a:solidFill>
                  <a:schemeClr val="tx1"/>
                </a:solidFill>
              </a:rPr>
              <a:t>3</a:t>
            </a:r>
          </a:p>
        </p:txBody>
      </p:sp>
      <p:sp>
        <p:nvSpPr>
          <p:cNvPr id="66" name="Rectangle 65">
            <a:extLst>
              <a:ext uri="{FF2B5EF4-FFF2-40B4-BE49-F238E27FC236}">
                <a16:creationId xmlns:a16="http://schemas.microsoft.com/office/drawing/2014/main" id="{0B4FBEF8-8952-B715-947E-4A77BF6CC0F2}"/>
              </a:ext>
            </a:extLst>
          </p:cNvPr>
          <p:cNvSpPr/>
          <p:nvPr/>
        </p:nvSpPr>
        <p:spPr>
          <a:xfrm>
            <a:off x="532217" y="3815270"/>
            <a:ext cx="3316539" cy="2352329"/>
          </a:xfrm>
          <a:prstGeom prst="rect">
            <a:avLst/>
          </a:prstGeom>
          <a:noFill/>
          <a:ln w="28575">
            <a:solidFill>
              <a:schemeClr val="bg2">
                <a:lumMod val="90000"/>
                <a:alpha val="42000"/>
              </a:schemeClr>
            </a:soli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7" name="ZoneTexte 66">
            <a:extLst>
              <a:ext uri="{FF2B5EF4-FFF2-40B4-BE49-F238E27FC236}">
                <a16:creationId xmlns:a16="http://schemas.microsoft.com/office/drawing/2014/main" id="{164043CA-A73F-F793-1429-82C0D67711EE}"/>
              </a:ext>
            </a:extLst>
          </p:cNvPr>
          <p:cNvSpPr txBox="1"/>
          <p:nvPr/>
        </p:nvSpPr>
        <p:spPr>
          <a:xfrm>
            <a:off x="596888" y="3998495"/>
            <a:ext cx="3204989" cy="1384995"/>
          </a:xfrm>
          <a:prstGeom prst="rect">
            <a:avLst/>
          </a:prstGeom>
          <a:noFill/>
        </p:spPr>
        <p:txBody>
          <a:bodyPr wrap="square">
            <a:spAutoFit/>
          </a:bodyPr>
          <a:lstStyle/>
          <a:p>
            <a:r>
              <a:rPr lang="en-US" sz="1400" b="1" u="sng">
                <a:latin typeface="Marianne Light" panose="02000000000000000000" pitchFamily="2" charset="0"/>
              </a:rPr>
              <a:t>Etude </a:t>
            </a:r>
            <a:r>
              <a:rPr lang="en-US" sz="1400" b="1" u="sng" err="1">
                <a:latin typeface="Marianne Light" panose="02000000000000000000" pitchFamily="2" charset="0"/>
              </a:rPr>
              <a:t>onde</a:t>
            </a:r>
            <a:r>
              <a:rPr lang="en-US" sz="1400" b="1" u="sng">
                <a:latin typeface="Marianne Light" panose="02000000000000000000" pitchFamily="2" charset="0"/>
              </a:rPr>
              <a:t> S (40kHz)</a:t>
            </a:r>
          </a:p>
          <a:p>
            <a:endParaRPr lang="en-US" sz="1400">
              <a:latin typeface="Marianne Light" panose="02000000000000000000" pitchFamily="2" charset="0"/>
            </a:endParaRPr>
          </a:p>
          <a:p>
            <a:pPr marL="285750" indent="-285750">
              <a:buFont typeface="Arial" panose="020B0604020202020204" pitchFamily="34" charset="0"/>
              <a:buChar char="•"/>
            </a:pPr>
            <a:r>
              <a:rPr lang="en-US" sz="1400" err="1">
                <a:latin typeface="Marianne Light" panose="02000000000000000000" pitchFamily="2" charset="0"/>
              </a:rPr>
              <a:t>Différence</a:t>
            </a:r>
            <a:r>
              <a:rPr lang="en-US" sz="1400">
                <a:latin typeface="Marianne Light" panose="02000000000000000000" pitchFamily="2" charset="0"/>
              </a:rPr>
              <a:t> entre 3 couches </a:t>
            </a:r>
          </a:p>
          <a:p>
            <a:pPr marL="285750" indent="-285750">
              <a:buFont typeface="Arial" panose="020B0604020202020204" pitchFamily="34" charset="0"/>
              <a:buChar char="•"/>
            </a:pPr>
            <a:r>
              <a:rPr lang="en-US" sz="1400">
                <a:latin typeface="Marianne Light" panose="02000000000000000000" pitchFamily="2" charset="0"/>
              </a:rPr>
              <a:t>-&gt; </a:t>
            </a:r>
            <a:r>
              <a:rPr lang="en-US" sz="1400" err="1">
                <a:latin typeface="Marianne Light" panose="02000000000000000000" pitchFamily="2" charset="0"/>
              </a:rPr>
              <a:t>Densité</a:t>
            </a:r>
            <a:r>
              <a:rPr lang="en-US" sz="1400">
                <a:latin typeface="Marianne Light" panose="02000000000000000000" pitchFamily="2" charset="0"/>
              </a:rPr>
              <a:t> du au </a:t>
            </a:r>
            <a:r>
              <a:rPr lang="en-US" sz="1400" err="1">
                <a:latin typeface="Marianne Light" panose="02000000000000000000" pitchFamily="2" charset="0"/>
              </a:rPr>
              <a:t>compactage</a:t>
            </a:r>
            <a:endParaRPr lang="en-US" sz="1400">
              <a:latin typeface="Marianne Light" panose="02000000000000000000" pitchFamily="2" charset="0"/>
            </a:endParaRPr>
          </a:p>
          <a:p>
            <a:endParaRPr lang="en-US" sz="1400" b="1">
              <a:latin typeface="Marianne Light" panose="02000000000000000000" pitchFamily="2" charset="0"/>
            </a:endParaRPr>
          </a:p>
          <a:p>
            <a:pPr marL="285750" indent="-285750">
              <a:buFont typeface="Arial" panose="020B0604020202020204" pitchFamily="34" charset="0"/>
              <a:buChar char="•"/>
            </a:pPr>
            <a:endParaRPr lang="en-US" sz="1400">
              <a:latin typeface="Marianne Light" panose="02000000000000000000" pitchFamily="2" charset="0"/>
            </a:endParaRPr>
          </a:p>
        </p:txBody>
      </p:sp>
    </p:spTree>
    <p:extLst>
      <p:ext uri="{BB962C8B-B14F-4D97-AF65-F5344CB8AC3E}">
        <p14:creationId xmlns:p14="http://schemas.microsoft.com/office/powerpoint/2010/main" val="46617318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Flèche : chevron 1">
            <a:extLst>
              <a:ext uri="{FF2B5EF4-FFF2-40B4-BE49-F238E27FC236}">
                <a16:creationId xmlns:a16="http://schemas.microsoft.com/office/drawing/2014/main" id="{B3ECED01-04DC-1D05-8B86-B452BE56440F}"/>
              </a:ext>
            </a:extLst>
          </p:cNvPr>
          <p:cNvSpPr/>
          <p:nvPr/>
        </p:nvSpPr>
        <p:spPr>
          <a:xfrm>
            <a:off x="9245600" y="6561364"/>
            <a:ext cx="2622550" cy="304800"/>
          </a:xfrm>
          <a:prstGeom prst="chevron">
            <a:avLst/>
          </a:prstGeom>
          <a:solidFill>
            <a:srgbClr val="EDEBCD"/>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fr-FR">
                <a:solidFill>
                  <a:srgbClr val="42495C"/>
                </a:solidFill>
              </a:rPr>
              <a:t>Application In-situ</a:t>
            </a:r>
          </a:p>
        </p:txBody>
      </p:sp>
      <p:sp>
        <p:nvSpPr>
          <p:cNvPr id="3" name="Flèche : chevron 2">
            <a:extLst>
              <a:ext uri="{FF2B5EF4-FFF2-40B4-BE49-F238E27FC236}">
                <a16:creationId xmlns:a16="http://schemas.microsoft.com/office/drawing/2014/main" id="{C02BEAD1-06E2-F743-64EE-E279D74F75AE}"/>
              </a:ext>
            </a:extLst>
          </p:cNvPr>
          <p:cNvSpPr/>
          <p:nvPr/>
        </p:nvSpPr>
        <p:spPr>
          <a:xfrm>
            <a:off x="1270000" y="6561364"/>
            <a:ext cx="2920999" cy="304800"/>
          </a:xfrm>
          <a:prstGeom prst="chevron">
            <a:avLst/>
          </a:prstGeom>
          <a:solidFill>
            <a:srgbClr val="746569">
              <a:alpha val="27000"/>
            </a:srgbClr>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fr-FR">
                <a:solidFill>
                  <a:schemeClr val="bg1">
                    <a:lumMod val="65000"/>
                  </a:schemeClr>
                </a:solidFill>
              </a:rPr>
              <a:t>NDT |  Propagation</a:t>
            </a:r>
          </a:p>
        </p:txBody>
      </p:sp>
      <p:sp>
        <p:nvSpPr>
          <p:cNvPr id="4" name="Flèche : pentagone 3">
            <a:extLst>
              <a:ext uri="{FF2B5EF4-FFF2-40B4-BE49-F238E27FC236}">
                <a16:creationId xmlns:a16="http://schemas.microsoft.com/office/drawing/2014/main" id="{84E45461-C76E-0AB8-5C3A-9FDC6AD1850E}"/>
              </a:ext>
            </a:extLst>
          </p:cNvPr>
          <p:cNvSpPr/>
          <p:nvPr/>
        </p:nvSpPr>
        <p:spPr>
          <a:xfrm>
            <a:off x="0" y="6561364"/>
            <a:ext cx="1426464" cy="304800"/>
          </a:xfrm>
          <a:prstGeom prst="homePlate">
            <a:avLst/>
          </a:prstGeom>
          <a:solidFill>
            <a:schemeClr val="tx1">
              <a:lumMod val="85000"/>
              <a:lumOff val="15000"/>
              <a:alpha val="25000"/>
            </a:schemeClr>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fr-FR">
                <a:solidFill>
                  <a:schemeClr val="tx1">
                    <a:lumMod val="50000"/>
                    <a:lumOff val="50000"/>
                  </a:schemeClr>
                </a:solidFill>
              </a:rPr>
              <a:t>Contexte</a:t>
            </a:r>
          </a:p>
        </p:txBody>
      </p:sp>
      <p:sp>
        <p:nvSpPr>
          <p:cNvPr id="5" name="Flèche : chevron 4">
            <a:extLst>
              <a:ext uri="{FF2B5EF4-FFF2-40B4-BE49-F238E27FC236}">
                <a16:creationId xmlns:a16="http://schemas.microsoft.com/office/drawing/2014/main" id="{B4509865-E669-F97F-9B39-1008BC2106E9}"/>
              </a:ext>
            </a:extLst>
          </p:cNvPr>
          <p:cNvSpPr/>
          <p:nvPr/>
        </p:nvSpPr>
        <p:spPr>
          <a:xfrm>
            <a:off x="6785606" y="6561364"/>
            <a:ext cx="2737993" cy="304800"/>
          </a:xfrm>
          <a:prstGeom prst="chevron">
            <a:avLst/>
          </a:prstGeom>
          <a:solidFill>
            <a:srgbClr val="D4C0A5">
              <a:alpha val="25000"/>
            </a:srgbClr>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fr-FR">
                <a:solidFill>
                  <a:schemeClr val="bg1">
                    <a:lumMod val="50000"/>
                  </a:schemeClr>
                </a:solidFill>
              </a:rPr>
              <a:t>Grande échelle</a:t>
            </a:r>
          </a:p>
        </p:txBody>
      </p:sp>
      <p:sp>
        <p:nvSpPr>
          <p:cNvPr id="6" name="Espace réservé du numéro de diapositive 1">
            <a:extLst>
              <a:ext uri="{FF2B5EF4-FFF2-40B4-BE49-F238E27FC236}">
                <a16:creationId xmlns:a16="http://schemas.microsoft.com/office/drawing/2014/main" id="{FC0E4178-57C7-98D0-6FCF-B91140C07DB5}"/>
              </a:ext>
            </a:extLst>
          </p:cNvPr>
          <p:cNvSpPr txBox="1">
            <a:spLocks/>
          </p:cNvSpPr>
          <p:nvPr/>
        </p:nvSpPr>
        <p:spPr>
          <a:xfrm>
            <a:off x="11776707" y="6562427"/>
            <a:ext cx="694693" cy="365125"/>
          </a:xfrm>
          <a:prstGeom prst="rect">
            <a:avLst/>
          </a:prstGeom>
        </p:spPr>
        <p:txBody>
          <a:bodyPr vert="horz" lIns="91440" tIns="45720" rIns="91440" bIns="45720" rtlCol="0" anchor="ctr">
            <a:normAutofit lnSpcReduction="10000"/>
          </a:bodyPr>
          <a:lstStyle>
            <a:defPPr>
              <a:defRPr lang="en-US"/>
            </a:defPPr>
            <a:lvl1pPr marL="0" algn="r" defTabSz="914400" rtl="0" eaLnBrk="1" latinLnBrk="0" hangingPunct="1">
              <a:defRPr sz="1200" kern="1200">
                <a:solidFill>
                  <a:schemeClr val="tx1">
                    <a:tint val="82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fr-FR" sz="1800">
                <a:solidFill>
                  <a:schemeClr val="tx1"/>
                </a:solidFill>
              </a:rPr>
              <a:t>30.</a:t>
            </a:r>
          </a:p>
        </p:txBody>
      </p:sp>
      <p:sp>
        <p:nvSpPr>
          <p:cNvPr id="7" name="Flèche : chevron 6">
            <a:extLst>
              <a:ext uri="{FF2B5EF4-FFF2-40B4-BE49-F238E27FC236}">
                <a16:creationId xmlns:a16="http://schemas.microsoft.com/office/drawing/2014/main" id="{73FA31F4-AB20-4E43-099C-45C8A0D2E479}"/>
              </a:ext>
            </a:extLst>
          </p:cNvPr>
          <p:cNvSpPr/>
          <p:nvPr/>
        </p:nvSpPr>
        <p:spPr>
          <a:xfrm>
            <a:off x="4034343" y="6561364"/>
            <a:ext cx="2907920" cy="304800"/>
          </a:xfrm>
          <a:prstGeom prst="chevron">
            <a:avLst/>
          </a:prstGeom>
          <a:solidFill>
            <a:srgbClr val="C1AEA3">
              <a:alpha val="25000"/>
            </a:srgbClr>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fr-FR">
                <a:solidFill>
                  <a:schemeClr val="bg1">
                    <a:lumMod val="65000"/>
                  </a:schemeClr>
                </a:solidFill>
              </a:rPr>
              <a:t>Modélisation séchage</a:t>
            </a:r>
          </a:p>
        </p:txBody>
      </p:sp>
      <p:sp>
        <p:nvSpPr>
          <p:cNvPr id="8" name="Titre 1">
            <a:extLst>
              <a:ext uri="{FF2B5EF4-FFF2-40B4-BE49-F238E27FC236}">
                <a16:creationId xmlns:a16="http://schemas.microsoft.com/office/drawing/2014/main" id="{4B492BFC-E4BE-E3C5-F196-1B001FF99F89}"/>
              </a:ext>
            </a:extLst>
          </p:cNvPr>
          <p:cNvSpPr txBox="1">
            <a:spLocks/>
          </p:cNvSpPr>
          <p:nvPr/>
        </p:nvSpPr>
        <p:spPr>
          <a:xfrm>
            <a:off x="235412" y="50079"/>
            <a:ext cx="119565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fr-FR"/>
              <a:t>Et pour de vrais chantiers, ça donne quoi ? </a:t>
            </a:r>
          </a:p>
        </p:txBody>
      </p:sp>
    </p:spTree>
    <p:extLst>
      <p:ext uri="{BB962C8B-B14F-4D97-AF65-F5344CB8AC3E}">
        <p14:creationId xmlns:p14="http://schemas.microsoft.com/office/powerpoint/2010/main" val="340759124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14CD48-2892-1D82-3B40-984D2F4D9318}"/>
            </a:ext>
          </a:extLst>
        </p:cNvPr>
        <p:cNvGrpSpPr/>
        <p:nvPr/>
      </p:nvGrpSpPr>
      <p:grpSpPr>
        <a:xfrm>
          <a:off x="0" y="0"/>
          <a:ext cx="0" cy="0"/>
          <a:chOff x="0" y="0"/>
          <a:chExt cx="0" cy="0"/>
        </a:xfrm>
      </p:grpSpPr>
      <p:graphicFrame>
        <p:nvGraphicFramePr>
          <p:cNvPr id="7" name="Graphique 6">
            <a:extLst>
              <a:ext uri="{FF2B5EF4-FFF2-40B4-BE49-F238E27FC236}">
                <a16:creationId xmlns:a16="http://schemas.microsoft.com/office/drawing/2014/main" id="{44E72F22-20FB-7F4B-C1CC-B76D0C18121C}"/>
              </a:ext>
            </a:extLst>
          </p:cNvPr>
          <p:cNvGraphicFramePr>
            <a:graphicFrameLocks/>
          </p:cNvGraphicFramePr>
          <p:nvPr/>
        </p:nvGraphicFramePr>
        <p:xfrm>
          <a:off x="4258432" y="527201"/>
          <a:ext cx="7878119" cy="6102200"/>
        </p:xfrm>
        <a:graphic>
          <a:graphicData uri="http://schemas.openxmlformats.org/drawingml/2006/chart">
            <c:chart xmlns:c="http://schemas.openxmlformats.org/drawingml/2006/chart" xmlns:r="http://schemas.openxmlformats.org/officeDocument/2006/relationships" r:id="rId3"/>
          </a:graphicData>
        </a:graphic>
      </p:graphicFrame>
      <p:sp>
        <p:nvSpPr>
          <p:cNvPr id="38" name="Titre 1">
            <a:extLst>
              <a:ext uri="{FF2B5EF4-FFF2-40B4-BE49-F238E27FC236}">
                <a16:creationId xmlns:a16="http://schemas.microsoft.com/office/drawing/2014/main" id="{C3713FF8-2813-6D12-7DD4-FD2173F1E181}"/>
              </a:ext>
            </a:extLst>
          </p:cNvPr>
          <p:cNvSpPr txBox="1">
            <a:spLocks/>
          </p:cNvSpPr>
          <p:nvPr/>
        </p:nvSpPr>
        <p:spPr>
          <a:xfrm>
            <a:off x="235412" y="50079"/>
            <a:ext cx="119565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fr-FR"/>
              <a:t>Campagne séchage BTC : Méthode EMA</a:t>
            </a:r>
          </a:p>
        </p:txBody>
      </p:sp>
      <p:pic>
        <p:nvPicPr>
          <p:cNvPr id="10" name="Image 9">
            <a:extLst>
              <a:ext uri="{FF2B5EF4-FFF2-40B4-BE49-F238E27FC236}">
                <a16:creationId xmlns:a16="http://schemas.microsoft.com/office/drawing/2014/main" id="{EC28D9F5-B19D-629C-46D4-54B7F7E0F32C}"/>
              </a:ext>
            </a:extLst>
          </p:cNvPr>
          <p:cNvPicPr>
            <a:picLocks noChangeAspect="1"/>
          </p:cNvPicPr>
          <p:nvPr/>
        </p:nvPicPr>
        <p:blipFill>
          <a:blip r:embed="rId4"/>
          <a:stretch>
            <a:fillRect/>
          </a:stretch>
        </p:blipFill>
        <p:spPr>
          <a:xfrm>
            <a:off x="2313960" y="3557085"/>
            <a:ext cx="2158171" cy="524301"/>
          </a:xfrm>
          <a:prstGeom prst="rect">
            <a:avLst/>
          </a:prstGeom>
        </p:spPr>
      </p:pic>
      <p:pic>
        <p:nvPicPr>
          <p:cNvPr id="12" name="Image 11">
            <a:extLst>
              <a:ext uri="{FF2B5EF4-FFF2-40B4-BE49-F238E27FC236}">
                <a16:creationId xmlns:a16="http://schemas.microsoft.com/office/drawing/2014/main" id="{6CBDC397-FFEB-726A-E61D-0DE7B3995D3E}"/>
              </a:ext>
            </a:extLst>
          </p:cNvPr>
          <p:cNvPicPr>
            <a:picLocks noChangeAspect="1"/>
          </p:cNvPicPr>
          <p:nvPr/>
        </p:nvPicPr>
        <p:blipFill>
          <a:blip r:embed="rId5"/>
          <a:stretch>
            <a:fillRect/>
          </a:stretch>
        </p:blipFill>
        <p:spPr>
          <a:xfrm>
            <a:off x="2313960" y="4158405"/>
            <a:ext cx="2158171" cy="524301"/>
          </a:xfrm>
          <a:prstGeom prst="rect">
            <a:avLst/>
          </a:prstGeom>
        </p:spPr>
      </p:pic>
      <p:sp>
        <p:nvSpPr>
          <p:cNvPr id="14" name="ZoneTexte 13">
            <a:extLst>
              <a:ext uri="{FF2B5EF4-FFF2-40B4-BE49-F238E27FC236}">
                <a16:creationId xmlns:a16="http://schemas.microsoft.com/office/drawing/2014/main" id="{065DE2D9-B904-5923-0E14-FCE7C3D4BF92}"/>
              </a:ext>
            </a:extLst>
          </p:cNvPr>
          <p:cNvSpPr txBox="1"/>
          <p:nvPr/>
        </p:nvSpPr>
        <p:spPr>
          <a:xfrm>
            <a:off x="5697818" y="1190976"/>
            <a:ext cx="4999345" cy="369332"/>
          </a:xfrm>
          <a:prstGeom prst="rect">
            <a:avLst/>
          </a:prstGeom>
          <a:solidFill>
            <a:schemeClr val="bg1">
              <a:alpha val="54000"/>
            </a:schemeClr>
          </a:solidFill>
        </p:spPr>
        <p:txBody>
          <a:bodyPr wrap="square">
            <a:spAutoFit/>
          </a:bodyPr>
          <a:lstStyle/>
          <a:p>
            <a:pPr algn="r"/>
            <a:r>
              <a:rPr lang="en-US" b="1" err="1"/>
              <a:t>Suivi</a:t>
            </a:r>
            <a:r>
              <a:rPr lang="en-US" b="1"/>
              <a:t> module </a:t>
            </a:r>
            <a:r>
              <a:rPr lang="en-US" b="1" err="1"/>
              <a:t>d’Young</a:t>
            </a:r>
            <a:r>
              <a:rPr lang="en-US" b="1"/>
              <a:t> pendant </a:t>
            </a:r>
            <a:r>
              <a:rPr lang="en-US" b="1" err="1"/>
              <a:t>séchage</a:t>
            </a:r>
            <a:r>
              <a:rPr lang="en-US" b="1"/>
              <a:t> de BTC</a:t>
            </a:r>
          </a:p>
        </p:txBody>
      </p:sp>
      <p:graphicFrame>
        <p:nvGraphicFramePr>
          <p:cNvPr id="16" name="Tableau 15">
            <a:extLst>
              <a:ext uri="{FF2B5EF4-FFF2-40B4-BE49-F238E27FC236}">
                <a16:creationId xmlns:a16="http://schemas.microsoft.com/office/drawing/2014/main" id="{4071B94A-F656-2916-C3EE-82A42079EFAC}"/>
              </a:ext>
            </a:extLst>
          </p:cNvPr>
          <p:cNvGraphicFramePr>
            <a:graphicFrameLocks noGrp="1"/>
          </p:cNvGraphicFramePr>
          <p:nvPr/>
        </p:nvGraphicFramePr>
        <p:xfrm>
          <a:off x="406400" y="1414733"/>
          <a:ext cx="4330700" cy="1644015"/>
        </p:xfrm>
        <a:graphic>
          <a:graphicData uri="http://schemas.openxmlformats.org/drawingml/2006/table">
            <a:tbl>
              <a:tblPr>
                <a:tableStyleId>{793D81CF-94F2-401A-BA57-92F5A7B2D0C5}</a:tableStyleId>
              </a:tblPr>
              <a:tblGrid>
                <a:gridCol w="1082675">
                  <a:extLst>
                    <a:ext uri="{9D8B030D-6E8A-4147-A177-3AD203B41FA5}">
                      <a16:colId xmlns:a16="http://schemas.microsoft.com/office/drawing/2014/main" val="2248860893"/>
                    </a:ext>
                  </a:extLst>
                </a:gridCol>
                <a:gridCol w="1082675">
                  <a:extLst>
                    <a:ext uri="{9D8B030D-6E8A-4147-A177-3AD203B41FA5}">
                      <a16:colId xmlns:a16="http://schemas.microsoft.com/office/drawing/2014/main" val="30717687"/>
                    </a:ext>
                  </a:extLst>
                </a:gridCol>
                <a:gridCol w="1082675">
                  <a:extLst>
                    <a:ext uri="{9D8B030D-6E8A-4147-A177-3AD203B41FA5}">
                      <a16:colId xmlns:a16="http://schemas.microsoft.com/office/drawing/2014/main" val="205548522"/>
                    </a:ext>
                  </a:extLst>
                </a:gridCol>
                <a:gridCol w="1082675">
                  <a:extLst>
                    <a:ext uri="{9D8B030D-6E8A-4147-A177-3AD203B41FA5}">
                      <a16:colId xmlns:a16="http://schemas.microsoft.com/office/drawing/2014/main" val="445355681"/>
                    </a:ext>
                  </a:extLst>
                </a:gridCol>
              </a:tblGrid>
              <a:tr h="228600">
                <a:tc rowSpan="2">
                  <a:txBody>
                    <a:bodyPr/>
                    <a:lstStyle/>
                    <a:p>
                      <a:pPr algn="ctr" rtl="0" fontAlgn="ctr">
                        <a:buNone/>
                      </a:pPr>
                      <a:r>
                        <a:rPr lang="en-US" sz="1400" u="none" strike="noStrike">
                          <a:effectLst/>
                        </a:rPr>
                        <a:t>Sample</a:t>
                      </a:r>
                      <a:endParaRPr lang="en-US" sz="1400" b="1" i="0" u="none" strike="noStrike">
                        <a:solidFill>
                          <a:srgbClr val="FFFFFF"/>
                        </a:solidFill>
                        <a:effectLst/>
                        <a:latin typeface="Aptos" panose="020B0004020202020204" pitchFamily="34" charset="0"/>
                      </a:endParaRPr>
                    </a:p>
                  </a:txBody>
                  <a:tcPr marL="9525" marR="9525" marT="9525" marB="0" anchor="ctr"/>
                </a:tc>
                <a:tc>
                  <a:txBody>
                    <a:bodyPr/>
                    <a:lstStyle/>
                    <a:p>
                      <a:pPr algn="ctr" rtl="0" fontAlgn="ctr">
                        <a:buNone/>
                      </a:pPr>
                      <a:r>
                        <a:rPr lang="en-US" sz="1400" u="none" strike="noStrike">
                          <a:effectLst/>
                        </a:rPr>
                        <a:t>Dry density</a:t>
                      </a:r>
                      <a:endParaRPr lang="en-US" sz="1400" b="1" i="0" u="none" strike="noStrike">
                        <a:solidFill>
                          <a:srgbClr val="FFFFFF"/>
                        </a:solidFill>
                        <a:effectLst/>
                        <a:latin typeface="Aptos" panose="020B0004020202020204" pitchFamily="34" charset="0"/>
                      </a:endParaRPr>
                    </a:p>
                  </a:txBody>
                  <a:tcPr marL="9525" marR="9525" marT="9525" marB="0" anchor="ctr"/>
                </a:tc>
                <a:tc rowSpan="2">
                  <a:txBody>
                    <a:bodyPr/>
                    <a:lstStyle/>
                    <a:p>
                      <a:pPr algn="ctr" rtl="0" fontAlgn="ctr">
                        <a:buNone/>
                      </a:pPr>
                      <a:r>
                        <a:rPr lang="en-US" sz="1400" u="none" strike="noStrike">
                          <a:effectLst/>
                        </a:rPr>
                        <a:t>Manufacture water content (%)</a:t>
                      </a:r>
                      <a:endParaRPr lang="en-US" sz="1400" b="1" i="0" u="none" strike="noStrike">
                        <a:solidFill>
                          <a:srgbClr val="FFFFFF"/>
                        </a:solidFill>
                        <a:effectLst/>
                        <a:latin typeface="Aptos" panose="020B0004020202020204" pitchFamily="34" charset="0"/>
                      </a:endParaRPr>
                    </a:p>
                  </a:txBody>
                  <a:tcPr marL="9525" marR="9525" marT="9525" marB="0" anchor="ctr"/>
                </a:tc>
                <a:tc>
                  <a:txBody>
                    <a:bodyPr/>
                    <a:lstStyle/>
                    <a:p>
                      <a:pPr algn="ctr" rtl="0" fontAlgn="ctr">
                        <a:buNone/>
                      </a:pPr>
                      <a:r>
                        <a:rPr lang="en-US" sz="1400" u="none" strike="noStrike">
                          <a:effectLst/>
                        </a:rPr>
                        <a:t>E dry </a:t>
                      </a:r>
                      <a:endParaRPr lang="en-US" sz="1400" b="1" i="0" u="none" strike="noStrike">
                        <a:solidFill>
                          <a:srgbClr val="FFFFFF"/>
                        </a:solidFill>
                        <a:effectLst/>
                        <a:latin typeface="Aptos" panose="020B0004020202020204" pitchFamily="34" charset="0"/>
                      </a:endParaRPr>
                    </a:p>
                  </a:txBody>
                  <a:tcPr marL="9525" marR="9525" marT="9525" marB="0" anchor="ctr"/>
                </a:tc>
                <a:extLst>
                  <a:ext uri="{0D108BD9-81ED-4DB2-BD59-A6C34878D82A}">
                    <a16:rowId xmlns:a16="http://schemas.microsoft.com/office/drawing/2014/main" val="965566619"/>
                  </a:ext>
                </a:extLst>
              </a:tr>
              <a:tr h="200025">
                <a:tc vMerge="1">
                  <a:txBody>
                    <a:bodyPr/>
                    <a:lstStyle/>
                    <a:p>
                      <a:endParaRPr lang="fr-FR"/>
                    </a:p>
                  </a:txBody>
                  <a:tcPr/>
                </a:tc>
                <a:tc>
                  <a:txBody>
                    <a:bodyPr/>
                    <a:lstStyle/>
                    <a:p>
                      <a:pPr algn="ctr" rtl="0" fontAlgn="ctr">
                        <a:buNone/>
                      </a:pPr>
                      <a:r>
                        <a:rPr lang="en-US" sz="1400" u="none" strike="noStrike">
                          <a:effectLst/>
                        </a:rPr>
                        <a:t>(kg/m3)</a:t>
                      </a:r>
                      <a:endParaRPr lang="en-US" sz="1400" b="1" i="0" u="none" strike="noStrike">
                        <a:solidFill>
                          <a:srgbClr val="FFFFFF"/>
                        </a:solidFill>
                        <a:effectLst/>
                        <a:latin typeface="Aptos" panose="020B0004020202020204" pitchFamily="34" charset="0"/>
                      </a:endParaRPr>
                    </a:p>
                  </a:txBody>
                  <a:tcPr marL="9525" marR="9525" marT="9525" marB="0" anchor="ctr"/>
                </a:tc>
                <a:tc vMerge="1">
                  <a:txBody>
                    <a:bodyPr/>
                    <a:lstStyle/>
                    <a:p>
                      <a:endParaRPr lang="fr-FR"/>
                    </a:p>
                  </a:txBody>
                  <a:tcPr/>
                </a:tc>
                <a:tc>
                  <a:txBody>
                    <a:bodyPr/>
                    <a:lstStyle/>
                    <a:p>
                      <a:pPr algn="ctr" rtl="0" fontAlgn="ctr">
                        <a:buNone/>
                      </a:pPr>
                      <a:r>
                        <a:rPr lang="en-US" sz="1400" u="none" strike="noStrike">
                          <a:effectLst/>
                        </a:rPr>
                        <a:t> (</a:t>
                      </a:r>
                      <a:r>
                        <a:rPr lang="en-US" sz="1400" u="none" strike="noStrike" err="1">
                          <a:effectLst/>
                        </a:rPr>
                        <a:t>Gpa</a:t>
                      </a:r>
                      <a:r>
                        <a:rPr lang="en-US" sz="1400" u="none" strike="noStrike">
                          <a:effectLst/>
                        </a:rPr>
                        <a:t>)</a:t>
                      </a:r>
                      <a:endParaRPr lang="en-US" sz="1400" b="1" i="0" u="none" strike="noStrike">
                        <a:solidFill>
                          <a:srgbClr val="FFFFFF"/>
                        </a:solidFill>
                        <a:effectLst/>
                        <a:latin typeface="Aptos" panose="020B0004020202020204" pitchFamily="34" charset="0"/>
                      </a:endParaRPr>
                    </a:p>
                  </a:txBody>
                  <a:tcPr marL="9525" marR="9525" marT="9525" marB="0" anchor="ctr"/>
                </a:tc>
                <a:extLst>
                  <a:ext uri="{0D108BD9-81ED-4DB2-BD59-A6C34878D82A}">
                    <a16:rowId xmlns:a16="http://schemas.microsoft.com/office/drawing/2014/main" val="2621302580"/>
                  </a:ext>
                </a:extLst>
              </a:tr>
              <a:tr h="323850">
                <a:tc>
                  <a:txBody>
                    <a:bodyPr/>
                    <a:lstStyle/>
                    <a:p>
                      <a:pPr algn="ctr" rtl="0" fontAlgn="ctr">
                        <a:buNone/>
                      </a:pPr>
                      <a:r>
                        <a:rPr lang="en-US" sz="1600" u="none" strike="noStrike">
                          <a:effectLst/>
                        </a:rPr>
                        <a:t>DAG</a:t>
                      </a:r>
                      <a:endParaRPr lang="en-US" sz="1600" b="1" i="0" u="none" strike="noStrike">
                        <a:solidFill>
                          <a:srgbClr val="FFFFFF"/>
                        </a:solidFill>
                        <a:effectLst/>
                        <a:latin typeface="Aptos" panose="020B0004020202020204" pitchFamily="34" charset="0"/>
                      </a:endParaRPr>
                    </a:p>
                  </a:txBody>
                  <a:tcPr marL="9525" marR="9525" marT="9525" marB="0" anchor="ctr"/>
                </a:tc>
                <a:tc>
                  <a:txBody>
                    <a:bodyPr/>
                    <a:lstStyle/>
                    <a:p>
                      <a:pPr algn="ctr" rtl="0" fontAlgn="ctr">
                        <a:buNone/>
                      </a:pPr>
                      <a:r>
                        <a:rPr lang="en-US" sz="1600" u="none" strike="noStrike">
                          <a:effectLst/>
                        </a:rPr>
                        <a:t>1877 (</a:t>
                      </a:r>
                      <a:r>
                        <a:rPr lang="en-US" sz="1600" u="none" strike="noStrike" err="1">
                          <a:effectLst/>
                        </a:rPr>
                        <a:t>St.D</a:t>
                      </a:r>
                      <a:r>
                        <a:rPr lang="en-US" sz="1600" u="none" strike="noStrike">
                          <a:effectLst/>
                        </a:rPr>
                        <a:t>=6)</a:t>
                      </a:r>
                      <a:endParaRPr lang="en-US" sz="1600" b="0" i="0" u="none" strike="noStrike">
                        <a:solidFill>
                          <a:srgbClr val="000000"/>
                        </a:solidFill>
                        <a:effectLst/>
                        <a:latin typeface="Aptos" panose="020B0004020202020204" pitchFamily="34" charset="0"/>
                      </a:endParaRPr>
                    </a:p>
                  </a:txBody>
                  <a:tcPr marL="9525" marR="9525" marT="9525" marB="0" anchor="ctr"/>
                </a:tc>
                <a:tc>
                  <a:txBody>
                    <a:bodyPr/>
                    <a:lstStyle/>
                    <a:p>
                      <a:pPr algn="ctr" rtl="0" fontAlgn="ctr">
                        <a:buNone/>
                      </a:pPr>
                      <a:r>
                        <a:rPr lang="en-US" sz="1600" u="none" strike="noStrike">
                          <a:effectLst/>
                        </a:rPr>
                        <a:t>13</a:t>
                      </a:r>
                      <a:endParaRPr lang="en-US" sz="1600" b="0" i="0" u="none" strike="noStrike">
                        <a:solidFill>
                          <a:srgbClr val="000000"/>
                        </a:solidFill>
                        <a:effectLst/>
                        <a:latin typeface="Aptos" panose="020B0004020202020204" pitchFamily="34" charset="0"/>
                      </a:endParaRPr>
                    </a:p>
                  </a:txBody>
                  <a:tcPr marL="9525" marR="9525" marT="9525" marB="0" anchor="ctr"/>
                </a:tc>
                <a:tc>
                  <a:txBody>
                    <a:bodyPr/>
                    <a:lstStyle/>
                    <a:p>
                      <a:pPr algn="ctr" rtl="0" fontAlgn="ctr">
                        <a:buNone/>
                      </a:pPr>
                      <a:r>
                        <a:rPr lang="en-US" sz="1600" b="0" i="0" u="none" strike="noStrike">
                          <a:solidFill>
                            <a:srgbClr val="000000"/>
                          </a:solidFill>
                          <a:effectLst/>
                          <a:latin typeface="Aptos" panose="020B0004020202020204" pitchFamily="34" charset="0"/>
                        </a:rPr>
                        <a:t>6,8</a:t>
                      </a:r>
                    </a:p>
                  </a:txBody>
                  <a:tcPr marL="9525" marR="9525" marT="9525" marB="0" anchor="ctr"/>
                </a:tc>
                <a:extLst>
                  <a:ext uri="{0D108BD9-81ED-4DB2-BD59-A6C34878D82A}">
                    <a16:rowId xmlns:a16="http://schemas.microsoft.com/office/drawing/2014/main" val="2305005140"/>
                  </a:ext>
                </a:extLst>
              </a:tr>
              <a:tr h="209550">
                <a:tc>
                  <a:txBody>
                    <a:bodyPr/>
                    <a:lstStyle/>
                    <a:p>
                      <a:pPr algn="ctr" rtl="0" fontAlgn="ctr">
                        <a:buNone/>
                      </a:pPr>
                      <a:r>
                        <a:rPr lang="en-US" sz="1600" u="none" strike="noStrike">
                          <a:effectLst/>
                        </a:rPr>
                        <a:t>STA</a:t>
                      </a:r>
                      <a:endParaRPr lang="en-US" sz="1600" b="1" i="0" u="none" strike="noStrike">
                        <a:solidFill>
                          <a:srgbClr val="FFFFFF"/>
                        </a:solidFill>
                        <a:effectLst/>
                        <a:latin typeface="Aptos" panose="020B0004020202020204" pitchFamily="34" charset="0"/>
                      </a:endParaRPr>
                    </a:p>
                  </a:txBody>
                  <a:tcPr marL="9525" marR="9525" marT="9525" marB="0" anchor="ctr"/>
                </a:tc>
                <a:tc>
                  <a:txBody>
                    <a:bodyPr/>
                    <a:lstStyle/>
                    <a:p>
                      <a:pPr algn="ctr" rtl="0" fontAlgn="ctr">
                        <a:buNone/>
                      </a:pPr>
                      <a:r>
                        <a:rPr lang="en-US" sz="1600" u="none" strike="noStrike">
                          <a:effectLst/>
                        </a:rPr>
                        <a:t>1706 (</a:t>
                      </a:r>
                      <a:r>
                        <a:rPr lang="en-US" sz="1600" u="none" strike="noStrike" err="1">
                          <a:effectLst/>
                        </a:rPr>
                        <a:t>St.D</a:t>
                      </a:r>
                      <a:r>
                        <a:rPr lang="en-US" sz="1600" u="none" strike="noStrike">
                          <a:effectLst/>
                        </a:rPr>
                        <a:t>=2)</a:t>
                      </a:r>
                      <a:endParaRPr lang="en-US" sz="1600" b="0" i="0" u="none" strike="noStrike">
                        <a:solidFill>
                          <a:srgbClr val="000000"/>
                        </a:solidFill>
                        <a:effectLst/>
                        <a:latin typeface="Aptos" panose="020B0004020202020204" pitchFamily="34" charset="0"/>
                      </a:endParaRPr>
                    </a:p>
                  </a:txBody>
                  <a:tcPr marL="9525" marR="9525" marT="9525" marB="0" anchor="ctr"/>
                </a:tc>
                <a:tc>
                  <a:txBody>
                    <a:bodyPr/>
                    <a:lstStyle/>
                    <a:p>
                      <a:pPr algn="ctr" rtl="0" fontAlgn="ctr">
                        <a:buNone/>
                      </a:pPr>
                      <a:r>
                        <a:rPr lang="en-US" sz="1600" u="none" strike="noStrike">
                          <a:effectLst/>
                        </a:rPr>
                        <a:t>19.5</a:t>
                      </a:r>
                      <a:endParaRPr lang="en-US" sz="1600" b="0" i="0" u="none" strike="noStrike">
                        <a:solidFill>
                          <a:srgbClr val="000000"/>
                        </a:solidFill>
                        <a:effectLst/>
                        <a:latin typeface="Aptos" panose="020B0004020202020204" pitchFamily="34" charset="0"/>
                      </a:endParaRPr>
                    </a:p>
                  </a:txBody>
                  <a:tcPr marL="9525" marR="9525" marT="9525" marB="0" anchor="ctr"/>
                </a:tc>
                <a:tc>
                  <a:txBody>
                    <a:bodyPr/>
                    <a:lstStyle/>
                    <a:p>
                      <a:pPr algn="ctr" rtl="0" fontAlgn="ctr">
                        <a:buNone/>
                      </a:pPr>
                      <a:r>
                        <a:rPr lang="en-US" sz="1600" b="0" i="0" u="none" strike="noStrike">
                          <a:solidFill>
                            <a:srgbClr val="000000"/>
                          </a:solidFill>
                          <a:effectLst/>
                          <a:latin typeface="Aptos" panose="020B0004020202020204" pitchFamily="34" charset="0"/>
                        </a:rPr>
                        <a:t>2,4</a:t>
                      </a:r>
                    </a:p>
                  </a:txBody>
                  <a:tcPr marL="9525" marR="9525" marT="9525" marB="0" anchor="ctr"/>
                </a:tc>
                <a:extLst>
                  <a:ext uri="{0D108BD9-81ED-4DB2-BD59-A6C34878D82A}">
                    <a16:rowId xmlns:a16="http://schemas.microsoft.com/office/drawing/2014/main" val="1669265080"/>
                  </a:ext>
                </a:extLst>
              </a:tr>
            </a:tbl>
          </a:graphicData>
        </a:graphic>
      </p:graphicFrame>
      <p:pic>
        <p:nvPicPr>
          <p:cNvPr id="6" name="Image 5">
            <a:extLst>
              <a:ext uri="{FF2B5EF4-FFF2-40B4-BE49-F238E27FC236}">
                <a16:creationId xmlns:a16="http://schemas.microsoft.com/office/drawing/2014/main" id="{3D6176D7-2DD7-1526-4B5E-AFAD8CEC2C70}"/>
              </a:ext>
            </a:extLst>
          </p:cNvPr>
          <p:cNvPicPr>
            <a:picLocks noChangeAspect="1"/>
          </p:cNvPicPr>
          <p:nvPr/>
        </p:nvPicPr>
        <p:blipFill>
          <a:blip r:embed="rId6"/>
          <a:srcRect l="17080" r="36756" b="37630"/>
          <a:stretch>
            <a:fillRect/>
          </a:stretch>
        </p:blipFill>
        <p:spPr>
          <a:xfrm>
            <a:off x="617185" y="3598284"/>
            <a:ext cx="1132706" cy="1048695"/>
          </a:xfrm>
          <a:prstGeom prst="rect">
            <a:avLst/>
          </a:prstGeom>
        </p:spPr>
      </p:pic>
      <p:sp>
        <p:nvSpPr>
          <p:cNvPr id="11" name="ZoneTexte 10">
            <a:extLst>
              <a:ext uri="{FF2B5EF4-FFF2-40B4-BE49-F238E27FC236}">
                <a16:creationId xmlns:a16="http://schemas.microsoft.com/office/drawing/2014/main" id="{01B043D4-BC1A-6991-D73E-5BF292E741F1}"/>
              </a:ext>
            </a:extLst>
          </p:cNvPr>
          <p:cNvSpPr txBox="1"/>
          <p:nvPr/>
        </p:nvSpPr>
        <p:spPr>
          <a:xfrm>
            <a:off x="357745" y="5085170"/>
            <a:ext cx="4379355" cy="1369606"/>
          </a:xfrm>
          <a:prstGeom prst="rect">
            <a:avLst/>
          </a:prstGeom>
          <a:noFill/>
        </p:spPr>
        <p:txBody>
          <a:bodyPr wrap="square">
            <a:spAutoFit/>
          </a:bodyPr>
          <a:lstStyle/>
          <a:p>
            <a:pPr marL="285750" indent="-285750">
              <a:buFont typeface="Arial" panose="020B0604020202020204" pitchFamily="34" charset="0"/>
              <a:buChar char="•"/>
            </a:pPr>
            <a:r>
              <a:rPr lang="fr-FR" kern="1100">
                <a:latin typeface="Marianne Light" panose="02000000000000000000" pitchFamily="2" charset="0"/>
              </a:rPr>
              <a:t>Résultats répétables</a:t>
            </a:r>
          </a:p>
          <a:p>
            <a:pPr marL="285750" indent="-285750">
              <a:buFont typeface="Arial" panose="020B0604020202020204" pitchFamily="34" charset="0"/>
              <a:buChar char="•"/>
            </a:pPr>
            <a:r>
              <a:rPr lang="fr-FR" kern="1100">
                <a:latin typeface="Marianne Light" panose="02000000000000000000" pitchFamily="2" charset="0"/>
              </a:rPr>
              <a:t>Différence de comportement entre terres</a:t>
            </a:r>
          </a:p>
          <a:p>
            <a:pPr marL="285750" indent="-285750">
              <a:buFont typeface="Arial" panose="020B0604020202020204" pitchFamily="34" charset="0"/>
              <a:buChar char="•"/>
            </a:pPr>
            <a:r>
              <a:rPr lang="fr-FR" kern="1100">
                <a:latin typeface="Marianne Light" panose="02000000000000000000" pitchFamily="2" charset="0"/>
              </a:rPr>
              <a:t>Module estimé de l’ordre du GPa </a:t>
            </a:r>
          </a:p>
          <a:p>
            <a:endParaRPr lang="fr-FR" sz="1100" kern="1100">
              <a:latin typeface="Marianne Light" panose="02000000000000000000" pitchFamily="2" charset="0"/>
            </a:endParaRPr>
          </a:p>
        </p:txBody>
      </p:sp>
      <p:sp>
        <p:nvSpPr>
          <p:cNvPr id="15" name="Espace réservé du numéro de diapositive 1">
            <a:extLst>
              <a:ext uri="{FF2B5EF4-FFF2-40B4-BE49-F238E27FC236}">
                <a16:creationId xmlns:a16="http://schemas.microsoft.com/office/drawing/2014/main" id="{AFC3A3E0-AF10-31AC-BE7F-31BC96139705}"/>
              </a:ext>
            </a:extLst>
          </p:cNvPr>
          <p:cNvSpPr>
            <a:spLocks noGrp="1"/>
          </p:cNvSpPr>
          <p:nvPr>
            <p:ph type="sldNum" sz="quarter" idx="12"/>
          </p:nvPr>
        </p:nvSpPr>
        <p:spPr>
          <a:xfrm>
            <a:off x="8610600" y="6356350"/>
            <a:ext cx="2743200" cy="365125"/>
          </a:xfrm>
        </p:spPr>
        <p:txBody>
          <a:bodyPr>
            <a:normAutofit/>
          </a:bodyPr>
          <a:lstStyle/>
          <a:p>
            <a:r>
              <a:rPr lang="fr-FR">
                <a:solidFill>
                  <a:schemeClr val="bg1"/>
                </a:solidFill>
              </a:rPr>
              <a:t>13</a:t>
            </a:r>
          </a:p>
        </p:txBody>
      </p:sp>
      <p:sp>
        <p:nvSpPr>
          <p:cNvPr id="17" name="Flèche : chevron 16">
            <a:extLst>
              <a:ext uri="{FF2B5EF4-FFF2-40B4-BE49-F238E27FC236}">
                <a16:creationId xmlns:a16="http://schemas.microsoft.com/office/drawing/2014/main" id="{E49ABA9A-2CE5-66E8-7222-0CC25B81AEE1}"/>
              </a:ext>
            </a:extLst>
          </p:cNvPr>
          <p:cNvSpPr/>
          <p:nvPr/>
        </p:nvSpPr>
        <p:spPr>
          <a:xfrm>
            <a:off x="1116836" y="6546850"/>
            <a:ext cx="3074163" cy="304800"/>
          </a:xfrm>
          <a:prstGeom prst="chevron">
            <a:avLst/>
          </a:prstGeom>
          <a:solidFill>
            <a:srgbClr val="746569"/>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fr-FR" b="1">
                <a:solidFill>
                  <a:schemeClr val="bg2">
                    <a:lumMod val="10000"/>
                  </a:schemeClr>
                </a:solidFill>
              </a:rPr>
              <a:t>NDT | Modal |  </a:t>
            </a:r>
            <a:r>
              <a:rPr lang="fr-FR" b="1" err="1">
                <a:solidFill>
                  <a:schemeClr val="bg2">
                    <a:lumMod val="10000"/>
                  </a:schemeClr>
                </a:solidFill>
              </a:rPr>
              <a:t>Propagat</a:t>
            </a:r>
            <a:r>
              <a:rPr lang="fr-FR" b="1">
                <a:solidFill>
                  <a:schemeClr val="bg2">
                    <a:lumMod val="10000"/>
                  </a:schemeClr>
                </a:solidFill>
              </a:rPr>
              <a:t>°</a:t>
            </a:r>
          </a:p>
        </p:txBody>
      </p:sp>
      <p:sp>
        <p:nvSpPr>
          <p:cNvPr id="18" name="Flèche : pentagone 17">
            <a:extLst>
              <a:ext uri="{FF2B5EF4-FFF2-40B4-BE49-F238E27FC236}">
                <a16:creationId xmlns:a16="http://schemas.microsoft.com/office/drawing/2014/main" id="{D40442D5-D77B-E0B7-982B-E1FBD4C93547}"/>
              </a:ext>
            </a:extLst>
          </p:cNvPr>
          <p:cNvSpPr/>
          <p:nvPr/>
        </p:nvSpPr>
        <p:spPr>
          <a:xfrm>
            <a:off x="0" y="6546850"/>
            <a:ext cx="1426464" cy="304800"/>
          </a:xfrm>
          <a:prstGeom prst="homePlate">
            <a:avLst/>
          </a:prstGeom>
          <a:solidFill>
            <a:schemeClr val="tx1">
              <a:lumMod val="85000"/>
              <a:lumOff val="15000"/>
              <a:alpha val="25000"/>
            </a:schemeClr>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fr-FR">
                <a:solidFill>
                  <a:schemeClr val="tx1">
                    <a:lumMod val="50000"/>
                    <a:lumOff val="50000"/>
                  </a:schemeClr>
                </a:solidFill>
              </a:rPr>
              <a:t>Contexte</a:t>
            </a:r>
          </a:p>
        </p:txBody>
      </p:sp>
      <p:sp>
        <p:nvSpPr>
          <p:cNvPr id="19" name="Flèche : chevron 18">
            <a:extLst>
              <a:ext uri="{FF2B5EF4-FFF2-40B4-BE49-F238E27FC236}">
                <a16:creationId xmlns:a16="http://schemas.microsoft.com/office/drawing/2014/main" id="{71FDE3CB-39FB-69B7-B91B-D11C1A789DD1}"/>
              </a:ext>
            </a:extLst>
          </p:cNvPr>
          <p:cNvSpPr/>
          <p:nvPr/>
        </p:nvSpPr>
        <p:spPr>
          <a:xfrm>
            <a:off x="4021072" y="6546850"/>
            <a:ext cx="2907920" cy="304800"/>
          </a:xfrm>
          <a:prstGeom prst="chevron">
            <a:avLst/>
          </a:prstGeom>
          <a:solidFill>
            <a:srgbClr val="C1AEA3">
              <a:alpha val="25000"/>
            </a:srgbClr>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fr-FR">
                <a:solidFill>
                  <a:srgbClr val="42495C"/>
                </a:solidFill>
              </a:rPr>
              <a:t>Modélisation séchage</a:t>
            </a:r>
          </a:p>
        </p:txBody>
      </p:sp>
      <p:sp>
        <p:nvSpPr>
          <p:cNvPr id="20" name="Flèche : chevron 19">
            <a:extLst>
              <a:ext uri="{FF2B5EF4-FFF2-40B4-BE49-F238E27FC236}">
                <a16:creationId xmlns:a16="http://schemas.microsoft.com/office/drawing/2014/main" id="{53277822-C592-6A52-4ECD-A535D5F2813F}"/>
              </a:ext>
            </a:extLst>
          </p:cNvPr>
          <p:cNvSpPr/>
          <p:nvPr/>
        </p:nvSpPr>
        <p:spPr>
          <a:xfrm>
            <a:off x="6785606" y="6546850"/>
            <a:ext cx="2737993" cy="304800"/>
          </a:xfrm>
          <a:prstGeom prst="chevron">
            <a:avLst/>
          </a:prstGeom>
          <a:solidFill>
            <a:srgbClr val="D4C0A5">
              <a:alpha val="25000"/>
            </a:srgbClr>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fr-FR">
                <a:solidFill>
                  <a:srgbClr val="42495C"/>
                </a:solidFill>
              </a:rPr>
              <a:t>Grande échelle</a:t>
            </a:r>
          </a:p>
        </p:txBody>
      </p:sp>
      <p:sp>
        <p:nvSpPr>
          <p:cNvPr id="21" name="Flèche : chevron 20">
            <a:extLst>
              <a:ext uri="{FF2B5EF4-FFF2-40B4-BE49-F238E27FC236}">
                <a16:creationId xmlns:a16="http://schemas.microsoft.com/office/drawing/2014/main" id="{34F6C245-95A8-9C1C-CFFE-9E33703FC838}"/>
              </a:ext>
            </a:extLst>
          </p:cNvPr>
          <p:cNvSpPr/>
          <p:nvPr/>
        </p:nvSpPr>
        <p:spPr>
          <a:xfrm>
            <a:off x="9245600" y="6546850"/>
            <a:ext cx="2622550" cy="304800"/>
          </a:xfrm>
          <a:prstGeom prst="chevron">
            <a:avLst/>
          </a:prstGeom>
          <a:solidFill>
            <a:srgbClr val="EDEBCD">
              <a:alpha val="25000"/>
            </a:srgbClr>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fr-FR">
                <a:solidFill>
                  <a:srgbClr val="42495C"/>
                </a:solidFill>
              </a:rPr>
              <a:t>Application In-situ</a:t>
            </a:r>
          </a:p>
        </p:txBody>
      </p:sp>
      <p:sp>
        <p:nvSpPr>
          <p:cNvPr id="22" name="Espace réservé du numéro de diapositive 1">
            <a:extLst>
              <a:ext uri="{FF2B5EF4-FFF2-40B4-BE49-F238E27FC236}">
                <a16:creationId xmlns:a16="http://schemas.microsoft.com/office/drawing/2014/main" id="{F1AD0AFE-2D33-E4CA-D982-2E7F37CF22CE}"/>
              </a:ext>
            </a:extLst>
          </p:cNvPr>
          <p:cNvSpPr txBox="1">
            <a:spLocks/>
          </p:cNvSpPr>
          <p:nvPr/>
        </p:nvSpPr>
        <p:spPr>
          <a:xfrm>
            <a:off x="11776707" y="6547913"/>
            <a:ext cx="2743200" cy="365125"/>
          </a:xfrm>
          <a:prstGeom prst="rect">
            <a:avLst/>
          </a:prstGeom>
        </p:spPr>
        <p:txBody>
          <a:bodyPr vert="horz" lIns="91440" tIns="45720" rIns="91440" bIns="45720" rtlCol="0" anchor="ctr">
            <a:normAutofit lnSpcReduction="10000"/>
          </a:bodyPr>
          <a:lstStyle>
            <a:defPPr>
              <a:defRPr lang="en-US"/>
            </a:defPPr>
            <a:lvl1pPr marL="0" algn="r" defTabSz="914400" rtl="0" eaLnBrk="1" latinLnBrk="0" hangingPunct="1">
              <a:defRPr sz="1200" kern="1200">
                <a:solidFill>
                  <a:schemeClr val="tx1">
                    <a:tint val="82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fr-FR" sz="1800">
                <a:solidFill>
                  <a:schemeClr val="tx1"/>
                </a:solidFill>
              </a:rPr>
              <a:t>14.</a:t>
            </a:r>
          </a:p>
        </p:txBody>
      </p:sp>
    </p:spTree>
    <p:extLst>
      <p:ext uri="{BB962C8B-B14F-4D97-AF65-F5344CB8AC3E}">
        <p14:creationId xmlns:p14="http://schemas.microsoft.com/office/powerpoint/2010/main" val="192101946"/>
      </p:ext>
    </p:extLst>
  </p:cSld>
  <p:clrMapOvr>
    <a:masterClrMapping/>
  </p:clrMapOvr>
</p:sld>
</file>

<file path=ppt/theme/theme1.xml><?xml version="1.0" encoding="utf-8"?>
<a:theme xmlns:a="http://schemas.openxmlformats.org/drawingml/2006/main" name="Thème Office">
  <a:themeElements>
    <a:clrScheme name="Personnalisé 1">
      <a:dk1>
        <a:sysClr val="windowText" lastClr="000000"/>
      </a:dk1>
      <a:lt1>
        <a:sysClr val="window" lastClr="FFFFFF"/>
      </a:lt1>
      <a:dk2>
        <a:srgbClr val="39302A"/>
      </a:dk2>
      <a:lt2>
        <a:srgbClr val="E5DEDB"/>
      </a:lt2>
      <a:accent1>
        <a:srgbClr val="1773B1"/>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Thème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578</TotalTime>
  <Words>2365</Words>
  <Application>Microsoft Office PowerPoint</Application>
  <PresentationFormat>Grand écran</PresentationFormat>
  <Paragraphs>484</Paragraphs>
  <Slides>53</Slides>
  <Notes>28</Notes>
  <HiddenSlides>18</HiddenSlides>
  <MMClips>0</MMClips>
  <ScaleCrop>false</ScaleCrop>
  <HeadingPairs>
    <vt:vector size="6" baseType="variant">
      <vt:variant>
        <vt:lpstr>Polices utilisées</vt:lpstr>
      </vt:variant>
      <vt:variant>
        <vt:i4>19</vt:i4>
      </vt:variant>
      <vt:variant>
        <vt:lpstr>Thème</vt:lpstr>
      </vt:variant>
      <vt:variant>
        <vt:i4>1</vt:i4>
      </vt:variant>
      <vt:variant>
        <vt:lpstr>Titres des diapositives</vt:lpstr>
      </vt:variant>
      <vt:variant>
        <vt:i4>53</vt:i4>
      </vt:variant>
    </vt:vector>
  </HeadingPairs>
  <TitlesOfParts>
    <vt:vector size="73" baseType="lpstr">
      <vt:lpstr>Abadi Extra Light</vt:lpstr>
      <vt:lpstr>Aptos</vt:lpstr>
      <vt:lpstr>Aptos Display</vt:lpstr>
      <vt:lpstr>Aptos Display (En-têtes)</vt:lpstr>
      <vt:lpstr>Arial</vt:lpstr>
      <vt:lpstr>Arial Nova Light</vt:lpstr>
      <vt:lpstr>Avenir Next LT Pro</vt:lpstr>
      <vt:lpstr>Bahnschrift Light Condensed</vt:lpstr>
      <vt:lpstr>Calibri</vt:lpstr>
      <vt:lpstr>Cambria Math</vt:lpstr>
      <vt:lpstr>Consolas</vt:lpstr>
      <vt:lpstr>Courier New,monospace</vt:lpstr>
      <vt:lpstr>Marianne</vt:lpstr>
      <vt:lpstr>Marianne </vt:lpstr>
      <vt:lpstr>Marianne Light</vt:lpstr>
      <vt:lpstr>Roboto</vt:lpstr>
      <vt:lpstr>Source Sans Pro</vt:lpstr>
      <vt:lpstr>Times New Roman</vt:lpstr>
      <vt:lpstr>Wingdings</vt:lpstr>
      <vt:lpstr>Thème Office</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Dispositif expérimental</vt:lpstr>
      <vt:lpstr>Campagnes de mesure sur bâtiments anciens ou modernes</vt:lpstr>
      <vt:lpstr>Essai sur élément neuf - Saint Quentin Fallavier</vt:lpstr>
      <vt:lpstr>Présentation PowerPoint</vt:lpstr>
      <vt:lpstr>Présentation PowerPoint</vt:lpstr>
      <vt:lpstr>AMO Saint Quentin Fallavier Mur 1</vt:lpstr>
      <vt:lpstr>AMO Saint Quentin Fallavier</vt:lpstr>
      <vt:lpstr>Perspectives…</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FORCE Marie Sarah</dc:creator>
  <cp:lastModifiedBy>FORCE Marie Sarah</cp:lastModifiedBy>
  <cp:revision>203</cp:revision>
  <dcterms:created xsi:type="dcterms:W3CDTF">2025-11-06T08:23:59Z</dcterms:created>
  <dcterms:modified xsi:type="dcterms:W3CDTF">2026-06-23T07:09:13Z</dcterms:modified>
</cp:coreProperties>
</file>