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1" r:id="rId4"/>
  </p:sldMasterIdLst>
  <p:notesMasterIdLst>
    <p:notesMasterId r:id="rId34"/>
  </p:notesMasterIdLst>
  <p:handoutMasterIdLst>
    <p:handoutMasterId r:id="rId35"/>
  </p:handoutMasterIdLst>
  <p:sldIdLst>
    <p:sldId id="472" r:id="rId5"/>
    <p:sldId id="512" r:id="rId6"/>
    <p:sldId id="513" r:id="rId7"/>
    <p:sldId id="507" r:id="rId8"/>
    <p:sldId id="510" r:id="rId9"/>
    <p:sldId id="496" r:id="rId10"/>
    <p:sldId id="508" r:id="rId11"/>
    <p:sldId id="509" r:id="rId12"/>
    <p:sldId id="256" r:id="rId13"/>
    <p:sldId id="282" r:id="rId14"/>
    <p:sldId id="285" r:id="rId15"/>
    <p:sldId id="514" r:id="rId16"/>
    <p:sldId id="361" r:id="rId17"/>
    <p:sldId id="301" r:id="rId18"/>
    <p:sldId id="281" r:id="rId19"/>
    <p:sldId id="515" r:id="rId20"/>
    <p:sldId id="405" r:id="rId21"/>
    <p:sldId id="369" r:id="rId22"/>
    <p:sldId id="373" r:id="rId23"/>
    <p:sldId id="380" r:id="rId24"/>
    <p:sldId id="257" r:id="rId25"/>
    <p:sldId id="366" r:id="rId26"/>
    <p:sldId id="291" r:id="rId27"/>
    <p:sldId id="360" r:id="rId28"/>
    <p:sldId id="362" r:id="rId29"/>
    <p:sldId id="363" r:id="rId30"/>
    <p:sldId id="365" r:id="rId31"/>
    <p:sldId id="516" r:id="rId32"/>
    <p:sldId id="517" r:id="rId33"/>
  </p:sldIdLst>
  <p:sldSz cx="9144000" cy="5143500" type="screen16x9"/>
  <p:notesSz cx="7104063" cy="10234613"/>
  <p:defaultTextStyle>
    <a:defPPr>
      <a:defRPr lang="fr-FR"/>
    </a:defPPr>
    <a:lvl1pPr marL="0" algn="l" defTabSz="685743" rtl="0" eaLnBrk="1" latinLnBrk="0" hangingPunct="1">
      <a:defRPr sz="1350" kern="1200">
        <a:solidFill>
          <a:schemeClr val="tx1"/>
        </a:solidFill>
        <a:latin typeface="+mn-lt"/>
        <a:ea typeface="+mn-ea"/>
        <a:cs typeface="+mn-cs"/>
      </a:defRPr>
    </a:lvl1pPr>
    <a:lvl2pPr marL="342871" algn="l" defTabSz="685743" rtl="0" eaLnBrk="1" latinLnBrk="0" hangingPunct="1">
      <a:defRPr sz="1350" kern="1200">
        <a:solidFill>
          <a:schemeClr val="tx1"/>
        </a:solidFill>
        <a:latin typeface="+mn-lt"/>
        <a:ea typeface="+mn-ea"/>
        <a:cs typeface="+mn-cs"/>
      </a:defRPr>
    </a:lvl2pPr>
    <a:lvl3pPr marL="685743" algn="l" defTabSz="685743" rtl="0" eaLnBrk="1" latinLnBrk="0" hangingPunct="1">
      <a:defRPr sz="1350" kern="1200">
        <a:solidFill>
          <a:schemeClr val="tx1"/>
        </a:solidFill>
        <a:latin typeface="+mn-lt"/>
        <a:ea typeface="+mn-ea"/>
        <a:cs typeface="+mn-cs"/>
      </a:defRPr>
    </a:lvl3pPr>
    <a:lvl4pPr marL="1028614" algn="l" defTabSz="685743" rtl="0" eaLnBrk="1" latinLnBrk="0" hangingPunct="1">
      <a:defRPr sz="1350" kern="1200">
        <a:solidFill>
          <a:schemeClr val="tx1"/>
        </a:solidFill>
        <a:latin typeface="+mn-lt"/>
        <a:ea typeface="+mn-ea"/>
        <a:cs typeface="+mn-cs"/>
      </a:defRPr>
    </a:lvl4pPr>
    <a:lvl5pPr marL="1371486" algn="l" defTabSz="685743" rtl="0" eaLnBrk="1" latinLnBrk="0" hangingPunct="1">
      <a:defRPr sz="1350" kern="1200">
        <a:solidFill>
          <a:schemeClr val="tx1"/>
        </a:solidFill>
        <a:latin typeface="+mn-lt"/>
        <a:ea typeface="+mn-ea"/>
        <a:cs typeface="+mn-cs"/>
      </a:defRPr>
    </a:lvl5pPr>
    <a:lvl6pPr marL="1714357" algn="l" defTabSz="685743" rtl="0" eaLnBrk="1" latinLnBrk="0" hangingPunct="1">
      <a:defRPr sz="1350" kern="1200">
        <a:solidFill>
          <a:schemeClr val="tx1"/>
        </a:solidFill>
        <a:latin typeface="+mn-lt"/>
        <a:ea typeface="+mn-ea"/>
        <a:cs typeface="+mn-cs"/>
      </a:defRPr>
    </a:lvl6pPr>
    <a:lvl7pPr marL="2057228" algn="l" defTabSz="685743" rtl="0" eaLnBrk="1" latinLnBrk="0" hangingPunct="1">
      <a:defRPr sz="1350" kern="1200">
        <a:solidFill>
          <a:schemeClr val="tx1"/>
        </a:solidFill>
        <a:latin typeface="+mn-lt"/>
        <a:ea typeface="+mn-ea"/>
        <a:cs typeface="+mn-cs"/>
      </a:defRPr>
    </a:lvl7pPr>
    <a:lvl8pPr marL="2400100" algn="l" defTabSz="685743" rtl="0" eaLnBrk="1" latinLnBrk="0" hangingPunct="1">
      <a:defRPr sz="1350" kern="1200">
        <a:solidFill>
          <a:schemeClr val="tx1"/>
        </a:solidFill>
        <a:latin typeface="+mn-lt"/>
        <a:ea typeface="+mn-ea"/>
        <a:cs typeface="+mn-cs"/>
      </a:defRPr>
    </a:lvl8pPr>
    <a:lvl9pPr marL="2742971" algn="l" defTabSz="68574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E64"/>
    <a:srgbClr val="5068F5"/>
    <a:srgbClr val="F2D138"/>
    <a:srgbClr val="F2B301"/>
    <a:srgbClr val="F2B300"/>
    <a:srgbClr val="A2478D"/>
    <a:srgbClr val="B60065"/>
    <a:srgbClr val="C30066"/>
    <a:srgbClr val="A40265"/>
    <a:srgbClr val="B0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D56A4-A65B-44D2-B7EB-611BC2E077AB}" v="83" dt="2024-06-05T21:34:34.580"/>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7" autoAdjust="0"/>
    <p:restoredTop sz="94575"/>
  </p:normalViewPr>
  <p:slideViewPr>
    <p:cSldViewPr snapToGrid="0" showGuides="1">
      <p:cViewPr varScale="1">
        <p:scale>
          <a:sx n="103" d="100"/>
          <a:sy n="103" d="100"/>
        </p:scale>
        <p:origin x="778" y="72"/>
      </p:cViewPr>
      <p:guideLst/>
    </p:cSldViewPr>
  </p:slideViewPr>
  <p:notesTextViewPr>
    <p:cViewPr>
      <p:scale>
        <a:sx n="1" d="1"/>
        <a:sy n="1" d="1"/>
      </p:scale>
      <p:origin x="0" y="0"/>
    </p:cViewPr>
  </p:notesTextViewPr>
  <p:sorterViewPr>
    <p:cViewPr>
      <p:scale>
        <a:sx n="20" d="100"/>
        <a:sy n="20" d="100"/>
      </p:scale>
      <p:origin x="0" y="-1560"/>
    </p:cViewPr>
  </p:sorterViewPr>
  <p:notesViewPr>
    <p:cSldViewPr snapToGrid="0">
      <p:cViewPr varScale="1">
        <p:scale>
          <a:sx n="89" d="100"/>
          <a:sy n="89" d="100"/>
        </p:scale>
        <p:origin x="343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1F3E8B7-3D4A-EE8A-D295-E787B0B895BC}"/>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a:extLst>
              <a:ext uri="{FF2B5EF4-FFF2-40B4-BE49-F238E27FC236}">
                <a16:creationId xmlns:a16="http://schemas.microsoft.com/office/drawing/2014/main" id="{446731A2-C73D-0541-7DE4-FA6D2DB8937B}"/>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EFFA4918-D4F1-6F43-8E56-88064EBA5D53}" type="datetimeFigureOut">
              <a:rPr lang="fr-FR" smtClean="0"/>
              <a:t>06/06/2024</a:t>
            </a:fld>
            <a:endParaRPr lang="fr-FR"/>
          </a:p>
        </p:txBody>
      </p:sp>
      <p:sp>
        <p:nvSpPr>
          <p:cNvPr id="4" name="Espace réservé du pied de page 3">
            <a:extLst>
              <a:ext uri="{FF2B5EF4-FFF2-40B4-BE49-F238E27FC236}">
                <a16:creationId xmlns:a16="http://schemas.microsoft.com/office/drawing/2014/main" id="{72F412F8-2420-BD67-0293-964FE0A9AD03}"/>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5" name="Espace réservé du numéro de diapositive 4">
            <a:extLst>
              <a:ext uri="{FF2B5EF4-FFF2-40B4-BE49-F238E27FC236}">
                <a16:creationId xmlns:a16="http://schemas.microsoft.com/office/drawing/2014/main" id="{A5DCAAF2-9BEF-8E56-8B21-F39D21D3C235}"/>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35B5109B-24AC-8E47-B00B-4B25A98D67A3}" type="slidenum">
              <a:rPr lang="fr-FR" smtClean="0"/>
              <a:t>‹N°›</a:t>
            </a:fld>
            <a:endParaRPr lang="fr-FR"/>
          </a:p>
        </p:txBody>
      </p:sp>
    </p:spTree>
    <p:extLst>
      <p:ext uri="{BB962C8B-B14F-4D97-AF65-F5344CB8AC3E}">
        <p14:creationId xmlns:p14="http://schemas.microsoft.com/office/powerpoint/2010/main" val="35070767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46BF3038-9886-4BFB-BFAA-298EC5587B51}" type="datetimeFigureOut">
              <a:rPr lang="fr-FR" smtClean="0"/>
              <a:t>06/06/2024</a:t>
            </a:fld>
            <a:endParaRPr lang="fr-FR"/>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fr-FR"/>
          </a:p>
        </p:txBody>
      </p:sp>
      <p:sp>
        <p:nvSpPr>
          <p:cNvPr id="5" name="Espace réservé des note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FB92111B-7EE1-4485-A6EA-B8CABF2ADC29}" type="slidenum">
              <a:rPr lang="fr-FR" smtClean="0"/>
              <a:t>‹N°›</a:t>
            </a:fld>
            <a:endParaRPr lang="fr-FR"/>
          </a:p>
        </p:txBody>
      </p:sp>
    </p:spTree>
    <p:extLst>
      <p:ext uri="{BB962C8B-B14F-4D97-AF65-F5344CB8AC3E}">
        <p14:creationId xmlns:p14="http://schemas.microsoft.com/office/powerpoint/2010/main" val="2735573930"/>
      </p:ext>
    </p:extLst>
  </p:cSld>
  <p:clrMap bg1="lt1" tx1="dk1" bg2="lt2" tx2="dk2" accent1="accent1" accent2="accent2" accent3="accent3" accent4="accent4" accent5="accent5" accent6="accent6" hlink="hlink" folHlink="folHlink"/>
  <p:notesStyle>
    <a:lvl1pPr marL="0" algn="l" defTabSz="342991" rtl="0" eaLnBrk="1" latinLnBrk="0" hangingPunct="1">
      <a:defRPr sz="450" kern="1200">
        <a:solidFill>
          <a:schemeClr val="tx1"/>
        </a:solidFill>
        <a:latin typeface="+mn-lt"/>
        <a:ea typeface="+mn-ea"/>
        <a:cs typeface="+mn-cs"/>
      </a:defRPr>
    </a:lvl1pPr>
    <a:lvl2pPr marL="171496" algn="l" defTabSz="342991" rtl="0" eaLnBrk="1" latinLnBrk="0" hangingPunct="1">
      <a:defRPr sz="450" kern="1200">
        <a:solidFill>
          <a:schemeClr val="tx1"/>
        </a:solidFill>
        <a:latin typeface="+mn-lt"/>
        <a:ea typeface="+mn-ea"/>
        <a:cs typeface="+mn-cs"/>
      </a:defRPr>
    </a:lvl2pPr>
    <a:lvl3pPr marL="342991" algn="l" defTabSz="342991" rtl="0" eaLnBrk="1" latinLnBrk="0" hangingPunct="1">
      <a:defRPr sz="450" kern="1200">
        <a:solidFill>
          <a:schemeClr val="tx1"/>
        </a:solidFill>
        <a:latin typeface="+mn-lt"/>
        <a:ea typeface="+mn-ea"/>
        <a:cs typeface="+mn-cs"/>
      </a:defRPr>
    </a:lvl3pPr>
    <a:lvl4pPr marL="514487" algn="l" defTabSz="342991" rtl="0" eaLnBrk="1" latinLnBrk="0" hangingPunct="1">
      <a:defRPr sz="450" kern="1200">
        <a:solidFill>
          <a:schemeClr val="tx1"/>
        </a:solidFill>
        <a:latin typeface="+mn-lt"/>
        <a:ea typeface="+mn-ea"/>
        <a:cs typeface="+mn-cs"/>
      </a:defRPr>
    </a:lvl4pPr>
    <a:lvl5pPr marL="685983" algn="l" defTabSz="342991" rtl="0" eaLnBrk="1" latinLnBrk="0" hangingPunct="1">
      <a:defRPr sz="450" kern="1200">
        <a:solidFill>
          <a:schemeClr val="tx1"/>
        </a:solidFill>
        <a:latin typeface="+mn-lt"/>
        <a:ea typeface="+mn-ea"/>
        <a:cs typeface="+mn-cs"/>
      </a:defRPr>
    </a:lvl5pPr>
    <a:lvl6pPr marL="857479" algn="l" defTabSz="342991" rtl="0" eaLnBrk="1" latinLnBrk="0" hangingPunct="1">
      <a:defRPr sz="450" kern="1200">
        <a:solidFill>
          <a:schemeClr val="tx1"/>
        </a:solidFill>
        <a:latin typeface="+mn-lt"/>
        <a:ea typeface="+mn-ea"/>
        <a:cs typeface="+mn-cs"/>
      </a:defRPr>
    </a:lvl6pPr>
    <a:lvl7pPr marL="1028974" algn="l" defTabSz="342991" rtl="0" eaLnBrk="1" latinLnBrk="0" hangingPunct="1">
      <a:defRPr sz="450" kern="1200">
        <a:solidFill>
          <a:schemeClr val="tx1"/>
        </a:solidFill>
        <a:latin typeface="+mn-lt"/>
        <a:ea typeface="+mn-ea"/>
        <a:cs typeface="+mn-cs"/>
      </a:defRPr>
    </a:lvl7pPr>
    <a:lvl8pPr marL="1200470" algn="l" defTabSz="342991" rtl="0" eaLnBrk="1" latinLnBrk="0" hangingPunct="1">
      <a:defRPr sz="450" kern="1200">
        <a:solidFill>
          <a:schemeClr val="tx1"/>
        </a:solidFill>
        <a:latin typeface="+mn-lt"/>
        <a:ea typeface="+mn-ea"/>
        <a:cs typeface="+mn-cs"/>
      </a:defRPr>
    </a:lvl8pPr>
    <a:lvl9pPr marL="1371966" algn="l" defTabSz="342991" rtl="0" eaLnBrk="1" latinLnBrk="0" hangingPunct="1">
      <a:defRPr sz="4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DDD93D9-63E6-4C3F-AD7F-E2C4DE36B909}" type="slidenum">
              <a:rPr lang="fr-FR" smtClean="0"/>
              <a:t>9</a:t>
            </a:fld>
            <a:endParaRPr lang="fr-FR"/>
          </a:p>
        </p:txBody>
      </p:sp>
    </p:spTree>
    <p:extLst>
      <p:ext uri="{BB962C8B-B14F-4D97-AF65-F5344CB8AC3E}">
        <p14:creationId xmlns:p14="http://schemas.microsoft.com/office/powerpoint/2010/main" val="1968533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ages titre court B">
    <p:spTree>
      <p:nvGrpSpPr>
        <p:cNvPr id="1" name=""/>
        <p:cNvGrpSpPr/>
        <p:nvPr/>
      </p:nvGrpSpPr>
      <p:grpSpPr>
        <a:xfrm>
          <a:off x="0" y="0"/>
          <a:ext cx="0" cy="0"/>
          <a:chOff x="0" y="0"/>
          <a:chExt cx="0" cy="0"/>
        </a:xfrm>
      </p:grpSpPr>
      <p:sp>
        <p:nvSpPr>
          <p:cNvPr id="4" name="Espace réservé de la date 12">
            <a:extLst>
              <a:ext uri="{FF2B5EF4-FFF2-40B4-BE49-F238E27FC236}">
                <a16:creationId xmlns:a16="http://schemas.microsoft.com/office/drawing/2014/main" id="{99D4518F-5B8C-2163-42E8-EB152934E05C}"/>
              </a:ext>
            </a:extLst>
          </p:cNvPr>
          <p:cNvSpPr>
            <a:spLocks noGrp="1"/>
          </p:cNvSpPr>
          <p:nvPr>
            <p:ph type="dt" sz="half" idx="14"/>
          </p:nvPr>
        </p:nvSpPr>
        <p:spPr>
          <a:xfrm>
            <a:off x="7949878" y="4803705"/>
            <a:ext cx="715343" cy="103875"/>
          </a:xfrm>
        </p:spPr>
        <p:txBody>
          <a:bodyPr/>
          <a:lstStyle>
            <a:lvl1pPr algn="r">
              <a:defRPr sz="675"/>
            </a:lvl1pPr>
          </a:lstStyle>
          <a:p>
            <a:fld id="{2A2EDB5C-3915-264E-987E-9A8C84A6C1AB}" type="datetime4">
              <a:rPr lang="fr-FR" smtClean="0"/>
              <a:t>6 juin 2024</a:t>
            </a:fld>
            <a:endParaRPr lang="fr-FR"/>
          </a:p>
        </p:txBody>
      </p:sp>
      <p:sp>
        <p:nvSpPr>
          <p:cNvPr id="11" name="Espace réservé pour une image  10">
            <a:extLst>
              <a:ext uri="{FF2B5EF4-FFF2-40B4-BE49-F238E27FC236}">
                <a16:creationId xmlns:a16="http://schemas.microsoft.com/office/drawing/2014/main" id="{F0CB303C-6DD4-538C-F236-A7D35F5859FB}"/>
              </a:ext>
            </a:extLst>
          </p:cNvPr>
          <p:cNvSpPr>
            <a:spLocks noGrp="1"/>
          </p:cNvSpPr>
          <p:nvPr>
            <p:ph type="pic" sz="quarter" idx="17"/>
          </p:nvPr>
        </p:nvSpPr>
        <p:spPr>
          <a:xfrm>
            <a:off x="0" y="-1402"/>
            <a:ext cx="5394229" cy="5144902"/>
          </a:xfrm>
          <a:custGeom>
            <a:avLst/>
            <a:gdLst>
              <a:gd name="connsiteX0" fmla="*/ 0 w 14377118"/>
              <a:gd name="connsiteY0" fmla="*/ 0 h 13719739"/>
              <a:gd name="connsiteX1" fmla="*/ 73042 w 14377118"/>
              <a:gd name="connsiteY1" fmla="*/ 0 h 13719739"/>
              <a:gd name="connsiteX2" fmla="*/ 14377118 w 14377118"/>
              <a:gd name="connsiteY2" fmla="*/ 4163399 h 13719739"/>
              <a:gd name="connsiteX3" fmla="*/ 14377118 w 14377118"/>
              <a:gd name="connsiteY3" fmla="*/ 6330315 h 13719739"/>
              <a:gd name="connsiteX4" fmla="*/ 3591236 w 14377118"/>
              <a:gd name="connsiteY4" fmla="*/ 13719739 h 13719739"/>
              <a:gd name="connsiteX5" fmla="*/ 0 w 14377118"/>
              <a:gd name="connsiteY5" fmla="*/ 13719739 h 1371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77118" h="13719739">
                <a:moveTo>
                  <a:pt x="0" y="0"/>
                </a:moveTo>
                <a:lnTo>
                  <a:pt x="73042" y="0"/>
                </a:lnTo>
                <a:lnTo>
                  <a:pt x="14377118" y="4163399"/>
                </a:lnTo>
                <a:lnTo>
                  <a:pt x="14377118" y="6330315"/>
                </a:lnTo>
                <a:lnTo>
                  <a:pt x="3591236" y="13719739"/>
                </a:lnTo>
                <a:lnTo>
                  <a:pt x="0" y="13719739"/>
                </a:lnTo>
                <a:close/>
              </a:path>
            </a:pathLst>
          </a:custGeom>
          <a:gradFill>
            <a:gsLst>
              <a:gs pos="0">
                <a:srgbClr val="508ECC"/>
              </a:gs>
              <a:gs pos="50000">
                <a:srgbClr val="3A6FC8"/>
              </a:gs>
              <a:gs pos="100000">
                <a:srgbClr val="264FC4"/>
              </a:gs>
            </a:gsLst>
            <a:lin ang="0" scaled="1"/>
          </a:gradFill>
          <a:ln w="3048" cap="flat">
            <a:noFill/>
            <a:prstDash val="solid"/>
            <a:round/>
          </a:ln>
        </p:spPr>
        <p:txBody>
          <a:bodyPr vert="horz" wrap="square" lIns="0" tIns="0" rIns="0" bIns="0" rtlCol="0">
            <a:noAutofit/>
          </a:bodyPr>
          <a:lstStyle>
            <a:lvl1pPr>
              <a:defRPr lang="fr-FR" sz="100">
                <a:noFill/>
              </a:defRPr>
            </a:lvl1pPr>
          </a:lstStyle>
          <a:p>
            <a:pPr lvl="0"/>
            <a:r>
              <a:rPr lang="fr-FR" dirty="0"/>
              <a:t>Cliquez sur l'icône pour ajouter une image</a:t>
            </a:r>
          </a:p>
        </p:txBody>
      </p:sp>
      <p:sp>
        <p:nvSpPr>
          <p:cNvPr id="5" name="Espace réservé du graphique SmartArt 4">
            <a:extLst>
              <a:ext uri="{FF2B5EF4-FFF2-40B4-BE49-F238E27FC236}">
                <a16:creationId xmlns:a16="http://schemas.microsoft.com/office/drawing/2014/main" id="{2A8305EB-29DE-1C39-8185-CA9D9EA761FB}"/>
              </a:ext>
            </a:extLst>
          </p:cNvPr>
          <p:cNvSpPr>
            <a:spLocks noGrp="1"/>
          </p:cNvSpPr>
          <p:nvPr>
            <p:ph type="dgm" sz="quarter" idx="15"/>
          </p:nvPr>
        </p:nvSpPr>
        <p:spPr>
          <a:xfrm>
            <a:off x="478805" y="4628662"/>
            <a:ext cx="496014" cy="342023"/>
          </a:xfrm>
          <a:custGeom>
            <a:avLst/>
            <a:gdLst>
              <a:gd name="connsiteX0" fmla="*/ 871189 w 1322014"/>
              <a:gd name="connsiteY0" fmla="*/ 826538 h 912061"/>
              <a:gd name="connsiteX1" fmla="*/ 856857 w 1322014"/>
              <a:gd name="connsiteY1" fmla="*/ 862735 h 912061"/>
              <a:gd name="connsiteX2" fmla="*/ 885710 w 1322014"/>
              <a:gd name="connsiteY2" fmla="*/ 862735 h 912061"/>
              <a:gd name="connsiteX3" fmla="*/ 96958 w 1322014"/>
              <a:gd name="connsiteY3" fmla="*/ 814384 h 912061"/>
              <a:gd name="connsiteX4" fmla="*/ 96958 w 1322014"/>
              <a:gd name="connsiteY4" fmla="*/ 840857 h 912061"/>
              <a:gd name="connsiteX5" fmla="*/ 112290 w 1322014"/>
              <a:gd name="connsiteY5" fmla="*/ 840857 h 912061"/>
              <a:gd name="connsiteX6" fmla="*/ 119709 w 1322014"/>
              <a:gd name="connsiteY6" fmla="*/ 840617 h 912061"/>
              <a:gd name="connsiteX7" fmla="*/ 126786 w 1322014"/>
              <a:gd name="connsiteY7" fmla="*/ 839135 h 912061"/>
              <a:gd name="connsiteX8" fmla="*/ 132041 w 1322014"/>
              <a:gd name="connsiteY8" fmla="*/ 835261 h 912061"/>
              <a:gd name="connsiteX9" fmla="*/ 134130 w 1322014"/>
              <a:gd name="connsiteY9" fmla="*/ 827867 h 912061"/>
              <a:gd name="connsiteX10" fmla="*/ 132294 w 1322014"/>
              <a:gd name="connsiteY10" fmla="*/ 820790 h 912061"/>
              <a:gd name="connsiteX11" fmla="*/ 127635 w 1322014"/>
              <a:gd name="connsiteY11" fmla="*/ 816764 h 912061"/>
              <a:gd name="connsiteX12" fmla="*/ 121127 w 1322014"/>
              <a:gd name="connsiteY12" fmla="*/ 814878 h 912061"/>
              <a:gd name="connsiteX13" fmla="*/ 113961 w 1322014"/>
              <a:gd name="connsiteY13" fmla="*/ 814384 h 912061"/>
              <a:gd name="connsiteX14" fmla="*/ 1030307 w 1322014"/>
              <a:gd name="connsiteY14" fmla="*/ 792672 h 912061"/>
              <a:gd name="connsiteX15" fmla="*/ 1056312 w 1322014"/>
              <a:gd name="connsiteY15" fmla="*/ 792672 h 912061"/>
              <a:gd name="connsiteX16" fmla="*/ 1056312 w 1322014"/>
              <a:gd name="connsiteY16" fmla="*/ 863216 h 912061"/>
              <a:gd name="connsiteX17" fmla="*/ 1058047 w 1322014"/>
              <a:gd name="connsiteY17" fmla="*/ 873244 h 912061"/>
              <a:gd name="connsiteX18" fmla="*/ 1062984 w 1322014"/>
              <a:gd name="connsiteY18" fmla="*/ 881220 h 912061"/>
              <a:gd name="connsiteX19" fmla="*/ 1070568 w 1322014"/>
              <a:gd name="connsiteY19" fmla="*/ 886487 h 912061"/>
              <a:gd name="connsiteX20" fmla="*/ 1080152 w 1322014"/>
              <a:gd name="connsiteY20" fmla="*/ 888373 h 912061"/>
              <a:gd name="connsiteX21" fmla="*/ 1089647 w 1322014"/>
              <a:gd name="connsiteY21" fmla="*/ 886487 h 912061"/>
              <a:gd name="connsiteX22" fmla="*/ 1097155 w 1322014"/>
              <a:gd name="connsiteY22" fmla="*/ 881220 h 912061"/>
              <a:gd name="connsiteX23" fmla="*/ 1102055 w 1322014"/>
              <a:gd name="connsiteY23" fmla="*/ 873244 h 912061"/>
              <a:gd name="connsiteX24" fmla="*/ 1103814 w 1322014"/>
              <a:gd name="connsiteY24" fmla="*/ 863216 h 912061"/>
              <a:gd name="connsiteX25" fmla="*/ 1103814 w 1322014"/>
              <a:gd name="connsiteY25" fmla="*/ 792672 h 912061"/>
              <a:gd name="connsiteX26" fmla="*/ 1129819 w 1322014"/>
              <a:gd name="connsiteY26" fmla="*/ 792672 h 912061"/>
              <a:gd name="connsiteX27" fmla="*/ 1129819 w 1322014"/>
              <a:gd name="connsiteY27" fmla="*/ 864204 h 912061"/>
              <a:gd name="connsiteX28" fmla="*/ 1126667 w 1322014"/>
              <a:gd name="connsiteY28" fmla="*/ 883283 h 912061"/>
              <a:gd name="connsiteX29" fmla="*/ 1117235 w 1322014"/>
              <a:gd name="connsiteY29" fmla="*/ 898413 h 912061"/>
              <a:gd name="connsiteX30" fmla="*/ 1101662 w 1322014"/>
              <a:gd name="connsiteY30" fmla="*/ 908440 h 912061"/>
              <a:gd name="connsiteX31" fmla="*/ 1080152 w 1322014"/>
              <a:gd name="connsiteY31" fmla="*/ 912061 h 912061"/>
              <a:gd name="connsiteX32" fmla="*/ 1058477 w 1322014"/>
              <a:gd name="connsiteY32" fmla="*/ 908440 h 912061"/>
              <a:gd name="connsiteX33" fmla="*/ 1042905 w 1322014"/>
              <a:gd name="connsiteY33" fmla="*/ 898413 h 912061"/>
              <a:gd name="connsiteX34" fmla="*/ 1033472 w 1322014"/>
              <a:gd name="connsiteY34" fmla="*/ 883283 h 912061"/>
              <a:gd name="connsiteX35" fmla="*/ 1030307 w 1322014"/>
              <a:gd name="connsiteY35" fmla="*/ 864204 h 912061"/>
              <a:gd name="connsiteX36" fmla="*/ 861199 w 1322014"/>
              <a:gd name="connsiteY36" fmla="*/ 792671 h 912061"/>
              <a:gd name="connsiteX37" fmla="*/ 882710 w 1322014"/>
              <a:gd name="connsiteY37" fmla="*/ 792671 h 912061"/>
              <a:gd name="connsiteX38" fmla="*/ 934048 w 1322014"/>
              <a:gd name="connsiteY38" fmla="*/ 909098 h 912061"/>
              <a:gd name="connsiteX39" fmla="*/ 904714 w 1322014"/>
              <a:gd name="connsiteY39" fmla="*/ 909098 h 912061"/>
              <a:gd name="connsiteX40" fmla="*/ 894547 w 1322014"/>
              <a:gd name="connsiteY40" fmla="*/ 884435 h 912061"/>
              <a:gd name="connsiteX41" fmla="*/ 848691 w 1322014"/>
              <a:gd name="connsiteY41" fmla="*/ 884435 h 912061"/>
              <a:gd name="connsiteX42" fmla="*/ 838854 w 1322014"/>
              <a:gd name="connsiteY42" fmla="*/ 909098 h 912061"/>
              <a:gd name="connsiteX43" fmla="*/ 810190 w 1322014"/>
              <a:gd name="connsiteY43" fmla="*/ 909098 h 912061"/>
              <a:gd name="connsiteX44" fmla="*/ 633918 w 1322014"/>
              <a:gd name="connsiteY44" fmla="*/ 792671 h 912061"/>
              <a:gd name="connsiteX45" fmla="*/ 714110 w 1322014"/>
              <a:gd name="connsiteY45" fmla="*/ 792671 h 912061"/>
              <a:gd name="connsiteX46" fmla="*/ 714110 w 1322014"/>
              <a:gd name="connsiteY46" fmla="*/ 816346 h 912061"/>
              <a:gd name="connsiteX47" fmla="*/ 659923 w 1322014"/>
              <a:gd name="connsiteY47" fmla="*/ 816346 h 912061"/>
              <a:gd name="connsiteX48" fmla="*/ 659923 w 1322014"/>
              <a:gd name="connsiteY48" fmla="*/ 838059 h 912061"/>
              <a:gd name="connsiteX49" fmla="*/ 711109 w 1322014"/>
              <a:gd name="connsiteY49" fmla="*/ 838059 h 912061"/>
              <a:gd name="connsiteX50" fmla="*/ 711109 w 1322014"/>
              <a:gd name="connsiteY50" fmla="*/ 861735 h 912061"/>
              <a:gd name="connsiteX51" fmla="*/ 659923 w 1322014"/>
              <a:gd name="connsiteY51" fmla="*/ 861735 h 912061"/>
              <a:gd name="connsiteX52" fmla="*/ 659923 w 1322014"/>
              <a:gd name="connsiteY52" fmla="*/ 885410 h 912061"/>
              <a:gd name="connsiteX53" fmla="*/ 717110 w 1322014"/>
              <a:gd name="connsiteY53" fmla="*/ 885410 h 912061"/>
              <a:gd name="connsiteX54" fmla="*/ 717110 w 1322014"/>
              <a:gd name="connsiteY54" fmla="*/ 909098 h 912061"/>
              <a:gd name="connsiteX55" fmla="*/ 633918 w 1322014"/>
              <a:gd name="connsiteY55" fmla="*/ 909098 h 912061"/>
              <a:gd name="connsiteX56" fmla="*/ 264378 w 1322014"/>
              <a:gd name="connsiteY56" fmla="*/ 792671 h 912061"/>
              <a:gd name="connsiteX57" fmla="*/ 344570 w 1322014"/>
              <a:gd name="connsiteY57" fmla="*/ 792671 h 912061"/>
              <a:gd name="connsiteX58" fmla="*/ 344570 w 1322014"/>
              <a:gd name="connsiteY58" fmla="*/ 816346 h 912061"/>
              <a:gd name="connsiteX59" fmla="*/ 290395 w 1322014"/>
              <a:gd name="connsiteY59" fmla="*/ 816346 h 912061"/>
              <a:gd name="connsiteX60" fmla="*/ 290395 w 1322014"/>
              <a:gd name="connsiteY60" fmla="*/ 838059 h 912061"/>
              <a:gd name="connsiteX61" fmla="*/ 341569 w 1322014"/>
              <a:gd name="connsiteY61" fmla="*/ 838059 h 912061"/>
              <a:gd name="connsiteX62" fmla="*/ 341569 w 1322014"/>
              <a:gd name="connsiteY62" fmla="*/ 861735 h 912061"/>
              <a:gd name="connsiteX63" fmla="*/ 290395 w 1322014"/>
              <a:gd name="connsiteY63" fmla="*/ 861735 h 912061"/>
              <a:gd name="connsiteX64" fmla="*/ 290395 w 1322014"/>
              <a:gd name="connsiteY64" fmla="*/ 885410 h 912061"/>
              <a:gd name="connsiteX65" fmla="*/ 347570 w 1322014"/>
              <a:gd name="connsiteY65" fmla="*/ 885410 h 912061"/>
              <a:gd name="connsiteX66" fmla="*/ 347570 w 1322014"/>
              <a:gd name="connsiteY66" fmla="*/ 909098 h 912061"/>
              <a:gd name="connsiteX67" fmla="*/ 264378 w 1322014"/>
              <a:gd name="connsiteY67" fmla="*/ 909098 h 912061"/>
              <a:gd name="connsiteX68" fmla="*/ 70941 w 1322014"/>
              <a:gd name="connsiteY68" fmla="*/ 792671 h 912061"/>
              <a:gd name="connsiteX69" fmla="*/ 116620 w 1322014"/>
              <a:gd name="connsiteY69" fmla="*/ 792671 h 912061"/>
              <a:gd name="connsiteX70" fmla="*/ 133712 w 1322014"/>
              <a:gd name="connsiteY70" fmla="*/ 794406 h 912061"/>
              <a:gd name="connsiteX71" fmla="*/ 147892 w 1322014"/>
              <a:gd name="connsiteY71" fmla="*/ 800154 h 912061"/>
              <a:gd name="connsiteX72" fmla="*/ 157552 w 1322014"/>
              <a:gd name="connsiteY72" fmla="*/ 811016 h 912061"/>
              <a:gd name="connsiteX73" fmla="*/ 161134 w 1322014"/>
              <a:gd name="connsiteY73" fmla="*/ 828032 h 912061"/>
              <a:gd name="connsiteX74" fmla="*/ 154640 w 1322014"/>
              <a:gd name="connsiteY74" fmla="*/ 848998 h 912061"/>
              <a:gd name="connsiteX75" fmla="*/ 135636 w 1322014"/>
              <a:gd name="connsiteY75" fmla="*/ 859937 h 912061"/>
              <a:gd name="connsiteX76" fmla="*/ 165642 w 1322014"/>
              <a:gd name="connsiteY76" fmla="*/ 909098 h 912061"/>
              <a:gd name="connsiteX77" fmla="*/ 134459 w 1322014"/>
              <a:gd name="connsiteY77" fmla="*/ 909098 h 912061"/>
              <a:gd name="connsiteX78" fmla="*/ 109783 w 1322014"/>
              <a:gd name="connsiteY78" fmla="*/ 862570 h 912061"/>
              <a:gd name="connsiteX79" fmla="*/ 96958 w 1322014"/>
              <a:gd name="connsiteY79" fmla="*/ 862570 h 912061"/>
              <a:gd name="connsiteX80" fmla="*/ 96958 w 1322014"/>
              <a:gd name="connsiteY80" fmla="*/ 909098 h 912061"/>
              <a:gd name="connsiteX81" fmla="*/ 70941 w 1322014"/>
              <a:gd name="connsiteY81" fmla="*/ 909098 h 912061"/>
              <a:gd name="connsiteX82" fmla="*/ 492832 w 1322014"/>
              <a:gd name="connsiteY82" fmla="*/ 789708 h 912061"/>
              <a:gd name="connsiteX83" fmla="*/ 512165 w 1322014"/>
              <a:gd name="connsiteY83" fmla="*/ 792493 h 912061"/>
              <a:gd name="connsiteX84" fmla="*/ 529003 w 1322014"/>
              <a:gd name="connsiteY84" fmla="*/ 801875 h 912061"/>
              <a:gd name="connsiteX85" fmla="*/ 511165 w 1322014"/>
              <a:gd name="connsiteY85" fmla="*/ 821119 h 912061"/>
              <a:gd name="connsiteX86" fmla="*/ 502581 w 1322014"/>
              <a:gd name="connsiteY86" fmla="*/ 815282 h 912061"/>
              <a:gd name="connsiteX87" fmla="*/ 492326 w 1322014"/>
              <a:gd name="connsiteY87" fmla="*/ 813383 h 912061"/>
              <a:gd name="connsiteX88" fmla="*/ 486502 w 1322014"/>
              <a:gd name="connsiteY88" fmla="*/ 814042 h 912061"/>
              <a:gd name="connsiteX89" fmla="*/ 480830 w 1322014"/>
              <a:gd name="connsiteY89" fmla="*/ 816093 h 912061"/>
              <a:gd name="connsiteX90" fmla="*/ 476487 w 1322014"/>
              <a:gd name="connsiteY90" fmla="*/ 819802 h 912061"/>
              <a:gd name="connsiteX91" fmla="*/ 474829 w 1322014"/>
              <a:gd name="connsiteY91" fmla="*/ 825386 h 912061"/>
              <a:gd name="connsiteX92" fmla="*/ 478830 w 1322014"/>
              <a:gd name="connsiteY92" fmla="*/ 833450 h 912061"/>
              <a:gd name="connsiteX93" fmla="*/ 488907 w 1322014"/>
              <a:gd name="connsiteY93" fmla="*/ 838223 h 912061"/>
              <a:gd name="connsiteX94" fmla="*/ 501986 w 1322014"/>
              <a:gd name="connsiteY94" fmla="*/ 842161 h 912061"/>
              <a:gd name="connsiteX95" fmla="*/ 515089 w 1322014"/>
              <a:gd name="connsiteY95" fmla="*/ 847757 h 912061"/>
              <a:gd name="connsiteX96" fmla="*/ 525180 w 1322014"/>
              <a:gd name="connsiteY96" fmla="*/ 857455 h 912061"/>
              <a:gd name="connsiteX97" fmla="*/ 529168 w 1322014"/>
              <a:gd name="connsiteY97" fmla="*/ 873736 h 912061"/>
              <a:gd name="connsiteX98" fmla="*/ 525496 w 1322014"/>
              <a:gd name="connsiteY98" fmla="*/ 890676 h 912061"/>
              <a:gd name="connsiteX99" fmla="*/ 515583 w 1322014"/>
              <a:gd name="connsiteY99" fmla="*/ 902678 h 912061"/>
              <a:gd name="connsiteX100" fmla="*/ 501087 w 1322014"/>
              <a:gd name="connsiteY100" fmla="*/ 909756 h 912061"/>
              <a:gd name="connsiteX101" fmla="*/ 483653 w 1322014"/>
              <a:gd name="connsiteY101" fmla="*/ 912060 h 912061"/>
              <a:gd name="connsiteX102" fmla="*/ 462320 w 1322014"/>
              <a:gd name="connsiteY102" fmla="*/ 908603 h 912061"/>
              <a:gd name="connsiteX103" fmla="*/ 443988 w 1322014"/>
              <a:gd name="connsiteY103" fmla="*/ 897424 h 912061"/>
              <a:gd name="connsiteX104" fmla="*/ 462485 w 1322014"/>
              <a:gd name="connsiteY104" fmla="*/ 877357 h 912061"/>
              <a:gd name="connsiteX105" fmla="*/ 472575 w 1322014"/>
              <a:gd name="connsiteY105" fmla="*/ 885498 h 912061"/>
              <a:gd name="connsiteX106" fmla="*/ 485160 w 1322014"/>
              <a:gd name="connsiteY106" fmla="*/ 888372 h 912061"/>
              <a:gd name="connsiteX107" fmla="*/ 491579 w 1322014"/>
              <a:gd name="connsiteY107" fmla="*/ 887638 h 912061"/>
              <a:gd name="connsiteX108" fmla="*/ 497415 w 1322014"/>
              <a:gd name="connsiteY108" fmla="*/ 885409 h 912061"/>
              <a:gd name="connsiteX109" fmla="*/ 501581 w 1322014"/>
              <a:gd name="connsiteY109" fmla="*/ 881636 h 912061"/>
              <a:gd name="connsiteX110" fmla="*/ 503151 w 1322014"/>
              <a:gd name="connsiteY110" fmla="*/ 876205 h 912061"/>
              <a:gd name="connsiteX111" fmla="*/ 499087 w 1322014"/>
              <a:gd name="connsiteY111" fmla="*/ 867900 h 912061"/>
              <a:gd name="connsiteX112" fmla="*/ 488819 w 1322014"/>
              <a:gd name="connsiteY112" fmla="*/ 862722 h 912061"/>
              <a:gd name="connsiteX113" fmla="*/ 475487 w 1322014"/>
              <a:gd name="connsiteY113" fmla="*/ 858442 h 912061"/>
              <a:gd name="connsiteX114" fmla="*/ 462156 w 1322014"/>
              <a:gd name="connsiteY114" fmla="*/ 852682 h 912061"/>
              <a:gd name="connsiteX115" fmla="*/ 451901 w 1322014"/>
              <a:gd name="connsiteY115" fmla="*/ 843148 h 912061"/>
              <a:gd name="connsiteX116" fmla="*/ 447811 w 1322014"/>
              <a:gd name="connsiteY116" fmla="*/ 827525 h 912061"/>
              <a:gd name="connsiteX117" fmla="*/ 451559 w 1322014"/>
              <a:gd name="connsiteY117" fmla="*/ 811079 h 912061"/>
              <a:gd name="connsiteX118" fmla="*/ 461573 w 1322014"/>
              <a:gd name="connsiteY118" fmla="*/ 799242 h 912061"/>
              <a:gd name="connsiteX119" fmla="*/ 475981 w 1322014"/>
              <a:gd name="connsiteY119" fmla="*/ 792088 h 912061"/>
              <a:gd name="connsiteX120" fmla="*/ 492832 w 1322014"/>
              <a:gd name="connsiteY120" fmla="*/ 789708 h 912061"/>
              <a:gd name="connsiteX121" fmla="*/ 338284 w 1322014"/>
              <a:gd name="connsiteY121" fmla="*/ 760288 h 912061"/>
              <a:gd name="connsiteX122" fmla="*/ 309432 w 1322014"/>
              <a:gd name="connsiteY122" fmla="*/ 783969 h 912061"/>
              <a:gd name="connsiteX123" fmla="*/ 287416 w 1322014"/>
              <a:gd name="connsiteY123" fmla="*/ 783970 h 912061"/>
              <a:gd name="connsiteX124" fmla="*/ 304257 w 1322014"/>
              <a:gd name="connsiteY124" fmla="*/ 760292 h 912061"/>
              <a:gd name="connsiteX125" fmla="*/ 293396 w 1322014"/>
              <a:gd name="connsiteY125" fmla="*/ 283470 h 912061"/>
              <a:gd name="connsiteX126" fmla="*/ 127733 w 1322014"/>
              <a:gd name="connsiteY126" fmla="*/ 347508 h 912061"/>
              <a:gd name="connsiteX127" fmla="*/ 219370 w 1322014"/>
              <a:gd name="connsiteY127" fmla="*/ 454831 h 912061"/>
              <a:gd name="connsiteX128" fmla="*/ 282495 w 1322014"/>
              <a:gd name="connsiteY128" fmla="*/ 517184 h 912061"/>
              <a:gd name="connsiteX129" fmla="*/ 201050 w 1322014"/>
              <a:gd name="connsiteY129" fmla="*/ 543949 h 912061"/>
              <a:gd name="connsiteX130" fmla="*/ 81053 w 1322014"/>
              <a:gd name="connsiteY130" fmla="*/ 514424 h 912061"/>
              <a:gd name="connsiteX131" fmla="*/ 59340 w 1322014"/>
              <a:gd name="connsiteY131" fmla="*/ 560813 h 912061"/>
              <a:gd name="connsiteX132" fmla="*/ 188820 w 1322014"/>
              <a:gd name="connsiteY132" fmla="*/ 590932 h 912061"/>
              <a:gd name="connsiteX133" fmla="*/ 358003 w 1322014"/>
              <a:gd name="connsiteY133" fmla="*/ 523147 h 912061"/>
              <a:gd name="connsiteX134" fmla="*/ 263454 w 1322014"/>
              <a:gd name="connsiteY134" fmla="*/ 410127 h 912061"/>
              <a:gd name="connsiteX135" fmla="*/ 199062 w 1322014"/>
              <a:gd name="connsiteY135" fmla="*/ 358953 h 912061"/>
              <a:gd name="connsiteX136" fmla="*/ 288712 w 1322014"/>
              <a:gd name="connsiteY136" fmla="*/ 326618 h 912061"/>
              <a:gd name="connsiteX137" fmla="*/ 338050 w 1322014"/>
              <a:gd name="connsiteY137" fmla="*/ 333163 h 912061"/>
              <a:gd name="connsiteX138" fmla="*/ 352078 w 1322014"/>
              <a:gd name="connsiteY138" fmla="*/ 289585 h 912061"/>
              <a:gd name="connsiteX139" fmla="*/ 293396 w 1322014"/>
              <a:gd name="connsiteY139" fmla="*/ 283470 h 912061"/>
              <a:gd name="connsiteX140" fmla="*/ 875212 w 1322014"/>
              <a:gd name="connsiteY140" fmla="*/ 282673 h 912061"/>
              <a:gd name="connsiteX141" fmla="*/ 693407 w 1322014"/>
              <a:gd name="connsiteY141" fmla="*/ 352749 h 912061"/>
              <a:gd name="connsiteX142" fmla="*/ 689912 w 1322014"/>
              <a:gd name="connsiteY142" fmla="*/ 354078 h 912061"/>
              <a:gd name="connsiteX143" fmla="*/ 688102 w 1322014"/>
              <a:gd name="connsiteY143" fmla="*/ 352749 h 912061"/>
              <a:gd name="connsiteX144" fmla="*/ 709220 w 1322014"/>
              <a:gd name="connsiteY144" fmla="*/ 287496 h 912061"/>
              <a:gd name="connsiteX145" fmla="*/ 647474 w 1322014"/>
              <a:gd name="connsiteY145" fmla="*/ 287496 h 912061"/>
              <a:gd name="connsiteX146" fmla="*/ 579981 w 1322014"/>
              <a:gd name="connsiteY146" fmla="*/ 496320 h 912061"/>
              <a:gd name="connsiteX147" fmla="*/ 460288 w 1322014"/>
              <a:gd name="connsiteY147" fmla="*/ 287496 h 912061"/>
              <a:gd name="connsiteX148" fmla="*/ 394098 w 1322014"/>
              <a:gd name="connsiteY148" fmla="*/ 287496 h 912061"/>
              <a:gd name="connsiteX149" fmla="*/ 344570 w 1322014"/>
              <a:gd name="connsiteY149" fmla="*/ 439550 h 912061"/>
              <a:gd name="connsiteX150" fmla="*/ 383830 w 1322014"/>
              <a:gd name="connsiteY150" fmla="*/ 489686 h 912061"/>
              <a:gd name="connsiteX151" fmla="*/ 386198 w 1322014"/>
              <a:gd name="connsiteY151" fmla="*/ 491066 h 912061"/>
              <a:gd name="connsiteX152" fmla="*/ 388300 w 1322014"/>
              <a:gd name="connsiteY152" fmla="*/ 489686 h 912061"/>
              <a:gd name="connsiteX153" fmla="*/ 431536 w 1322014"/>
              <a:gd name="connsiteY153" fmla="*/ 357560 h 912061"/>
              <a:gd name="connsiteX154" fmla="*/ 541492 w 1322014"/>
              <a:gd name="connsiteY154" fmla="*/ 585437 h 912061"/>
              <a:gd name="connsiteX155" fmla="*/ 612594 w 1322014"/>
              <a:gd name="connsiteY155" fmla="*/ 585437 h 912061"/>
              <a:gd name="connsiteX156" fmla="*/ 647689 w 1322014"/>
              <a:gd name="connsiteY156" fmla="*/ 477126 h 912061"/>
              <a:gd name="connsiteX157" fmla="*/ 649994 w 1322014"/>
              <a:gd name="connsiteY157" fmla="*/ 475810 h 912061"/>
              <a:gd name="connsiteX158" fmla="*/ 652133 w 1322014"/>
              <a:gd name="connsiteY158" fmla="*/ 477126 h 912061"/>
              <a:gd name="connsiteX159" fmla="*/ 828482 w 1322014"/>
              <a:gd name="connsiteY159" fmla="*/ 590805 h 912061"/>
              <a:gd name="connsiteX160" fmla="*/ 962178 w 1322014"/>
              <a:gd name="connsiteY160" fmla="*/ 567080 h 912061"/>
              <a:gd name="connsiteX161" fmla="*/ 998931 w 1322014"/>
              <a:gd name="connsiteY161" fmla="*/ 452755 h 912061"/>
              <a:gd name="connsiteX162" fmla="*/ 1140325 w 1322014"/>
              <a:gd name="connsiteY162" fmla="*/ 452755 h 912061"/>
              <a:gd name="connsiteX163" fmla="*/ 1154644 w 1322014"/>
              <a:gd name="connsiteY163" fmla="*/ 408430 h 912061"/>
              <a:gd name="connsiteX164" fmla="*/ 1013314 w 1322014"/>
              <a:gd name="connsiteY164" fmla="*/ 408430 h 912061"/>
              <a:gd name="connsiteX165" fmla="*/ 1037685 w 1322014"/>
              <a:gd name="connsiteY165" fmla="*/ 333404 h 912061"/>
              <a:gd name="connsiteX166" fmla="*/ 1206197 w 1322014"/>
              <a:gd name="connsiteY166" fmla="*/ 333404 h 912061"/>
              <a:gd name="connsiteX167" fmla="*/ 1220808 w 1322014"/>
              <a:gd name="connsiteY167" fmla="*/ 287446 h 912061"/>
              <a:gd name="connsiteX168" fmla="*/ 984207 w 1322014"/>
              <a:gd name="connsiteY168" fmla="*/ 287446 h 912061"/>
              <a:gd name="connsiteX169" fmla="*/ 903939 w 1322014"/>
              <a:gd name="connsiteY169" fmla="*/ 535099 h 912061"/>
              <a:gd name="connsiteX170" fmla="*/ 843839 w 1322014"/>
              <a:gd name="connsiteY170" fmla="*/ 541379 h 912061"/>
              <a:gd name="connsiteX171" fmla="*/ 736908 w 1322014"/>
              <a:gd name="connsiteY171" fmla="*/ 505575 h 912061"/>
              <a:gd name="connsiteX172" fmla="*/ 718323 w 1322014"/>
              <a:gd name="connsiteY172" fmla="*/ 436144 h 912061"/>
              <a:gd name="connsiteX173" fmla="*/ 875187 w 1322014"/>
              <a:gd name="connsiteY173" fmla="*/ 332087 h 912061"/>
              <a:gd name="connsiteX174" fmla="*/ 927526 w 1322014"/>
              <a:gd name="connsiteY174" fmla="*/ 335201 h 912061"/>
              <a:gd name="connsiteX175" fmla="*/ 944200 w 1322014"/>
              <a:gd name="connsiteY175" fmla="*/ 287053 h 912061"/>
              <a:gd name="connsiteX176" fmla="*/ 875212 w 1322014"/>
              <a:gd name="connsiteY176" fmla="*/ 282673 h 912061"/>
              <a:gd name="connsiteX177" fmla="*/ 113895 w 1322014"/>
              <a:gd name="connsiteY177" fmla="*/ 0 h 912061"/>
              <a:gd name="connsiteX178" fmla="*/ 1309811 w 1322014"/>
              <a:gd name="connsiteY178" fmla="*/ 272684 h 912061"/>
              <a:gd name="connsiteX179" fmla="*/ 1320079 w 1322014"/>
              <a:gd name="connsiteY179" fmla="*/ 300752 h 912061"/>
              <a:gd name="connsiteX180" fmla="*/ 1200829 w 1322014"/>
              <a:gd name="connsiteY180" fmla="*/ 669111 h 912061"/>
              <a:gd name="connsiteX181" fmla="*/ 1177243 w 1322014"/>
              <a:gd name="connsiteY181" fmla="*/ 683582 h 912061"/>
              <a:gd name="connsiteX182" fmla="*/ 20498 w 1322014"/>
              <a:gd name="connsiteY182" fmla="*/ 683582 h 912061"/>
              <a:gd name="connsiteX183" fmla="*/ 0 w 1322014"/>
              <a:gd name="connsiteY183" fmla="*/ 662414 h 912061"/>
              <a:gd name="connsiteX184" fmla="*/ 0 w 1322014"/>
              <a:gd name="connsiteY184" fmla="*/ 23233 h 912061"/>
              <a:gd name="connsiteX185" fmla="*/ 24245 w 1322014"/>
              <a:gd name="connsiteY185" fmla="*/ 1608 h 912061"/>
              <a:gd name="connsiteX186" fmla="*/ 113895 w 1322014"/>
              <a:gd name="connsiteY186" fmla="*/ 0 h 91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322014" h="912061">
                <a:moveTo>
                  <a:pt x="871189" y="826538"/>
                </a:moveTo>
                <a:lnTo>
                  <a:pt x="856857" y="862735"/>
                </a:lnTo>
                <a:lnTo>
                  <a:pt x="885710" y="862735"/>
                </a:lnTo>
                <a:close/>
                <a:moveTo>
                  <a:pt x="96958" y="814384"/>
                </a:moveTo>
                <a:lnTo>
                  <a:pt x="96958" y="840857"/>
                </a:lnTo>
                <a:lnTo>
                  <a:pt x="112290" y="840857"/>
                </a:lnTo>
                <a:cubicBezTo>
                  <a:pt x="114620" y="840857"/>
                  <a:pt x="117101" y="840781"/>
                  <a:pt x="119709" y="840617"/>
                </a:cubicBezTo>
                <a:cubicBezTo>
                  <a:pt x="122317" y="840452"/>
                  <a:pt x="124672" y="839958"/>
                  <a:pt x="126786" y="839135"/>
                </a:cubicBezTo>
                <a:cubicBezTo>
                  <a:pt x="128901" y="838312"/>
                  <a:pt x="130661" y="837021"/>
                  <a:pt x="132041" y="835261"/>
                </a:cubicBezTo>
                <a:cubicBezTo>
                  <a:pt x="133433" y="833514"/>
                  <a:pt x="134130" y="831045"/>
                  <a:pt x="134130" y="827867"/>
                </a:cubicBezTo>
                <a:cubicBezTo>
                  <a:pt x="134130" y="824905"/>
                  <a:pt x="133522" y="822550"/>
                  <a:pt x="132294" y="820790"/>
                </a:cubicBezTo>
                <a:cubicBezTo>
                  <a:pt x="131066" y="819043"/>
                  <a:pt x="129508" y="817701"/>
                  <a:pt x="127635" y="816764"/>
                </a:cubicBezTo>
                <a:cubicBezTo>
                  <a:pt x="125736" y="815840"/>
                  <a:pt x="123571" y="815207"/>
                  <a:pt x="121127" y="814878"/>
                </a:cubicBezTo>
                <a:cubicBezTo>
                  <a:pt x="118671" y="814549"/>
                  <a:pt x="116291" y="814384"/>
                  <a:pt x="113961" y="814384"/>
                </a:cubicBezTo>
                <a:close/>
                <a:moveTo>
                  <a:pt x="1030307" y="792672"/>
                </a:moveTo>
                <a:lnTo>
                  <a:pt x="1056312" y="792672"/>
                </a:lnTo>
                <a:lnTo>
                  <a:pt x="1056312" y="863216"/>
                </a:lnTo>
                <a:cubicBezTo>
                  <a:pt x="1056312" y="866837"/>
                  <a:pt x="1056894" y="870180"/>
                  <a:pt x="1058047" y="873244"/>
                </a:cubicBezTo>
                <a:cubicBezTo>
                  <a:pt x="1059224" y="876320"/>
                  <a:pt x="1060857" y="878979"/>
                  <a:pt x="1062984" y="881220"/>
                </a:cubicBezTo>
                <a:cubicBezTo>
                  <a:pt x="1065086" y="883473"/>
                  <a:pt x="1067618" y="885220"/>
                  <a:pt x="1070568" y="886487"/>
                </a:cubicBezTo>
                <a:cubicBezTo>
                  <a:pt x="1073492" y="887753"/>
                  <a:pt x="1076708" y="888373"/>
                  <a:pt x="1080152" y="888373"/>
                </a:cubicBezTo>
                <a:cubicBezTo>
                  <a:pt x="1083595" y="888373"/>
                  <a:pt x="1086773" y="887753"/>
                  <a:pt x="1089647" y="886487"/>
                </a:cubicBezTo>
                <a:cubicBezTo>
                  <a:pt x="1092546" y="885220"/>
                  <a:pt x="1095041" y="883473"/>
                  <a:pt x="1097155" y="881220"/>
                </a:cubicBezTo>
                <a:cubicBezTo>
                  <a:pt x="1099269" y="878979"/>
                  <a:pt x="1100902" y="876320"/>
                  <a:pt x="1102055" y="873244"/>
                </a:cubicBezTo>
                <a:cubicBezTo>
                  <a:pt x="1103245" y="870180"/>
                  <a:pt x="1103814" y="866837"/>
                  <a:pt x="1103814" y="863216"/>
                </a:cubicBezTo>
                <a:lnTo>
                  <a:pt x="1103814" y="792672"/>
                </a:lnTo>
                <a:lnTo>
                  <a:pt x="1129819" y="792672"/>
                </a:lnTo>
                <a:lnTo>
                  <a:pt x="1129819" y="864204"/>
                </a:lnTo>
                <a:cubicBezTo>
                  <a:pt x="1129819" y="871117"/>
                  <a:pt x="1128768" y="877472"/>
                  <a:pt x="1126667" y="883283"/>
                </a:cubicBezTo>
                <a:cubicBezTo>
                  <a:pt x="1124540" y="889095"/>
                  <a:pt x="1121413" y="894133"/>
                  <a:pt x="1117235" y="898413"/>
                </a:cubicBezTo>
                <a:cubicBezTo>
                  <a:pt x="1113069" y="902679"/>
                  <a:pt x="1107878" y="906034"/>
                  <a:pt x="1101662" y="908440"/>
                </a:cubicBezTo>
                <a:cubicBezTo>
                  <a:pt x="1095420" y="910845"/>
                  <a:pt x="1088255" y="912061"/>
                  <a:pt x="1080152" y="912061"/>
                </a:cubicBezTo>
                <a:cubicBezTo>
                  <a:pt x="1071922" y="912061"/>
                  <a:pt x="1064706" y="910845"/>
                  <a:pt x="1058477" y="908440"/>
                </a:cubicBezTo>
                <a:cubicBezTo>
                  <a:pt x="1052235" y="906034"/>
                  <a:pt x="1047057" y="902679"/>
                  <a:pt x="1042905" y="898413"/>
                </a:cubicBezTo>
                <a:cubicBezTo>
                  <a:pt x="1038727" y="894133"/>
                  <a:pt x="1035587" y="889095"/>
                  <a:pt x="1033472" y="883283"/>
                </a:cubicBezTo>
                <a:cubicBezTo>
                  <a:pt x="1031358" y="877472"/>
                  <a:pt x="1030307" y="871117"/>
                  <a:pt x="1030307" y="864204"/>
                </a:cubicBezTo>
                <a:close/>
                <a:moveTo>
                  <a:pt x="861199" y="792671"/>
                </a:moveTo>
                <a:lnTo>
                  <a:pt x="882710" y="792671"/>
                </a:lnTo>
                <a:lnTo>
                  <a:pt x="934048" y="909098"/>
                </a:lnTo>
                <a:lnTo>
                  <a:pt x="904714" y="909098"/>
                </a:lnTo>
                <a:lnTo>
                  <a:pt x="894547" y="884435"/>
                </a:lnTo>
                <a:lnTo>
                  <a:pt x="848691" y="884435"/>
                </a:lnTo>
                <a:lnTo>
                  <a:pt x="838854" y="909098"/>
                </a:lnTo>
                <a:lnTo>
                  <a:pt x="810190" y="909098"/>
                </a:lnTo>
                <a:close/>
                <a:moveTo>
                  <a:pt x="633918" y="792671"/>
                </a:moveTo>
                <a:lnTo>
                  <a:pt x="714110" y="792671"/>
                </a:lnTo>
                <a:lnTo>
                  <a:pt x="714110" y="816346"/>
                </a:lnTo>
                <a:lnTo>
                  <a:pt x="659923" y="816346"/>
                </a:lnTo>
                <a:lnTo>
                  <a:pt x="659923" y="838059"/>
                </a:lnTo>
                <a:lnTo>
                  <a:pt x="711109" y="838059"/>
                </a:lnTo>
                <a:lnTo>
                  <a:pt x="711109" y="861735"/>
                </a:lnTo>
                <a:lnTo>
                  <a:pt x="659923" y="861735"/>
                </a:lnTo>
                <a:lnTo>
                  <a:pt x="659923" y="885410"/>
                </a:lnTo>
                <a:lnTo>
                  <a:pt x="717110" y="885410"/>
                </a:lnTo>
                <a:lnTo>
                  <a:pt x="717110" y="909098"/>
                </a:lnTo>
                <a:lnTo>
                  <a:pt x="633918" y="909098"/>
                </a:lnTo>
                <a:close/>
                <a:moveTo>
                  <a:pt x="264378" y="792671"/>
                </a:moveTo>
                <a:lnTo>
                  <a:pt x="344570" y="792671"/>
                </a:lnTo>
                <a:lnTo>
                  <a:pt x="344570" y="816346"/>
                </a:lnTo>
                <a:lnTo>
                  <a:pt x="290395" y="816346"/>
                </a:lnTo>
                <a:lnTo>
                  <a:pt x="290395" y="838059"/>
                </a:lnTo>
                <a:lnTo>
                  <a:pt x="341569" y="838059"/>
                </a:lnTo>
                <a:lnTo>
                  <a:pt x="341569" y="861735"/>
                </a:lnTo>
                <a:lnTo>
                  <a:pt x="290395" y="861735"/>
                </a:lnTo>
                <a:lnTo>
                  <a:pt x="290395" y="885410"/>
                </a:lnTo>
                <a:lnTo>
                  <a:pt x="347570" y="885410"/>
                </a:lnTo>
                <a:lnTo>
                  <a:pt x="347570" y="909098"/>
                </a:lnTo>
                <a:lnTo>
                  <a:pt x="264378" y="909098"/>
                </a:lnTo>
                <a:close/>
                <a:moveTo>
                  <a:pt x="70941" y="792671"/>
                </a:moveTo>
                <a:lnTo>
                  <a:pt x="116620" y="792671"/>
                </a:lnTo>
                <a:cubicBezTo>
                  <a:pt x="122621" y="792671"/>
                  <a:pt x="128331" y="793254"/>
                  <a:pt x="133712" y="794406"/>
                </a:cubicBezTo>
                <a:cubicBezTo>
                  <a:pt x="139105" y="795545"/>
                  <a:pt x="143828" y="797469"/>
                  <a:pt x="147892" y="800154"/>
                </a:cubicBezTo>
                <a:cubicBezTo>
                  <a:pt x="151943" y="802838"/>
                  <a:pt x="155159" y="806458"/>
                  <a:pt x="157552" y="811016"/>
                </a:cubicBezTo>
                <a:cubicBezTo>
                  <a:pt x="159932" y="815561"/>
                  <a:pt x="161134" y="821233"/>
                  <a:pt x="161134" y="828032"/>
                </a:cubicBezTo>
                <a:cubicBezTo>
                  <a:pt x="161134" y="836249"/>
                  <a:pt x="158970" y="843237"/>
                  <a:pt x="154640" y="848998"/>
                </a:cubicBezTo>
                <a:cubicBezTo>
                  <a:pt x="150297" y="854759"/>
                  <a:pt x="143967" y="858405"/>
                  <a:pt x="135636" y="859937"/>
                </a:cubicBezTo>
                <a:lnTo>
                  <a:pt x="165642" y="909098"/>
                </a:lnTo>
                <a:lnTo>
                  <a:pt x="134459" y="909098"/>
                </a:lnTo>
                <a:lnTo>
                  <a:pt x="109783" y="862570"/>
                </a:lnTo>
                <a:lnTo>
                  <a:pt x="96958" y="862570"/>
                </a:lnTo>
                <a:lnTo>
                  <a:pt x="96958" y="909098"/>
                </a:lnTo>
                <a:lnTo>
                  <a:pt x="70941" y="909098"/>
                </a:lnTo>
                <a:close/>
                <a:moveTo>
                  <a:pt x="492832" y="789708"/>
                </a:moveTo>
                <a:cubicBezTo>
                  <a:pt x="499492" y="789708"/>
                  <a:pt x="505948" y="790632"/>
                  <a:pt x="512165" y="792493"/>
                </a:cubicBezTo>
                <a:cubicBezTo>
                  <a:pt x="518381" y="794367"/>
                  <a:pt x="524015" y="797494"/>
                  <a:pt x="529003" y="801875"/>
                </a:cubicBezTo>
                <a:lnTo>
                  <a:pt x="511165" y="821119"/>
                </a:lnTo>
                <a:cubicBezTo>
                  <a:pt x="509038" y="818486"/>
                  <a:pt x="506189" y="816536"/>
                  <a:pt x="502581" y="815282"/>
                </a:cubicBezTo>
                <a:cubicBezTo>
                  <a:pt x="498960" y="814016"/>
                  <a:pt x="495542" y="813383"/>
                  <a:pt x="492326" y="813383"/>
                </a:cubicBezTo>
                <a:cubicBezTo>
                  <a:pt x="490427" y="813383"/>
                  <a:pt x="488502" y="813611"/>
                  <a:pt x="486502" y="814042"/>
                </a:cubicBezTo>
                <a:cubicBezTo>
                  <a:pt x="484476" y="814485"/>
                  <a:pt x="482602" y="815169"/>
                  <a:pt x="480830" y="816093"/>
                </a:cubicBezTo>
                <a:cubicBezTo>
                  <a:pt x="479058" y="817030"/>
                  <a:pt x="477601" y="818258"/>
                  <a:pt x="476487" y="819802"/>
                </a:cubicBezTo>
                <a:cubicBezTo>
                  <a:pt x="475386" y="821334"/>
                  <a:pt x="474829" y="823195"/>
                  <a:pt x="474829" y="825386"/>
                </a:cubicBezTo>
                <a:cubicBezTo>
                  <a:pt x="474829" y="828905"/>
                  <a:pt x="476146" y="831589"/>
                  <a:pt x="478830" y="833450"/>
                </a:cubicBezTo>
                <a:cubicBezTo>
                  <a:pt x="481476" y="835311"/>
                  <a:pt x="484856" y="836907"/>
                  <a:pt x="488907" y="838223"/>
                </a:cubicBezTo>
                <a:cubicBezTo>
                  <a:pt x="492971" y="839527"/>
                  <a:pt x="497339" y="840844"/>
                  <a:pt x="501986" y="842161"/>
                </a:cubicBezTo>
                <a:cubicBezTo>
                  <a:pt x="506657" y="843478"/>
                  <a:pt x="511025" y="845339"/>
                  <a:pt x="515089" y="847757"/>
                </a:cubicBezTo>
                <a:cubicBezTo>
                  <a:pt x="519141" y="850162"/>
                  <a:pt x="522496" y="853403"/>
                  <a:pt x="525180" y="857455"/>
                </a:cubicBezTo>
                <a:cubicBezTo>
                  <a:pt x="527826" y="861519"/>
                  <a:pt x="529168" y="866938"/>
                  <a:pt x="529168" y="873736"/>
                </a:cubicBezTo>
                <a:cubicBezTo>
                  <a:pt x="529168" y="880206"/>
                  <a:pt x="527940" y="885852"/>
                  <a:pt x="525496" y="890676"/>
                </a:cubicBezTo>
                <a:cubicBezTo>
                  <a:pt x="523066" y="895500"/>
                  <a:pt x="519749" y="899500"/>
                  <a:pt x="515583" y="902678"/>
                </a:cubicBezTo>
                <a:cubicBezTo>
                  <a:pt x="511418" y="905856"/>
                  <a:pt x="506569" y="908224"/>
                  <a:pt x="501087" y="909756"/>
                </a:cubicBezTo>
                <a:cubicBezTo>
                  <a:pt x="495567" y="911288"/>
                  <a:pt x="489768" y="912060"/>
                  <a:pt x="483653" y="912060"/>
                </a:cubicBezTo>
                <a:cubicBezTo>
                  <a:pt x="475981" y="912060"/>
                  <a:pt x="468878" y="910908"/>
                  <a:pt x="462320" y="908603"/>
                </a:cubicBezTo>
                <a:cubicBezTo>
                  <a:pt x="455762" y="906299"/>
                  <a:pt x="449634" y="902577"/>
                  <a:pt x="443988" y="897424"/>
                </a:cubicBezTo>
                <a:lnTo>
                  <a:pt x="462485" y="877357"/>
                </a:lnTo>
                <a:cubicBezTo>
                  <a:pt x="465144" y="880864"/>
                  <a:pt x="468511" y="883574"/>
                  <a:pt x="472575" y="885498"/>
                </a:cubicBezTo>
                <a:cubicBezTo>
                  <a:pt x="476627" y="887410"/>
                  <a:pt x="480830" y="888372"/>
                  <a:pt x="485160" y="888372"/>
                </a:cubicBezTo>
                <a:cubicBezTo>
                  <a:pt x="487274" y="888372"/>
                  <a:pt x="489427" y="888131"/>
                  <a:pt x="491579" y="887638"/>
                </a:cubicBezTo>
                <a:cubicBezTo>
                  <a:pt x="493744" y="887144"/>
                  <a:pt x="495693" y="886397"/>
                  <a:pt x="497415" y="885409"/>
                </a:cubicBezTo>
                <a:cubicBezTo>
                  <a:pt x="499137" y="884422"/>
                  <a:pt x="500530" y="883168"/>
                  <a:pt x="501581" y="881636"/>
                </a:cubicBezTo>
                <a:cubicBezTo>
                  <a:pt x="502619" y="880092"/>
                  <a:pt x="503151" y="878294"/>
                  <a:pt x="503151" y="876205"/>
                </a:cubicBezTo>
                <a:cubicBezTo>
                  <a:pt x="503151" y="872698"/>
                  <a:pt x="501796" y="869925"/>
                  <a:pt x="499087" y="867900"/>
                </a:cubicBezTo>
                <a:cubicBezTo>
                  <a:pt x="496339" y="865874"/>
                  <a:pt x="492933" y="864140"/>
                  <a:pt x="488819" y="862722"/>
                </a:cubicBezTo>
                <a:cubicBezTo>
                  <a:pt x="484704" y="861304"/>
                  <a:pt x="480273" y="859873"/>
                  <a:pt x="475487" y="858442"/>
                </a:cubicBezTo>
                <a:cubicBezTo>
                  <a:pt x="470702" y="857024"/>
                  <a:pt x="466270" y="855100"/>
                  <a:pt x="462156" y="852682"/>
                </a:cubicBezTo>
                <a:cubicBezTo>
                  <a:pt x="458041" y="850276"/>
                  <a:pt x="454623" y="847098"/>
                  <a:pt x="451901" y="843148"/>
                </a:cubicBezTo>
                <a:cubicBezTo>
                  <a:pt x="449179" y="839211"/>
                  <a:pt x="447811" y="833995"/>
                  <a:pt x="447811" y="827525"/>
                </a:cubicBezTo>
                <a:cubicBezTo>
                  <a:pt x="447811" y="821284"/>
                  <a:pt x="449052" y="815802"/>
                  <a:pt x="451559" y="811079"/>
                </a:cubicBezTo>
                <a:cubicBezTo>
                  <a:pt x="454066" y="806369"/>
                  <a:pt x="457408" y="802419"/>
                  <a:pt x="461573" y="799242"/>
                </a:cubicBezTo>
                <a:cubicBezTo>
                  <a:pt x="465726" y="796064"/>
                  <a:pt x="470537" y="793684"/>
                  <a:pt x="475981" y="792088"/>
                </a:cubicBezTo>
                <a:cubicBezTo>
                  <a:pt x="481438" y="790506"/>
                  <a:pt x="487046" y="789708"/>
                  <a:pt x="492832" y="789708"/>
                </a:cubicBezTo>
                <a:close/>
                <a:moveTo>
                  <a:pt x="338284" y="760288"/>
                </a:moveTo>
                <a:lnTo>
                  <a:pt x="309432" y="783969"/>
                </a:lnTo>
                <a:lnTo>
                  <a:pt x="287416" y="783970"/>
                </a:lnTo>
                <a:lnTo>
                  <a:pt x="304257" y="760292"/>
                </a:lnTo>
                <a:close/>
                <a:moveTo>
                  <a:pt x="293396" y="283470"/>
                </a:moveTo>
                <a:cubicBezTo>
                  <a:pt x="215800" y="281673"/>
                  <a:pt x="145660" y="302803"/>
                  <a:pt x="127733" y="347508"/>
                </a:cubicBezTo>
                <a:cubicBezTo>
                  <a:pt x="106311" y="400467"/>
                  <a:pt x="166879" y="430308"/>
                  <a:pt x="219370" y="454831"/>
                </a:cubicBezTo>
                <a:cubicBezTo>
                  <a:pt x="261150" y="474328"/>
                  <a:pt x="294029" y="492838"/>
                  <a:pt x="282495" y="517184"/>
                </a:cubicBezTo>
                <a:cubicBezTo>
                  <a:pt x="273443" y="536011"/>
                  <a:pt x="243969" y="544911"/>
                  <a:pt x="201050" y="543949"/>
                </a:cubicBezTo>
                <a:cubicBezTo>
                  <a:pt x="163929" y="543113"/>
                  <a:pt x="117566" y="532542"/>
                  <a:pt x="81053" y="514424"/>
                </a:cubicBezTo>
                <a:lnTo>
                  <a:pt x="59340" y="560813"/>
                </a:lnTo>
                <a:cubicBezTo>
                  <a:pt x="86206" y="573068"/>
                  <a:pt x="141558" y="589793"/>
                  <a:pt x="188820" y="590932"/>
                </a:cubicBezTo>
                <a:cubicBezTo>
                  <a:pt x="277545" y="592844"/>
                  <a:pt x="335024" y="570916"/>
                  <a:pt x="358003" y="523147"/>
                </a:cubicBezTo>
                <a:cubicBezTo>
                  <a:pt x="385236" y="466808"/>
                  <a:pt x="317717" y="435942"/>
                  <a:pt x="263454" y="410127"/>
                </a:cubicBezTo>
                <a:cubicBezTo>
                  <a:pt x="220990" y="389882"/>
                  <a:pt x="192086" y="379298"/>
                  <a:pt x="199062" y="358953"/>
                </a:cubicBezTo>
                <a:cubicBezTo>
                  <a:pt x="207266" y="334872"/>
                  <a:pt x="250008" y="325769"/>
                  <a:pt x="288712" y="326618"/>
                </a:cubicBezTo>
                <a:cubicBezTo>
                  <a:pt x="308285" y="327099"/>
                  <a:pt x="322161" y="329568"/>
                  <a:pt x="338050" y="333163"/>
                </a:cubicBezTo>
                <a:lnTo>
                  <a:pt x="352078" y="289585"/>
                </a:lnTo>
                <a:cubicBezTo>
                  <a:pt x="331910" y="285914"/>
                  <a:pt x="317515" y="284053"/>
                  <a:pt x="293396" y="283470"/>
                </a:cubicBezTo>
                <a:close/>
                <a:moveTo>
                  <a:pt x="875212" y="282673"/>
                </a:moveTo>
                <a:cubicBezTo>
                  <a:pt x="800452" y="282673"/>
                  <a:pt x="735490" y="308057"/>
                  <a:pt x="693407" y="352749"/>
                </a:cubicBezTo>
                <a:cubicBezTo>
                  <a:pt x="692128" y="354129"/>
                  <a:pt x="690735" y="354078"/>
                  <a:pt x="689912" y="354078"/>
                </a:cubicBezTo>
                <a:cubicBezTo>
                  <a:pt x="688596" y="354078"/>
                  <a:pt x="687773" y="353838"/>
                  <a:pt x="688102" y="352749"/>
                </a:cubicBezTo>
                <a:lnTo>
                  <a:pt x="709220" y="287496"/>
                </a:lnTo>
                <a:lnTo>
                  <a:pt x="647474" y="287496"/>
                </a:lnTo>
                <a:lnTo>
                  <a:pt x="579981" y="496320"/>
                </a:lnTo>
                <a:cubicBezTo>
                  <a:pt x="558521" y="434739"/>
                  <a:pt x="514323" y="353610"/>
                  <a:pt x="460288" y="287496"/>
                </a:cubicBezTo>
                <a:lnTo>
                  <a:pt x="394098" y="287496"/>
                </a:lnTo>
                <a:lnTo>
                  <a:pt x="344570" y="439550"/>
                </a:lnTo>
                <a:cubicBezTo>
                  <a:pt x="369461" y="457642"/>
                  <a:pt x="377323" y="470923"/>
                  <a:pt x="383830" y="489686"/>
                </a:cubicBezTo>
                <a:cubicBezTo>
                  <a:pt x="384261" y="490749"/>
                  <a:pt x="385021" y="491066"/>
                  <a:pt x="386198" y="491066"/>
                </a:cubicBezTo>
                <a:cubicBezTo>
                  <a:pt x="387426" y="491066"/>
                  <a:pt x="387958" y="490698"/>
                  <a:pt x="388300" y="489686"/>
                </a:cubicBezTo>
                <a:cubicBezTo>
                  <a:pt x="388806" y="488179"/>
                  <a:pt x="431536" y="357560"/>
                  <a:pt x="431536" y="357560"/>
                </a:cubicBezTo>
                <a:cubicBezTo>
                  <a:pt x="475126" y="419027"/>
                  <a:pt x="518349" y="499915"/>
                  <a:pt x="541492" y="585437"/>
                </a:cubicBezTo>
                <a:lnTo>
                  <a:pt x="612594" y="585437"/>
                </a:lnTo>
                <a:lnTo>
                  <a:pt x="647689" y="477126"/>
                </a:lnTo>
                <a:cubicBezTo>
                  <a:pt x="648057" y="476063"/>
                  <a:pt x="648867" y="475810"/>
                  <a:pt x="649994" y="475810"/>
                </a:cubicBezTo>
                <a:cubicBezTo>
                  <a:pt x="651146" y="475810"/>
                  <a:pt x="652045" y="476164"/>
                  <a:pt x="652133" y="477126"/>
                </a:cubicBezTo>
                <a:cubicBezTo>
                  <a:pt x="662882" y="545088"/>
                  <a:pt x="731388" y="590805"/>
                  <a:pt x="828482" y="590805"/>
                </a:cubicBezTo>
                <a:cubicBezTo>
                  <a:pt x="891380" y="590805"/>
                  <a:pt x="948061" y="574549"/>
                  <a:pt x="962178" y="567080"/>
                </a:cubicBezTo>
                <a:lnTo>
                  <a:pt x="998931" y="452755"/>
                </a:lnTo>
                <a:lnTo>
                  <a:pt x="1140325" y="452755"/>
                </a:lnTo>
                <a:lnTo>
                  <a:pt x="1154644" y="408430"/>
                </a:lnTo>
                <a:lnTo>
                  <a:pt x="1013314" y="408430"/>
                </a:lnTo>
                <a:lnTo>
                  <a:pt x="1037685" y="333404"/>
                </a:lnTo>
                <a:lnTo>
                  <a:pt x="1206197" y="333404"/>
                </a:lnTo>
                <a:lnTo>
                  <a:pt x="1220808" y="287446"/>
                </a:lnTo>
                <a:lnTo>
                  <a:pt x="984207" y="287446"/>
                </a:lnTo>
                <a:lnTo>
                  <a:pt x="903939" y="535099"/>
                </a:lnTo>
                <a:cubicBezTo>
                  <a:pt x="886885" y="539353"/>
                  <a:pt x="865818" y="541379"/>
                  <a:pt x="843839" y="541379"/>
                </a:cubicBezTo>
                <a:cubicBezTo>
                  <a:pt x="796388" y="541379"/>
                  <a:pt x="758431" y="530313"/>
                  <a:pt x="736908" y="505575"/>
                </a:cubicBezTo>
                <a:cubicBezTo>
                  <a:pt x="720791" y="486938"/>
                  <a:pt x="714385" y="462959"/>
                  <a:pt x="718323" y="436144"/>
                </a:cubicBezTo>
                <a:cubicBezTo>
                  <a:pt x="727856" y="372348"/>
                  <a:pt x="790880" y="332087"/>
                  <a:pt x="875187" y="332087"/>
                </a:cubicBezTo>
                <a:cubicBezTo>
                  <a:pt x="892886" y="332087"/>
                  <a:pt x="911156" y="333125"/>
                  <a:pt x="927526" y="335201"/>
                </a:cubicBezTo>
                <a:lnTo>
                  <a:pt x="944200" y="287053"/>
                </a:lnTo>
                <a:cubicBezTo>
                  <a:pt x="923892" y="284027"/>
                  <a:pt x="899293" y="282673"/>
                  <a:pt x="875212" y="282673"/>
                </a:cubicBezTo>
                <a:close/>
                <a:moveTo>
                  <a:pt x="113895" y="0"/>
                </a:moveTo>
                <a:cubicBezTo>
                  <a:pt x="369701" y="0"/>
                  <a:pt x="933020" y="34614"/>
                  <a:pt x="1309811" y="272684"/>
                </a:cubicBezTo>
                <a:cubicBezTo>
                  <a:pt x="1321649" y="280115"/>
                  <a:pt x="1324422" y="287015"/>
                  <a:pt x="1320079" y="300752"/>
                </a:cubicBezTo>
                <a:cubicBezTo>
                  <a:pt x="1318041" y="307260"/>
                  <a:pt x="1200829" y="669111"/>
                  <a:pt x="1200829" y="669111"/>
                </a:cubicBezTo>
                <a:cubicBezTo>
                  <a:pt x="1195942" y="682670"/>
                  <a:pt x="1187612" y="683582"/>
                  <a:pt x="1177243" y="683582"/>
                </a:cubicBezTo>
                <a:lnTo>
                  <a:pt x="20498" y="683582"/>
                </a:lnTo>
                <a:cubicBezTo>
                  <a:pt x="8065" y="683582"/>
                  <a:pt x="0" y="673530"/>
                  <a:pt x="0" y="662414"/>
                </a:cubicBezTo>
                <a:lnTo>
                  <a:pt x="0" y="23233"/>
                </a:lnTo>
                <a:cubicBezTo>
                  <a:pt x="0" y="8952"/>
                  <a:pt x="9534" y="2254"/>
                  <a:pt x="24245" y="1608"/>
                </a:cubicBezTo>
                <a:cubicBezTo>
                  <a:pt x="46844" y="672"/>
                  <a:pt x="77154" y="0"/>
                  <a:pt x="113895"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
        <p:nvSpPr>
          <p:cNvPr id="8" name="Espace réservé du texte 2">
            <a:extLst>
              <a:ext uri="{FF2B5EF4-FFF2-40B4-BE49-F238E27FC236}">
                <a16:creationId xmlns:a16="http://schemas.microsoft.com/office/drawing/2014/main" id="{C7B1D1E1-4EBF-2B43-B155-14F9DA5162B1}"/>
              </a:ext>
            </a:extLst>
          </p:cNvPr>
          <p:cNvSpPr>
            <a:spLocks noGrp="1"/>
          </p:cNvSpPr>
          <p:nvPr>
            <p:ph type="body" sz="quarter" idx="18" hasCustomPrompt="1"/>
          </p:nvPr>
        </p:nvSpPr>
        <p:spPr>
          <a:xfrm>
            <a:off x="5603361" y="1556413"/>
            <a:ext cx="3061758" cy="1466171"/>
          </a:xfrm>
          <a:prstGeom prst="rect">
            <a:avLst/>
          </a:prstGeom>
        </p:spPr>
        <p:txBody>
          <a:bodyPr anchor="t"/>
          <a:lstStyle>
            <a:lvl1pPr algn="l" rtl="0">
              <a:lnSpc>
                <a:spcPct val="80000"/>
              </a:lnSpc>
              <a:spcAft>
                <a:spcPts val="525"/>
              </a:spcAft>
              <a:defRPr lang="fr-FR" sz="3375" kern="1200" dirty="0" smtClean="0">
                <a:solidFill>
                  <a:srgbClr val="264FC4"/>
                </a:solidFill>
                <a:latin typeface="+mj-lt"/>
                <a:ea typeface="+mn-ea"/>
                <a:cs typeface="+mn-cs"/>
              </a:defRPr>
            </a:lvl1pPr>
            <a:lvl2pPr marL="6350" indent="0" algn="l" rtl="0">
              <a:tabLst/>
              <a:defRPr lang="fr-FR" sz="1875" kern="1200" dirty="0" smtClean="0">
                <a:solidFill>
                  <a:srgbClr val="264FC4"/>
                </a:solidFill>
                <a:latin typeface="Avenir LT Std 35 Light" panose="020B0402020203020204" pitchFamily="34" charset="0"/>
                <a:ea typeface="+mn-ea"/>
                <a:cs typeface="+mn-cs"/>
              </a:defRPr>
            </a:lvl2pPr>
            <a:lvl3pPr>
              <a:spcBef>
                <a:spcPts val="600"/>
              </a:spcBef>
              <a:spcAft>
                <a:spcPts val="0"/>
              </a:spcAft>
              <a:defRPr>
                <a:solidFill>
                  <a:srgbClr val="264FC4"/>
                </a:solidFill>
              </a:defRPr>
            </a:lvl3pPr>
          </a:lstStyle>
          <a:p>
            <a:pPr lvl="0"/>
            <a:r>
              <a:rPr lang="fr-FR" dirty="0"/>
              <a:t>Titre de la présentation</a:t>
            </a:r>
          </a:p>
          <a:p>
            <a:pPr lvl="1"/>
            <a:r>
              <a:rPr lang="fr-FR" dirty="0"/>
              <a:t>Sous-titre sur une</a:t>
            </a:r>
            <a:br>
              <a:rPr lang="fr-FR" dirty="0"/>
            </a:br>
            <a:r>
              <a:rPr lang="fr-FR" dirty="0"/>
              <a:t>ou deux lignes</a:t>
            </a:r>
          </a:p>
        </p:txBody>
      </p:sp>
    </p:spTree>
    <p:extLst>
      <p:ext uri="{BB962C8B-B14F-4D97-AF65-F5344CB8AC3E}">
        <p14:creationId xmlns:p14="http://schemas.microsoft.com/office/powerpoint/2010/main" val="123642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e F">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02284C2A-40A4-4A48-8DC4-B6A309EFF712}"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16" name="Espace réservé du texte 15">
            <a:extLst>
              <a:ext uri="{FF2B5EF4-FFF2-40B4-BE49-F238E27FC236}">
                <a16:creationId xmlns:a16="http://schemas.microsoft.com/office/drawing/2014/main" id="{EA746E87-19AA-FD0A-29E8-F0D33647DE34}"/>
              </a:ext>
            </a:extLst>
          </p:cNvPr>
          <p:cNvSpPr>
            <a:spLocks noGrp="1"/>
          </p:cNvSpPr>
          <p:nvPr>
            <p:ph type="body" sz="quarter" idx="21" hasCustomPrompt="1"/>
          </p:nvPr>
        </p:nvSpPr>
        <p:spPr>
          <a:xfrm>
            <a:off x="478882" y="1344354"/>
            <a:ext cx="4209860" cy="2509277"/>
          </a:xfrm>
          <a:prstGeom prst="rect">
            <a:avLst/>
          </a:prstGeom>
        </p:spPr>
        <p:txBody>
          <a:bodyPr>
            <a:normAutofit/>
          </a:bodyPr>
          <a:lstStyle>
            <a:lvl1pPr>
              <a:defRPr sz="1200"/>
            </a:lvl1pPr>
            <a:lvl2pPr marL="121500" indent="-121500">
              <a:buSzPct val="60000"/>
              <a:buFontTx/>
              <a:buBlip>
                <a:blip r:embed="rId2">
                  <a:extLst>
                    <a:ext uri="{96DAC541-7B7A-43D3-8B79-37D633B846F1}">
                      <asvg:svgBlip xmlns:asvg="http://schemas.microsoft.com/office/drawing/2016/SVG/main" r:embed="rId3"/>
                    </a:ext>
                  </a:extLst>
                </a:blip>
              </a:buBlip>
              <a:defRPr sz="1200"/>
            </a:lvl2pPr>
            <a:lvl3pPr>
              <a:defRPr sz="1200">
                <a:solidFill>
                  <a:srgbClr val="800064"/>
                </a:solidFill>
              </a:defRPr>
            </a:lvl3pPr>
          </a:lstStyle>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a:t>
            </a:r>
            <a:r>
              <a:rPr lang="fr-FR" dirty="0" err="1"/>
              <a:t>nclu</a:t>
            </a:r>
            <a:r>
              <a:rPr lang="fr-FR" dirty="0"/>
              <a:t> </a:t>
            </a:r>
            <a:r>
              <a:rPr lang="fr-FR" dirty="0" err="1"/>
              <a:t>dem</a:t>
            </a:r>
            <a:r>
              <a:rPr lang="fr-FR" dirty="0"/>
              <a:t> </a:t>
            </a:r>
            <a:r>
              <a:rPr lang="fr-FR" dirty="0" err="1"/>
              <a:t>aremper</a:t>
            </a:r>
            <a:r>
              <a:rPr lang="fr-FR" dirty="0"/>
              <a:t> </a:t>
            </a:r>
            <a:r>
              <a:rPr lang="fr-FR" dirty="0" err="1"/>
              <a:t>ionsuperis</a:t>
            </a:r>
            <a:r>
              <a:rPr lang="fr-FR" dirty="0"/>
              <a:t> </a:t>
            </a:r>
            <a:r>
              <a:rPr lang="fr-FR" dirty="0" err="1"/>
              <a:t>publius</a:t>
            </a:r>
            <a:r>
              <a:rPr lang="fr-FR" dirty="0"/>
              <a:t> </a:t>
            </a:r>
            <a:r>
              <a:rPr lang="fr-FR" dirty="0" err="1"/>
              <a:t>upimis</a:t>
            </a:r>
            <a:r>
              <a:rPr lang="fr-FR" dirty="0"/>
              <a:t>. </a:t>
            </a:r>
            <a:r>
              <a:rPr lang="fr-FR" dirty="0" err="1"/>
              <a:t>Etrae</a:t>
            </a:r>
            <a:r>
              <a:rPr lang="fr-FR" dirty="0"/>
              <a:t> </a:t>
            </a:r>
            <a:r>
              <a:rPr lang="fr-FR" dirty="0" err="1"/>
              <a:t>mordius</a:t>
            </a:r>
            <a:r>
              <a:rPr lang="fr-FR" dirty="0"/>
              <a:t> </a:t>
            </a:r>
            <a:r>
              <a:rPr lang="fr-FR" dirty="0" err="1"/>
              <a:t>omnimis</a:t>
            </a:r>
            <a:r>
              <a:rPr lang="fr-FR" dirty="0"/>
              <a:t>, non </a:t>
            </a:r>
            <a:r>
              <a:rPr lang="fr-FR" dirty="0" err="1"/>
              <a:t>sentulicum</a:t>
            </a:r>
            <a:r>
              <a:rPr lang="fr-FR" dirty="0"/>
              <a:t> </a:t>
            </a:r>
            <a:r>
              <a:rPr lang="fr-FR" dirty="0" err="1"/>
              <a:t>lorem</a:t>
            </a:r>
            <a:r>
              <a:rPr lang="fr-FR" dirty="0"/>
              <a:t> </a:t>
            </a:r>
            <a:r>
              <a:rPr lang="fr-FR" dirty="0" err="1"/>
              <a:t>tussustrae</a:t>
            </a:r>
            <a:r>
              <a:rPr lang="fr-FR" dirty="0"/>
              <a:t> </a:t>
            </a:r>
            <a:r>
              <a:rPr lang="fr-FR" dirty="0" err="1"/>
              <a:t>publiis</a:t>
            </a:r>
            <a:r>
              <a:rPr lang="fr-FR" dirty="0"/>
              <a:t> </a:t>
            </a:r>
            <a:r>
              <a:rPr lang="fr-FR" dirty="0" err="1"/>
              <a:t>clere</a:t>
            </a:r>
            <a:r>
              <a:rPr lang="fr-FR" dirty="0"/>
              <a:t> </a:t>
            </a:r>
            <a:r>
              <a:rPr lang="fr-FR" dirty="0" err="1"/>
              <a:t>cios</a:t>
            </a:r>
            <a:r>
              <a:rPr lang="fr-FR" dirty="0"/>
              <a:t> </a:t>
            </a:r>
            <a:r>
              <a:rPr lang="fr-FR" dirty="0" err="1"/>
              <a:t>stracchicae</a:t>
            </a:r>
            <a:r>
              <a:rPr lang="fr-FR" dirty="0"/>
              <a:t> </a:t>
            </a:r>
            <a:r>
              <a:rPr lang="fr-FR" dirty="0" err="1"/>
              <a:t>culvit</a:t>
            </a:r>
            <a:r>
              <a:rPr lang="fr-FR" dirty="0"/>
              <a:t>.</a:t>
            </a:r>
          </a:p>
          <a:p>
            <a:pPr lvl="0"/>
            <a:endParaRPr lang="fr-FR" dirty="0"/>
          </a:p>
          <a:p>
            <a:pPr lvl="2"/>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a:t>
            </a:r>
          </a:p>
          <a:p>
            <a:pPr lvl="0"/>
            <a:endParaRPr lang="fr-FR" dirty="0"/>
          </a:p>
          <a:p>
            <a:pPr lvl="1"/>
            <a:r>
              <a:rPr lang="fr-FR" dirty="0" err="1"/>
              <a:t>Etrae</a:t>
            </a:r>
            <a:r>
              <a:rPr lang="fr-FR" dirty="0"/>
              <a:t> </a:t>
            </a:r>
            <a:r>
              <a:rPr lang="fr-FR" dirty="0" err="1"/>
              <a:t>mordius</a:t>
            </a:r>
            <a:r>
              <a:rPr lang="fr-FR" dirty="0"/>
              <a:t> </a:t>
            </a:r>
            <a:r>
              <a:rPr lang="fr-FR" dirty="0" err="1"/>
              <a:t>omnimis</a:t>
            </a:r>
            <a:r>
              <a:rPr lang="fr-FR" dirty="0"/>
              <a:t> non sent </a:t>
            </a:r>
            <a:r>
              <a:rPr lang="fr-FR" dirty="0" err="1"/>
              <a:t>gulicum</a:t>
            </a:r>
            <a:r>
              <a:rPr lang="fr-FR" dirty="0"/>
              <a:t> </a:t>
            </a:r>
            <a:r>
              <a:rPr lang="fr-FR" dirty="0" err="1"/>
              <a:t>tussustrae</a:t>
            </a:r>
            <a:r>
              <a:rPr lang="fr-FR" dirty="0"/>
              <a:t>.</a:t>
            </a:r>
          </a:p>
          <a:p>
            <a:pPr lvl="1"/>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lvl="1"/>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 </a:t>
            </a:r>
            <a:r>
              <a:rPr lang="fr-FR" dirty="0" err="1"/>
              <a:t>constiam</a:t>
            </a:r>
            <a:r>
              <a:rPr lang="fr-FR" dirty="0"/>
              <a:t>.</a:t>
            </a:r>
          </a:p>
          <a:p>
            <a:pPr lvl="1"/>
            <a:r>
              <a:rPr lang="fr-FR" dirty="0" err="1"/>
              <a:t>Fultor</a:t>
            </a:r>
            <a:r>
              <a:rPr lang="fr-FR" dirty="0"/>
              <a:t> </a:t>
            </a:r>
            <a:r>
              <a:rPr lang="fr-FR" dirty="0" err="1"/>
              <a:t>pereis</a:t>
            </a:r>
            <a:r>
              <a:rPr lang="fr-FR" dirty="0"/>
              <a:t> </a:t>
            </a:r>
            <a:r>
              <a:rPr lang="fr-FR" dirty="0" err="1"/>
              <a:t>hacta</a:t>
            </a:r>
            <a:r>
              <a:rPr lang="fr-FR" dirty="0"/>
              <a:t>.</a:t>
            </a:r>
          </a:p>
        </p:txBody>
      </p:sp>
      <p:sp>
        <p:nvSpPr>
          <p:cNvPr id="12" name="Espace réservé pour une image  11">
            <a:extLst>
              <a:ext uri="{FF2B5EF4-FFF2-40B4-BE49-F238E27FC236}">
                <a16:creationId xmlns:a16="http://schemas.microsoft.com/office/drawing/2014/main" id="{D383F042-F51E-BC7B-C17A-D7E4F9497650}"/>
              </a:ext>
            </a:extLst>
          </p:cNvPr>
          <p:cNvSpPr>
            <a:spLocks noGrp="1"/>
          </p:cNvSpPr>
          <p:nvPr>
            <p:ph type="pic" sz="quarter" idx="17"/>
          </p:nvPr>
        </p:nvSpPr>
        <p:spPr>
          <a:xfrm>
            <a:off x="4799596" y="915"/>
            <a:ext cx="4344705" cy="5142353"/>
          </a:xfrm>
          <a:custGeom>
            <a:avLst/>
            <a:gdLst>
              <a:gd name="connsiteX0" fmla="*/ 0 w 11579845"/>
              <a:gd name="connsiteY0" fmla="*/ 0 h 13712942"/>
              <a:gd name="connsiteX1" fmla="*/ 4418617 w 11579845"/>
              <a:gd name="connsiteY1" fmla="*/ 0 h 13712942"/>
              <a:gd name="connsiteX2" fmla="*/ 11579845 w 11579845"/>
              <a:gd name="connsiteY2" fmla="*/ 7059621 h 13712942"/>
              <a:gd name="connsiteX3" fmla="*/ 11579845 w 11579845"/>
              <a:gd name="connsiteY3" fmla="*/ 13712942 h 13712942"/>
              <a:gd name="connsiteX4" fmla="*/ 3123506 w 11579845"/>
              <a:gd name="connsiteY4" fmla="*/ 13712942 h 13712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9845" h="13712942">
                <a:moveTo>
                  <a:pt x="0" y="0"/>
                </a:moveTo>
                <a:lnTo>
                  <a:pt x="4418617" y="0"/>
                </a:lnTo>
                <a:lnTo>
                  <a:pt x="11579845" y="7059621"/>
                </a:lnTo>
                <a:lnTo>
                  <a:pt x="11579845" y="13712942"/>
                </a:lnTo>
                <a:lnTo>
                  <a:pt x="3123506" y="13712942"/>
                </a:lnTo>
                <a:close/>
              </a:path>
            </a:pathLst>
          </a:custGeom>
        </p:spPr>
        <p:txBody>
          <a:bodyPr vert="horz" wrap="square" lIns="0" tIns="0" rIns="0" bIns="0" rtlCol="0">
            <a:noAutofit/>
          </a:bodyPr>
          <a:lstStyle>
            <a:lvl1pPr>
              <a:defRPr lang="fr-FR" sz="100">
                <a:noFill/>
              </a:defRPr>
            </a:lvl1pPr>
          </a:lstStyle>
          <a:p>
            <a:pPr lvl="0"/>
            <a:r>
              <a:rPr lang="fr-FR"/>
              <a:t>Cliquez sur l'icône pour ajouter une image</a:t>
            </a:r>
          </a:p>
        </p:txBody>
      </p:sp>
      <p:sp>
        <p:nvSpPr>
          <p:cNvPr id="5" name="Espace réservé du graphique SmartArt 4">
            <a:extLst>
              <a:ext uri="{FF2B5EF4-FFF2-40B4-BE49-F238E27FC236}">
                <a16:creationId xmlns:a16="http://schemas.microsoft.com/office/drawing/2014/main" id="{39712815-00CB-5BD9-07D3-AC1A74D5E39E}"/>
              </a:ext>
            </a:extLst>
          </p:cNvPr>
          <p:cNvSpPr>
            <a:spLocks noGrp="1"/>
          </p:cNvSpPr>
          <p:nvPr>
            <p:ph type="dgm" sz="quarter" idx="16"/>
          </p:nvPr>
        </p:nvSpPr>
        <p:spPr>
          <a:xfrm>
            <a:off x="8354306" y="4787828"/>
            <a:ext cx="310009" cy="213794"/>
          </a:xfrm>
          <a:custGeom>
            <a:avLst/>
            <a:gdLst>
              <a:gd name="connsiteX0" fmla="*/ 544512 w 826259"/>
              <a:gd name="connsiteY0" fmla="*/ 516664 h 570116"/>
              <a:gd name="connsiteX1" fmla="*/ 535554 w 826259"/>
              <a:gd name="connsiteY1" fmla="*/ 539287 h 570116"/>
              <a:gd name="connsiteX2" fmla="*/ 553588 w 826259"/>
              <a:gd name="connsiteY2" fmla="*/ 539287 h 570116"/>
              <a:gd name="connsiteX3" fmla="*/ 60548 w 826259"/>
              <a:gd name="connsiteY3" fmla="*/ 509068 h 570116"/>
              <a:gd name="connsiteX4" fmla="*/ 60548 w 826259"/>
              <a:gd name="connsiteY4" fmla="*/ 525613 h 570116"/>
              <a:gd name="connsiteX5" fmla="*/ 70130 w 826259"/>
              <a:gd name="connsiteY5" fmla="*/ 525613 h 570116"/>
              <a:gd name="connsiteX6" fmla="*/ 74766 w 826259"/>
              <a:gd name="connsiteY6" fmla="*/ 525463 h 570116"/>
              <a:gd name="connsiteX7" fmla="*/ 79190 w 826259"/>
              <a:gd name="connsiteY7" fmla="*/ 524537 h 570116"/>
              <a:gd name="connsiteX8" fmla="*/ 82474 w 826259"/>
              <a:gd name="connsiteY8" fmla="*/ 522116 h 570116"/>
              <a:gd name="connsiteX9" fmla="*/ 83780 w 826259"/>
              <a:gd name="connsiteY9" fmla="*/ 517495 h 570116"/>
              <a:gd name="connsiteX10" fmla="*/ 82632 w 826259"/>
              <a:gd name="connsiteY10" fmla="*/ 513072 h 570116"/>
              <a:gd name="connsiteX11" fmla="*/ 79720 w 826259"/>
              <a:gd name="connsiteY11" fmla="*/ 510555 h 570116"/>
              <a:gd name="connsiteX12" fmla="*/ 75654 w 826259"/>
              <a:gd name="connsiteY12" fmla="*/ 509376 h 570116"/>
              <a:gd name="connsiteX13" fmla="*/ 71174 w 826259"/>
              <a:gd name="connsiteY13" fmla="*/ 509068 h 570116"/>
              <a:gd name="connsiteX14" fmla="*/ 643982 w 826259"/>
              <a:gd name="connsiteY14" fmla="*/ 495498 h 570116"/>
              <a:gd name="connsiteX15" fmla="*/ 660234 w 826259"/>
              <a:gd name="connsiteY15" fmla="*/ 495498 h 570116"/>
              <a:gd name="connsiteX16" fmla="*/ 660234 w 826259"/>
              <a:gd name="connsiteY16" fmla="*/ 539588 h 570116"/>
              <a:gd name="connsiteX17" fmla="*/ 661318 w 826259"/>
              <a:gd name="connsiteY17" fmla="*/ 545855 h 570116"/>
              <a:gd name="connsiteX18" fmla="*/ 664404 w 826259"/>
              <a:gd name="connsiteY18" fmla="*/ 550840 h 570116"/>
              <a:gd name="connsiteX19" fmla="*/ 669144 w 826259"/>
              <a:gd name="connsiteY19" fmla="*/ 554132 h 570116"/>
              <a:gd name="connsiteX20" fmla="*/ 675134 w 826259"/>
              <a:gd name="connsiteY20" fmla="*/ 555311 h 570116"/>
              <a:gd name="connsiteX21" fmla="*/ 681070 w 826259"/>
              <a:gd name="connsiteY21" fmla="*/ 554132 h 570116"/>
              <a:gd name="connsiteX22" fmla="*/ 685762 w 826259"/>
              <a:gd name="connsiteY22" fmla="*/ 550840 h 570116"/>
              <a:gd name="connsiteX23" fmla="*/ 688822 w 826259"/>
              <a:gd name="connsiteY23" fmla="*/ 545855 h 570116"/>
              <a:gd name="connsiteX24" fmla="*/ 689922 w 826259"/>
              <a:gd name="connsiteY24" fmla="*/ 539588 h 570116"/>
              <a:gd name="connsiteX25" fmla="*/ 689922 w 826259"/>
              <a:gd name="connsiteY25" fmla="*/ 495498 h 570116"/>
              <a:gd name="connsiteX26" fmla="*/ 706176 w 826259"/>
              <a:gd name="connsiteY26" fmla="*/ 495498 h 570116"/>
              <a:gd name="connsiteX27" fmla="*/ 706176 w 826259"/>
              <a:gd name="connsiteY27" fmla="*/ 540205 h 570116"/>
              <a:gd name="connsiteX28" fmla="*/ 704206 w 826259"/>
              <a:gd name="connsiteY28" fmla="*/ 552130 h 570116"/>
              <a:gd name="connsiteX29" fmla="*/ 698310 w 826259"/>
              <a:gd name="connsiteY29" fmla="*/ 561586 h 570116"/>
              <a:gd name="connsiteX30" fmla="*/ 688578 w 826259"/>
              <a:gd name="connsiteY30" fmla="*/ 567853 h 570116"/>
              <a:gd name="connsiteX31" fmla="*/ 675134 w 826259"/>
              <a:gd name="connsiteY31" fmla="*/ 570116 h 570116"/>
              <a:gd name="connsiteX32" fmla="*/ 661586 w 826259"/>
              <a:gd name="connsiteY32" fmla="*/ 567853 h 570116"/>
              <a:gd name="connsiteX33" fmla="*/ 651854 w 826259"/>
              <a:gd name="connsiteY33" fmla="*/ 561586 h 570116"/>
              <a:gd name="connsiteX34" fmla="*/ 645958 w 826259"/>
              <a:gd name="connsiteY34" fmla="*/ 552130 h 570116"/>
              <a:gd name="connsiteX35" fmla="*/ 643982 w 826259"/>
              <a:gd name="connsiteY35" fmla="*/ 540205 h 570116"/>
              <a:gd name="connsiteX36" fmla="*/ 538270 w 826259"/>
              <a:gd name="connsiteY36" fmla="*/ 495497 h 570116"/>
              <a:gd name="connsiteX37" fmla="*/ 551714 w 826259"/>
              <a:gd name="connsiteY37" fmla="*/ 495497 h 570116"/>
              <a:gd name="connsiteX38" fmla="*/ 583798 w 826259"/>
              <a:gd name="connsiteY38" fmla="*/ 568264 h 570116"/>
              <a:gd name="connsiteX39" fmla="*/ 565466 w 826259"/>
              <a:gd name="connsiteY39" fmla="*/ 568264 h 570116"/>
              <a:gd name="connsiteX40" fmla="*/ 559110 w 826259"/>
              <a:gd name="connsiteY40" fmla="*/ 552849 h 570116"/>
              <a:gd name="connsiteX41" fmla="*/ 530450 w 826259"/>
              <a:gd name="connsiteY41" fmla="*/ 552849 h 570116"/>
              <a:gd name="connsiteX42" fmla="*/ 524302 w 826259"/>
              <a:gd name="connsiteY42" fmla="*/ 568264 h 570116"/>
              <a:gd name="connsiteX43" fmla="*/ 506388 w 826259"/>
              <a:gd name="connsiteY43" fmla="*/ 568264 h 570116"/>
              <a:gd name="connsiteX44" fmla="*/ 396200 w 826259"/>
              <a:gd name="connsiteY44" fmla="*/ 495497 h 570116"/>
              <a:gd name="connsiteX45" fmla="*/ 446320 w 826259"/>
              <a:gd name="connsiteY45" fmla="*/ 495497 h 570116"/>
              <a:gd name="connsiteX46" fmla="*/ 446320 w 826259"/>
              <a:gd name="connsiteY46" fmla="*/ 510294 h 570116"/>
              <a:gd name="connsiteX47" fmla="*/ 412454 w 826259"/>
              <a:gd name="connsiteY47" fmla="*/ 510294 h 570116"/>
              <a:gd name="connsiteX48" fmla="*/ 412454 w 826259"/>
              <a:gd name="connsiteY48" fmla="*/ 523865 h 570116"/>
              <a:gd name="connsiteX49" fmla="*/ 444446 w 826259"/>
              <a:gd name="connsiteY49" fmla="*/ 523865 h 570116"/>
              <a:gd name="connsiteX50" fmla="*/ 444446 w 826259"/>
              <a:gd name="connsiteY50" fmla="*/ 538662 h 570116"/>
              <a:gd name="connsiteX51" fmla="*/ 412454 w 826259"/>
              <a:gd name="connsiteY51" fmla="*/ 538662 h 570116"/>
              <a:gd name="connsiteX52" fmla="*/ 412454 w 826259"/>
              <a:gd name="connsiteY52" fmla="*/ 553459 h 570116"/>
              <a:gd name="connsiteX53" fmla="*/ 448194 w 826259"/>
              <a:gd name="connsiteY53" fmla="*/ 553459 h 570116"/>
              <a:gd name="connsiteX54" fmla="*/ 448194 w 826259"/>
              <a:gd name="connsiteY54" fmla="*/ 568264 h 570116"/>
              <a:gd name="connsiteX55" fmla="*/ 396200 w 826259"/>
              <a:gd name="connsiteY55" fmla="*/ 568264 h 570116"/>
              <a:gd name="connsiteX56" fmla="*/ 165202 w 826259"/>
              <a:gd name="connsiteY56" fmla="*/ 495497 h 570116"/>
              <a:gd name="connsiteX57" fmla="*/ 215322 w 826259"/>
              <a:gd name="connsiteY57" fmla="*/ 495497 h 570116"/>
              <a:gd name="connsiteX58" fmla="*/ 215322 w 826259"/>
              <a:gd name="connsiteY58" fmla="*/ 510294 h 570116"/>
              <a:gd name="connsiteX59" fmla="*/ 181462 w 826259"/>
              <a:gd name="connsiteY59" fmla="*/ 510294 h 570116"/>
              <a:gd name="connsiteX60" fmla="*/ 181462 w 826259"/>
              <a:gd name="connsiteY60" fmla="*/ 523865 h 570116"/>
              <a:gd name="connsiteX61" fmla="*/ 213446 w 826259"/>
              <a:gd name="connsiteY61" fmla="*/ 523865 h 570116"/>
              <a:gd name="connsiteX62" fmla="*/ 213446 w 826259"/>
              <a:gd name="connsiteY62" fmla="*/ 538662 h 570116"/>
              <a:gd name="connsiteX63" fmla="*/ 181462 w 826259"/>
              <a:gd name="connsiteY63" fmla="*/ 538662 h 570116"/>
              <a:gd name="connsiteX64" fmla="*/ 181462 w 826259"/>
              <a:gd name="connsiteY64" fmla="*/ 553459 h 570116"/>
              <a:gd name="connsiteX65" fmla="*/ 217198 w 826259"/>
              <a:gd name="connsiteY65" fmla="*/ 553459 h 570116"/>
              <a:gd name="connsiteX66" fmla="*/ 217198 w 826259"/>
              <a:gd name="connsiteY66" fmla="*/ 568264 h 570116"/>
              <a:gd name="connsiteX67" fmla="*/ 165202 w 826259"/>
              <a:gd name="connsiteY67" fmla="*/ 568264 h 570116"/>
              <a:gd name="connsiteX68" fmla="*/ 44286 w 826259"/>
              <a:gd name="connsiteY68" fmla="*/ 495497 h 570116"/>
              <a:gd name="connsiteX69" fmla="*/ 72836 w 826259"/>
              <a:gd name="connsiteY69" fmla="*/ 495497 h 570116"/>
              <a:gd name="connsiteX70" fmla="*/ 83518 w 826259"/>
              <a:gd name="connsiteY70" fmla="*/ 496581 h 570116"/>
              <a:gd name="connsiteX71" fmla="*/ 92382 w 826259"/>
              <a:gd name="connsiteY71" fmla="*/ 500174 h 570116"/>
              <a:gd name="connsiteX72" fmla="*/ 98418 w 826259"/>
              <a:gd name="connsiteY72" fmla="*/ 506963 h 570116"/>
              <a:gd name="connsiteX73" fmla="*/ 100658 w 826259"/>
              <a:gd name="connsiteY73" fmla="*/ 517598 h 570116"/>
              <a:gd name="connsiteX74" fmla="*/ 96598 w 826259"/>
              <a:gd name="connsiteY74" fmla="*/ 530701 h 570116"/>
              <a:gd name="connsiteX75" fmla="*/ 84722 w 826259"/>
              <a:gd name="connsiteY75" fmla="*/ 537538 h 570116"/>
              <a:gd name="connsiteX76" fmla="*/ 103474 w 826259"/>
              <a:gd name="connsiteY76" fmla="*/ 568264 h 570116"/>
              <a:gd name="connsiteX77" fmla="*/ 83986 w 826259"/>
              <a:gd name="connsiteY77" fmla="*/ 568264 h 570116"/>
              <a:gd name="connsiteX78" fmla="*/ 68562 w 826259"/>
              <a:gd name="connsiteY78" fmla="*/ 539184 h 570116"/>
              <a:gd name="connsiteX79" fmla="*/ 60548 w 826259"/>
              <a:gd name="connsiteY79" fmla="*/ 539184 h 570116"/>
              <a:gd name="connsiteX80" fmla="*/ 60548 w 826259"/>
              <a:gd name="connsiteY80" fmla="*/ 568264 h 570116"/>
              <a:gd name="connsiteX81" fmla="*/ 44286 w 826259"/>
              <a:gd name="connsiteY81" fmla="*/ 568264 h 570116"/>
              <a:gd name="connsiteX82" fmla="*/ 308004 w 826259"/>
              <a:gd name="connsiteY82" fmla="*/ 493645 h 570116"/>
              <a:gd name="connsiteX83" fmla="*/ 320086 w 826259"/>
              <a:gd name="connsiteY83" fmla="*/ 495386 h 570116"/>
              <a:gd name="connsiteX84" fmla="*/ 330610 w 826259"/>
              <a:gd name="connsiteY84" fmla="*/ 501249 h 570116"/>
              <a:gd name="connsiteX85" fmla="*/ 319462 w 826259"/>
              <a:gd name="connsiteY85" fmla="*/ 513277 h 570116"/>
              <a:gd name="connsiteX86" fmla="*/ 314096 w 826259"/>
              <a:gd name="connsiteY86" fmla="*/ 509629 h 570116"/>
              <a:gd name="connsiteX87" fmla="*/ 307686 w 826259"/>
              <a:gd name="connsiteY87" fmla="*/ 508442 h 570116"/>
              <a:gd name="connsiteX88" fmla="*/ 304046 w 826259"/>
              <a:gd name="connsiteY88" fmla="*/ 508854 h 570116"/>
              <a:gd name="connsiteX89" fmla="*/ 300502 w 826259"/>
              <a:gd name="connsiteY89" fmla="*/ 510136 h 570116"/>
              <a:gd name="connsiteX90" fmla="*/ 297788 w 826259"/>
              <a:gd name="connsiteY90" fmla="*/ 512454 h 570116"/>
              <a:gd name="connsiteX91" fmla="*/ 296750 w 826259"/>
              <a:gd name="connsiteY91" fmla="*/ 515944 h 570116"/>
              <a:gd name="connsiteX92" fmla="*/ 299252 w 826259"/>
              <a:gd name="connsiteY92" fmla="*/ 520984 h 570116"/>
              <a:gd name="connsiteX93" fmla="*/ 305550 w 826259"/>
              <a:gd name="connsiteY93" fmla="*/ 523967 h 570116"/>
              <a:gd name="connsiteX94" fmla="*/ 313726 w 826259"/>
              <a:gd name="connsiteY94" fmla="*/ 526428 h 570116"/>
              <a:gd name="connsiteX95" fmla="*/ 321914 w 826259"/>
              <a:gd name="connsiteY95" fmla="*/ 529926 h 570116"/>
              <a:gd name="connsiteX96" fmla="*/ 328222 w 826259"/>
              <a:gd name="connsiteY96" fmla="*/ 535987 h 570116"/>
              <a:gd name="connsiteX97" fmla="*/ 330714 w 826259"/>
              <a:gd name="connsiteY97" fmla="*/ 546163 h 570116"/>
              <a:gd name="connsiteX98" fmla="*/ 328418 w 826259"/>
              <a:gd name="connsiteY98" fmla="*/ 556750 h 570116"/>
              <a:gd name="connsiteX99" fmla="*/ 322222 w 826259"/>
              <a:gd name="connsiteY99" fmla="*/ 564252 h 570116"/>
              <a:gd name="connsiteX100" fmla="*/ 313162 w 826259"/>
              <a:gd name="connsiteY100" fmla="*/ 568675 h 570116"/>
              <a:gd name="connsiteX101" fmla="*/ 302266 w 826259"/>
              <a:gd name="connsiteY101" fmla="*/ 570115 h 570116"/>
              <a:gd name="connsiteX102" fmla="*/ 288934 w 826259"/>
              <a:gd name="connsiteY102" fmla="*/ 567955 h 570116"/>
              <a:gd name="connsiteX103" fmla="*/ 277476 w 826259"/>
              <a:gd name="connsiteY103" fmla="*/ 560968 h 570116"/>
              <a:gd name="connsiteX104" fmla="*/ 289036 w 826259"/>
              <a:gd name="connsiteY104" fmla="*/ 548426 h 570116"/>
              <a:gd name="connsiteX105" fmla="*/ 295342 w 826259"/>
              <a:gd name="connsiteY105" fmla="*/ 553514 h 570116"/>
              <a:gd name="connsiteX106" fmla="*/ 303208 w 826259"/>
              <a:gd name="connsiteY106" fmla="*/ 555310 h 570116"/>
              <a:gd name="connsiteX107" fmla="*/ 307220 w 826259"/>
              <a:gd name="connsiteY107" fmla="*/ 554851 h 570116"/>
              <a:gd name="connsiteX108" fmla="*/ 310868 w 826259"/>
              <a:gd name="connsiteY108" fmla="*/ 553458 h 570116"/>
              <a:gd name="connsiteX109" fmla="*/ 313470 w 826259"/>
              <a:gd name="connsiteY109" fmla="*/ 551100 h 570116"/>
              <a:gd name="connsiteX110" fmla="*/ 314452 w 826259"/>
              <a:gd name="connsiteY110" fmla="*/ 547706 h 570116"/>
              <a:gd name="connsiteX111" fmla="*/ 311912 w 826259"/>
              <a:gd name="connsiteY111" fmla="*/ 542515 h 570116"/>
              <a:gd name="connsiteX112" fmla="*/ 305494 w 826259"/>
              <a:gd name="connsiteY112" fmla="*/ 539279 h 570116"/>
              <a:gd name="connsiteX113" fmla="*/ 297162 w 826259"/>
              <a:gd name="connsiteY113" fmla="*/ 536604 h 570116"/>
              <a:gd name="connsiteX114" fmla="*/ 288830 w 826259"/>
              <a:gd name="connsiteY114" fmla="*/ 533004 h 570116"/>
              <a:gd name="connsiteX115" fmla="*/ 282422 w 826259"/>
              <a:gd name="connsiteY115" fmla="*/ 527045 h 570116"/>
              <a:gd name="connsiteX116" fmla="*/ 279866 w 826259"/>
              <a:gd name="connsiteY116" fmla="*/ 517281 h 570116"/>
              <a:gd name="connsiteX117" fmla="*/ 282208 w 826259"/>
              <a:gd name="connsiteY117" fmla="*/ 507002 h 570116"/>
              <a:gd name="connsiteX118" fmla="*/ 288466 w 826259"/>
              <a:gd name="connsiteY118" fmla="*/ 499604 h 570116"/>
              <a:gd name="connsiteX119" fmla="*/ 297472 w 826259"/>
              <a:gd name="connsiteY119" fmla="*/ 495133 h 570116"/>
              <a:gd name="connsiteX120" fmla="*/ 308004 w 826259"/>
              <a:gd name="connsiteY120" fmla="*/ 493645 h 570116"/>
              <a:gd name="connsiteX121" fmla="*/ 211470 w 826259"/>
              <a:gd name="connsiteY121" fmla="*/ 475207 h 570116"/>
              <a:gd name="connsiteX122" fmla="*/ 193438 w 826259"/>
              <a:gd name="connsiteY122" fmla="*/ 490007 h 570116"/>
              <a:gd name="connsiteX123" fmla="*/ 179678 w 826259"/>
              <a:gd name="connsiteY123" fmla="*/ 490008 h 570116"/>
              <a:gd name="connsiteX124" fmla="*/ 190204 w 826259"/>
              <a:gd name="connsiteY124" fmla="*/ 475209 h 570116"/>
              <a:gd name="connsiteX125" fmla="*/ 183374 w 826259"/>
              <a:gd name="connsiteY125" fmla="*/ 177169 h 570116"/>
              <a:gd name="connsiteX126" fmla="*/ 79834 w 826259"/>
              <a:gd name="connsiteY126" fmla="*/ 217192 h 570116"/>
              <a:gd name="connsiteX127" fmla="*/ 137106 w 826259"/>
              <a:gd name="connsiteY127" fmla="*/ 284270 h 570116"/>
              <a:gd name="connsiteX128" fmla="*/ 176560 w 826259"/>
              <a:gd name="connsiteY128" fmla="*/ 323241 h 570116"/>
              <a:gd name="connsiteX129" fmla="*/ 125656 w 826259"/>
              <a:gd name="connsiteY129" fmla="*/ 339968 h 570116"/>
              <a:gd name="connsiteX130" fmla="*/ 50658 w 826259"/>
              <a:gd name="connsiteY130" fmla="*/ 321516 h 570116"/>
              <a:gd name="connsiteX131" fmla="*/ 37088 w 826259"/>
              <a:gd name="connsiteY131" fmla="*/ 350508 h 570116"/>
              <a:gd name="connsiteX132" fmla="*/ 118014 w 826259"/>
              <a:gd name="connsiteY132" fmla="*/ 369333 h 570116"/>
              <a:gd name="connsiteX133" fmla="*/ 223752 w 826259"/>
              <a:gd name="connsiteY133" fmla="*/ 326967 h 570116"/>
              <a:gd name="connsiteX134" fmla="*/ 164658 w 826259"/>
              <a:gd name="connsiteY134" fmla="*/ 256329 h 570116"/>
              <a:gd name="connsiteX135" fmla="*/ 124414 w 826259"/>
              <a:gd name="connsiteY135" fmla="*/ 224346 h 570116"/>
              <a:gd name="connsiteX136" fmla="*/ 180446 w 826259"/>
              <a:gd name="connsiteY136" fmla="*/ 204136 h 570116"/>
              <a:gd name="connsiteX137" fmla="*/ 211282 w 826259"/>
              <a:gd name="connsiteY137" fmla="*/ 208227 h 570116"/>
              <a:gd name="connsiteX138" fmla="*/ 220050 w 826259"/>
              <a:gd name="connsiteY138" fmla="*/ 180991 h 570116"/>
              <a:gd name="connsiteX139" fmla="*/ 183374 w 826259"/>
              <a:gd name="connsiteY139" fmla="*/ 177169 h 570116"/>
              <a:gd name="connsiteX140" fmla="*/ 547008 w 826259"/>
              <a:gd name="connsiteY140" fmla="*/ 176671 h 570116"/>
              <a:gd name="connsiteX141" fmla="*/ 433378 w 826259"/>
              <a:gd name="connsiteY141" fmla="*/ 220468 h 570116"/>
              <a:gd name="connsiteX142" fmla="*/ 431194 w 826259"/>
              <a:gd name="connsiteY142" fmla="*/ 221299 h 570116"/>
              <a:gd name="connsiteX143" fmla="*/ 430064 w 826259"/>
              <a:gd name="connsiteY143" fmla="*/ 220468 h 570116"/>
              <a:gd name="connsiteX144" fmla="*/ 443262 w 826259"/>
              <a:gd name="connsiteY144" fmla="*/ 179686 h 570116"/>
              <a:gd name="connsiteX145" fmla="*/ 404670 w 826259"/>
              <a:gd name="connsiteY145" fmla="*/ 179686 h 570116"/>
              <a:gd name="connsiteX146" fmla="*/ 362488 w 826259"/>
              <a:gd name="connsiteY146" fmla="*/ 310200 h 570116"/>
              <a:gd name="connsiteX147" fmla="*/ 287680 w 826259"/>
              <a:gd name="connsiteY147" fmla="*/ 179686 h 570116"/>
              <a:gd name="connsiteX148" fmla="*/ 246312 w 826259"/>
              <a:gd name="connsiteY148" fmla="*/ 179686 h 570116"/>
              <a:gd name="connsiteX149" fmla="*/ 215358 w 826259"/>
              <a:gd name="connsiteY149" fmla="*/ 274719 h 570116"/>
              <a:gd name="connsiteX150" fmla="*/ 239894 w 826259"/>
              <a:gd name="connsiteY150" fmla="*/ 306054 h 570116"/>
              <a:gd name="connsiteX151" fmla="*/ 241374 w 826259"/>
              <a:gd name="connsiteY151" fmla="*/ 306916 h 570116"/>
              <a:gd name="connsiteX152" fmla="*/ 242688 w 826259"/>
              <a:gd name="connsiteY152" fmla="*/ 306054 h 570116"/>
              <a:gd name="connsiteX153" fmla="*/ 269710 w 826259"/>
              <a:gd name="connsiteY153" fmla="*/ 223475 h 570116"/>
              <a:gd name="connsiteX154" fmla="*/ 338434 w 826259"/>
              <a:gd name="connsiteY154" fmla="*/ 365899 h 570116"/>
              <a:gd name="connsiteX155" fmla="*/ 382870 w 826259"/>
              <a:gd name="connsiteY155" fmla="*/ 365899 h 570116"/>
              <a:gd name="connsiteX156" fmla="*/ 404806 w 826259"/>
              <a:gd name="connsiteY156" fmla="*/ 298204 h 570116"/>
              <a:gd name="connsiteX157" fmla="*/ 406246 w 826259"/>
              <a:gd name="connsiteY157" fmla="*/ 297381 h 570116"/>
              <a:gd name="connsiteX158" fmla="*/ 407582 w 826259"/>
              <a:gd name="connsiteY158" fmla="*/ 298204 h 570116"/>
              <a:gd name="connsiteX159" fmla="*/ 517802 w 826259"/>
              <a:gd name="connsiteY159" fmla="*/ 369254 h 570116"/>
              <a:gd name="connsiteX160" fmla="*/ 601362 w 826259"/>
              <a:gd name="connsiteY160" fmla="*/ 354425 h 570116"/>
              <a:gd name="connsiteX161" fmla="*/ 624332 w 826259"/>
              <a:gd name="connsiteY161" fmla="*/ 282972 h 570116"/>
              <a:gd name="connsiteX162" fmla="*/ 712702 w 826259"/>
              <a:gd name="connsiteY162" fmla="*/ 282972 h 570116"/>
              <a:gd name="connsiteX163" fmla="*/ 721652 w 826259"/>
              <a:gd name="connsiteY163" fmla="*/ 255269 h 570116"/>
              <a:gd name="connsiteX164" fmla="*/ 633322 w 826259"/>
              <a:gd name="connsiteY164" fmla="*/ 255269 h 570116"/>
              <a:gd name="connsiteX165" fmla="*/ 648554 w 826259"/>
              <a:gd name="connsiteY165" fmla="*/ 208378 h 570116"/>
              <a:gd name="connsiteX166" fmla="*/ 753874 w 826259"/>
              <a:gd name="connsiteY166" fmla="*/ 208378 h 570116"/>
              <a:gd name="connsiteX167" fmla="*/ 763006 w 826259"/>
              <a:gd name="connsiteY167" fmla="*/ 179654 h 570116"/>
              <a:gd name="connsiteX168" fmla="*/ 615130 w 826259"/>
              <a:gd name="connsiteY168" fmla="*/ 179654 h 570116"/>
              <a:gd name="connsiteX169" fmla="*/ 564962 w 826259"/>
              <a:gd name="connsiteY169" fmla="*/ 334437 h 570116"/>
              <a:gd name="connsiteX170" fmla="*/ 527400 w 826259"/>
              <a:gd name="connsiteY170" fmla="*/ 338362 h 570116"/>
              <a:gd name="connsiteX171" fmla="*/ 460568 w 826259"/>
              <a:gd name="connsiteY171" fmla="*/ 315984 h 570116"/>
              <a:gd name="connsiteX172" fmla="*/ 448952 w 826259"/>
              <a:gd name="connsiteY172" fmla="*/ 272590 h 570116"/>
              <a:gd name="connsiteX173" fmla="*/ 546992 w 826259"/>
              <a:gd name="connsiteY173" fmla="*/ 207555 h 570116"/>
              <a:gd name="connsiteX174" fmla="*/ 579704 w 826259"/>
              <a:gd name="connsiteY174" fmla="*/ 209501 h 570116"/>
              <a:gd name="connsiteX175" fmla="*/ 590126 w 826259"/>
              <a:gd name="connsiteY175" fmla="*/ 179409 h 570116"/>
              <a:gd name="connsiteX176" fmla="*/ 547008 w 826259"/>
              <a:gd name="connsiteY176" fmla="*/ 176671 h 570116"/>
              <a:gd name="connsiteX177" fmla="*/ 71184 w 826259"/>
              <a:gd name="connsiteY177" fmla="*/ 0 h 570116"/>
              <a:gd name="connsiteX178" fmla="*/ 818632 w 826259"/>
              <a:gd name="connsiteY178" fmla="*/ 170427 h 570116"/>
              <a:gd name="connsiteX179" fmla="*/ 825050 w 826259"/>
              <a:gd name="connsiteY179" fmla="*/ 187970 h 570116"/>
              <a:gd name="connsiteX180" fmla="*/ 750518 w 826259"/>
              <a:gd name="connsiteY180" fmla="*/ 418195 h 570116"/>
              <a:gd name="connsiteX181" fmla="*/ 735778 w 826259"/>
              <a:gd name="connsiteY181" fmla="*/ 427239 h 570116"/>
              <a:gd name="connsiteX182" fmla="*/ 12810 w 826259"/>
              <a:gd name="connsiteY182" fmla="*/ 427239 h 570116"/>
              <a:gd name="connsiteX183" fmla="*/ 0 w 826259"/>
              <a:gd name="connsiteY183" fmla="*/ 414009 h 570116"/>
              <a:gd name="connsiteX184" fmla="*/ 0 w 826259"/>
              <a:gd name="connsiteY184" fmla="*/ 14521 h 570116"/>
              <a:gd name="connsiteX185" fmla="*/ 15154 w 826259"/>
              <a:gd name="connsiteY185" fmla="*/ 1005 h 570116"/>
              <a:gd name="connsiteX186" fmla="*/ 71184 w 826259"/>
              <a:gd name="connsiteY186" fmla="*/ 0 h 5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26259" h="570116">
                <a:moveTo>
                  <a:pt x="544512" y="516664"/>
                </a:moveTo>
                <a:lnTo>
                  <a:pt x="535554" y="539287"/>
                </a:lnTo>
                <a:lnTo>
                  <a:pt x="553588" y="539287"/>
                </a:lnTo>
                <a:close/>
                <a:moveTo>
                  <a:pt x="60548" y="509068"/>
                </a:moveTo>
                <a:lnTo>
                  <a:pt x="60548" y="525613"/>
                </a:lnTo>
                <a:lnTo>
                  <a:pt x="70130" y="525613"/>
                </a:lnTo>
                <a:cubicBezTo>
                  <a:pt x="71586" y="525613"/>
                  <a:pt x="73138" y="525566"/>
                  <a:pt x="74766" y="525463"/>
                </a:cubicBezTo>
                <a:cubicBezTo>
                  <a:pt x="76398" y="525360"/>
                  <a:pt x="77870" y="525052"/>
                  <a:pt x="79190" y="524537"/>
                </a:cubicBezTo>
                <a:cubicBezTo>
                  <a:pt x="80512" y="524023"/>
                  <a:pt x="81612" y="523216"/>
                  <a:pt x="82474" y="522116"/>
                </a:cubicBezTo>
                <a:cubicBezTo>
                  <a:pt x="83344" y="521024"/>
                  <a:pt x="83780" y="519481"/>
                  <a:pt x="83780" y="517495"/>
                </a:cubicBezTo>
                <a:cubicBezTo>
                  <a:pt x="83780" y="515643"/>
                  <a:pt x="83400" y="514171"/>
                  <a:pt x="82632" y="513072"/>
                </a:cubicBezTo>
                <a:cubicBezTo>
                  <a:pt x="81866" y="511980"/>
                  <a:pt x="80890" y="511141"/>
                  <a:pt x="79720" y="510555"/>
                </a:cubicBezTo>
                <a:cubicBezTo>
                  <a:pt x="78534" y="509978"/>
                  <a:pt x="77180" y="509582"/>
                  <a:pt x="75654" y="509376"/>
                </a:cubicBezTo>
                <a:cubicBezTo>
                  <a:pt x="74118" y="509171"/>
                  <a:pt x="72630" y="509068"/>
                  <a:pt x="71174" y="509068"/>
                </a:cubicBezTo>
                <a:close/>
                <a:moveTo>
                  <a:pt x="643982" y="495498"/>
                </a:moveTo>
                <a:lnTo>
                  <a:pt x="660234" y="495498"/>
                </a:lnTo>
                <a:lnTo>
                  <a:pt x="660234" y="539588"/>
                </a:lnTo>
                <a:cubicBezTo>
                  <a:pt x="660234" y="541851"/>
                  <a:pt x="660598" y="543940"/>
                  <a:pt x="661318" y="545855"/>
                </a:cubicBezTo>
                <a:cubicBezTo>
                  <a:pt x="662054" y="547778"/>
                  <a:pt x="663074" y="549440"/>
                  <a:pt x="664404" y="550840"/>
                </a:cubicBezTo>
                <a:cubicBezTo>
                  <a:pt x="665718" y="552249"/>
                  <a:pt x="667300" y="553341"/>
                  <a:pt x="669144" y="554132"/>
                </a:cubicBezTo>
                <a:cubicBezTo>
                  <a:pt x="670972" y="554923"/>
                  <a:pt x="672982" y="555311"/>
                  <a:pt x="675134" y="555311"/>
                </a:cubicBezTo>
                <a:cubicBezTo>
                  <a:pt x="677286" y="555311"/>
                  <a:pt x="679272" y="554923"/>
                  <a:pt x="681070" y="554132"/>
                </a:cubicBezTo>
                <a:cubicBezTo>
                  <a:pt x="682882" y="553341"/>
                  <a:pt x="684440" y="552249"/>
                  <a:pt x="685762" y="550840"/>
                </a:cubicBezTo>
                <a:cubicBezTo>
                  <a:pt x="687082" y="549440"/>
                  <a:pt x="688102" y="547778"/>
                  <a:pt x="688822" y="545855"/>
                </a:cubicBezTo>
                <a:cubicBezTo>
                  <a:pt x="689566" y="543940"/>
                  <a:pt x="689922" y="541851"/>
                  <a:pt x="689922" y="539588"/>
                </a:cubicBezTo>
                <a:lnTo>
                  <a:pt x="689922" y="495498"/>
                </a:lnTo>
                <a:lnTo>
                  <a:pt x="706176" y="495498"/>
                </a:lnTo>
                <a:lnTo>
                  <a:pt x="706176" y="540205"/>
                </a:lnTo>
                <a:cubicBezTo>
                  <a:pt x="706176" y="544526"/>
                  <a:pt x="705518" y="548498"/>
                  <a:pt x="704206" y="552130"/>
                </a:cubicBezTo>
                <a:cubicBezTo>
                  <a:pt x="702878" y="555762"/>
                  <a:pt x="700922" y="558911"/>
                  <a:pt x="698310" y="561586"/>
                </a:cubicBezTo>
                <a:cubicBezTo>
                  <a:pt x="695706" y="564253"/>
                  <a:pt x="692462" y="566349"/>
                  <a:pt x="688578" y="567853"/>
                </a:cubicBezTo>
                <a:cubicBezTo>
                  <a:pt x="684678" y="569356"/>
                  <a:pt x="680198" y="570116"/>
                  <a:pt x="675134" y="570116"/>
                </a:cubicBezTo>
                <a:cubicBezTo>
                  <a:pt x="669990" y="570116"/>
                  <a:pt x="665480" y="569356"/>
                  <a:pt x="661586" y="567853"/>
                </a:cubicBezTo>
                <a:cubicBezTo>
                  <a:pt x="657686" y="566349"/>
                  <a:pt x="654450" y="564253"/>
                  <a:pt x="651854" y="561586"/>
                </a:cubicBezTo>
                <a:cubicBezTo>
                  <a:pt x="649242" y="558911"/>
                  <a:pt x="647282" y="555762"/>
                  <a:pt x="645958" y="552130"/>
                </a:cubicBezTo>
                <a:cubicBezTo>
                  <a:pt x="644638" y="548498"/>
                  <a:pt x="643982" y="544526"/>
                  <a:pt x="643982" y="540205"/>
                </a:cubicBezTo>
                <a:close/>
                <a:moveTo>
                  <a:pt x="538270" y="495497"/>
                </a:moveTo>
                <a:lnTo>
                  <a:pt x="551714" y="495497"/>
                </a:lnTo>
                <a:lnTo>
                  <a:pt x="583798" y="568264"/>
                </a:lnTo>
                <a:lnTo>
                  <a:pt x="565466" y="568264"/>
                </a:lnTo>
                <a:lnTo>
                  <a:pt x="559110" y="552849"/>
                </a:lnTo>
                <a:lnTo>
                  <a:pt x="530450" y="552849"/>
                </a:lnTo>
                <a:lnTo>
                  <a:pt x="524302" y="568264"/>
                </a:lnTo>
                <a:lnTo>
                  <a:pt x="506388" y="568264"/>
                </a:lnTo>
                <a:close/>
                <a:moveTo>
                  <a:pt x="396200" y="495497"/>
                </a:moveTo>
                <a:lnTo>
                  <a:pt x="446320" y="495497"/>
                </a:lnTo>
                <a:lnTo>
                  <a:pt x="446320" y="510294"/>
                </a:lnTo>
                <a:lnTo>
                  <a:pt x="412454" y="510294"/>
                </a:lnTo>
                <a:lnTo>
                  <a:pt x="412454" y="523865"/>
                </a:lnTo>
                <a:lnTo>
                  <a:pt x="444446" y="523865"/>
                </a:lnTo>
                <a:lnTo>
                  <a:pt x="444446" y="538662"/>
                </a:lnTo>
                <a:lnTo>
                  <a:pt x="412454" y="538662"/>
                </a:lnTo>
                <a:lnTo>
                  <a:pt x="412454" y="553459"/>
                </a:lnTo>
                <a:lnTo>
                  <a:pt x="448194" y="553459"/>
                </a:lnTo>
                <a:lnTo>
                  <a:pt x="448194" y="568264"/>
                </a:lnTo>
                <a:lnTo>
                  <a:pt x="396200" y="568264"/>
                </a:lnTo>
                <a:close/>
                <a:moveTo>
                  <a:pt x="165202" y="495497"/>
                </a:moveTo>
                <a:lnTo>
                  <a:pt x="215322" y="495497"/>
                </a:lnTo>
                <a:lnTo>
                  <a:pt x="215322" y="510294"/>
                </a:lnTo>
                <a:lnTo>
                  <a:pt x="181462" y="510294"/>
                </a:lnTo>
                <a:lnTo>
                  <a:pt x="181462" y="523865"/>
                </a:lnTo>
                <a:lnTo>
                  <a:pt x="213446" y="523865"/>
                </a:lnTo>
                <a:lnTo>
                  <a:pt x="213446" y="538662"/>
                </a:lnTo>
                <a:lnTo>
                  <a:pt x="181462" y="538662"/>
                </a:lnTo>
                <a:lnTo>
                  <a:pt x="181462" y="553459"/>
                </a:lnTo>
                <a:lnTo>
                  <a:pt x="217198" y="553459"/>
                </a:lnTo>
                <a:lnTo>
                  <a:pt x="217198" y="568264"/>
                </a:lnTo>
                <a:lnTo>
                  <a:pt x="165202" y="568264"/>
                </a:lnTo>
                <a:close/>
                <a:moveTo>
                  <a:pt x="44286" y="495497"/>
                </a:moveTo>
                <a:lnTo>
                  <a:pt x="72836" y="495497"/>
                </a:lnTo>
                <a:cubicBezTo>
                  <a:pt x="76586" y="495497"/>
                  <a:pt x="80156" y="495861"/>
                  <a:pt x="83518" y="496581"/>
                </a:cubicBezTo>
                <a:cubicBezTo>
                  <a:pt x="86890" y="497293"/>
                  <a:pt x="89842" y="498496"/>
                  <a:pt x="92382" y="500174"/>
                </a:cubicBezTo>
                <a:cubicBezTo>
                  <a:pt x="94914" y="501851"/>
                  <a:pt x="96922" y="504114"/>
                  <a:pt x="98418" y="506963"/>
                </a:cubicBezTo>
                <a:cubicBezTo>
                  <a:pt x="99906" y="509804"/>
                  <a:pt x="100658" y="513349"/>
                  <a:pt x="100658" y="517598"/>
                </a:cubicBezTo>
                <a:cubicBezTo>
                  <a:pt x="100658" y="522733"/>
                  <a:pt x="99306" y="527101"/>
                  <a:pt x="96598" y="530701"/>
                </a:cubicBezTo>
                <a:cubicBezTo>
                  <a:pt x="93884" y="534302"/>
                  <a:pt x="89928" y="536581"/>
                  <a:pt x="84722" y="537538"/>
                </a:cubicBezTo>
                <a:lnTo>
                  <a:pt x="103474" y="568264"/>
                </a:lnTo>
                <a:lnTo>
                  <a:pt x="83986" y="568264"/>
                </a:lnTo>
                <a:lnTo>
                  <a:pt x="68562" y="539184"/>
                </a:lnTo>
                <a:lnTo>
                  <a:pt x="60548" y="539184"/>
                </a:lnTo>
                <a:lnTo>
                  <a:pt x="60548" y="568264"/>
                </a:lnTo>
                <a:lnTo>
                  <a:pt x="44286" y="568264"/>
                </a:lnTo>
                <a:close/>
                <a:moveTo>
                  <a:pt x="308004" y="493645"/>
                </a:moveTo>
                <a:cubicBezTo>
                  <a:pt x="312166" y="493645"/>
                  <a:pt x="316202" y="494223"/>
                  <a:pt x="320086" y="495386"/>
                </a:cubicBezTo>
                <a:cubicBezTo>
                  <a:pt x="323972" y="496557"/>
                  <a:pt x="327494" y="498512"/>
                  <a:pt x="330610" y="501249"/>
                </a:cubicBezTo>
                <a:lnTo>
                  <a:pt x="319462" y="513277"/>
                </a:lnTo>
                <a:cubicBezTo>
                  <a:pt x="318132" y="511631"/>
                  <a:pt x="316352" y="510412"/>
                  <a:pt x="314096" y="509629"/>
                </a:cubicBezTo>
                <a:cubicBezTo>
                  <a:pt x="311834" y="508838"/>
                  <a:pt x="309698" y="508442"/>
                  <a:pt x="307686" y="508442"/>
                </a:cubicBezTo>
                <a:cubicBezTo>
                  <a:pt x="306500" y="508442"/>
                  <a:pt x="305298" y="508585"/>
                  <a:pt x="304046" y="508854"/>
                </a:cubicBezTo>
                <a:cubicBezTo>
                  <a:pt x="302782" y="509131"/>
                  <a:pt x="301610" y="509558"/>
                  <a:pt x="300502" y="510136"/>
                </a:cubicBezTo>
                <a:cubicBezTo>
                  <a:pt x="299394" y="510721"/>
                  <a:pt x="298484" y="511489"/>
                  <a:pt x="297788" y="512454"/>
                </a:cubicBezTo>
                <a:cubicBezTo>
                  <a:pt x="297100" y="513411"/>
                  <a:pt x="296750" y="514575"/>
                  <a:pt x="296750" y="515944"/>
                </a:cubicBezTo>
                <a:cubicBezTo>
                  <a:pt x="296750" y="518143"/>
                  <a:pt x="297574" y="519821"/>
                  <a:pt x="299252" y="520984"/>
                </a:cubicBezTo>
                <a:cubicBezTo>
                  <a:pt x="300906" y="522147"/>
                  <a:pt x="303018" y="523144"/>
                  <a:pt x="305550" y="523967"/>
                </a:cubicBezTo>
                <a:cubicBezTo>
                  <a:pt x="308090" y="524782"/>
                  <a:pt x="310822" y="525605"/>
                  <a:pt x="313726" y="526428"/>
                </a:cubicBezTo>
                <a:cubicBezTo>
                  <a:pt x="316644" y="527251"/>
                  <a:pt x="319374" y="528414"/>
                  <a:pt x="321914" y="529926"/>
                </a:cubicBezTo>
                <a:cubicBezTo>
                  <a:pt x="324446" y="531429"/>
                  <a:pt x="326542" y="533455"/>
                  <a:pt x="328222" y="535987"/>
                </a:cubicBezTo>
                <a:cubicBezTo>
                  <a:pt x="329874" y="538527"/>
                  <a:pt x="330714" y="541914"/>
                  <a:pt x="330714" y="546163"/>
                </a:cubicBezTo>
                <a:cubicBezTo>
                  <a:pt x="330714" y="550206"/>
                  <a:pt x="329946" y="553735"/>
                  <a:pt x="328418" y="556750"/>
                </a:cubicBezTo>
                <a:cubicBezTo>
                  <a:pt x="326898" y="559765"/>
                  <a:pt x="324826" y="562265"/>
                  <a:pt x="322222" y="564252"/>
                </a:cubicBezTo>
                <a:cubicBezTo>
                  <a:pt x="319620" y="566238"/>
                  <a:pt x="316590" y="567717"/>
                  <a:pt x="313162" y="568675"/>
                </a:cubicBezTo>
                <a:cubicBezTo>
                  <a:pt x="309714" y="569632"/>
                  <a:pt x="306090" y="570115"/>
                  <a:pt x="302266" y="570115"/>
                </a:cubicBezTo>
                <a:cubicBezTo>
                  <a:pt x="297472" y="570115"/>
                  <a:pt x="293032" y="569395"/>
                  <a:pt x="288934" y="567955"/>
                </a:cubicBezTo>
                <a:cubicBezTo>
                  <a:pt x="284834" y="566515"/>
                  <a:pt x="281006" y="564188"/>
                  <a:pt x="277476" y="560968"/>
                </a:cubicBezTo>
                <a:lnTo>
                  <a:pt x="289036" y="548426"/>
                </a:lnTo>
                <a:cubicBezTo>
                  <a:pt x="290698" y="550618"/>
                  <a:pt x="292802" y="552311"/>
                  <a:pt x="295342" y="553514"/>
                </a:cubicBezTo>
                <a:cubicBezTo>
                  <a:pt x="297874" y="554709"/>
                  <a:pt x="300502" y="555310"/>
                  <a:pt x="303208" y="555310"/>
                </a:cubicBezTo>
                <a:cubicBezTo>
                  <a:pt x="304530" y="555310"/>
                  <a:pt x="305874" y="555160"/>
                  <a:pt x="307220" y="554851"/>
                </a:cubicBezTo>
                <a:cubicBezTo>
                  <a:pt x="308574" y="554542"/>
                  <a:pt x="309792" y="554076"/>
                  <a:pt x="310868" y="553458"/>
                </a:cubicBezTo>
                <a:cubicBezTo>
                  <a:pt x="311944" y="552841"/>
                  <a:pt x="312814" y="552058"/>
                  <a:pt x="313470" y="551100"/>
                </a:cubicBezTo>
                <a:cubicBezTo>
                  <a:pt x="314120" y="550135"/>
                  <a:pt x="314452" y="549011"/>
                  <a:pt x="314452" y="547706"/>
                </a:cubicBezTo>
                <a:cubicBezTo>
                  <a:pt x="314452" y="545514"/>
                  <a:pt x="313606" y="543781"/>
                  <a:pt x="311912" y="542515"/>
                </a:cubicBezTo>
                <a:cubicBezTo>
                  <a:pt x="310194" y="541249"/>
                  <a:pt x="308066" y="540165"/>
                  <a:pt x="305494" y="539279"/>
                </a:cubicBezTo>
                <a:cubicBezTo>
                  <a:pt x="302922" y="538392"/>
                  <a:pt x="300154" y="537498"/>
                  <a:pt x="297162" y="536604"/>
                </a:cubicBezTo>
                <a:cubicBezTo>
                  <a:pt x="294172" y="535718"/>
                  <a:pt x="291402" y="534515"/>
                  <a:pt x="288830" y="533004"/>
                </a:cubicBezTo>
                <a:cubicBezTo>
                  <a:pt x="286258" y="531500"/>
                  <a:pt x="284122" y="529514"/>
                  <a:pt x="282422" y="527045"/>
                </a:cubicBezTo>
                <a:cubicBezTo>
                  <a:pt x="280720" y="524584"/>
                  <a:pt x="279866" y="521324"/>
                  <a:pt x="279866" y="517281"/>
                </a:cubicBezTo>
                <a:cubicBezTo>
                  <a:pt x="279866" y="513380"/>
                  <a:pt x="280642" y="509954"/>
                  <a:pt x="282208" y="507002"/>
                </a:cubicBezTo>
                <a:cubicBezTo>
                  <a:pt x="283774" y="504058"/>
                  <a:pt x="285862" y="501590"/>
                  <a:pt x="288466" y="499604"/>
                </a:cubicBezTo>
                <a:cubicBezTo>
                  <a:pt x="291062" y="497617"/>
                  <a:pt x="294070" y="496130"/>
                  <a:pt x="297472" y="495133"/>
                </a:cubicBezTo>
                <a:cubicBezTo>
                  <a:pt x="300882" y="494144"/>
                  <a:pt x="304386" y="493645"/>
                  <a:pt x="308004" y="493645"/>
                </a:cubicBezTo>
                <a:close/>
                <a:moveTo>
                  <a:pt x="211470" y="475207"/>
                </a:moveTo>
                <a:lnTo>
                  <a:pt x="193438" y="490007"/>
                </a:lnTo>
                <a:lnTo>
                  <a:pt x="179678" y="490008"/>
                </a:lnTo>
                <a:lnTo>
                  <a:pt x="190204" y="475209"/>
                </a:lnTo>
                <a:close/>
                <a:moveTo>
                  <a:pt x="183374" y="177169"/>
                </a:moveTo>
                <a:cubicBezTo>
                  <a:pt x="134874" y="176046"/>
                  <a:pt x="91038" y="189252"/>
                  <a:pt x="79834" y="217192"/>
                </a:cubicBezTo>
                <a:cubicBezTo>
                  <a:pt x="66446" y="250292"/>
                  <a:pt x="104300" y="268943"/>
                  <a:pt x="137106" y="284270"/>
                </a:cubicBezTo>
                <a:cubicBezTo>
                  <a:pt x="163218" y="296456"/>
                  <a:pt x="183768" y="308024"/>
                  <a:pt x="176560" y="323241"/>
                </a:cubicBezTo>
                <a:cubicBezTo>
                  <a:pt x="170902" y="335007"/>
                  <a:pt x="152482" y="340570"/>
                  <a:pt x="125656" y="339968"/>
                </a:cubicBezTo>
                <a:cubicBezTo>
                  <a:pt x="102456" y="339446"/>
                  <a:pt x="73478" y="332839"/>
                  <a:pt x="50658" y="321516"/>
                </a:cubicBezTo>
                <a:lnTo>
                  <a:pt x="37088" y="350508"/>
                </a:lnTo>
                <a:cubicBezTo>
                  <a:pt x="53878" y="358168"/>
                  <a:pt x="88474" y="368621"/>
                  <a:pt x="118014" y="369333"/>
                </a:cubicBezTo>
                <a:cubicBezTo>
                  <a:pt x="173466" y="370528"/>
                  <a:pt x="209390" y="356823"/>
                  <a:pt x="223752" y="326967"/>
                </a:cubicBezTo>
                <a:cubicBezTo>
                  <a:pt x="240774" y="291755"/>
                  <a:pt x="198574" y="272464"/>
                  <a:pt x="164658" y="256329"/>
                </a:cubicBezTo>
                <a:cubicBezTo>
                  <a:pt x="138118" y="243677"/>
                  <a:pt x="120054" y="237062"/>
                  <a:pt x="124414" y="224346"/>
                </a:cubicBezTo>
                <a:cubicBezTo>
                  <a:pt x="129542" y="209295"/>
                  <a:pt x="156254" y="203606"/>
                  <a:pt x="180446" y="204136"/>
                </a:cubicBezTo>
                <a:cubicBezTo>
                  <a:pt x="192678" y="204437"/>
                  <a:pt x="201350" y="205980"/>
                  <a:pt x="211282" y="208227"/>
                </a:cubicBezTo>
                <a:lnTo>
                  <a:pt x="220050" y="180991"/>
                </a:lnTo>
                <a:cubicBezTo>
                  <a:pt x="207444" y="178696"/>
                  <a:pt x="198446" y="177533"/>
                  <a:pt x="183374" y="177169"/>
                </a:cubicBezTo>
                <a:close/>
                <a:moveTo>
                  <a:pt x="547008" y="176671"/>
                </a:moveTo>
                <a:cubicBezTo>
                  <a:pt x="500282" y="176671"/>
                  <a:pt x="459682" y="192536"/>
                  <a:pt x="433378" y="220468"/>
                </a:cubicBezTo>
                <a:cubicBezTo>
                  <a:pt x="432580" y="221331"/>
                  <a:pt x="431710" y="221299"/>
                  <a:pt x="431194" y="221299"/>
                </a:cubicBezTo>
                <a:cubicBezTo>
                  <a:pt x="430372" y="221299"/>
                  <a:pt x="429858" y="221149"/>
                  <a:pt x="430064" y="220468"/>
                </a:cubicBezTo>
                <a:lnTo>
                  <a:pt x="443262" y="179686"/>
                </a:lnTo>
                <a:lnTo>
                  <a:pt x="404670" y="179686"/>
                </a:lnTo>
                <a:lnTo>
                  <a:pt x="362488" y="310200"/>
                </a:lnTo>
                <a:cubicBezTo>
                  <a:pt x="349076" y="271712"/>
                  <a:pt x="321452" y="221006"/>
                  <a:pt x="287680" y="179686"/>
                </a:cubicBezTo>
                <a:lnTo>
                  <a:pt x="246312" y="179686"/>
                </a:lnTo>
                <a:lnTo>
                  <a:pt x="215358" y="274719"/>
                </a:lnTo>
                <a:cubicBezTo>
                  <a:pt x="230914" y="286026"/>
                  <a:pt x="235826" y="294327"/>
                  <a:pt x="239894" y="306054"/>
                </a:cubicBezTo>
                <a:cubicBezTo>
                  <a:pt x="240162" y="306718"/>
                  <a:pt x="240638" y="306916"/>
                  <a:pt x="241374" y="306916"/>
                </a:cubicBezTo>
                <a:cubicBezTo>
                  <a:pt x="242142" y="306916"/>
                  <a:pt x="242474" y="306687"/>
                  <a:pt x="242688" y="306054"/>
                </a:cubicBezTo>
                <a:cubicBezTo>
                  <a:pt x="243004" y="305112"/>
                  <a:pt x="269710" y="223475"/>
                  <a:pt x="269710" y="223475"/>
                </a:cubicBezTo>
                <a:cubicBezTo>
                  <a:pt x="296954" y="261892"/>
                  <a:pt x="323968" y="312447"/>
                  <a:pt x="338434" y="365899"/>
                </a:cubicBezTo>
                <a:lnTo>
                  <a:pt x="382870" y="365899"/>
                </a:lnTo>
                <a:lnTo>
                  <a:pt x="404806" y="298204"/>
                </a:lnTo>
                <a:cubicBezTo>
                  <a:pt x="405034" y="297540"/>
                  <a:pt x="405542" y="297381"/>
                  <a:pt x="406246" y="297381"/>
                </a:cubicBezTo>
                <a:cubicBezTo>
                  <a:pt x="406966" y="297381"/>
                  <a:pt x="407528" y="297603"/>
                  <a:pt x="407582" y="298204"/>
                </a:cubicBezTo>
                <a:cubicBezTo>
                  <a:pt x="414302" y="340680"/>
                  <a:pt x="457118" y="369254"/>
                  <a:pt x="517802" y="369254"/>
                </a:cubicBezTo>
                <a:cubicBezTo>
                  <a:pt x="557112" y="369254"/>
                  <a:pt x="592538" y="359094"/>
                  <a:pt x="601362" y="354425"/>
                </a:cubicBezTo>
                <a:lnTo>
                  <a:pt x="624332" y="282972"/>
                </a:lnTo>
                <a:lnTo>
                  <a:pt x="712702" y="282972"/>
                </a:lnTo>
                <a:lnTo>
                  <a:pt x="721652" y="255269"/>
                </a:lnTo>
                <a:lnTo>
                  <a:pt x="633322" y="255269"/>
                </a:lnTo>
                <a:lnTo>
                  <a:pt x="648554" y="208378"/>
                </a:lnTo>
                <a:lnTo>
                  <a:pt x="753874" y="208378"/>
                </a:lnTo>
                <a:lnTo>
                  <a:pt x="763006" y="179654"/>
                </a:lnTo>
                <a:lnTo>
                  <a:pt x="615130" y="179654"/>
                </a:lnTo>
                <a:lnTo>
                  <a:pt x="564962" y="334437"/>
                </a:lnTo>
                <a:cubicBezTo>
                  <a:pt x="554302" y="337096"/>
                  <a:pt x="541136" y="338362"/>
                  <a:pt x="527400" y="338362"/>
                </a:cubicBezTo>
                <a:cubicBezTo>
                  <a:pt x="497742" y="338362"/>
                  <a:pt x="474020" y="331446"/>
                  <a:pt x="460568" y="315984"/>
                </a:cubicBezTo>
                <a:cubicBezTo>
                  <a:pt x="450494" y="304337"/>
                  <a:pt x="446490" y="289350"/>
                  <a:pt x="448952" y="272590"/>
                </a:cubicBezTo>
                <a:cubicBezTo>
                  <a:pt x="454910" y="232717"/>
                  <a:pt x="494300" y="207555"/>
                  <a:pt x="546992" y="207555"/>
                </a:cubicBezTo>
                <a:cubicBezTo>
                  <a:pt x="558054" y="207555"/>
                  <a:pt x="569472" y="208203"/>
                  <a:pt x="579704" y="209501"/>
                </a:cubicBezTo>
                <a:lnTo>
                  <a:pt x="590126" y="179409"/>
                </a:lnTo>
                <a:cubicBezTo>
                  <a:pt x="577434" y="177517"/>
                  <a:pt x="562058" y="176671"/>
                  <a:pt x="547008" y="176671"/>
                </a:cubicBezTo>
                <a:close/>
                <a:moveTo>
                  <a:pt x="71184" y="0"/>
                </a:moveTo>
                <a:cubicBezTo>
                  <a:pt x="231062" y="0"/>
                  <a:pt x="583138" y="21634"/>
                  <a:pt x="818632" y="170427"/>
                </a:cubicBezTo>
                <a:cubicBezTo>
                  <a:pt x="826030" y="175072"/>
                  <a:pt x="827764" y="179385"/>
                  <a:pt x="825050" y="187970"/>
                </a:cubicBezTo>
                <a:cubicBezTo>
                  <a:pt x="823776" y="192038"/>
                  <a:pt x="750518" y="418195"/>
                  <a:pt x="750518" y="418195"/>
                </a:cubicBezTo>
                <a:cubicBezTo>
                  <a:pt x="747464" y="426669"/>
                  <a:pt x="742258" y="427239"/>
                  <a:pt x="735778" y="427239"/>
                </a:cubicBezTo>
                <a:lnTo>
                  <a:pt x="12810" y="427239"/>
                </a:lnTo>
                <a:cubicBezTo>
                  <a:pt x="5042" y="427239"/>
                  <a:pt x="0" y="420956"/>
                  <a:pt x="0" y="414009"/>
                </a:cubicBezTo>
                <a:lnTo>
                  <a:pt x="0" y="14521"/>
                </a:lnTo>
                <a:cubicBezTo>
                  <a:pt x="0" y="5595"/>
                  <a:pt x="5958" y="1409"/>
                  <a:pt x="15154" y="1005"/>
                </a:cubicBezTo>
                <a:cubicBezTo>
                  <a:pt x="29278" y="420"/>
                  <a:pt x="48222" y="0"/>
                  <a:pt x="71184"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
        <p:nvSpPr>
          <p:cNvPr id="11" name="Espace réservé du texte 11">
            <a:extLst>
              <a:ext uri="{FF2B5EF4-FFF2-40B4-BE49-F238E27FC236}">
                <a16:creationId xmlns:a16="http://schemas.microsoft.com/office/drawing/2014/main" id="{B38195AD-8639-C11F-77BB-5B56D0189395}"/>
              </a:ext>
            </a:extLst>
          </p:cNvPr>
          <p:cNvSpPr>
            <a:spLocks noGrp="1"/>
          </p:cNvSpPr>
          <p:nvPr>
            <p:ph type="body" sz="quarter" idx="26" hasCustomPrompt="1"/>
          </p:nvPr>
        </p:nvSpPr>
        <p:spPr>
          <a:xfrm>
            <a:off x="478880" y="424529"/>
            <a:ext cx="4209859" cy="560603"/>
          </a:xfrm>
          <a:prstGeom prst="rect">
            <a:avLst/>
          </a:prstGeom>
        </p:spPr>
        <p:txBody>
          <a:bodyPr/>
          <a:lstStyle>
            <a:lvl1pPr>
              <a:defRPr lang="fr-FR" sz="2300" kern="1200" dirty="0" smtClean="0">
                <a:solidFill>
                  <a:srgbClr val="800064"/>
                </a:solidFill>
                <a:latin typeface="+mj-lt"/>
                <a:ea typeface="+mn-ea"/>
                <a:cs typeface="+mn-cs"/>
              </a:defRPr>
            </a:lvl1pPr>
            <a:lvl2pPr marL="6350" indent="0">
              <a:lnSpc>
                <a:spcPct val="88000"/>
              </a:lnSpc>
              <a:tabLst/>
              <a:defRPr lang="fr-FR" sz="1500" kern="1200" dirty="0" smtClean="0">
                <a:solidFill>
                  <a:srgbClr val="800064"/>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Tree>
    <p:extLst>
      <p:ext uri="{BB962C8B-B14F-4D97-AF65-F5344CB8AC3E}">
        <p14:creationId xmlns:p14="http://schemas.microsoft.com/office/powerpoint/2010/main" val="59454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e J">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D7CBE045-F649-8346-941B-A186F643AEB5}"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13" name="Espace réservé du texte 15">
            <a:extLst>
              <a:ext uri="{FF2B5EF4-FFF2-40B4-BE49-F238E27FC236}">
                <a16:creationId xmlns:a16="http://schemas.microsoft.com/office/drawing/2014/main" id="{7F5559BD-8E3C-A8BA-B182-D4B24202ACCA}"/>
              </a:ext>
            </a:extLst>
          </p:cNvPr>
          <p:cNvSpPr>
            <a:spLocks noGrp="1"/>
          </p:cNvSpPr>
          <p:nvPr>
            <p:ph type="body" sz="quarter" idx="22" hasCustomPrompt="1"/>
          </p:nvPr>
        </p:nvSpPr>
        <p:spPr>
          <a:xfrm>
            <a:off x="830839" y="2763719"/>
            <a:ext cx="1499523" cy="437171"/>
          </a:xfrm>
          <a:prstGeom prst="rect">
            <a:avLst/>
          </a:prstGeom>
        </p:spPr>
        <p:txBody>
          <a:bodyPr wrap="square" numCol="1" spcCol="216000">
            <a:spAutoFit/>
          </a:bodyPr>
          <a:lstStyle>
            <a:lvl1pPr>
              <a:defRPr sz="950">
                <a:solidFill>
                  <a:schemeClr val="tx1"/>
                </a:solidFill>
              </a:defRPr>
            </a:lvl1pPr>
            <a:lvl2pPr marL="0" indent="0">
              <a:buSzPct val="60000"/>
              <a:buFont typeface="Arial" panose="020B0604020202020204" pitchFamily="34" charset="0"/>
              <a:buNone/>
              <a:defRPr sz="938" b="0">
                <a:solidFill>
                  <a:schemeClr val="tx1"/>
                </a:solidFill>
                <a:latin typeface="+mj-lt"/>
              </a:defRPr>
            </a:lvl2pPr>
            <a:lvl3pPr>
              <a:defRPr sz="938">
                <a:solidFill>
                  <a:srgbClr val="7AB327"/>
                </a:solidFill>
              </a:defRPr>
            </a:lvl3pPr>
          </a:lstStyle>
          <a:p>
            <a:pPr lvl="0"/>
            <a:r>
              <a:rPr lang="fr-FR" dirty="0" err="1"/>
              <a:t>Antiur</a:t>
            </a:r>
            <a:r>
              <a:rPr lang="fr-FR" dirty="0"/>
              <a:t> </a:t>
            </a:r>
            <a:r>
              <a:rPr lang="fr-FR" dirty="0" err="1"/>
              <a:t>atissi</a:t>
            </a:r>
            <a:r>
              <a:rPr lang="fr-FR" dirty="0"/>
              <a:t> set,</a:t>
            </a:r>
          </a:p>
          <a:p>
            <a:pPr lvl="0"/>
            <a:r>
              <a:rPr lang="fr-FR" dirty="0" err="1"/>
              <a:t>doluptas</a:t>
            </a:r>
            <a:r>
              <a:rPr lang="fr-FR" dirty="0"/>
              <a:t> arum </a:t>
            </a:r>
            <a:r>
              <a:rPr lang="fr-FR" dirty="0" err="1"/>
              <a:t>lorem</a:t>
            </a:r>
            <a:endParaRPr lang="fr-FR" dirty="0"/>
          </a:p>
          <a:p>
            <a:pPr lvl="0"/>
            <a:r>
              <a:rPr lang="fr-FR" dirty="0"/>
              <a:t>ipsum </a:t>
            </a:r>
            <a:r>
              <a:rPr lang="fr-FR" dirty="0" err="1"/>
              <a:t>idebit</a:t>
            </a:r>
            <a:r>
              <a:rPr lang="fr-FR" dirty="0"/>
              <a:t>.</a:t>
            </a:r>
          </a:p>
        </p:txBody>
      </p:sp>
      <p:sp>
        <p:nvSpPr>
          <p:cNvPr id="19" name="Espace réservé du texte 18">
            <a:extLst>
              <a:ext uri="{FF2B5EF4-FFF2-40B4-BE49-F238E27FC236}">
                <a16:creationId xmlns:a16="http://schemas.microsoft.com/office/drawing/2014/main" id="{6002CC25-9C46-E413-F2D2-78E2326D16BE}"/>
              </a:ext>
            </a:extLst>
          </p:cNvPr>
          <p:cNvSpPr>
            <a:spLocks noGrp="1"/>
          </p:cNvSpPr>
          <p:nvPr>
            <p:ph type="body" sz="quarter" idx="23" hasCustomPrompt="1"/>
          </p:nvPr>
        </p:nvSpPr>
        <p:spPr>
          <a:xfrm>
            <a:off x="706962" y="1728936"/>
            <a:ext cx="1499523" cy="925157"/>
          </a:xfrm>
          <a:custGeom>
            <a:avLst/>
            <a:gdLst>
              <a:gd name="connsiteX0" fmla="*/ 0 w 4777694"/>
              <a:gd name="connsiteY0" fmla="*/ 0 h 2968735"/>
              <a:gd name="connsiteX1" fmla="*/ 4777694 w 4777694"/>
              <a:gd name="connsiteY1" fmla="*/ 0 h 2968735"/>
              <a:gd name="connsiteX2" fmla="*/ 4777694 w 4777694"/>
              <a:gd name="connsiteY2" fmla="*/ 2968735 h 2968735"/>
              <a:gd name="connsiteX3" fmla="*/ 0 w 4777694"/>
              <a:gd name="connsiteY3" fmla="*/ 2968735 h 2968735"/>
              <a:gd name="connsiteX0" fmla="*/ 0 w 4777694"/>
              <a:gd name="connsiteY0" fmla="*/ 0 h 2968735"/>
              <a:gd name="connsiteX1" fmla="*/ 3279094 w 4777694"/>
              <a:gd name="connsiteY1" fmla="*/ 981075 h 2968735"/>
              <a:gd name="connsiteX2" fmla="*/ 4777694 w 4777694"/>
              <a:gd name="connsiteY2" fmla="*/ 2968735 h 2968735"/>
              <a:gd name="connsiteX3" fmla="*/ 0 w 4777694"/>
              <a:gd name="connsiteY3" fmla="*/ 2968735 h 2968735"/>
              <a:gd name="connsiteX4" fmla="*/ 0 w 4777694"/>
              <a:gd name="connsiteY4" fmla="*/ 0 h 2968735"/>
              <a:gd name="connsiteX0" fmla="*/ 0 w 4777694"/>
              <a:gd name="connsiteY0" fmla="*/ 0 h 2968735"/>
              <a:gd name="connsiteX1" fmla="*/ 3996644 w 4777694"/>
              <a:gd name="connsiteY1" fmla="*/ 622300 h 2968735"/>
              <a:gd name="connsiteX2" fmla="*/ 4777694 w 4777694"/>
              <a:gd name="connsiteY2" fmla="*/ 2968735 h 2968735"/>
              <a:gd name="connsiteX3" fmla="*/ 0 w 4777694"/>
              <a:gd name="connsiteY3" fmla="*/ 2968735 h 2968735"/>
              <a:gd name="connsiteX4" fmla="*/ 0 w 4777694"/>
              <a:gd name="connsiteY4" fmla="*/ 0 h 2968735"/>
              <a:gd name="connsiteX0" fmla="*/ 0 w 3996644"/>
              <a:gd name="connsiteY0" fmla="*/ 0 h 2968735"/>
              <a:gd name="connsiteX1" fmla="*/ 3996644 w 3996644"/>
              <a:gd name="connsiteY1" fmla="*/ 622300 h 2968735"/>
              <a:gd name="connsiteX2" fmla="*/ 3609294 w 3996644"/>
              <a:gd name="connsiteY2" fmla="*/ 1825735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41610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54310 h 2968735"/>
              <a:gd name="connsiteX3" fmla="*/ 0 w 3996644"/>
              <a:gd name="connsiteY3" fmla="*/ 2968735 h 2968735"/>
              <a:gd name="connsiteX4" fmla="*/ 0 w 3996644"/>
              <a:gd name="connsiteY4" fmla="*/ 0 h 2968735"/>
              <a:gd name="connsiteX0" fmla="*/ 0 w 3996644"/>
              <a:gd name="connsiteY0" fmla="*/ 0 h 2133710"/>
              <a:gd name="connsiteX1" fmla="*/ 3996644 w 3996644"/>
              <a:gd name="connsiteY1" fmla="*/ 622300 h 2133710"/>
              <a:gd name="connsiteX2" fmla="*/ 3996644 w 3996644"/>
              <a:gd name="connsiteY2" fmla="*/ 1854310 h 2133710"/>
              <a:gd name="connsiteX3" fmla="*/ 63500 w 3996644"/>
              <a:gd name="connsiteY3" fmla="*/ 2133710 h 2133710"/>
              <a:gd name="connsiteX4" fmla="*/ 0 w 3996644"/>
              <a:gd name="connsiteY4" fmla="*/ 0 h 2133710"/>
              <a:gd name="connsiteX0" fmla="*/ 0 w 3996644"/>
              <a:gd name="connsiteY0" fmla="*/ 0 h 2467085"/>
              <a:gd name="connsiteX1" fmla="*/ 3996644 w 3996644"/>
              <a:gd name="connsiteY1" fmla="*/ 622300 h 2467085"/>
              <a:gd name="connsiteX2" fmla="*/ 3996644 w 3996644"/>
              <a:gd name="connsiteY2" fmla="*/ 1854310 h 2467085"/>
              <a:gd name="connsiteX3" fmla="*/ 6350 w 3996644"/>
              <a:gd name="connsiteY3" fmla="*/ 2467085 h 2467085"/>
              <a:gd name="connsiteX4" fmla="*/ 0 w 3996644"/>
              <a:gd name="connsiteY4" fmla="*/ 0 h 246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4" h="2467085">
                <a:moveTo>
                  <a:pt x="0" y="0"/>
                </a:moveTo>
                <a:lnTo>
                  <a:pt x="3996644" y="622300"/>
                </a:lnTo>
                <a:lnTo>
                  <a:pt x="3996644" y="1854310"/>
                </a:lnTo>
                <a:lnTo>
                  <a:pt x="6350" y="2467085"/>
                </a:lnTo>
                <a:cubicBezTo>
                  <a:pt x="4233" y="1644723"/>
                  <a:pt x="2117" y="822362"/>
                  <a:pt x="0" y="0"/>
                </a:cubicBezTo>
                <a:close/>
              </a:path>
            </a:pathLst>
          </a:custGeom>
          <a:gradFill>
            <a:gsLst>
              <a:gs pos="0">
                <a:srgbClr val="820D65"/>
              </a:gs>
              <a:gs pos="38000">
                <a:srgbClr val="820D65"/>
              </a:gs>
              <a:gs pos="100000">
                <a:srgbClr val="8C0A64"/>
              </a:gs>
            </a:gsLst>
            <a:lin ang="0" scaled="0"/>
          </a:gradFill>
        </p:spPr>
        <p:txBody>
          <a:bodyPr wrap="square" anchor="ctr">
            <a:noAutofit/>
          </a:bodyPr>
          <a:lstStyle>
            <a:lvl1pPr algn="ctr">
              <a:lnSpc>
                <a:spcPct val="101000"/>
              </a:lnSpc>
              <a:spcBef>
                <a:spcPts val="0"/>
              </a:spcBef>
              <a:spcAft>
                <a:spcPts val="0"/>
              </a:spcAft>
              <a:defRPr sz="3375">
                <a:solidFill>
                  <a:schemeClr val="bg1"/>
                </a:solidFill>
                <a:latin typeface="+mj-lt"/>
              </a:defRPr>
            </a:lvl1pPr>
            <a:lvl2pPr marL="0">
              <a:lnSpc>
                <a:spcPct val="101000"/>
              </a:lnSpc>
              <a:spcBef>
                <a:spcPts val="0"/>
              </a:spcBef>
              <a:spcAft>
                <a:spcPts val="0"/>
              </a:spcAft>
              <a:defRPr sz="2250">
                <a:solidFill>
                  <a:srgbClr val="800064"/>
                </a:solidFill>
                <a:latin typeface="+mj-lt"/>
              </a:defRPr>
            </a:lvl2pPr>
            <a:lvl3pPr>
              <a:defRPr sz="1500"/>
            </a:lvl3pPr>
          </a:lstStyle>
          <a:p>
            <a:pPr lvl="0"/>
            <a:r>
              <a:rPr lang="fr-FR" dirty="0"/>
              <a:t>2021</a:t>
            </a:r>
          </a:p>
        </p:txBody>
      </p:sp>
      <p:sp>
        <p:nvSpPr>
          <p:cNvPr id="20" name="Espace réservé du texte 19">
            <a:extLst>
              <a:ext uri="{FF2B5EF4-FFF2-40B4-BE49-F238E27FC236}">
                <a16:creationId xmlns:a16="http://schemas.microsoft.com/office/drawing/2014/main" id="{0A095EAD-CC68-5C0B-5559-817CC1C2BDAE}"/>
              </a:ext>
            </a:extLst>
          </p:cNvPr>
          <p:cNvSpPr>
            <a:spLocks noGrp="1"/>
          </p:cNvSpPr>
          <p:nvPr>
            <p:ph type="body" sz="quarter" idx="24" hasCustomPrompt="1"/>
          </p:nvPr>
        </p:nvSpPr>
        <p:spPr>
          <a:xfrm>
            <a:off x="2791755" y="1728936"/>
            <a:ext cx="1499523" cy="925157"/>
          </a:xfrm>
          <a:custGeom>
            <a:avLst/>
            <a:gdLst>
              <a:gd name="connsiteX0" fmla="*/ 0 w 4777694"/>
              <a:gd name="connsiteY0" fmla="*/ 0 h 2968735"/>
              <a:gd name="connsiteX1" fmla="*/ 4777694 w 4777694"/>
              <a:gd name="connsiteY1" fmla="*/ 0 h 2968735"/>
              <a:gd name="connsiteX2" fmla="*/ 4777694 w 4777694"/>
              <a:gd name="connsiteY2" fmla="*/ 2968735 h 2968735"/>
              <a:gd name="connsiteX3" fmla="*/ 0 w 4777694"/>
              <a:gd name="connsiteY3" fmla="*/ 2968735 h 2968735"/>
              <a:gd name="connsiteX0" fmla="*/ 0 w 4777694"/>
              <a:gd name="connsiteY0" fmla="*/ 0 h 2968735"/>
              <a:gd name="connsiteX1" fmla="*/ 3279094 w 4777694"/>
              <a:gd name="connsiteY1" fmla="*/ 981075 h 2968735"/>
              <a:gd name="connsiteX2" fmla="*/ 4777694 w 4777694"/>
              <a:gd name="connsiteY2" fmla="*/ 2968735 h 2968735"/>
              <a:gd name="connsiteX3" fmla="*/ 0 w 4777694"/>
              <a:gd name="connsiteY3" fmla="*/ 2968735 h 2968735"/>
              <a:gd name="connsiteX4" fmla="*/ 0 w 4777694"/>
              <a:gd name="connsiteY4" fmla="*/ 0 h 2968735"/>
              <a:gd name="connsiteX0" fmla="*/ 0 w 4777694"/>
              <a:gd name="connsiteY0" fmla="*/ 0 h 2968735"/>
              <a:gd name="connsiteX1" fmla="*/ 3996644 w 4777694"/>
              <a:gd name="connsiteY1" fmla="*/ 622300 h 2968735"/>
              <a:gd name="connsiteX2" fmla="*/ 4777694 w 4777694"/>
              <a:gd name="connsiteY2" fmla="*/ 2968735 h 2968735"/>
              <a:gd name="connsiteX3" fmla="*/ 0 w 4777694"/>
              <a:gd name="connsiteY3" fmla="*/ 2968735 h 2968735"/>
              <a:gd name="connsiteX4" fmla="*/ 0 w 4777694"/>
              <a:gd name="connsiteY4" fmla="*/ 0 h 2968735"/>
              <a:gd name="connsiteX0" fmla="*/ 0 w 3996644"/>
              <a:gd name="connsiteY0" fmla="*/ 0 h 2968735"/>
              <a:gd name="connsiteX1" fmla="*/ 3996644 w 3996644"/>
              <a:gd name="connsiteY1" fmla="*/ 622300 h 2968735"/>
              <a:gd name="connsiteX2" fmla="*/ 3609294 w 3996644"/>
              <a:gd name="connsiteY2" fmla="*/ 1825735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41610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54310 h 2968735"/>
              <a:gd name="connsiteX3" fmla="*/ 0 w 3996644"/>
              <a:gd name="connsiteY3" fmla="*/ 2968735 h 2968735"/>
              <a:gd name="connsiteX4" fmla="*/ 0 w 3996644"/>
              <a:gd name="connsiteY4" fmla="*/ 0 h 2968735"/>
              <a:gd name="connsiteX0" fmla="*/ 0 w 3996644"/>
              <a:gd name="connsiteY0" fmla="*/ 0 h 2133710"/>
              <a:gd name="connsiteX1" fmla="*/ 3996644 w 3996644"/>
              <a:gd name="connsiteY1" fmla="*/ 622300 h 2133710"/>
              <a:gd name="connsiteX2" fmla="*/ 3996644 w 3996644"/>
              <a:gd name="connsiteY2" fmla="*/ 1854310 h 2133710"/>
              <a:gd name="connsiteX3" fmla="*/ 63500 w 3996644"/>
              <a:gd name="connsiteY3" fmla="*/ 2133710 h 2133710"/>
              <a:gd name="connsiteX4" fmla="*/ 0 w 3996644"/>
              <a:gd name="connsiteY4" fmla="*/ 0 h 2133710"/>
              <a:gd name="connsiteX0" fmla="*/ 0 w 3996644"/>
              <a:gd name="connsiteY0" fmla="*/ 0 h 2467085"/>
              <a:gd name="connsiteX1" fmla="*/ 3996644 w 3996644"/>
              <a:gd name="connsiteY1" fmla="*/ 622300 h 2467085"/>
              <a:gd name="connsiteX2" fmla="*/ 3996644 w 3996644"/>
              <a:gd name="connsiteY2" fmla="*/ 1854310 h 2467085"/>
              <a:gd name="connsiteX3" fmla="*/ 6350 w 3996644"/>
              <a:gd name="connsiteY3" fmla="*/ 2467085 h 2467085"/>
              <a:gd name="connsiteX4" fmla="*/ 0 w 3996644"/>
              <a:gd name="connsiteY4" fmla="*/ 0 h 246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4" h="2467085">
                <a:moveTo>
                  <a:pt x="0" y="0"/>
                </a:moveTo>
                <a:lnTo>
                  <a:pt x="3996644" y="622300"/>
                </a:lnTo>
                <a:lnTo>
                  <a:pt x="3996644" y="1854310"/>
                </a:lnTo>
                <a:lnTo>
                  <a:pt x="6350" y="2467085"/>
                </a:lnTo>
                <a:cubicBezTo>
                  <a:pt x="4233" y="1644723"/>
                  <a:pt x="2117" y="822362"/>
                  <a:pt x="0" y="0"/>
                </a:cubicBezTo>
                <a:close/>
              </a:path>
            </a:pathLst>
          </a:custGeom>
          <a:gradFill>
            <a:gsLst>
              <a:gs pos="0">
                <a:srgbClr val="920962"/>
              </a:gs>
              <a:gs pos="38000">
                <a:srgbClr val="920962"/>
              </a:gs>
              <a:gs pos="100000">
                <a:srgbClr val="9E0466"/>
              </a:gs>
            </a:gsLst>
            <a:lin ang="0" scaled="0"/>
          </a:gradFill>
        </p:spPr>
        <p:txBody>
          <a:bodyPr wrap="square" anchor="ctr">
            <a:noAutofit/>
          </a:bodyPr>
          <a:lstStyle>
            <a:lvl1pPr algn="ctr">
              <a:lnSpc>
                <a:spcPct val="101000"/>
              </a:lnSpc>
              <a:spcBef>
                <a:spcPts val="0"/>
              </a:spcBef>
              <a:spcAft>
                <a:spcPts val="0"/>
              </a:spcAft>
              <a:defRPr sz="3375">
                <a:solidFill>
                  <a:schemeClr val="bg1"/>
                </a:solidFill>
                <a:latin typeface="+mj-lt"/>
              </a:defRPr>
            </a:lvl1pPr>
            <a:lvl2pPr marL="0">
              <a:lnSpc>
                <a:spcPct val="101000"/>
              </a:lnSpc>
              <a:spcBef>
                <a:spcPts val="0"/>
              </a:spcBef>
              <a:spcAft>
                <a:spcPts val="0"/>
              </a:spcAft>
              <a:defRPr sz="2250">
                <a:solidFill>
                  <a:srgbClr val="800064"/>
                </a:solidFill>
                <a:latin typeface="+mj-lt"/>
              </a:defRPr>
            </a:lvl2pPr>
            <a:lvl3pPr>
              <a:defRPr sz="1500"/>
            </a:lvl3pPr>
          </a:lstStyle>
          <a:p>
            <a:pPr lvl="0"/>
            <a:r>
              <a:rPr lang="fr-FR"/>
              <a:t>2022</a:t>
            </a:r>
          </a:p>
        </p:txBody>
      </p:sp>
      <p:sp>
        <p:nvSpPr>
          <p:cNvPr id="21" name="Espace réservé du texte 20">
            <a:extLst>
              <a:ext uri="{FF2B5EF4-FFF2-40B4-BE49-F238E27FC236}">
                <a16:creationId xmlns:a16="http://schemas.microsoft.com/office/drawing/2014/main" id="{A6D85CD7-0F67-CFE6-937E-3E9E53F473FE}"/>
              </a:ext>
            </a:extLst>
          </p:cNvPr>
          <p:cNvSpPr>
            <a:spLocks noGrp="1"/>
          </p:cNvSpPr>
          <p:nvPr>
            <p:ph type="body" sz="quarter" idx="25" hasCustomPrompt="1"/>
          </p:nvPr>
        </p:nvSpPr>
        <p:spPr>
          <a:xfrm>
            <a:off x="4876547" y="1728936"/>
            <a:ext cx="1499523" cy="925157"/>
          </a:xfrm>
          <a:custGeom>
            <a:avLst/>
            <a:gdLst>
              <a:gd name="connsiteX0" fmla="*/ 0 w 4777694"/>
              <a:gd name="connsiteY0" fmla="*/ 0 h 2968735"/>
              <a:gd name="connsiteX1" fmla="*/ 4777694 w 4777694"/>
              <a:gd name="connsiteY1" fmla="*/ 0 h 2968735"/>
              <a:gd name="connsiteX2" fmla="*/ 4777694 w 4777694"/>
              <a:gd name="connsiteY2" fmla="*/ 2968735 h 2968735"/>
              <a:gd name="connsiteX3" fmla="*/ 0 w 4777694"/>
              <a:gd name="connsiteY3" fmla="*/ 2968735 h 2968735"/>
              <a:gd name="connsiteX0" fmla="*/ 0 w 4777694"/>
              <a:gd name="connsiteY0" fmla="*/ 0 h 2968735"/>
              <a:gd name="connsiteX1" fmla="*/ 3279094 w 4777694"/>
              <a:gd name="connsiteY1" fmla="*/ 981075 h 2968735"/>
              <a:gd name="connsiteX2" fmla="*/ 4777694 w 4777694"/>
              <a:gd name="connsiteY2" fmla="*/ 2968735 h 2968735"/>
              <a:gd name="connsiteX3" fmla="*/ 0 w 4777694"/>
              <a:gd name="connsiteY3" fmla="*/ 2968735 h 2968735"/>
              <a:gd name="connsiteX4" fmla="*/ 0 w 4777694"/>
              <a:gd name="connsiteY4" fmla="*/ 0 h 2968735"/>
              <a:gd name="connsiteX0" fmla="*/ 0 w 4777694"/>
              <a:gd name="connsiteY0" fmla="*/ 0 h 2968735"/>
              <a:gd name="connsiteX1" fmla="*/ 3996644 w 4777694"/>
              <a:gd name="connsiteY1" fmla="*/ 622300 h 2968735"/>
              <a:gd name="connsiteX2" fmla="*/ 4777694 w 4777694"/>
              <a:gd name="connsiteY2" fmla="*/ 2968735 h 2968735"/>
              <a:gd name="connsiteX3" fmla="*/ 0 w 4777694"/>
              <a:gd name="connsiteY3" fmla="*/ 2968735 h 2968735"/>
              <a:gd name="connsiteX4" fmla="*/ 0 w 4777694"/>
              <a:gd name="connsiteY4" fmla="*/ 0 h 2968735"/>
              <a:gd name="connsiteX0" fmla="*/ 0 w 3996644"/>
              <a:gd name="connsiteY0" fmla="*/ 0 h 2968735"/>
              <a:gd name="connsiteX1" fmla="*/ 3996644 w 3996644"/>
              <a:gd name="connsiteY1" fmla="*/ 622300 h 2968735"/>
              <a:gd name="connsiteX2" fmla="*/ 3609294 w 3996644"/>
              <a:gd name="connsiteY2" fmla="*/ 1825735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41610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54310 h 2968735"/>
              <a:gd name="connsiteX3" fmla="*/ 0 w 3996644"/>
              <a:gd name="connsiteY3" fmla="*/ 2968735 h 2968735"/>
              <a:gd name="connsiteX4" fmla="*/ 0 w 3996644"/>
              <a:gd name="connsiteY4" fmla="*/ 0 h 2968735"/>
              <a:gd name="connsiteX0" fmla="*/ 0 w 3996644"/>
              <a:gd name="connsiteY0" fmla="*/ 0 h 2133710"/>
              <a:gd name="connsiteX1" fmla="*/ 3996644 w 3996644"/>
              <a:gd name="connsiteY1" fmla="*/ 622300 h 2133710"/>
              <a:gd name="connsiteX2" fmla="*/ 3996644 w 3996644"/>
              <a:gd name="connsiteY2" fmla="*/ 1854310 h 2133710"/>
              <a:gd name="connsiteX3" fmla="*/ 63500 w 3996644"/>
              <a:gd name="connsiteY3" fmla="*/ 2133710 h 2133710"/>
              <a:gd name="connsiteX4" fmla="*/ 0 w 3996644"/>
              <a:gd name="connsiteY4" fmla="*/ 0 h 2133710"/>
              <a:gd name="connsiteX0" fmla="*/ 0 w 3996644"/>
              <a:gd name="connsiteY0" fmla="*/ 0 h 2467085"/>
              <a:gd name="connsiteX1" fmla="*/ 3996644 w 3996644"/>
              <a:gd name="connsiteY1" fmla="*/ 622300 h 2467085"/>
              <a:gd name="connsiteX2" fmla="*/ 3996644 w 3996644"/>
              <a:gd name="connsiteY2" fmla="*/ 1854310 h 2467085"/>
              <a:gd name="connsiteX3" fmla="*/ 6350 w 3996644"/>
              <a:gd name="connsiteY3" fmla="*/ 2467085 h 2467085"/>
              <a:gd name="connsiteX4" fmla="*/ 0 w 3996644"/>
              <a:gd name="connsiteY4" fmla="*/ 0 h 246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4" h="2467085">
                <a:moveTo>
                  <a:pt x="0" y="0"/>
                </a:moveTo>
                <a:lnTo>
                  <a:pt x="3996644" y="622300"/>
                </a:lnTo>
                <a:lnTo>
                  <a:pt x="3996644" y="1854310"/>
                </a:lnTo>
                <a:lnTo>
                  <a:pt x="6350" y="2467085"/>
                </a:lnTo>
                <a:cubicBezTo>
                  <a:pt x="4233" y="1644723"/>
                  <a:pt x="2117" y="822362"/>
                  <a:pt x="0" y="0"/>
                </a:cubicBezTo>
                <a:close/>
              </a:path>
            </a:pathLst>
          </a:custGeom>
          <a:gradFill>
            <a:gsLst>
              <a:gs pos="0">
                <a:srgbClr val="A40265"/>
              </a:gs>
              <a:gs pos="33000">
                <a:srgbClr val="A40265"/>
              </a:gs>
              <a:gs pos="100000">
                <a:srgbClr val="B00065"/>
              </a:gs>
            </a:gsLst>
            <a:lin ang="0" scaled="0"/>
          </a:gradFill>
        </p:spPr>
        <p:txBody>
          <a:bodyPr wrap="square" anchor="ctr">
            <a:noAutofit/>
          </a:bodyPr>
          <a:lstStyle>
            <a:lvl1pPr algn="ctr">
              <a:lnSpc>
                <a:spcPct val="101000"/>
              </a:lnSpc>
              <a:spcBef>
                <a:spcPts val="0"/>
              </a:spcBef>
              <a:spcAft>
                <a:spcPts val="0"/>
              </a:spcAft>
              <a:defRPr sz="3375">
                <a:solidFill>
                  <a:schemeClr val="bg1"/>
                </a:solidFill>
                <a:latin typeface="+mj-lt"/>
              </a:defRPr>
            </a:lvl1pPr>
            <a:lvl2pPr marL="0">
              <a:lnSpc>
                <a:spcPct val="101000"/>
              </a:lnSpc>
              <a:spcBef>
                <a:spcPts val="0"/>
              </a:spcBef>
              <a:spcAft>
                <a:spcPts val="0"/>
              </a:spcAft>
              <a:defRPr sz="2250">
                <a:solidFill>
                  <a:srgbClr val="800064"/>
                </a:solidFill>
                <a:latin typeface="+mj-lt"/>
              </a:defRPr>
            </a:lvl2pPr>
            <a:lvl3pPr>
              <a:defRPr sz="1500"/>
            </a:lvl3pPr>
          </a:lstStyle>
          <a:p>
            <a:pPr lvl="0"/>
            <a:r>
              <a:rPr lang="fr-FR"/>
              <a:t>2023</a:t>
            </a:r>
          </a:p>
        </p:txBody>
      </p:sp>
      <p:sp>
        <p:nvSpPr>
          <p:cNvPr id="22" name="Espace réservé du texte 21">
            <a:extLst>
              <a:ext uri="{FF2B5EF4-FFF2-40B4-BE49-F238E27FC236}">
                <a16:creationId xmlns:a16="http://schemas.microsoft.com/office/drawing/2014/main" id="{1D90E109-53DF-F95D-CF3C-E37FD439E0C0}"/>
              </a:ext>
            </a:extLst>
          </p:cNvPr>
          <p:cNvSpPr>
            <a:spLocks noGrp="1"/>
          </p:cNvSpPr>
          <p:nvPr>
            <p:ph type="body" sz="quarter" idx="26" hasCustomPrompt="1"/>
          </p:nvPr>
        </p:nvSpPr>
        <p:spPr>
          <a:xfrm>
            <a:off x="6961340" y="1728936"/>
            <a:ext cx="1499523" cy="925157"/>
          </a:xfrm>
          <a:custGeom>
            <a:avLst/>
            <a:gdLst>
              <a:gd name="connsiteX0" fmla="*/ 0 w 4777694"/>
              <a:gd name="connsiteY0" fmla="*/ 0 h 2968735"/>
              <a:gd name="connsiteX1" fmla="*/ 4777694 w 4777694"/>
              <a:gd name="connsiteY1" fmla="*/ 0 h 2968735"/>
              <a:gd name="connsiteX2" fmla="*/ 4777694 w 4777694"/>
              <a:gd name="connsiteY2" fmla="*/ 2968735 h 2968735"/>
              <a:gd name="connsiteX3" fmla="*/ 0 w 4777694"/>
              <a:gd name="connsiteY3" fmla="*/ 2968735 h 2968735"/>
              <a:gd name="connsiteX0" fmla="*/ 0 w 4777694"/>
              <a:gd name="connsiteY0" fmla="*/ 0 h 2968735"/>
              <a:gd name="connsiteX1" fmla="*/ 3279094 w 4777694"/>
              <a:gd name="connsiteY1" fmla="*/ 981075 h 2968735"/>
              <a:gd name="connsiteX2" fmla="*/ 4777694 w 4777694"/>
              <a:gd name="connsiteY2" fmla="*/ 2968735 h 2968735"/>
              <a:gd name="connsiteX3" fmla="*/ 0 w 4777694"/>
              <a:gd name="connsiteY3" fmla="*/ 2968735 h 2968735"/>
              <a:gd name="connsiteX4" fmla="*/ 0 w 4777694"/>
              <a:gd name="connsiteY4" fmla="*/ 0 h 2968735"/>
              <a:gd name="connsiteX0" fmla="*/ 0 w 4777694"/>
              <a:gd name="connsiteY0" fmla="*/ 0 h 2968735"/>
              <a:gd name="connsiteX1" fmla="*/ 3996644 w 4777694"/>
              <a:gd name="connsiteY1" fmla="*/ 622300 h 2968735"/>
              <a:gd name="connsiteX2" fmla="*/ 4777694 w 4777694"/>
              <a:gd name="connsiteY2" fmla="*/ 2968735 h 2968735"/>
              <a:gd name="connsiteX3" fmla="*/ 0 w 4777694"/>
              <a:gd name="connsiteY3" fmla="*/ 2968735 h 2968735"/>
              <a:gd name="connsiteX4" fmla="*/ 0 w 4777694"/>
              <a:gd name="connsiteY4" fmla="*/ 0 h 2968735"/>
              <a:gd name="connsiteX0" fmla="*/ 0 w 3996644"/>
              <a:gd name="connsiteY0" fmla="*/ 0 h 2968735"/>
              <a:gd name="connsiteX1" fmla="*/ 3996644 w 3996644"/>
              <a:gd name="connsiteY1" fmla="*/ 622300 h 2968735"/>
              <a:gd name="connsiteX2" fmla="*/ 3609294 w 3996644"/>
              <a:gd name="connsiteY2" fmla="*/ 1825735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41610 h 2968735"/>
              <a:gd name="connsiteX3" fmla="*/ 0 w 3996644"/>
              <a:gd name="connsiteY3" fmla="*/ 2968735 h 2968735"/>
              <a:gd name="connsiteX4" fmla="*/ 0 w 3996644"/>
              <a:gd name="connsiteY4" fmla="*/ 0 h 2968735"/>
              <a:gd name="connsiteX0" fmla="*/ 0 w 3996644"/>
              <a:gd name="connsiteY0" fmla="*/ 0 h 2968735"/>
              <a:gd name="connsiteX1" fmla="*/ 3996644 w 3996644"/>
              <a:gd name="connsiteY1" fmla="*/ 622300 h 2968735"/>
              <a:gd name="connsiteX2" fmla="*/ 3996644 w 3996644"/>
              <a:gd name="connsiteY2" fmla="*/ 1854310 h 2968735"/>
              <a:gd name="connsiteX3" fmla="*/ 0 w 3996644"/>
              <a:gd name="connsiteY3" fmla="*/ 2968735 h 2968735"/>
              <a:gd name="connsiteX4" fmla="*/ 0 w 3996644"/>
              <a:gd name="connsiteY4" fmla="*/ 0 h 2968735"/>
              <a:gd name="connsiteX0" fmla="*/ 0 w 3996644"/>
              <a:gd name="connsiteY0" fmla="*/ 0 h 2133710"/>
              <a:gd name="connsiteX1" fmla="*/ 3996644 w 3996644"/>
              <a:gd name="connsiteY1" fmla="*/ 622300 h 2133710"/>
              <a:gd name="connsiteX2" fmla="*/ 3996644 w 3996644"/>
              <a:gd name="connsiteY2" fmla="*/ 1854310 h 2133710"/>
              <a:gd name="connsiteX3" fmla="*/ 63500 w 3996644"/>
              <a:gd name="connsiteY3" fmla="*/ 2133710 h 2133710"/>
              <a:gd name="connsiteX4" fmla="*/ 0 w 3996644"/>
              <a:gd name="connsiteY4" fmla="*/ 0 h 2133710"/>
              <a:gd name="connsiteX0" fmla="*/ 0 w 3996644"/>
              <a:gd name="connsiteY0" fmla="*/ 0 h 2467085"/>
              <a:gd name="connsiteX1" fmla="*/ 3996644 w 3996644"/>
              <a:gd name="connsiteY1" fmla="*/ 622300 h 2467085"/>
              <a:gd name="connsiteX2" fmla="*/ 3996644 w 3996644"/>
              <a:gd name="connsiteY2" fmla="*/ 1854310 h 2467085"/>
              <a:gd name="connsiteX3" fmla="*/ 6350 w 3996644"/>
              <a:gd name="connsiteY3" fmla="*/ 2467085 h 2467085"/>
              <a:gd name="connsiteX4" fmla="*/ 0 w 3996644"/>
              <a:gd name="connsiteY4" fmla="*/ 0 h 2467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6644" h="2467085">
                <a:moveTo>
                  <a:pt x="0" y="0"/>
                </a:moveTo>
                <a:lnTo>
                  <a:pt x="3996644" y="622300"/>
                </a:lnTo>
                <a:lnTo>
                  <a:pt x="3996644" y="1854310"/>
                </a:lnTo>
                <a:lnTo>
                  <a:pt x="6350" y="2467085"/>
                </a:lnTo>
                <a:cubicBezTo>
                  <a:pt x="4233" y="1644723"/>
                  <a:pt x="2117" y="822362"/>
                  <a:pt x="0" y="0"/>
                </a:cubicBezTo>
                <a:close/>
              </a:path>
            </a:pathLst>
          </a:custGeom>
          <a:gradFill>
            <a:gsLst>
              <a:gs pos="0">
                <a:srgbClr val="B60065"/>
              </a:gs>
              <a:gs pos="33000">
                <a:srgbClr val="B60065"/>
              </a:gs>
              <a:gs pos="100000">
                <a:srgbClr val="C30066"/>
              </a:gs>
            </a:gsLst>
            <a:lin ang="0" scaled="0"/>
          </a:gradFill>
        </p:spPr>
        <p:txBody>
          <a:bodyPr wrap="square" anchor="ctr">
            <a:noAutofit/>
          </a:bodyPr>
          <a:lstStyle>
            <a:lvl1pPr algn="ctr">
              <a:lnSpc>
                <a:spcPct val="101000"/>
              </a:lnSpc>
              <a:spcBef>
                <a:spcPts val="0"/>
              </a:spcBef>
              <a:spcAft>
                <a:spcPts val="0"/>
              </a:spcAft>
              <a:defRPr sz="3375">
                <a:solidFill>
                  <a:schemeClr val="bg1"/>
                </a:solidFill>
                <a:latin typeface="+mj-lt"/>
              </a:defRPr>
            </a:lvl1pPr>
            <a:lvl2pPr marL="0">
              <a:lnSpc>
                <a:spcPct val="101000"/>
              </a:lnSpc>
              <a:spcBef>
                <a:spcPts val="0"/>
              </a:spcBef>
              <a:spcAft>
                <a:spcPts val="0"/>
              </a:spcAft>
              <a:defRPr sz="2250">
                <a:solidFill>
                  <a:srgbClr val="800064"/>
                </a:solidFill>
                <a:latin typeface="+mj-lt"/>
              </a:defRPr>
            </a:lvl2pPr>
            <a:lvl3pPr>
              <a:defRPr sz="1500"/>
            </a:lvl3pPr>
          </a:lstStyle>
          <a:p>
            <a:pPr lvl="0"/>
            <a:r>
              <a:rPr lang="fr-FR"/>
              <a:t>2023</a:t>
            </a:r>
          </a:p>
        </p:txBody>
      </p:sp>
      <p:sp>
        <p:nvSpPr>
          <p:cNvPr id="23" name="Espace réservé du texte 15">
            <a:extLst>
              <a:ext uri="{FF2B5EF4-FFF2-40B4-BE49-F238E27FC236}">
                <a16:creationId xmlns:a16="http://schemas.microsoft.com/office/drawing/2014/main" id="{03DB09FD-7FEB-2375-D766-CAF61FEE5AB9}"/>
              </a:ext>
            </a:extLst>
          </p:cNvPr>
          <p:cNvSpPr>
            <a:spLocks noGrp="1"/>
          </p:cNvSpPr>
          <p:nvPr>
            <p:ph type="body" sz="quarter" idx="27" hasCustomPrompt="1"/>
          </p:nvPr>
        </p:nvSpPr>
        <p:spPr>
          <a:xfrm>
            <a:off x="4987419" y="2788074"/>
            <a:ext cx="1499523" cy="584840"/>
          </a:xfrm>
          <a:prstGeom prst="rect">
            <a:avLst/>
          </a:prstGeom>
        </p:spPr>
        <p:txBody>
          <a:bodyPr wrap="square" numCol="1" spcCol="216000">
            <a:spAutoFit/>
          </a:bodyPr>
          <a:lstStyle>
            <a:lvl1pPr>
              <a:defRPr sz="950">
                <a:solidFill>
                  <a:schemeClr val="tx1"/>
                </a:solidFill>
              </a:defRPr>
            </a:lvl1pPr>
            <a:lvl2pPr marL="0" indent="0">
              <a:buSzPct val="60000"/>
              <a:buFont typeface="Arial" panose="020B0604020202020204" pitchFamily="34" charset="0"/>
              <a:buNone/>
              <a:defRPr sz="938" b="0">
                <a:solidFill>
                  <a:schemeClr val="tx1"/>
                </a:solidFill>
                <a:latin typeface="+mj-lt"/>
              </a:defRPr>
            </a:lvl2pPr>
            <a:lvl3pPr>
              <a:defRPr sz="938">
                <a:solidFill>
                  <a:srgbClr val="7AB327"/>
                </a:solidFill>
              </a:defRPr>
            </a:lvl3pPr>
          </a:lstStyle>
          <a:p>
            <a:pPr lvl="0"/>
            <a:r>
              <a:rPr lang="pt-BR" dirty="0" err="1"/>
              <a:t>Batarior</a:t>
            </a:r>
            <a:r>
              <a:rPr lang="pt-BR" dirty="0"/>
              <a:t> </a:t>
            </a:r>
            <a:r>
              <a:rPr lang="pt-BR" dirty="0" err="1"/>
              <a:t>idiem</a:t>
            </a:r>
            <a:endParaRPr lang="pt-BR" dirty="0"/>
          </a:p>
          <a:p>
            <a:pPr lvl="0"/>
            <a:r>
              <a:rPr lang="pt-BR" dirty="0" err="1"/>
              <a:t>pris</a:t>
            </a:r>
            <a:r>
              <a:rPr lang="pt-BR" dirty="0"/>
              <a:t>, </a:t>
            </a:r>
            <a:r>
              <a:rPr lang="pt-BR" dirty="0" err="1"/>
              <a:t>nox</a:t>
            </a:r>
            <a:r>
              <a:rPr lang="pt-BR" dirty="0"/>
              <a:t> num, num,</a:t>
            </a:r>
          </a:p>
          <a:p>
            <a:pPr lvl="0"/>
            <a:r>
              <a:rPr lang="pt-BR" dirty="0" err="1"/>
              <a:t>consimo</a:t>
            </a:r>
            <a:r>
              <a:rPr lang="pt-BR" dirty="0"/>
              <a:t> musa o </a:t>
            </a:r>
            <a:r>
              <a:rPr lang="pt-BR" dirty="0" err="1"/>
              <a:t>eti</a:t>
            </a:r>
            <a:r>
              <a:rPr lang="pt-BR" dirty="0"/>
              <a:t>,</a:t>
            </a:r>
          </a:p>
          <a:p>
            <a:pPr lvl="0"/>
            <a:r>
              <a:rPr lang="pt-BR" dirty="0" err="1"/>
              <a:t>eliculi</a:t>
            </a:r>
            <a:r>
              <a:rPr lang="pt-BR" dirty="0"/>
              <a:t> </a:t>
            </a:r>
            <a:r>
              <a:rPr lang="pt-BR" dirty="0" err="1"/>
              <a:t>ciesse</a:t>
            </a:r>
            <a:r>
              <a:rPr lang="pt-BR" dirty="0"/>
              <a:t> tam.</a:t>
            </a:r>
            <a:endParaRPr lang="fr-FR" dirty="0"/>
          </a:p>
        </p:txBody>
      </p:sp>
      <p:sp>
        <p:nvSpPr>
          <p:cNvPr id="24" name="Espace réservé du texte 15">
            <a:extLst>
              <a:ext uri="{FF2B5EF4-FFF2-40B4-BE49-F238E27FC236}">
                <a16:creationId xmlns:a16="http://schemas.microsoft.com/office/drawing/2014/main" id="{65557E40-32DD-93C3-4460-672080DDB84B}"/>
              </a:ext>
            </a:extLst>
          </p:cNvPr>
          <p:cNvSpPr>
            <a:spLocks noGrp="1"/>
          </p:cNvSpPr>
          <p:nvPr>
            <p:ph type="body" sz="quarter" idx="28" hasCustomPrompt="1"/>
          </p:nvPr>
        </p:nvSpPr>
        <p:spPr>
          <a:xfrm>
            <a:off x="2909129" y="2788073"/>
            <a:ext cx="1499523" cy="437171"/>
          </a:xfrm>
          <a:prstGeom prst="rect">
            <a:avLst/>
          </a:prstGeom>
        </p:spPr>
        <p:txBody>
          <a:bodyPr wrap="square" numCol="1" spcCol="216000">
            <a:spAutoFit/>
          </a:bodyPr>
          <a:lstStyle>
            <a:lvl1pPr>
              <a:defRPr sz="950">
                <a:solidFill>
                  <a:schemeClr val="tx1"/>
                </a:solidFill>
              </a:defRPr>
            </a:lvl1pPr>
            <a:lvl2pPr marL="0" indent="0">
              <a:buSzPct val="60000"/>
              <a:buFont typeface="Arial" panose="020B0604020202020204" pitchFamily="34" charset="0"/>
              <a:buNone/>
              <a:defRPr sz="938" b="0">
                <a:solidFill>
                  <a:schemeClr val="tx1"/>
                </a:solidFill>
                <a:latin typeface="+mj-lt"/>
              </a:defRPr>
            </a:lvl2pPr>
            <a:lvl3pPr>
              <a:defRPr sz="938">
                <a:solidFill>
                  <a:srgbClr val="7AB327"/>
                </a:solidFill>
              </a:defRPr>
            </a:lvl3pPr>
          </a:lstStyle>
          <a:p>
            <a:pPr lvl="0"/>
            <a:r>
              <a:rPr lang="fr-FR" dirty="0" err="1"/>
              <a:t>Antiur</a:t>
            </a:r>
            <a:r>
              <a:rPr lang="fr-FR" dirty="0"/>
              <a:t> </a:t>
            </a:r>
            <a:r>
              <a:rPr lang="fr-FR" dirty="0" err="1"/>
              <a:t>atissi</a:t>
            </a:r>
            <a:r>
              <a:rPr lang="fr-FR" dirty="0"/>
              <a:t> set,</a:t>
            </a:r>
          </a:p>
          <a:p>
            <a:pPr lvl="0"/>
            <a:r>
              <a:rPr lang="fr-FR" dirty="0" err="1"/>
              <a:t>doluptas</a:t>
            </a:r>
            <a:r>
              <a:rPr lang="fr-FR" dirty="0"/>
              <a:t> arum </a:t>
            </a:r>
            <a:r>
              <a:rPr lang="fr-FR" dirty="0" err="1"/>
              <a:t>lorem</a:t>
            </a:r>
            <a:endParaRPr lang="fr-FR" dirty="0"/>
          </a:p>
          <a:p>
            <a:pPr lvl="0"/>
            <a:r>
              <a:rPr lang="fr-FR" dirty="0"/>
              <a:t>ipsum </a:t>
            </a:r>
            <a:r>
              <a:rPr lang="fr-FR" dirty="0" err="1"/>
              <a:t>idebit</a:t>
            </a:r>
            <a:r>
              <a:rPr lang="fr-FR" dirty="0"/>
              <a:t>.</a:t>
            </a:r>
          </a:p>
        </p:txBody>
      </p:sp>
      <p:sp>
        <p:nvSpPr>
          <p:cNvPr id="25" name="Espace réservé du texte 15">
            <a:extLst>
              <a:ext uri="{FF2B5EF4-FFF2-40B4-BE49-F238E27FC236}">
                <a16:creationId xmlns:a16="http://schemas.microsoft.com/office/drawing/2014/main" id="{2227E99B-A6CD-7EDA-2713-41787584E24C}"/>
              </a:ext>
            </a:extLst>
          </p:cNvPr>
          <p:cNvSpPr>
            <a:spLocks noGrp="1"/>
          </p:cNvSpPr>
          <p:nvPr>
            <p:ph type="body" sz="quarter" idx="29" hasCustomPrompt="1"/>
          </p:nvPr>
        </p:nvSpPr>
        <p:spPr>
          <a:xfrm>
            <a:off x="7067582" y="2788074"/>
            <a:ext cx="1499523" cy="289503"/>
          </a:xfrm>
          <a:prstGeom prst="rect">
            <a:avLst/>
          </a:prstGeom>
        </p:spPr>
        <p:txBody>
          <a:bodyPr wrap="square" numCol="1" spcCol="216000">
            <a:spAutoFit/>
          </a:bodyPr>
          <a:lstStyle>
            <a:lvl1pPr>
              <a:defRPr sz="950">
                <a:solidFill>
                  <a:schemeClr val="tx1"/>
                </a:solidFill>
              </a:defRPr>
            </a:lvl1pPr>
            <a:lvl2pPr marL="0" indent="0">
              <a:buSzPct val="60000"/>
              <a:buFont typeface="Arial" panose="020B0604020202020204" pitchFamily="34" charset="0"/>
              <a:buNone/>
              <a:defRPr sz="938" b="0">
                <a:solidFill>
                  <a:schemeClr val="tx1"/>
                </a:solidFill>
                <a:latin typeface="+mj-lt"/>
              </a:defRPr>
            </a:lvl2pPr>
            <a:lvl3pPr>
              <a:defRPr sz="938">
                <a:solidFill>
                  <a:srgbClr val="7AB327"/>
                </a:solidFill>
              </a:defRPr>
            </a:lvl3pPr>
          </a:lstStyle>
          <a:p>
            <a:pPr lvl="0"/>
            <a:r>
              <a:rPr lang="pt-BR" dirty="0" err="1"/>
              <a:t>Doluptas</a:t>
            </a:r>
            <a:r>
              <a:rPr lang="pt-BR" dirty="0"/>
              <a:t> </a:t>
            </a:r>
            <a:r>
              <a:rPr lang="pt-BR" dirty="0" err="1"/>
              <a:t>arum</a:t>
            </a:r>
            <a:r>
              <a:rPr lang="pt-BR" dirty="0"/>
              <a:t> </a:t>
            </a:r>
            <a:r>
              <a:rPr lang="pt-BR" dirty="0" err="1"/>
              <a:t>lorem</a:t>
            </a:r>
            <a:endParaRPr lang="pt-BR" dirty="0"/>
          </a:p>
          <a:p>
            <a:pPr lvl="0"/>
            <a:r>
              <a:rPr lang="pt-BR" dirty="0"/>
              <a:t>ipsum </a:t>
            </a:r>
            <a:r>
              <a:rPr lang="pt-BR" dirty="0" err="1"/>
              <a:t>idebit</a:t>
            </a:r>
            <a:r>
              <a:rPr lang="pt-BR" dirty="0"/>
              <a:t>.</a:t>
            </a:r>
            <a:endParaRPr lang="fr-FR" dirty="0"/>
          </a:p>
        </p:txBody>
      </p:sp>
      <p:sp>
        <p:nvSpPr>
          <p:cNvPr id="6" name="Espace réservé du texte 11">
            <a:extLst>
              <a:ext uri="{FF2B5EF4-FFF2-40B4-BE49-F238E27FC236}">
                <a16:creationId xmlns:a16="http://schemas.microsoft.com/office/drawing/2014/main" id="{7552FDDA-4918-8756-50BE-A466AD63C32A}"/>
              </a:ext>
            </a:extLst>
          </p:cNvPr>
          <p:cNvSpPr>
            <a:spLocks noGrp="1"/>
          </p:cNvSpPr>
          <p:nvPr>
            <p:ph type="body" sz="quarter" idx="30" hasCustomPrompt="1"/>
          </p:nvPr>
        </p:nvSpPr>
        <p:spPr>
          <a:xfrm>
            <a:off x="478880" y="424529"/>
            <a:ext cx="8186239" cy="560603"/>
          </a:xfrm>
          <a:prstGeom prst="rect">
            <a:avLst/>
          </a:prstGeom>
        </p:spPr>
        <p:txBody>
          <a:bodyPr/>
          <a:lstStyle>
            <a:lvl1pPr>
              <a:defRPr lang="fr-FR" sz="2300" kern="1200" dirty="0" smtClean="0">
                <a:solidFill>
                  <a:srgbClr val="800064"/>
                </a:solidFill>
                <a:latin typeface="+mj-lt"/>
                <a:ea typeface="+mn-ea"/>
                <a:cs typeface="+mn-cs"/>
              </a:defRPr>
            </a:lvl1pPr>
            <a:lvl2pPr marL="6350" indent="0">
              <a:lnSpc>
                <a:spcPct val="88000"/>
              </a:lnSpc>
              <a:tabLst/>
              <a:defRPr lang="fr-FR" sz="1500" kern="1200" dirty="0" smtClean="0">
                <a:solidFill>
                  <a:srgbClr val="800064"/>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Tree>
    <p:extLst>
      <p:ext uri="{BB962C8B-B14F-4D97-AF65-F5344CB8AC3E}">
        <p14:creationId xmlns:p14="http://schemas.microsoft.com/office/powerpoint/2010/main" val="119836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lannin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D7CBE045-F649-8346-941B-A186F643AEB5}"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6" name="Espace réservé du texte 11">
            <a:extLst>
              <a:ext uri="{FF2B5EF4-FFF2-40B4-BE49-F238E27FC236}">
                <a16:creationId xmlns:a16="http://schemas.microsoft.com/office/drawing/2014/main" id="{7552FDDA-4918-8756-50BE-A466AD63C32A}"/>
              </a:ext>
            </a:extLst>
          </p:cNvPr>
          <p:cNvSpPr>
            <a:spLocks noGrp="1"/>
          </p:cNvSpPr>
          <p:nvPr>
            <p:ph type="body" sz="quarter" idx="30" hasCustomPrompt="1"/>
          </p:nvPr>
        </p:nvSpPr>
        <p:spPr>
          <a:xfrm>
            <a:off x="478880" y="424529"/>
            <a:ext cx="8186239" cy="560603"/>
          </a:xfrm>
          <a:prstGeom prst="rect">
            <a:avLst/>
          </a:prstGeom>
        </p:spPr>
        <p:txBody>
          <a:bodyPr/>
          <a:lstStyle>
            <a:lvl1pPr>
              <a:defRPr lang="fr-FR" sz="2300" kern="1200" dirty="0" smtClean="0">
                <a:solidFill>
                  <a:srgbClr val="264FC4"/>
                </a:solidFill>
                <a:latin typeface="+mj-lt"/>
                <a:ea typeface="+mn-ea"/>
                <a:cs typeface="+mn-cs"/>
              </a:defRPr>
            </a:lvl1pPr>
            <a:lvl2pPr marL="6350" indent="0">
              <a:lnSpc>
                <a:spcPct val="88000"/>
              </a:lnSpc>
              <a:tabLst/>
              <a:defRPr lang="fr-FR" sz="1500" kern="1200" dirty="0" smtClean="0">
                <a:solidFill>
                  <a:srgbClr val="264FC4"/>
                </a:solidFill>
                <a:latin typeface="Avenir LT Std 35 Light" panose="020B0402020203020204" pitchFamily="34" charset="0"/>
                <a:ea typeface="+mn-ea"/>
                <a:cs typeface="+mn-cs"/>
              </a:defRPr>
            </a:lvl2pPr>
          </a:lstStyle>
          <a:p>
            <a:pPr lvl="0"/>
            <a:r>
              <a:rPr lang="fr-FR" dirty="0"/>
              <a:t>Planning du projet</a:t>
            </a:r>
          </a:p>
          <a:p>
            <a:pPr lvl="1"/>
            <a:r>
              <a:rPr lang="fr-FR" dirty="0"/>
              <a:t>Sous-titre</a:t>
            </a:r>
          </a:p>
        </p:txBody>
      </p:sp>
      <p:sp>
        <p:nvSpPr>
          <p:cNvPr id="7" name="Espace réservé du tableau 6">
            <a:extLst>
              <a:ext uri="{FF2B5EF4-FFF2-40B4-BE49-F238E27FC236}">
                <a16:creationId xmlns:a16="http://schemas.microsoft.com/office/drawing/2014/main" id="{FCDD0DE0-EF2E-DC0E-D186-8B37364E0446}"/>
              </a:ext>
            </a:extLst>
          </p:cNvPr>
          <p:cNvSpPr>
            <a:spLocks noGrp="1"/>
          </p:cNvSpPr>
          <p:nvPr>
            <p:ph type="tbl" sz="quarter" idx="31"/>
          </p:nvPr>
        </p:nvSpPr>
        <p:spPr>
          <a:xfrm>
            <a:off x="478336" y="1152144"/>
            <a:ext cx="8186239" cy="3461897"/>
          </a:xfrm>
        </p:spPr>
        <p:txBody>
          <a:bodyPr/>
          <a:lstStyle/>
          <a:p>
            <a:endParaRPr lang="fr-FR"/>
          </a:p>
        </p:txBody>
      </p:sp>
    </p:spTree>
    <p:extLst>
      <p:ext uri="{BB962C8B-B14F-4D97-AF65-F5344CB8AC3E}">
        <p14:creationId xmlns:p14="http://schemas.microsoft.com/office/powerpoint/2010/main" val="47086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e L">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557BAA90-A38A-1C42-890D-4E30728311BB}"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9" name="Espace réservé du texte 15">
            <a:extLst>
              <a:ext uri="{FF2B5EF4-FFF2-40B4-BE49-F238E27FC236}">
                <a16:creationId xmlns:a16="http://schemas.microsoft.com/office/drawing/2014/main" id="{1732CE59-748F-3A82-3B02-FDF8A19716D7}"/>
              </a:ext>
            </a:extLst>
          </p:cNvPr>
          <p:cNvSpPr>
            <a:spLocks noGrp="1"/>
          </p:cNvSpPr>
          <p:nvPr>
            <p:ph type="body" sz="quarter" idx="22" hasCustomPrompt="1"/>
          </p:nvPr>
        </p:nvSpPr>
        <p:spPr>
          <a:xfrm>
            <a:off x="478881" y="1990756"/>
            <a:ext cx="2377138" cy="1391407"/>
          </a:xfrm>
          <a:prstGeom prst="rect">
            <a:avLst/>
          </a:prstGeom>
        </p:spPr>
        <p:txBody>
          <a:bodyPr wrap="square" numCol="1" spcCol="216000">
            <a:spAutoFit/>
          </a:bodyPr>
          <a:lstStyle>
            <a:lvl1pPr>
              <a:defRPr sz="950">
                <a:solidFill>
                  <a:schemeClr val="tx1"/>
                </a:solidFill>
              </a:defRPr>
            </a:lvl1pPr>
            <a:lvl2pPr marL="0" indent="0">
              <a:lnSpc>
                <a:spcPct val="90000"/>
              </a:lnSpc>
              <a:spcAft>
                <a:spcPts val="0"/>
              </a:spcAft>
              <a:buSzPct val="60000"/>
              <a:buFont typeface="Arial" panose="020B0604020202020204" pitchFamily="34" charset="0"/>
              <a:buNone/>
              <a:defRPr sz="1125" b="0">
                <a:solidFill>
                  <a:srgbClr val="800064"/>
                </a:solidFill>
                <a:latin typeface="Avenir LT Std 35 Light" panose="020B0402020203020204" pitchFamily="34" charset="0"/>
              </a:defRPr>
            </a:lvl2pPr>
            <a:lvl3pPr>
              <a:lnSpc>
                <a:spcPct val="90000"/>
              </a:lnSpc>
              <a:defRPr lang="fr-FR" sz="1500" b="0" kern="1200" smtClean="0">
                <a:solidFill>
                  <a:srgbClr val="800064"/>
                </a:solidFill>
                <a:latin typeface="+mj-lt"/>
                <a:ea typeface="+mn-ea"/>
                <a:cs typeface="+mn-cs"/>
              </a:defRPr>
            </a:lvl3pPr>
          </a:lstStyle>
          <a:p>
            <a:pPr lvl="2"/>
            <a:r>
              <a:rPr lang="fr-FR" dirty="0"/>
              <a:t>Titre 1 </a:t>
            </a:r>
            <a:r>
              <a:rPr lang="fr-FR" dirty="0" err="1"/>
              <a:t>lorem</a:t>
            </a:r>
            <a:r>
              <a:rPr lang="fr-FR" dirty="0"/>
              <a:t> ipsum</a:t>
            </a:r>
          </a:p>
          <a:p>
            <a:pPr lvl="1"/>
            <a:r>
              <a:rPr lang="fr-FR" dirty="0"/>
              <a:t>Sous-titre sur deux ou trois lignes</a:t>
            </a:r>
          </a:p>
          <a:p>
            <a:pPr lvl="0"/>
            <a:endParaRPr lang="fr-FR" dirty="0"/>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endParaRPr lang="fr-FR" dirty="0"/>
          </a:p>
          <a:p>
            <a:pPr lvl="0"/>
            <a:r>
              <a:rPr lang="fr-FR" dirty="0" err="1"/>
              <a:t>tifecru</a:t>
            </a:r>
            <a:r>
              <a:rPr lang="fr-FR" dirty="0"/>
              <a:t> </a:t>
            </a:r>
            <a:r>
              <a:rPr lang="fr-FR" dirty="0" err="1"/>
              <a:t>ncludem</a:t>
            </a:r>
            <a:r>
              <a:rPr lang="fr-FR" dirty="0"/>
              <a:t> </a:t>
            </a:r>
            <a:r>
              <a:rPr lang="fr-FR" dirty="0" err="1"/>
              <a:t>aremper</a:t>
            </a:r>
            <a:r>
              <a:rPr lang="fr-FR" dirty="0"/>
              <a:t> </a:t>
            </a:r>
            <a:r>
              <a:rPr lang="fr-FR" dirty="0" err="1"/>
              <a:t>ionsuperis</a:t>
            </a:r>
            <a:r>
              <a:rPr lang="fr-FR" dirty="0"/>
              <a:t> </a:t>
            </a:r>
            <a:r>
              <a:rPr lang="fr-FR" dirty="0" err="1"/>
              <a:t>publius</a:t>
            </a:r>
            <a:endParaRPr lang="fr-FR" dirty="0"/>
          </a:p>
          <a:p>
            <a:pPr lvl="0"/>
            <a:r>
              <a:rPr lang="fr-FR" dirty="0" err="1"/>
              <a:t>upimis</a:t>
            </a:r>
            <a:r>
              <a:rPr lang="fr-FR" dirty="0"/>
              <a:t>. </a:t>
            </a:r>
            <a:r>
              <a:rPr lang="fr-FR" dirty="0" err="1"/>
              <a:t>Etrae</a:t>
            </a:r>
            <a:r>
              <a:rPr lang="fr-FR" dirty="0"/>
              <a:t> </a:t>
            </a:r>
            <a:r>
              <a:rPr lang="fr-FR" dirty="0" err="1"/>
              <a:t>mordius</a:t>
            </a:r>
            <a:r>
              <a:rPr lang="fr-FR" dirty="0"/>
              <a:t> </a:t>
            </a:r>
            <a:r>
              <a:rPr lang="fr-FR" dirty="0" err="1"/>
              <a:t>omnimis</a:t>
            </a:r>
            <a:r>
              <a:rPr lang="fr-FR" dirty="0"/>
              <a:t>, non sent</a:t>
            </a:r>
          </a:p>
          <a:p>
            <a:pPr lvl="0"/>
            <a:r>
              <a:rPr lang="fr-FR" dirty="0" err="1"/>
              <a:t>Gulicum</a:t>
            </a:r>
            <a:r>
              <a:rPr lang="fr-FR" dirty="0"/>
              <a:t> </a:t>
            </a:r>
            <a:r>
              <a:rPr lang="fr-FR" dirty="0" err="1"/>
              <a:t>tussustrae</a:t>
            </a:r>
            <a:r>
              <a:rPr lang="fr-FR" dirty="0"/>
              <a:t> </a:t>
            </a:r>
            <a:r>
              <a:rPr lang="fr-FR" dirty="0" err="1"/>
              <a:t>publiis</a:t>
            </a:r>
            <a:r>
              <a:rPr lang="fr-FR" dirty="0"/>
              <a:t> </a:t>
            </a:r>
            <a:r>
              <a:rPr lang="fr-FR" dirty="0" err="1"/>
              <a:t>clerecios</a:t>
            </a:r>
            <a:r>
              <a:rPr lang="fr-FR" dirty="0"/>
              <a:t> </a:t>
            </a:r>
            <a:r>
              <a:rPr lang="fr-FR" dirty="0" err="1"/>
              <a:t>bonsu</a:t>
            </a:r>
            <a:r>
              <a:rPr lang="fr-FR" dirty="0"/>
              <a:t>-</a:t>
            </a:r>
          </a:p>
          <a:p>
            <a:pPr lvl="0"/>
            <a:r>
              <a:rPr lang="fr-FR" dirty="0"/>
              <a:t>lo </a:t>
            </a:r>
            <a:r>
              <a:rPr lang="fr-FR" dirty="0" err="1"/>
              <a:t>stracchicae</a:t>
            </a:r>
            <a:r>
              <a:rPr lang="fr-FR" dirty="0"/>
              <a:t> </a:t>
            </a:r>
            <a:r>
              <a:rPr lang="fr-FR" dirty="0" err="1"/>
              <a:t>culvit</a:t>
            </a:r>
            <a:r>
              <a:rPr lang="fr-FR" dirty="0"/>
              <a:t>. </a:t>
            </a:r>
            <a:r>
              <a:rPr lang="fr-FR" dirty="0" err="1"/>
              <a:t>Escessignos</a:t>
            </a:r>
            <a:r>
              <a:rPr lang="fr-FR" dirty="0"/>
              <a:t>, </a:t>
            </a:r>
            <a:r>
              <a:rPr lang="fr-FR" dirty="0" err="1"/>
              <a:t>ora</a:t>
            </a:r>
            <a:r>
              <a:rPr lang="fr-FR" dirty="0"/>
              <a:t>, </a:t>
            </a:r>
            <a:r>
              <a:rPr lang="fr-FR" dirty="0" err="1"/>
              <a:t>musq</a:t>
            </a:r>
            <a:endParaRPr lang="fr-FR" dirty="0"/>
          </a:p>
          <a:p>
            <a:pPr lvl="0"/>
            <a:r>
              <a:rPr lang="fr-FR" dirty="0" err="1"/>
              <a:t>uidiend</a:t>
            </a:r>
            <a:r>
              <a:rPr lang="fr-FR" dirty="0"/>
              <a:t> </a:t>
            </a:r>
            <a:r>
              <a:rPr lang="fr-FR" dirty="0" err="1"/>
              <a:t>uconsus</a:t>
            </a:r>
            <a:r>
              <a:rPr lang="fr-FR" dirty="0"/>
              <a:t>, </a:t>
            </a:r>
            <a:r>
              <a:rPr lang="fr-FR" dirty="0" err="1"/>
              <a:t>constiam</a:t>
            </a:r>
            <a:r>
              <a:rPr lang="fr-FR" dirty="0"/>
              <a:t> </a:t>
            </a:r>
            <a:r>
              <a:rPr lang="fr-FR" dirty="0" err="1"/>
              <a:t>quei</a:t>
            </a:r>
            <a:r>
              <a:rPr lang="fr-FR" dirty="0"/>
              <a:t> con taris</a:t>
            </a:r>
          </a:p>
        </p:txBody>
      </p:sp>
      <p:sp>
        <p:nvSpPr>
          <p:cNvPr id="19" name="Espace réservé du texte 15">
            <a:extLst>
              <a:ext uri="{FF2B5EF4-FFF2-40B4-BE49-F238E27FC236}">
                <a16:creationId xmlns:a16="http://schemas.microsoft.com/office/drawing/2014/main" id="{513D19D4-1C91-266B-807B-1B3CBF2553D6}"/>
              </a:ext>
            </a:extLst>
          </p:cNvPr>
          <p:cNvSpPr>
            <a:spLocks noGrp="1"/>
          </p:cNvSpPr>
          <p:nvPr>
            <p:ph type="body" sz="quarter" idx="25" hasCustomPrompt="1"/>
          </p:nvPr>
        </p:nvSpPr>
        <p:spPr>
          <a:xfrm>
            <a:off x="391026" y="3513803"/>
            <a:ext cx="2476004" cy="736141"/>
          </a:xfrm>
          <a:custGeom>
            <a:avLst/>
            <a:gdLst>
              <a:gd name="connsiteX0" fmla="*/ 0 w 6601620"/>
              <a:gd name="connsiteY0" fmla="*/ 0 h 1963043"/>
              <a:gd name="connsiteX1" fmla="*/ 6601620 w 6601620"/>
              <a:gd name="connsiteY1" fmla="*/ 0 h 1963043"/>
              <a:gd name="connsiteX2" fmla="*/ 6601620 w 6601620"/>
              <a:gd name="connsiteY2" fmla="*/ 1963043 h 1963043"/>
              <a:gd name="connsiteX3" fmla="*/ 0 w 6601620"/>
              <a:gd name="connsiteY3" fmla="*/ 1963043 h 1963043"/>
              <a:gd name="connsiteX4" fmla="*/ 0 w 6601620"/>
              <a:gd name="connsiteY4" fmla="*/ 0 h 1963043"/>
              <a:gd name="connsiteX0" fmla="*/ 0 w 6601620"/>
              <a:gd name="connsiteY0" fmla="*/ 0 h 1963043"/>
              <a:gd name="connsiteX1" fmla="*/ 6596857 w 6601620"/>
              <a:gd name="connsiteY1" fmla="*/ 323850 h 1963043"/>
              <a:gd name="connsiteX2" fmla="*/ 6601620 w 6601620"/>
              <a:gd name="connsiteY2" fmla="*/ 1963043 h 1963043"/>
              <a:gd name="connsiteX3" fmla="*/ 0 w 6601620"/>
              <a:gd name="connsiteY3" fmla="*/ 1963043 h 1963043"/>
              <a:gd name="connsiteX4" fmla="*/ 0 w 6601620"/>
              <a:gd name="connsiteY4" fmla="*/ 0 h 1963043"/>
              <a:gd name="connsiteX0" fmla="*/ 0 w 6599239"/>
              <a:gd name="connsiteY0" fmla="*/ 0 h 1963043"/>
              <a:gd name="connsiteX1" fmla="*/ 6596857 w 6599239"/>
              <a:gd name="connsiteY1" fmla="*/ 323850 h 1963043"/>
              <a:gd name="connsiteX2" fmla="*/ 6599239 w 6599239"/>
              <a:gd name="connsiteY2" fmla="*/ 1651100 h 1963043"/>
              <a:gd name="connsiteX3" fmla="*/ 0 w 6599239"/>
              <a:gd name="connsiteY3" fmla="*/ 1963043 h 1963043"/>
              <a:gd name="connsiteX4" fmla="*/ 0 w 6599239"/>
              <a:gd name="connsiteY4" fmla="*/ 0 h 1963043"/>
              <a:gd name="connsiteX0" fmla="*/ 0 w 6599239"/>
              <a:gd name="connsiteY0" fmla="*/ 0 h 1963043"/>
              <a:gd name="connsiteX1" fmla="*/ 6596857 w 6599239"/>
              <a:gd name="connsiteY1" fmla="*/ 309563 h 1963043"/>
              <a:gd name="connsiteX2" fmla="*/ 6599239 w 6599239"/>
              <a:gd name="connsiteY2" fmla="*/ 1651100 h 1963043"/>
              <a:gd name="connsiteX3" fmla="*/ 0 w 6599239"/>
              <a:gd name="connsiteY3" fmla="*/ 1963043 h 1963043"/>
              <a:gd name="connsiteX4" fmla="*/ 0 w 6599239"/>
              <a:gd name="connsiteY4" fmla="*/ 0 h 196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239" h="1963043">
                <a:moveTo>
                  <a:pt x="0" y="0"/>
                </a:moveTo>
                <a:lnTo>
                  <a:pt x="6596857" y="309563"/>
                </a:lnTo>
                <a:cubicBezTo>
                  <a:pt x="6598445" y="855961"/>
                  <a:pt x="6597651" y="1104702"/>
                  <a:pt x="6599239" y="1651100"/>
                </a:cubicBezTo>
                <a:lnTo>
                  <a:pt x="0" y="1963043"/>
                </a:lnTo>
                <a:lnTo>
                  <a:pt x="0" y="0"/>
                </a:lnTo>
                <a:close/>
              </a:path>
            </a:pathLst>
          </a:custGeom>
          <a:gradFill>
            <a:gsLst>
              <a:gs pos="60000">
                <a:srgbClr val="A2478D"/>
              </a:gs>
              <a:gs pos="0">
                <a:srgbClr val="A2478D"/>
              </a:gs>
              <a:gs pos="100000">
                <a:srgbClr val="800E64"/>
              </a:gs>
            </a:gsLst>
            <a:lin ang="0" scaled="0"/>
          </a:gradFill>
        </p:spPr>
        <p:txBody>
          <a:bodyPr wrap="square" lIns="72000" tIns="72000" rIns="72000" bIns="72000" numCol="1" spcCol="216000" anchor="ctr">
            <a:noAutofit/>
          </a:bodyPr>
          <a:lstStyle>
            <a:lvl1pPr>
              <a:defRPr sz="938" b="1">
                <a:solidFill>
                  <a:schemeClr val="bg1"/>
                </a:solidFill>
                <a:latin typeface="+mn-lt"/>
              </a:defRPr>
            </a:lvl1pPr>
            <a:lvl2pPr marL="0" indent="0">
              <a:lnSpc>
                <a:spcPct val="90000"/>
              </a:lnSpc>
              <a:spcAft>
                <a:spcPts val="0"/>
              </a:spcAft>
              <a:buSzPct val="60000"/>
              <a:buFont typeface="Arial" panose="020B0604020202020204" pitchFamily="34" charset="0"/>
              <a:buNone/>
              <a:defRPr sz="1125" b="0">
                <a:solidFill>
                  <a:srgbClr val="800064"/>
                </a:solidFill>
                <a:latin typeface="Avenir LT Std 35 Light" panose="020B0402020203020204" pitchFamily="34" charset="0"/>
              </a:defRPr>
            </a:lvl2pPr>
            <a:lvl3pPr>
              <a:lnSpc>
                <a:spcPct val="90000"/>
              </a:lnSpc>
              <a:defRPr lang="fr-FR" sz="1500" b="0" kern="1200" smtClean="0">
                <a:solidFill>
                  <a:srgbClr val="800064"/>
                </a:solidFill>
                <a:latin typeface="+mj-lt"/>
                <a:ea typeface="+mn-ea"/>
                <a:cs typeface="+mn-cs"/>
              </a:defRPr>
            </a:lvl3pPr>
          </a:lstStyle>
          <a:p>
            <a:pPr lvl="0"/>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endParaRPr lang="fr-FR" dirty="0"/>
          </a:p>
          <a:p>
            <a:pPr lvl="0"/>
            <a:r>
              <a:rPr lang="fr-FR" dirty="0" err="1"/>
              <a:t>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a:t>
            </a:r>
            <a:r>
              <a:rPr lang="fr-FR" dirty="0"/>
              <a:t> </a:t>
            </a:r>
            <a:r>
              <a:rPr lang="fr-FR" dirty="0" err="1"/>
              <a:t>edeores</a:t>
            </a:r>
            <a:r>
              <a:rPr lang="fr-FR" dirty="0"/>
              <a:t> </a:t>
            </a:r>
            <a:r>
              <a:rPr lang="fr-FR" dirty="0" err="1"/>
              <a:t>vivas</a:t>
            </a:r>
            <a:r>
              <a:rPr lang="fr-FR" dirty="0"/>
              <a:t> </a:t>
            </a:r>
            <a:r>
              <a:rPr lang="fr-FR" dirty="0" err="1"/>
              <a:t>fue</a:t>
            </a:r>
            <a:r>
              <a:rPr lang="fr-FR" dirty="0"/>
              <a:t> </a:t>
            </a:r>
            <a:r>
              <a:rPr lang="fr-FR" dirty="0" err="1"/>
              <a:t>inatiquo</a:t>
            </a:r>
            <a:r>
              <a:rPr lang="fr-FR" dirty="0"/>
              <a:t>.</a:t>
            </a:r>
          </a:p>
        </p:txBody>
      </p:sp>
      <p:sp>
        <p:nvSpPr>
          <p:cNvPr id="22" name="Espace réservé pour une image  36">
            <a:extLst>
              <a:ext uri="{FF2B5EF4-FFF2-40B4-BE49-F238E27FC236}">
                <a16:creationId xmlns:a16="http://schemas.microsoft.com/office/drawing/2014/main" id="{EDD5E28F-F4A4-CA92-1DC4-5FC4BEE52E95}"/>
              </a:ext>
            </a:extLst>
          </p:cNvPr>
          <p:cNvSpPr>
            <a:spLocks noGrp="1"/>
          </p:cNvSpPr>
          <p:nvPr>
            <p:ph type="pic" sz="quarter" idx="17"/>
          </p:nvPr>
        </p:nvSpPr>
        <p:spPr>
          <a:xfrm>
            <a:off x="478881" y="1207920"/>
            <a:ext cx="642932" cy="683822"/>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23" name="Espace réservé pour une image  36">
            <a:extLst>
              <a:ext uri="{FF2B5EF4-FFF2-40B4-BE49-F238E27FC236}">
                <a16:creationId xmlns:a16="http://schemas.microsoft.com/office/drawing/2014/main" id="{1FEAE9EB-E329-F281-AEFB-BFD27142249E}"/>
              </a:ext>
            </a:extLst>
          </p:cNvPr>
          <p:cNvSpPr>
            <a:spLocks noGrp="1"/>
          </p:cNvSpPr>
          <p:nvPr>
            <p:ph type="pic" sz="quarter" idx="28"/>
          </p:nvPr>
        </p:nvSpPr>
        <p:spPr>
          <a:xfrm>
            <a:off x="3408898" y="1207920"/>
            <a:ext cx="642932" cy="683822"/>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24" name="Espace réservé pour une image  36">
            <a:extLst>
              <a:ext uri="{FF2B5EF4-FFF2-40B4-BE49-F238E27FC236}">
                <a16:creationId xmlns:a16="http://schemas.microsoft.com/office/drawing/2014/main" id="{497A81B2-4708-76E4-734A-7DABCC68F32C}"/>
              </a:ext>
            </a:extLst>
          </p:cNvPr>
          <p:cNvSpPr>
            <a:spLocks noGrp="1"/>
          </p:cNvSpPr>
          <p:nvPr>
            <p:ph type="pic" sz="quarter" idx="29"/>
          </p:nvPr>
        </p:nvSpPr>
        <p:spPr>
          <a:xfrm>
            <a:off x="6338916" y="1207920"/>
            <a:ext cx="642932" cy="683822"/>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5" name="Espace réservé du texte 11">
            <a:extLst>
              <a:ext uri="{FF2B5EF4-FFF2-40B4-BE49-F238E27FC236}">
                <a16:creationId xmlns:a16="http://schemas.microsoft.com/office/drawing/2014/main" id="{66A98A0D-F61C-432D-8A6F-57E755579D58}"/>
              </a:ext>
            </a:extLst>
          </p:cNvPr>
          <p:cNvSpPr>
            <a:spLocks noGrp="1"/>
          </p:cNvSpPr>
          <p:nvPr>
            <p:ph type="body" sz="quarter" idx="30" hasCustomPrompt="1"/>
          </p:nvPr>
        </p:nvSpPr>
        <p:spPr>
          <a:xfrm>
            <a:off x="478880" y="424529"/>
            <a:ext cx="8186239" cy="560603"/>
          </a:xfrm>
          <a:prstGeom prst="rect">
            <a:avLst/>
          </a:prstGeom>
        </p:spPr>
        <p:txBody>
          <a:bodyPr/>
          <a:lstStyle>
            <a:lvl1pPr>
              <a:defRPr lang="fr-FR" sz="2300" kern="1200" dirty="0" smtClean="0">
                <a:solidFill>
                  <a:srgbClr val="800064"/>
                </a:solidFill>
                <a:latin typeface="+mj-lt"/>
                <a:ea typeface="+mn-ea"/>
                <a:cs typeface="+mn-cs"/>
              </a:defRPr>
            </a:lvl1pPr>
            <a:lvl2pPr marL="6350" indent="0">
              <a:lnSpc>
                <a:spcPct val="88000"/>
              </a:lnSpc>
              <a:tabLst/>
              <a:defRPr lang="fr-FR" sz="1500" kern="1200" dirty="0" smtClean="0">
                <a:solidFill>
                  <a:srgbClr val="800064"/>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
        <p:nvSpPr>
          <p:cNvPr id="8" name="Espace réservé du texte 15">
            <a:extLst>
              <a:ext uri="{FF2B5EF4-FFF2-40B4-BE49-F238E27FC236}">
                <a16:creationId xmlns:a16="http://schemas.microsoft.com/office/drawing/2014/main" id="{DCC564C1-A584-323D-8039-77910064618C}"/>
              </a:ext>
            </a:extLst>
          </p:cNvPr>
          <p:cNvSpPr>
            <a:spLocks noGrp="1"/>
          </p:cNvSpPr>
          <p:nvPr>
            <p:ph type="body" sz="quarter" idx="31" hasCustomPrompt="1"/>
          </p:nvPr>
        </p:nvSpPr>
        <p:spPr>
          <a:xfrm>
            <a:off x="3327044" y="3513803"/>
            <a:ext cx="2476004" cy="736141"/>
          </a:xfrm>
          <a:custGeom>
            <a:avLst/>
            <a:gdLst>
              <a:gd name="connsiteX0" fmla="*/ 0 w 6601620"/>
              <a:gd name="connsiteY0" fmla="*/ 0 h 1963043"/>
              <a:gd name="connsiteX1" fmla="*/ 6601620 w 6601620"/>
              <a:gd name="connsiteY1" fmla="*/ 0 h 1963043"/>
              <a:gd name="connsiteX2" fmla="*/ 6601620 w 6601620"/>
              <a:gd name="connsiteY2" fmla="*/ 1963043 h 1963043"/>
              <a:gd name="connsiteX3" fmla="*/ 0 w 6601620"/>
              <a:gd name="connsiteY3" fmla="*/ 1963043 h 1963043"/>
              <a:gd name="connsiteX4" fmla="*/ 0 w 6601620"/>
              <a:gd name="connsiteY4" fmla="*/ 0 h 1963043"/>
              <a:gd name="connsiteX0" fmla="*/ 0 w 6601620"/>
              <a:gd name="connsiteY0" fmla="*/ 0 h 1963043"/>
              <a:gd name="connsiteX1" fmla="*/ 6596857 w 6601620"/>
              <a:gd name="connsiteY1" fmla="*/ 323850 h 1963043"/>
              <a:gd name="connsiteX2" fmla="*/ 6601620 w 6601620"/>
              <a:gd name="connsiteY2" fmla="*/ 1963043 h 1963043"/>
              <a:gd name="connsiteX3" fmla="*/ 0 w 6601620"/>
              <a:gd name="connsiteY3" fmla="*/ 1963043 h 1963043"/>
              <a:gd name="connsiteX4" fmla="*/ 0 w 6601620"/>
              <a:gd name="connsiteY4" fmla="*/ 0 h 1963043"/>
              <a:gd name="connsiteX0" fmla="*/ 0 w 6599239"/>
              <a:gd name="connsiteY0" fmla="*/ 0 h 1963043"/>
              <a:gd name="connsiteX1" fmla="*/ 6596857 w 6599239"/>
              <a:gd name="connsiteY1" fmla="*/ 323850 h 1963043"/>
              <a:gd name="connsiteX2" fmla="*/ 6599239 w 6599239"/>
              <a:gd name="connsiteY2" fmla="*/ 1651100 h 1963043"/>
              <a:gd name="connsiteX3" fmla="*/ 0 w 6599239"/>
              <a:gd name="connsiteY3" fmla="*/ 1963043 h 1963043"/>
              <a:gd name="connsiteX4" fmla="*/ 0 w 6599239"/>
              <a:gd name="connsiteY4" fmla="*/ 0 h 1963043"/>
              <a:gd name="connsiteX0" fmla="*/ 0 w 6599239"/>
              <a:gd name="connsiteY0" fmla="*/ 0 h 1963043"/>
              <a:gd name="connsiteX1" fmla="*/ 6596857 w 6599239"/>
              <a:gd name="connsiteY1" fmla="*/ 309563 h 1963043"/>
              <a:gd name="connsiteX2" fmla="*/ 6599239 w 6599239"/>
              <a:gd name="connsiteY2" fmla="*/ 1651100 h 1963043"/>
              <a:gd name="connsiteX3" fmla="*/ 0 w 6599239"/>
              <a:gd name="connsiteY3" fmla="*/ 1963043 h 1963043"/>
              <a:gd name="connsiteX4" fmla="*/ 0 w 6599239"/>
              <a:gd name="connsiteY4" fmla="*/ 0 h 196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239" h="1963043">
                <a:moveTo>
                  <a:pt x="0" y="0"/>
                </a:moveTo>
                <a:lnTo>
                  <a:pt x="6596857" y="309563"/>
                </a:lnTo>
                <a:cubicBezTo>
                  <a:pt x="6598445" y="855961"/>
                  <a:pt x="6597651" y="1104702"/>
                  <a:pt x="6599239" y="1651100"/>
                </a:cubicBezTo>
                <a:lnTo>
                  <a:pt x="0" y="1963043"/>
                </a:lnTo>
                <a:lnTo>
                  <a:pt x="0" y="0"/>
                </a:lnTo>
                <a:close/>
              </a:path>
            </a:pathLst>
          </a:custGeom>
          <a:gradFill>
            <a:gsLst>
              <a:gs pos="60000">
                <a:srgbClr val="A2478D"/>
              </a:gs>
              <a:gs pos="0">
                <a:srgbClr val="A2478D"/>
              </a:gs>
              <a:gs pos="100000">
                <a:srgbClr val="800E64"/>
              </a:gs>
            </a:gsLst>
            <a:lin ang="0" scaled="0"/>
          </a:gradFill>
        </p:spPr>
        <p:txBody>
          <a:bodyPr wrap="square" lIns="72000" tIns="72000" rIns="72000" bIns="72000" numCol="1" spcCol="216000" anchor="ctr">
            <a:noAutofit/>
          </a:bodyPr>
          <a:lstStyle>
            <a:lvl1pPr>
              <a:defRPr sz="938" b="1">
                <a:solidFill>
                  <a:schemeClr val="bg1"/>
                </a:solidFill>
                <a:latin typeface="+mn-lt"/>
              </a:defRPr>
            </a:lvl1pPr>
            <a:lvl2pPr marL="0" indent="0">
              <a:lnSpc>
                <a:spcPct val="90000"/>
              </a:lnSpc>
              <a:spcAft>
                <a:spcPts val="0"/>
              </a:spcAft>
              <a:buSzPct val="60000"/>
              <a:buFont typeface="Arial" panose="020B0604020202020204" pitchFamily="34" charset="0"/>
              <a:buNone/>
              <a:defRPr sz="1125" b="0">
                <a:solidFill>
                  <a:srgbClr val="800064"/>
                </a:solidFill>
                <a:latin typeface="Avenir LT Std 35 Light" panose="020B0402020203020204" pitchFamily="34" charset="0"/>
              </a:defRPr>
            </a:lvl2pPr>
            <a:lvl3pPr>
              <a:lnSpc>
                <a:spcPct val="90000"/>
              </a:lnSpc>
              <a:defRPr lang="fr-FR" sz="1500" b="0" kern="1200" smtClean="0">
                <a:solidFill>
                  <a:srgbClr val="800064"/>
                </a:solidFill>
                <a:latin typeface="+mj-lt"/>
                <a:ea typeface="+mn-ea"/>
                <a:cs typeface="+mn-cs"/>
              </a:defRPr>
            </a:lvl3pPr>
          </a:lstStyle>
          <a:p>
            <a:pPr lvl="0"/>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endParaRPr lang="fr-FR" dirty="0"/>
          </a:p>
          <a:p>
            <a:pPr lvl="0"/>
            <a:r>
              <a:rPr lang="fr-FR" dirty="0" err="1"/>
              <a:t>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a:t>
            </a:r>
            <a:r>
              <a:rPr lang="fr-FR" dirty="0"/>
              <a:t> </a:t>
            </a:r>
            <a:r>
              <a:rPr lang="fr-FR" dirty="0" err="1"/>
              <a:t>edeores</a:t>
            </a:r>
            <a:r>
              <a:rPr lang="fr-FR" dirty="0"/>
              <a:t> </a:t>
            </a:r>
            <a:r>
              <a:rPr lang="fr-FR" dirty="0" err="1"/>
              <a:t>vivas</a:t>
            </a:r>
            <a:r>
              <a:rPr lang="fr-FR" dirty="0"/>
              <a:t> </a:t>
            </a:r>
            <a:r>
              <a:rPr lang="fr-FR" dirty="0" err="1"/>
              <a:t>fue</a:t>
            </a:r>
            <a:r>
              <a:rPr lang="fr-FR" dirty="0"/>
              <a:t> </a:t>
            </a:r>
            <a:r>
              <a:rPr lang="fr-FR" dirty="0" err="1"/>
              <a:t>inatiquo</a:t>
            </a:r>
            <a:r>
              <a:rPr lang="fr-FR" dirty="0"/>
              <a:t>.</a:t>
            </a:r>
          </a:p>
        </p:txBody>
      </p:sp>
      <p:sp>
        <p:nvSpPr>
          <p:cNvPr id="11" name="Espace réservé du texte 15">
            <a:extLst>
              <a:ext uri="{FF2B5EF4-FFF2-40B4-BE49-F238E27FC236}">
                <a16:creationId xmlns:a16="http://schemas.microsoft.com/office/drawing/2014/main" id="{90020EF3-3DAA-984A-4324-65A00F3C65FC}"/>
              </a:ext>
            </a:extLst>
          </p:cNvPr>
          <p:cNvSpPr>
            <a:spLocks noGrp="1"/>
          </p:cNvSpPr>
          <p:nvPr>
            <p:ph type="body" sz="quarter" idx="32" hasCustomPrompt="1"/>
          </p:nvPr>
        </p:nvSpPr>
        <p:spPr>
          <a:xfrm>
            <a:off x="6263191" y="3513803"/>
            <a:ext cx="2476004" cy="736141"/>
          </a:xfrm>
          <a:custGeom>
            <a:avLst/>
            <a:gdLst>
              <a:gd name="connsiteX0" fmla="*/ 0 w 6601620"/>
              <a:gd name="connsiteY0" fmla="*/ 0 h 1963043"/>
              <a:gd name="connsiteX1" fmla="*/ 6601620 w 6601620"/>
              <a:gd name="connsiteY1" fmla="*/ 0 h 1963043"/>
              <a:gd name="connsiteX2" fmla="*/ 6601620 w 6601620"/>
              <a:gd name="connsiteY2" fmla="*/ 1963043 h 1963043"/>
              <a:gd name="connsiteX3" fmla="*/ 0 w 6601620"/>
              <a:gd name="connsiteY3" fmla="*/ 1963043 h 1963043"/>
              <a:gd name="connsiteX4" fmla="*/ 0 w 6601620"/>
              <a:gd name="connsiteY4" fmla="*/ 0 h 1963043"/>
              <a:gd name="connsiteX0" fmla="*/ 0 w 6601620"/>
              <a:gd name="connsiteY0" fmla="*/ 0 h 1963043"/>
              <a:gd name="connsiteX1" fmla="*/ 6596857 w 6601620"/>
              <a:gd name="connsiteY1" fmla="*/ 323850 h 1963043"/>
              <a:gd name="connsiteX2" fmla="*/ 6601620 w 6601620"/>
              <a:gd name="connsiteY2" fmla="*/ 1963043 h 1963043"/>
              <a:gd name="connsiteX3" fmla="*/ 0 w 6601620"/>
              <a:gd name="connsiteY3" fmla="*/ 1963043 h 1963043"/>
              <a:gd name="connsiteX4" fmla="*/ 0 w 6601620"/>
              <a:gd name="connsiteY4" fmla="*/ 0 h 1963043"/>
              <a:gd name="connsiteX0" fmla="*/ 0 w 6599239"/>
              <a:gd name="connsiteY0" fmla="*/ 0 h 1963043"/>
              <a:gd name="connsiteX1" fmla="*/ 6596857 w 6599239"/>
              <a:gd name="connsiteY1" fmla="*/ 323850 h 1963043"/>
              <a:gd name="connsiteX2" fmla="*/ 6599239 w 6599239"/>
              <a:gd name="connsiteY2" fmla="*/ 1651100 h 1963043"/>
              <a:gd name="connsiteX3" fmla="*/ 0 w 6599239"/>
              <a:gd name="connsiteY3" fmla="*/ 1963043 h 1963043"/>
              <a:gd name="connsiteX4" fmla="*/ 0 w 6599239"/>
              <a:gd name="connsiteY4" fmla="*/ 0 h 1963043"/>
              <a:gd name="connsiteX0" fmla="*/ 0 w 6599239"/>
              <a:gd name="connsiteY0" fmla="*/ 0 h 1963043"/>
              <a:gd name="connsiteX1" fmla="*/ 6596857 w 6599239"/>
              <a:gd name="connsiteY1" fmla="*/ 309563 h 1963043"/>
              <a:gd name="connsiteX2" fmla="*/ 6599239 w 6599239"/>
              <a:gd name="connsiteY2" fmla="*/ 1651100 h 1963043"/>
              <a:gd name="connsiteX3" fmla="*/ 0 w 6599239"/>
              <a:gd name="connsiteY3" fmla="*/ 1963043 h 1963043"/>
              <a:gd name="connsiteX4" fmla="*/ 0 w 6599239"/>
              <a:gd name="connsiteY4" fmla="*/ 0 h 196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9239" h="1963043">
                <a:moveTo>
                  <a:pt x="0" y="0"/>
                </a:moveTo>
                <a:lnTo>
                  <a:pt x="6596857" y="309563"/>
                </a:lnTo>
                <a:cubicBezTo>
                  <a:pt x="6598445" y="855961"/>
                  <a:pt x="6597651" y="1104702"/>
                  <a:pt x="6599239" y="1651100"/>
                </a:cubicBezTo>
                <a:lnTo>
                  <a:pt x="0" y="1963043"/>
                </a:lnTo>
                <a:lnTo>
                  <a:pt x="0" y="0"/>
                </a:lnTo>
                <a:close/>
              </a:path>
            </a:pathLst>
          </a:custGeom>
          <a:gradFill>
            <a:gsLst>
              <a:gs pos="60000">
                <a:srgbClr val="A2478D"/>
              </a:gs>
              <a:gs pos="0">
                <a:srgbClr val="A2478D"/>
              </a:gs>
              <a:gs pos="100000">
                <a:srgbClr val="800E64"/>
              </a:gs>
            </a:gsLst>
            <a:lin ang="0" scaled="0"/>
          </a:gradFill>
        </p:spPr>
        <p:txBody>
          <a:bodyPr wrap="square" lIns="72000" tIns="72000" rIns="72000" bIns="72000" numCol="1" spcCol="216000" anchor="ctr">
            <a:noAutofit/>
          </a:bodyPr>
          <a:lstStyle>
            <a:lvl1pPr>
              <a:defRPr sz="938" b="1">
                <a:solidFill>
                  <a:schemeClr val="bg1"/>
                </a:solidFill>
                <a:latin typeface="+mn-lt"/>
              </a:defRPr>
            </a:lvl1pPr>
            <a:lvl2pPr marL="0" indent="0">
              <a:lnSpc>
                <a:spcPct val="90000"/>
              </a:lnSpc>
              <a:spcAft>
                <a:spcPts val="0"/>
              </a:spcAft>
              <a:buSzPct val="60000"/>
              <a:buFont typeface="Arial" panose="020B0604020202020204" pitchFamily="34" charset="0"/>
              <a:buNone/>
              <a:defRPr sz="1125" b="0">
                <a:solidFill>
                  <a:srgbClr val="800064"/>
                </a:solidFill>
                <a:latin typeface="Avenir LT Std 35 Light" panose="020B0402020203020204" pitchFamily="34" charset="0"/>
              </a:defRPr>
            </a:lvl2pPr>
            <a:lvl3pPr>
              <a:lnSpc>
                <a:spcPct val="90000"/>
              </a:lnSpc>
              <a:defRPr lang="fr-FR" sz="1500" b="0" kern="1200" smtClean="0">
                <a:solidFill>
                  <a:srgbClr val="800064"/>
                </a:solidFill>
                <a:latin typeface="+mj-lt"/>
                <a:ea typeface="+mn-ea"/>
                <a:cs typeface="+mn-cs"/>
              </a:defRPr>
            </a:lvl3pPr>
          </a:lstStyle>
          <a:p>
            <a:pPr lvl="0"/>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endParaRPr lang="fr-FR" dirty="0"/>
          </a:p>
          <a:p>
            <a:pPr lvl="0"/>
            <a:r>
              <a:rPr lang="fr-FR" dirty="0" err="1"/>
              <a:t>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a:t>
            </a:r>
            <a:r>
              <a:rPr lang="fr-FR" dirty="0"/>
              <a:t> </a:t>
            </a:r>
            <a:r>
              <a:rPr lang="fr-FR" dirty="0" err="1"/>
              <a:t>edeores</a:t>
            </a:r>
            <a:r>
              <a:rPr lang="fr-FR" dirty="0"/>
              <a:t> </a:t>
            </a:r>
            <a:r>
              <a:rPr lang="fr-FR" dirty="0" err="1"/>
              <a:t>vivas</a:t>
            </a:r>
            <a:r>
              <a:rPr lang="fr-FR" dirty="0"/>
              <a:t> </a:t>
            </a:r>
            <a:r>
              <a:rPr lang="fr-FR" dirty="0" err="1"/>
              <a:t>fue</a:t>
            </a:r>
            <a:r>
              <a:rPr lang="fr-FR" dirty="0"/>
              <a:t> </a:t>
            </a:r>
            <a:r>
              <a:rPr lang="fr-FR" dirty="0" err="1"/>
              <a:t>inatiquo</a:t>
            </a:r>
            <a:r>
              <a:rPr lang="fr-FR" dirty="0"/>
              <a:t>.</a:t>
            </a:r>
          </a:p>
        </p:txBody>
      </p:sp>
      <p:sp>
        <p:nvSpPr>
          <p:cNvPr id="13" name="Espace réservé du texte 15">
            <a:extLst>
              <a:ext uri="{FF2B5EF4-FFF2-40B4-BE49-F238E27FC236}">
                <a16:creationId xmlns:a16="http://schemas.microsoft.com/office/drawing/2014/main" id="{FB8305A4-3B3C-C57B-5514-211B41FF536F}"/>
              </a:ext>
            </a:extLst>
          </p:cNvPr>
          <p:cNvSpPr>
            <a:spLocks noGrp="1"/>
          </p:cNvSpPr>
          <p:nvPr>
            <p:ph type="body" sz="quarter" idx="33" hasCustomPrompt="1"/>
          </p:nvPr>
        </p:nvSpPr>
        <p:spPr>
          <a:xfrm>
            <a:off x="3406638" y="1990756"/>
            <a:ext cx="2377138" cy="1391407"/>
          </a:xfrm>
          <a:prstGeom prst="rect">
            <a:avLst/>
          </a:prstGeom>
        </p:spPr>
        <p:txBody>
          <a:bodyPr wrap="square" numCol="1" spcCol="216000">
            <a:spAutoFit/>
          </a:bodyPr>
          <a:lstStyle>
            <a:lvl1pPr>
              <a:defRPr sz="950">
                <a:solidFill>
                  <a:schemeClr val="tx1"/>
                </a:solidFill>
              </a:defRPr>
            </a:lvl1pPr>
            <a:lvl2pPr marL="0" indent="0">
              <a:lnSpc>
                <a:spcPct val="90000"/>
              </a:lnSpc>
              <a:spcAft>
                <a:spcPts val="0"/>
              </a:spcAft>
              <a:buSzPct val="60000"/>
              <a:buFont typeface="Arial" panose="020B0604020202020204" pitchFamily="34" charset="0"/>
              <a:buNone/>
              <a:defRPr sz="1125" b="0">
                <a:solidFill>
                  <a:srgbClr val="800064"/>
                </a:solidFill>
                <a:latin typeface="Avenir LT Std 35 Light" panose="020B0402020203020204" pitchFamily="34" charset="0"/>
              </a:defRPr>
            </a:lvl2pPr>
            <a:lvl3pPr>
              <a:lnSpc>
                <a:spcPct val="90000"/>
              </a:lnSpc>
              <a:defRPr lang="fr-FR" sz="1500" b="0" kern="1200" smtClean="0">
                <a:solidFill>
                  <a:srgbClr val="800064"/>
                </a:solidFill>
                <a:latin typeface="+mj-lt"/>
                <a:ea typeface="+mn-ea"/>
                <a:cs typeface="+mn-cs"/>
              </a:defRPr>
            </a:lvl3pPr>
          </a:lstStyle>
          <a:p>
            <a:pPr lvl="2"/>
            <a:r>
              <a:rPr lang="fr-FR" dirty="0"/>
              <a:t>Titre 1 </a:t>
            </a:r>
            <a:r>
              <a:rPr lang="fr-FR" dirty="0" err="1"/>
              <a:t>lorem</a:t>
            </a:r>
            <a:r>
              <a:rPr lang="fr-FR" dirty="0"/>
              <a:t> ipsum</a:t>
            </a:r>
          </a:p>
          <a:p>
            <a:pPr lvl="1"/>
            <a:r>
              <a:rPr lang="fr-FR" dirty="0"/>
              <a:t>Sous-titre sur deux ou trois lignes</a:t>
            </a:r>
          </a:p>
          <a:p>
            <a:pPr lvl="0"/>
            <a:endParaRPr lang="fr-FR" dirty="0"/>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endParaRPr lang="fr-FR" dirty="0"/>
          </a:p>
          <a:p>
            <a:pPr lvl="0"/>
            <a:r>
              <a:rPr lang="fr-FR" dirty="0" err="1"/>
              <a:t>tifecru</a:t>
            </a:r>
            <a:r>
              <a:rPr lang="fr-FR" dirty="0"/>
              <a:t> </a:t>
            </a:r>
            <a:r>
              <a:rPr lang="fr-FR" dirty="0" err="1"/>
              <a:t>ncludem</a:t>
            </a:r>
            <a:r>
              <a:rPr lang="fr-FR" dirty="0"/>
              <a:t> </a:t>
            </a:r>
            <a:r>
              <a:rPr lang="fr-FR" dirty="0" err="1"/>
              <a:t>aremper</a:t>
            </a:r>
            <a:r>
              <a:rPr lang="fr-FR" dirty="0"/>
              <a:t> </a:t>
            </a:r>
            <a:r>
              <a:rPr lang="fr-FR" dirty="0" err="1"/>
              <a:t>ionsuperis</a:t>
            </a:r>
            <a:r>
              <a:rPr lang="fr-FR" dirty="0"/>
              <a:t> </a:t>
            </a:r>
            <a:r>
              <a:rPr lang="fr-FR" dirty="0" err="1"/>
              <a:t>publius</a:t>
            </a:r>
            <a:endParaRPr lang="fr-FR" dirty="0"/>
          </a:p>
          <a:p>
            <a:pPr lvl="0"/>
            <a:r>
              <a:rPr lang="fr-FR" dirty="0" err="1"/>
              <a:t>upimis</a:t>
            </a:r>
            <a:r>
              <a:rPr lang="fr-FR" dirty="0"/>
              <a:t>. </a:t>
            </a:r>
            <a:r>
              <a:rPr lang="fr-FR" dirty="0" err="1"/>
              <a:t>Etrae</a:t>
            </a:r>
            <a:r>
              <a:rPr lang="fr-FR" dirty="0"/>
              <a:t> </a:t>
            </a:r>
            <a:r>
              <a:rPr lang="fr-FR" dirty="0" err="1"/>
              <a:t>mordius</a:t>
            </a:r>
            <a:r>
              <a:rPr lang="fr-FR" dirty="0"/>
              <a:t> </a:t>
            </a:r>
            <a:r>
              <a:rPr lang="fr-FR" dirty="0" err="1"/>
              <a:t>omnimis</a:t>
            </a:r>
            <a:r>
              <a:rPr lang="fr-FR" dirty="0"/>
              <a:t>, non sent</a:t>
            </a:r>
          </a:p>
          <a:p>
            <a:pPr lvl="0"/>
            <a:r>
              <a:rPr lang="fr-FR" dirty="0" err="1"/>
              <a:t>Gulicum</a:t>
            </a:r>
            <a:r>
              <a:rPr lang="fr-FR" dirty="0"/>
              <a:t> </a:t>
            </a:r>
            <a:r>
              <a:rPr lang="fr-FR" dirty="0" err="1"/>
              <a:t>tussustrae</a:t>
            </a:r>
            <a:r>
              <a:rPr lang="fr-FR" dirty="0"/>
              <a:t> </a:t>
            </a:r>
            <a:r>
              <a:rPr lang="fr-FR" dirty="0" err="1"/>
              <a:t>publiis</a:t>
            </a:r>
            <a:r>
              <a:rPr lang="fr-FR" dirty="0"/>
              <a:t> </a:t>
            </a:r>
            <a:r>
              <a:rPr lang="fr-FR" dirty="0" err="1"/>
              <a:t>clerecios</a:t>
            </a:r>
            <a:r>
              <a:rPr lang="fr-FR" dirty="0"/>
              <a:t> </a:t>
            </a:r>
            <a:r>
              <a:rPr lang="fr-FR" dirty="0" err="1"/>
              <a:t>bonsu</a:t>
            </a:r>
            <a:r>
              <a:rPr lang="fr-FR" dirty="0"/>
              <a:t>-</a:t>
            </a:r>
          </a:p>
          <a:p>
            <a:pPr lvl="0"/>
            <a:r>
              <a:rPr lang="fr-FR" dirty="0"/>
              <a:t>lo </a:t>
            </a:r>
            <a:r>
              <a:rPr lang="fr-FR" dirty="0" err="1"/>
              <a:t>stracchicae</a:t>
            </a:r>
            <a:r>
              <a:rPr lang="fr-FR" dirty="0"/>
              <a:t> </a:t>
            </a:r>
            <a:r>
              <a:rPr lang="fr-FR" dirty="0" err="1"/>
              <a:t>culvit</a:t>
            </a:r>
            <a:r>
              <a:rPr lang="fr-FR" dirty="0"/>
              <a:t>. </a:t>
            </a:r>
            <a:r>
              <a:rPr lang="fr-FR" dirty="0" err="1"/>
              <a:t>Escessignos</a:t>
            </a:r>
            <a:r>
              <a:rPr lang="fr-FR" dirty="0"/>
              <a:t>, </a:t>
            </a:r>
            <a:r>
              <a:rPr lang="fr-FR" dirty="0" err="1"/>
              <a:t>ora</a:t>
            </a:r>
            <a:r>
              <a:rPr lang="fr-FR" dirty="0"/>
              <a:t>, </a:t>
            </a:r>
            <a:r>
              <a:rPr lang="fr-FR" dirty="0" err="1"/>
              <a:t>musq</a:t>
            </a:r>
            <a:endParaRPr lang="fr-FR" dirty="0"/>
          </a:p>
          <a:p>
            <a:pPr lvl="0"/>
            <a:r>
              <a:rPr lang="fr-FR" dirty="0" err="1"/>
              <a:t>uidiend</a:t>
            </a:r>
            <a:r>
              <a:rPr lang="fr-FR" dirty="0"/>
              <a:t> </a:t>
            </a:r>
            <a:r>
              <a:rPr lang="fr-FR" dirty="0" err="1"/>
              <a:t>uconsus</a:t>
            </a:r>
            <a:r>
              <a:rPr lang="fr-FR" dirty="0"/>
              <a:t>, </a:t>
            </a:r>
            <a:r>
              <a:rPr lang="fr-FR" dirty="0" err="1"/>
              <a:t>constiam</a:t>
            </a:r>
            <a:r>
              <a:rPr lang="fr-FR" dirty="0"/>
              <a:t> </a:t>
            </a:r>
            <a:r>
              <a:rPr lang="fr-FR" dirty="0" err="1"/>
              <a:t>quei</a:t>
            </a:r>
            <a:r>
              <a:rPr lang="fr-FR" dirty="0"/>
              <a:t> con taris</a:t>
            </a:r>
          </a:p>
        </p:txBody>
      </p:sp>
      <p:sp>
        <p:nvSpPr>
          <p:cNvPr id="15" name="Espace réservé du texte 15">
            <a:extLst>
              <a:ext uri="{FF2B5EF4-FFF2-40B4-BE49-F238E27FC236}">
                <a16:creationId xmlns:a16="http://schemas.microsoft.com/office/drawing/2014/main" id="{D8646E21-84EB-144A-AEB1-90CB29B48AC4}"/>
              </a:ext>
            </a:extLst>
          </p:cNvPr>
          <p:cNvSpPr>
            <a:spLocks noGrp="1"/>
          </p:cNvSpPr>
          <p:nvPr>
            <p:ph type="body" sz="quarter" idx="34" hasCustomPrompt="1"/>
          </p:nvPr>
        </p:nvSpPr>
        <p:spPr>
          <a:xfrm>
            <a:off x="6342784" y="1990756"/>
            <a:ext cx="2377138" cy="1391407"/>
          </a:xfrm>
          <a:prstGeom prst="rect">
            <a:avLst/>
          </a:prstGeom>
        </p:spPr>
        <p:txBody>
          <a:bodyPr wrap="square" numCol="1" spcCol="216000">
            <a:spAutoFit/>
          </a:bodyPr>
          <a:lstStyle>
            <a:lvl1pPr>
              <a:defRPr sz="950">
                <a:solidFill>
                  <a:schemeClr val="tx1"/>
                </a:solidFill>
              </a:defRPr>
            </a:lvl1pPr>
            <a:lvl2pPr marL="0" indent="0">
              <a:lnSpc>
                <a:spcPct val="90000"/>
              </a:lnSpc>
              <a:spcAft>
                <a:spcPts val="0"/>
              </a:spcAft>
              <a:buSzPct val="60000"/>
              <a:buFont typeface="Arial" panose="020B0604020202020204" pitchFamily="34" charset="0"/>
              <a:buNone/>
              <a:defRPr sz="1125" b="0">
                <a:solidFill>
                  <a:srgbClr val="800064"/>
                </a:solidFill>
                <a:latin typeface="Avenir LT Std 35 Light" panose="020B0402020203020204" pitchFamily="34" charset="0"/>
              </a:defRPr>
            </a:lvl2pPr>
            <a:lvl3pPr>
              <a:lnSpc>
                <a:spcPct val="90000"/>
              </a:lnSpc>
              <a:defRPr lang="fr-FR" sz="1500" b="0" kern="1200" smtClean="0">
                <a:solidFill>
                  <a:srgbClr val="800064"/>
                </a:solidFill>
                <a:latin typeface="+mj-lt"/>
                <a:ea typeface="+mn-ea"/>
                <a:cs typeface="+mn-cs"/>
              </a:defRPr>
            </a:lvl3pPr>
          </a:lstStyle>
          <a:p>
            <a:pPr lvl="2"/>
            <a:r>
              <a:rPr lang="fr-FR" dirty="0"/>
              <a:t>Titre 1 </a:t>
            </a:r>
            <a:r>
              <a:rPr lang="fr-FR" dirty="0" err="1"/>
              <a:t>lorem</a:t>
            </a:r>
            <a:r>
              <a:rPr lang="fr-FR" dirty="0"/>
              <a:t> ipsum</a:t>
            </a:r>
          </a:p>
          <a:p>
            <a:pPr lvl="1"/>
            <a:r>
              <a:rPr lang="fr-FR" dirty="0"/>
              <a:t>Sous-titre sur deux ou trois lignes</a:t>
            </a:r>
          </a:p>
          <a:p>
            <a:pPr lvl="0"/>
            <a:endParaRPr lang="fr-FR" dirty="0"/>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endParaRPr lang="fr-FR" dirty="0"/>
          </a:p>
          <a:p>
            <a:pPr lvl="0"/>
            <a:r>
              <a:rPr lang="fr-FR" dirty="0" err="1"/>
              <a:t>tifecru</a:t>
            </a:r>
            <a:r>
              <a:rPr lang="fr-FR" dirty="0"/>
              <a:t> </a:t>
            </a:r>
            <a:r>
              <a:rPr lang="fr-FR" dirty="0" err="1"/>
              <a:t>ncludem</a:t>
            </a:r>
            <a:r>
              <a:rPr lang="fr-FR" dirty="0"/>
              <a:t> </a:t>
            </a:r>
            <a:r>
              <a:rPr lang="fr-FR" dirty="0" err="1"/>
              <a:t>aremper</a:t>
            </a:r>
            <a:r>
              <a:rPr lang="fr-FR" dirty="0"/>
              <a:t> </a:t>
            </a:r>
            <a:r>
              <a:rPr lang="fr-FR" dirty="0" err="1"/>
              <a:t>ionsuperis</a:t>
            </a:r>
            <a:r>
              <a:rPr lang="fr-FR" dirty="0"/>
              <a:t> </a:t>
            </a:r>
            <a:r>
              <a:rPr lang="fr-FR" dirty="0" err="1"/>
              <a:t>publius</a:t>
            </a:r>
            <a:endParaRPr lang="fr-FR" dirty="0"/>
          </a:p>
          <a:p>
            <a:pPr lvl="0"/>
            <a:r>
              <a:rPr lang="fr-FR" dirty="0" err="1"/>
              <a:t>upimis</a:t>
            </a:r>
            <a:r>
              <a:rPr lang="fr-FR" dirty="0"/>
              <a:t>. </a:t>
            </a:r>
            <a:r>
              <a:rPr lang="fr-FR" dirty="0" err="1"/>
              <a:t>Etrae</a:t>
            </a:r>
            <a:r>
              <a:rPr lang="fr-FR" dirty="0"/>
              <a:t> </a:t>
            </a:r>
            <a:r>
              <a:rPr lang="fr-FR" dirty="0" err="1"/>
              <a:t>mordius</a:t>
            </a:r>
            <a:r>
              <a:rPr lang="fr-FR" dirty="0"/>
              <a:t> </a:t>
            </a:r>
            <a:r>
              <a:rPr lang="fr-FR" dirty="0" err="1"/>
              <a:t>omnimis</a:t>
            </a:r>
            <a:r>
              <a:rPr lang="fr-FR" dirty="0"/>
              <a:t>, non sent</a:t>
            </a:r>
          </a:p>
          <a:p>
            <a:pPr lvl="0"/>
            <a:r>
              <a:rPr lang="fr-FR" dirty="0" err="1"/>
              <a:t>Gulicum</a:t>
            </a:r>
            <a:r>
              <a:rPr lang="fr-FR" dirty="0"/>
              <a:t> </a:t>
            </a:r>
            <a:r>
              <a:rPr lang="fr-FR" dirty="0" err="1"/>
              <a:t>tussustrae</a:t>
            </a:r>
            <a:r>
              <a:rPr lang="fr-FR" dirty="0"/>
              <a:t> </a:t>
            </a:r>
            <a:r>
              <a:rPr lang="fr-FR" dirty="0" err="1"/>
              <a:t>publiis</a:t>
            </a:r>
            <a:r>
              <a:rPr lang="fr-FR" dirty="0"/>
              <a:t> </a:t>
            </a:r>
            <a:r>
              <a:rPr lang="fr-FR" dirty="0" err="1"/>
              <a:t>clerecios</a:t>
            </a:r>
            <a:r>
              <a:rPr lang="fr-FR" dirty="0"/>
              <a:t> </a:t>
            </a:r>
            <a:r>
              <a:rPr lang="fr-FR" dirty="0" err="1"/>
              <a:t>bonsu</a:t>
            </a:r>
            <a:r>
              <a:rPr lang="fr-FR" dirty="0"/>
              <a:t>-</a:t>
            </a:r>
          </a:p>
          <a:p>
            <a:pPr lvl="0"/>
            <a:r>
              <a:rPr lang="fr-FR" dirty="0"/>
              <a:t>lo </a:t>
            </a:r>
            <a:r>
              <a:rPr lang="fr-FR" dirty="0" err="1"/>
              <a:t>stracchicae</a:t>
            </a:r>
            <a:r>
              <a:rPr lang="fr-FR" dirty="0"/>
              <a:t> </a:t>
            </a:r>
            <a:r>
              <a:rPr lang="fr-FR" dirty="0" err="1"/>
              <a:t>culvit</a:t>
            </a:r>
            <a:r>
              <a:rPr lang="fr-FR" dirty="0"/>
              <a:t>. </a:t>
            </a:r>
            <a:r>
              <a:rPr lang="fr-FR" dirty="0" err="1"/>
              <a:t>Escessignos</a:t>
            </a:r>
            <a:r>
              <a:rPr lang="fr-FR" dirty="0"/>
              <a:t>, </a:t>
            </a:r>
            <a:r>
              <a:rPr lang="fr-FR" dirty="0" err="1"/>
              <a:t>ora</a:t>
            </a:r>
            <a:r>
              <a:rPr lang="fr-FR" dirty="0"/>
              <a:t>, </a:t>
            </a:r>
            <a:r>
              <a:rPr lang="fr-FR" dirty="0" err="1"/>
              <a:t>musq</a:t>
            </a:r>
            <a:endParaRPr lang="fr-FR" dirty="0"/>
          </a:p>
          <a:p>
            <a:pPr lvl="0"/>
            <a:r>
              <a:rPr lang="fr-FR" dirty="0" err="1"/>
              <a:t>uidiend</a:t>
            </a:r>
            <a:r>
              <a:rPr lang="fr-FR" dirty="0"/>
              <a:t> </a:t>
            </a:r>
            <a:r>
              <a:rPr lang="fr-FR" dirty="0" err="1"/>
              <a:t>uconsus</a:t>
            </a:r>
            <a:r>
              <a:rPr lang="fr-FR" dirty="0"/>
              <a:t>, </a:t>
            </a:r>
            <a:r>
              <a:rPr lang="fr-FR" dirty="0" err="1"/>
              <a:t>constiam</a:t>
            </a:r>
            <a:r>
              <a:rPr lang="fr-FR" dirty="0"/>
              <a:t> </a:t>
            </a:r>
            <a:r>
              <a:rPr lang="fr-FR" dirty="0" err="1"/>
              <a:t>quei</a:t>
            </a:r>
            <a:r>
              <a:rPr lang="fr-FR" dirty="0"/>
              <a:t> con taris</a:t>
            </a:r>
          </a:p>
        </p:txBody>
      </p:sp>
    </p:spTree>
    <p:extLst>
      <p:ext uri="{BB962C8B-B14F-4D97-AF65-F5344CB8AC3E}">
        <p14:creationId xmlns:p14="http://schemas.microsoft.com/office/powerpoint/2010/main" val="414847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e N Bis">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74646C1E-E648-BE42-A149-8BF871AD303C}"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15" name="Espace réservé du texte 15">
            <a:extLst>
              <a:ext uri="{FF2B5EF4-FFF2-40B4-BE49-F238E27FC236}">
                <a16:creationId xmlns:a16="http://schemas.microsoft.com/office/drawing/2014/main" id="{2A5D79A4-E92B-B73A-A0FD-F2677F5B7C9C}"/>
              </a:ext>
            </a:extLst>
          </p:cNvPr>
          <p:cNvSpPr>
            <a:spLocks noGrp="1"/>
          </p:cNvSpPr>
          <p:nvPr>
            <p:ph type="body" sz="quarter" idx="30" hasCustomPrompt="1"/>
          </p:nvPr>
        </p:nvSpPr>
        <p:spPr>
          <a:xfrm>
            <a:off x="1816610" y="1481043"/>
            <a:ext cx="1345552" cy="692241"/>
          </a:xfrm>
          <a:prstGeom prst="rect">
            <a:avLst/>
          </a:prstGeom>
        </p:spPr>
        <p:txBody>
          <a:bodyPr wrap="square" numCol="1" spcCol="216000">
            <a:spAutoFit/>
          </a:bodyPr>
          <a:lstStyle>
            <a:lvl1pPr algn="ctr">
              <a:defRPr sz="4538">
                <a:blipFill>
                  <a:blip r:embed="rId2">
                    <a:extLst>
                      <a:ext uri="{96DAC541-7B7A-43D3-8B79-37D633B846F1}">
                        <asvg:svgBlip xmlns:asvg="http://schemas.microsoft.com/office/drawing/2016/SVG/main" r:embed="rId3"/>
                      </a:ext>
                    </a:extLst>
                  </a:blip>
                  <a:stretch>
                    <a:fillRect/>
                  </a:stretch>
                </a:blipFill>
                <a:latin typeface="+mj-lt"/>
              </a:defRPr>
            </a:lvl1pPr>
            <a:lvl2pPr marL="0" indent="0">
              <a:lnSpc>
                <a:spcPct val="90000"/>
              </a:lnSpc>
              <a:spcAft>
                <a:spcPts val="0"/>
              </a:spcAft>
              <a:buSzPct val="60000"/>
              <a:buFont typeface="Arial" panose="020B0604020202020204" pitchFamily="34" charset="0"/>
              <a:buNone/>
              <a:defRPr lang="fr-FR" sz="1500" b="0" kern="1200">
                <a:solidFill>
                  <a:srgbClr val="800064"/>
                </a:solidFill>
                <a:latin typeface="+mj-lt"/>
                <a:ea typeface="+mn-ea"/>
                <a:cs typeface="+mn-cs"/>
              </a:defRPr>
            </a:lvl2pPr>
            <a:lvl3pPr algn="ctr">
              <a:lnSpc>
                <a:spcPct val="90000"/>
              </a:lnSpc>
              <a:spcAft>
                <a:spcPts val="225"/>
              </a:spcAft>
              <a:defRPr lang="fr-FR" sz="1500" b="0" kern="1200" smtClean="0">
                <a:solidFill>
                  <a:srgbClr val="00AFB5"/>
                </a:solidFill>
                <a:latin typeface="+mj-lt"/>
                <a:ea typeface="+mn-ea"/>
                <a:cs typeface="+mn-cs"/>
              </a:defRPr>
            </a:lvl3pPr>
          </a:lstStyle>
          <a:p>
            <a:pPr lvl="0"/>
            <a:r>
              <a:rPr lang="fr-FR"/>
              <a:t>01</a:t>
            </a:r>
            <a:endParaRPr lang="fr-FR" dirty="0"/>
          </a:p>
        </p:txBody>
      </p:sp>
      <p:sp>
        <p:nvSpPr>
          <p:cNvPr id="20" name="Espace réservé du texte 15">
            <a:extLst>
              <a:ext uri="{FF2B5EF4-FFF2-40B4-BE49-F238E27FC236}">
                <a16:creationId xmlns:a16="http://schemas.microsoft.com/office/drawing/2014/main" id="{F5286B18-E9FA-95D0-9BF2-0CD69EBDC6E1}"/>
              </a:ext>
            </a:extLst>
          </p:cNvPr>
          <p:cNvSpPr>
            <a:spLocks noGrp="1"/>
          </p:cNvSpPr>
          <p:nvPr>
            <p:ph type="body" sz="quarter" idx="35" hasCustomPrompt="1"/>
          </p:nvPr>
        </p:nvSpPr>
        <p:spPr>
          <a:xfrm>
            <a:off x="3899225" y="1481043"/>
            <a:ext cx="1345552" cy="692241"/>
          </a:xfrm>
          <a:prstGeom prst="rect">
            <a:avLst/>
          </a:prstGeom>
        </p:spPr>
        <p:txBody>
          <a:bodyPr wrap="square" numCol="1" spcCol="216000">
            <a:spAutoFit/>
          </a:bodyPr>
          <a:lstStyle>
            <a:lvl1pPr algn="ctr">
              <a:defRPr sz="4538">
                <a:blipFill>
                  <a:blip r:embed="rId4">
                    <a:extLst>
                      <a:ext uri="{96DAC541-7B7A-43D3-8B79-37D633B846F1}">
                        <asvg:svgBlip xmlns:asvg="http://schemas.microsoft.com/office/drawing/2016/SVG/main" r:embed="rId5"/>
                      </a:ext>
                    </a:extLst>
                  </a:blip>
                  <a:stretch>
                    <a:fillRect/>
                  </a:stretch>
                </a:blipFill>
                <a:latin typeface="+mj-lt"/>
              </a:defRPr>
            </a:lvl1pPr>
            <a:lvl2pPr marL="0" indent="0">
              <a:lnSpc>
                <a:spcPct val="90000"/>
              </a:lnSpc>
              <a:spcAft>
                <a:spcPts val="0"/>
              </a:spcAft>
              <a:buSzPct val="60000"/>
              <a:buFont typeface="Arial" panose="020B0604020202020204" pitchFamily="34" charset="0"/>
              <a:buNone/>
              <a:defRPr lang="fr-FR" sz="1500" b="0" kern="1200">
                <a:solidFill>
                  <a:srgbClr val="800064"/>
                </a:solidFill>
                <a:latin typeface="+mj-lt"/>
                <a:ea typeface="+mn-ea"/>
                <a:cs typeface="+mn-cs"/>
              </a:defRPr>
            </a:lvl2pPr>
            <a:lvl3pPr algn="ctr">
              <a:lnSpc>
                <a:spcPct val="90000"/>
              </a:lnSpc>
              <a:spcAft>
                <a:spcPts val="225"/>
              </a:spcAft>
              <a:defRPr lang="fr-FR" sz="1500" b="0" kern="1200" smtClean="0">
                <a:solidFill>
                  <a:srgbClr val="00AFB5"/>
                </a:solidFill>
                <a:latin typeface="+mj-lt"/>
                <a:ea typeface="+mn-ea"/>
                <a:cs typeface="+mn-cs"/>
              </a:defRPr>
            </a:lvl3pPr>
          </a:lstStyle>
          <a:p>
            <a:pPr lvl="0"/>
            <a:r>
              <a:rPr lang="fr-FR"/>
              <a:t>02</a:t>
            </a:r>
            <a:endParaRPr lang="fr-FR" dirty="0"/>
          </a:p>
        </p:txBody>
      </p:sp>
      <p:sp>
        <p:nvSpPr>
          <p:cNvPr id="21" name="Espace réservé du texte 15">
            <a:extLst>
              <a:ext uri="{FF2B5EF4-FFF2-40B4-BE49-F238E27FC236}">
                <a16:creationId xmlns:a16="http://schemas.microsoft.com/office/drawing/2014/main" id="{9F6D19F1-3848-F17F-EEBB-23CCCCC1047C}"/>
              </a:ext>
            </a:extLst>
          </p:cNvPr>
          <p:cNvSpPr>
            <a:spLocks noGrp="1"/>
          </p:cNvSpPr>
          <p:nvPr>
            <p:ph type="body" sz="quarter" idx="36" hasCustomPrompt="1"/>
          </p:nvPr>
        </p:nvSpPr>
        <p:spPr>
          <a:xfrm>
            <a:off x="5981839" y="1481043"/>
            <a:ext cx="1345552" cy="692241"/>
          </a:xfrm>
          <a:prstGeom prst="rect">
            <a:avLst/>
          </a:prstGeom>
        </p:spPr>
        <p:txBody>
          <a:bodyPr wrap="square" numCol="1" spcCol="216000">
            <a:spAutoFit/>
          </a:bodyPr>
          <a:lstStyle>
            <a:lvl1pPr algn="ctr">
              <a:defRPr sz="4538">
                <a:blipFill>
                  <a:blip r:embed="rId6">
                    <a:extLst>
                      <a:ext uri="{96DAC541-7B7A-43D3-8B79-37D633B846F1}">
                        <asvg:svgBlip xmlns:asvg="http://schemas.microsoft.com/office/drawing/2016/SVG/main" r:embed="rId7"/>
                      </a:ext>
                    </a:extLst>
                  </a:blip>
                  <a:stretch>
                    <a:fillRect/>
                  </a:stretch>
                </a:blipFill>
                <a:latin typeface="+mj-lt"/>
              </a:defRPr>
            </a:lvl1pPr>
            <a:lvl2pPr marL="0" indent="0">
              <a:lnSpc>
                <a:spcPct val="90000"/>
              </a:lnSpc>
              <a:spcAft>
                <a:spcPts val="0"/>
              </a:spcAft>
              <a:buSzPct val="60000"/>
              <a:buFont typeface="Arial" panose="020B0604020202020204" pitchFamily="34" charset="0"/>
              <a:buNone/>
              <a:defRPr lang="fr-FR" sz="1500" b="0" kern="1200">
                <a:solidFill>
                  <a:srgbClr val="800064"/>
                </a:solidFill>
                <a:latin typeface="+mj-lt"/>
                <a:ea typeface="+mn-ea"/>
                <a:cs typeface="+mn-cs"/>
              </a:defRPr>
            </a:lvl2pPr>
            <a:lvl3pPr algn="ctr">
              <a:lnSpc>
                <a:spcPct val="90000"/>
              </a:lnSpc>
              <a:spcAft>
                <a:spcPts val="225"/>
              </a:spcAft>
              <a:defRPr lang="fr-FR" sz="1500" b="0" kern="1200" smtClean="0">
                <a:solidFill>
                  <a:srgbClr val="00AFB5"/>
                </a:solidFill>
                <a:latin typeface="+mj-lt"/>
                <a:ea typeface="+mn-ea"/>
                <a:cs typeface="+mn-cs"/>
              </a:defRPr>
            </a:lvl3pPr>
          </a:lstStyle>
          <a:p>
            <a:pPr lvl="0"/>
            <a:r>
              <a:rPr lang="fr-FR"/>
              <a:t>03</a:t>
            </a:r>
            <a:endParaRPr lang="fr-FR" dirty="0"/>
          </a:p>
        </p:txBody>
      </p:sp>
      <p:sp>
        <p:nvSpPr>
          <p:cNvPr id="22" name="Espace réservé du texte 15">
            <a:extLst>
              <a:ext uri="{FF2B5EF4-FFF2-40B4-BE49-F238E27FC236}">
                <a16:creationId xmlns:a16="http://schemas.microsoft.com/office/drawing/2014/main" id="{2F569F01-F759-4415-9AF8-978976BEC36A}"/>
              </a:ext>
            </a:extLst>
          </p:cNvPr>
          <p:cNvSpPr>
            <a:spLocks noGrp="1"/>
          </p:cNvSpPr>
          <p:nvPr>
            <p:ph type="body" sz="quarter" idx="37" hasCustomPrompt="1"/>
          </p:nvPr>
        </p:nvSpPr>
        <p:spPr>
          <a:xfrm>
            <a:off x="1816610" y="2847050"/>
            <a:ext cx="1345552" cy="692241"/>
          </a:xfrm>
          <a:prstGeom prst="rect">
            <a:avLst/>
          </a:prstGeom>
        </p:spPr>
        <p:txBody>
          <a:bodyPr wrap="square" numCol="1" spcCol="216000">
            <a:spAutoFit/>
          </a:bodyPr>
          <a:lstStyle>
            <a:lvl1pPr algn="ctr">
              <a:defRPr sz="4538">
                <a:blipFill>
                  <a:blip r:embed="rId8">
                    <a:extLst>
                      <a:ext uri="{96DAC541-7B7A-43D3-8B79-37D633B846F1}">
                        <asvg:svgBlip xmlns:asvg="http://schemas.microsoft.com/office/drawing/2016/SVG/main" r:embed="rId9"/>
                      </a:ext>
                    </a:extLst>
                  </a:blip>
                  <a:stretch>
                    <a:fillRect/>
                  </a:stretch>
                </a:blipFill>
                <a:latin typeface="+mj-lt"/>
              </a:defRPr>
            </a:lvl1pPr>
            <a:lvl2pPr marL="0" indent="0">
              <a:lnSpc>
                <a:spcPct val="90000"/>
              </a:lnSpc>
              <a:spcAft>
                <a:spcPts val="0"/>
              </a:spcAft>
              <a:buSzPct val="60000"/>
              <a:buFont typeface="Arial" panose="020B0604020202020204" pitchFamily="34" charset="0"/>
              <a:buNone/>
              <a:defRPr lang="fr-FR" sz="1500" b="0" kern="1200">
                <a:solidFill>
                  <a:srgbClr val="800064"/>
                </a:solidFill>
                <a:latin typeface="+mj-lt"/>
                <a:ea typeface="+mn-ea"/>
                <a:cs typeface="+mn-cs"/>
              </a:defRPr>
            </a:lvl2pPr>
            <a:lvl3pPr algn="ctr">
              <a:lnSpc>
                <a:spcPct val="90000"/>
              </a:lnSpc>
              <a:spcAft>
                <a:spcPts val="225"/>
              </a:spcAft>
              <a:defRPr lang="fr-FR" sz="1500" b="0" kern="1200" smtClean="0">
                <a:solidFill>
                  <a:srgbClr val="00AFB5"/>
                </a:solidFill>
                <a:latin typeface="+mj-lt"/>
                <a:ea typeface="+mn-ea"/>
                <a:cs typeface="+mn-cs"/>
              </a:defRPr>
            </a:lvl3pPr>
          </a:lstStyle>
          <a:p>
            <a:pPr lvl="0"/>
            <a:r>
              <a:rPr lang="fr-FR"/>
              <a:t>04</a:t>
            </a:r>
            <a:endParaRPr lang="fr-FR" dirty="0"/>
          </a:p>
        </p:txBody>
      </p:sp>
      <p:sp>
        <p:nvSpPr>
          <p:cNvPr id="23" name="Espace réservé du texte 15">
            <a:extLst>
              <a:ext uri="{FF2B5EF4-FFF2-40B4-BE49-F238E27FC236}">
                <a16:creationId xmlns:a16="http://schemas.microsoft.com/office/drawing/2014/main" id="{E0DCA3A3-5BA0-A35A-C7B0-57331B67CEA8}"/>
              </a:ext>
            </a:extLst>
          </p:cNvPr>
          <p:cNvSpPr>
            <a:spLocks noGrp="1"/>
          </p:cNvSpPr>
          <p:nvPr>
            <p:ph type="body" sz="quarter" idx="38" hasCustomPrompt="1"/>
          </p:nvPr>
        </p:nvSpPr>
        <p:spPr>
          <a:xfrm>
            <a:off x="3899224" y="2847050"/>
            <a:ext cx="1345552" cy="692241"/>
          </a:xfrm>
          <a:prstGeom prst="rect">
            <a:avLst/>
          </a:prstGeom>
        </p:spPr>
        <p:txBody>
          <a:bodyPr wrap="square" numCol="1" spcCol="216000">
            <a:spAutoFit/>
          </a:bodyPr>
          <a:lstStyle>
            <a:lvl1pPr algn="ctr">
              <a:defRPr sz="4538">
                <a:blipFill>
                  <a:blip r:embed="rId10">
                    <a:extLst>
                      <a:ext uri="{96DAC541-7B7A-43D3-8B79-37D633B846F1}">
                        <asvg:svgBlip xmlns:asvg="http://schemas.microsoft.com/office/drawing/2016/SVG/main" r:embed="rId11"/>
                      </a:ext>
                    </a:extLst>
                  </a:blip>
                  <a:stretch>
                    <a:fillRect/>
                  </a:stretch>
                </a:blipFill>
                <a:latin typeface="+mj-lt"/>
              </a:defRPr>
            </a:lvl1pPr>
            <a:lvl2pPr marL="0" indent="0">
              <a:lnSpc>
                <a:spcPct val="90000"/>
              </a:lnSpc>
              <a:spcAft>
                <a:spcPts val="0"/>
              </a:spcAft>
              <a:buSzPct val="60000"/>
              <a:buFont typeface="Arial" panose="020B0604020202020204" pitchFamily="34" charset="0"/>
              <a:buNone/>
              <a:defRPr lang="fr-FR" sz="1500" b="0" kern="1200">
                <a:solidFill>
                  <a:srgbClr val="800064"/>
                </a:solidFill>
                <a:latin typeface="+mj-lt"/>
                <a:ea typeface="+mn-ea"/>
                <a:cs typeface="+mn-cs"/>
              </a:defRPr>
            </a:lvl2pPr>
            <a:lvl3pPr algn="ctr">
              <a:lnSpc>
                <a:spcPct val="90000"/>
              </a:lnSpc>
              <a:spcAft>
                <a:spcPts val="225"/>
              </a:spcAft>
              <a:defRPr lang="fr-FR" sz="1500" b="0" kern="1200" smtClean="0">
                <a:solidFill>
                  <a:srgbClr val="00AFB5"/>
                </a:solidFill>
                <a:latin typeface="+mj-lt"/>
                <a:ea typeface="+mn-ea"/>
                <a:cs typeface="+mn-cs"/>
              </a:defRPr>
            </a:lvl3pPr>
          </a:lstStyle>
          <a:p>
            <a:pPr lvl="0"/>
            <a:r>
              <a:rPr lang="fr-FR"/>
              <a:t>05</a:t>
            </a:r>
            <a:endParaRPr lang="fr-FR" dirty="0"/>
          </a:p>
        </p:txBody>
      </p:sp>
      <p:sp>
        <p:nvSpPr>
          <p:cNvPr id="40" name="Espace réservé du texte 15">
            <a:extLst>
              <a:ext uri="{FF2B5EF4-FFF2-40B4-BE49-F238E27FC236}">
                <a16:creationId xmlns:a16="http://schemas.microsoft.com/office/drawing/2014/main" id="{C3EF63A9-EFAD-3BFD-4387-D679B8E6948D}"/>
              </a:ext>
            </a:extLst>
          </p:cNvPr>
          <p:cNvSpPr>
            <a:spLocks noGrp="1"/>
          </p:cNvSpPr>
          <p:nvPr>
            <p:ph type="body" sz="quarter" idx="40" hasCustomPrompt="1"/>
          </p:nvPr>
        </p:nvSpPr>
        <p:spPr>
          <a:xfrm>
            <a:off x="5981839" y="2855544"/>
            <a:ext cx="1345552" cy="692241"/>
          </a:xfrm>
          <a:prstGeom prst="rect">
            <a:avLst/>
          </a:prstGeom>
        </p:spPr>
        <p:txBody>
          <a:bodyPr wrap="square" numCol="1" spcCol="216000">
            <a:spAutoFit/>
          </a:bodyPr>
          <a:lstStyle>
            <a:lvl1pPr algn="ctr">
              <a:defRPr sz="4538">
                <a:blipFill>
                  <a:blip r:embed="rId12">
                    <a:extLst>
                      <a:ext uri="{96DAC541-7B7A-43D3-8B79-37D633B846F1}">
                        <asvg:svgBlip xmlns:asvg="http://schemas.microsoft.com/office/drawing/2016/SVG/main" r:embed="rId13"/>
                      </a:ext>
                    </a:extLst>
                  </a:blip>
                  <a:stretch>
                    <a:fillRect/>
                  </a:stretch>
                </a:blipFill>
                <a:latin typeface="+mj-lt"/>
              </a:defRPr>
            </a:lvl1pPr>
            <a:lvl2pPr marL="0" indent="0">
              <a:lnSpc>
                <a:spcPct val="90000"/>
              </a:lnSpc>
              <a:spcAft>
                <a:spcPts val="0"/>
              </a:spcAft>
              <a:buSzPct val="60000"/>
              <a:buFont typeface="Arial" panose="020B0604020202020204" pitchFamily="34" charset="0"/>
              <a:buNone/>
              <a:defRPr lang="fr-FR" sz="1500" b="0" kern="1200">
                <a:solidFill>
                  <a:srgbClr val="800064"/>
                </a:solidFill>
                <a:latin typeface="+mj-lt"/>
                <a:ea typeface="+mn-ea"/>
                <a:cs typeface="+mn-cs"/>
              </a:defRPr>
            </a:lvl2pPr>
            <a:lvl3pPr algn="ctr">
              <a:lnSpc>
                <a:spcPct val="90000"/>
              </a:lnSpc>
              <a:spcAft>
                <a:spcPts val="225"/>
              </a:spcAft>
              <a:defRPr lang="fr-FR" sz="1500" b="0" kern="1200" smtClean="0">
                <a:solidFill>
                  <a:srgbClr val="00AFB5"/>
                </a:solidFill>
                <a:latin typeface="+mj-lt"/>
                <a:ea typeface="+mn-ea"/>
                <a:cs typeface="+mn-cs"/>
              </a:defRPr>
            </a:lvl3pPr>
          </a:lstStyle>
          <a:p>
            <a:pPr lvl="0"/>
            <a:r>
              <a:rPr lang="fr-FR"/>
              <a:t>06</a:t>
            </a:r>
            <a:endParaRPr lang="fr-FR" dirty="0"/>
          </a:p>
        </p:txBody>
      </p:sp>
      <p:sp>
        <p:nvSpPr>
          <p:cNvPr id="5" name="Espace réservé du texte 11">
            <a:extLst>
              <a:ext uri="{FF2B5EF4-FFF2-40B4-BE49-F238E27FC236}">
                <a16:creationId xmlns:a16="http://schemas.microsoft.com/office/drawing/2014/main" id="{C30A9777-4671-A5B6-39DF-5D760CA5A5DB}"/>
              </a:ext>
            </a:extLst>
          </p:cNvPr>
          <p:cNvSpPr>
            <a:spLocks noGrp="1"/>
          </p:cNvSpPr>
          <p:nvPr>
            <p:ph type="body" sz="quarter" idx="46" hasCustomPrompt="1"/>
          </p:nvPr>
        </p:nvSpPr>
        <p:spPr>
          <a:xfrm>
            <a:off x="491197" y="417140"/>
            <a:ext cx="8186239" cy="560603"/>
          </a:xfrm>
          <a:prstGeom prst="rect">
            <a:avLst/>
          </a:prstGeom>
        </p:spPr>
        <p:txBody>
          <a:bodyPr/>
          <a:lstStyle>
            <a:lvl1pPr>
              <a:defRPr lang="fr-FR" sz="2300" kern="1200" dirty="0" smtClean="0">
                <a:solidFill>
                  <a:srgbClr val="C30067"/>
                </a:solidFill>
                <a:latin typeface="+mj-lt"/>
                <a:ea typeface="+mn-ea"/>
                <a:cs typeface="+mn-cs"/>
              </a:defRPr>
            </a:lvl1pPr>
            <a:lvl2pPr marL="6350" indent="0">
              <a:lnSpc>
                <a:spcPct val="88000"/>
              </a:lnSpc>
              <a:tabLst/>
              <a:defRPr lang="fr-FR" sz="1500" kern="1200" dirty="0" smtClean="0">
                <a:solidFill>
                  <a:srgbClr val="C30067"/>
                </a:solidFill>
                <a:latin typeface="Avenir LT Std 35 Light" panose="020B0402020203020204" pitchFamily="34" charset="0"/>
                <a:ea typeface="+mn-ea"/>
                <a:cs typeface="+mn-cs"/>
              </a:defRPr>
            </a:lvl2pPr>
          </a:lstStyle>
          <a:p>
            <a:pPr lvl="0"/>
            <a:r>
              <a:rPr lang="fr-FR" dirty="0"/>
              <a:t>Listes numérotées</a:t>
            </a:r>
          </a:p>
          <a:p>
            <a:pPr lvl="1"/>
            <a:r>
              <a:rPr lang="fr-FR" dirty="0"/>
              <a:t>Sous-titre</a:t>
            </a:r>
          </a:p>
        </p:txBody>
      </p:sp>
      <p:sp>
        <p:nvSpPr>
          <p:cNvPr id="6" name="Espace réservé du texte 17">
            <a:extLst>
              <a:ext uri="{FF2B5EF4-FFF2-40B4-BE49-F238E27FC236}">
                <a16:creationId xmlns:a16="http://schemas.microsoft.com/office/drawing/2014/main" id="{094AC029-1742-C522-AAD8-C56DD2CC2B32}"/>
              </a:ext>
            </a:extLst>
          </p:cNvPr>
          <p:cNvSpPr>
            <a:spLocks noGrp="1"/>
          </p:cNvSpPr>
          <p:nvPr>
            <p:ph type="body" sz="quarter" idx="48" hasCustomPrompt="1"/>
          </p:nvPr>
        </p:nvSpPr>
        <p:spPr>
          <a:xfrm>
            <a:off x="1488511" y="2087940"/>
            <a:ext cx="2001838" cy="399468"/>
          </a:xfrm>
        </p:spPr>
        <p:txBody>
          <a:bodyPr>
            <a:spAutoFit/>
          </a:bodyPr>
          <a:lstStyle>
            <a:lvl1pPr algn="ctr" rtl="0">
              <a:defRPr lang="fr-FR" sz="1100" b="0" kern="1200" dirty="0" smtClean="0">
                <a:solidFill>
                  <a:srgbClr val="C30067"/>
                </a:solidFill>
                <a:latin typeface="+mj-lt"/>
                <a:ea typeface="+mn-ea"/>
                <a:cs typeface="+mn-cs"/>
              </a:defRPr>
            </a:lvl1pPr>
            <a:lvl2pPr marL="4763" indent="0" algn="ctr" rtl="0">
              <a:tabLst/>
              <a:defRPr lang="fr-FR" sz="750" kern="1200" dirty="0" smtClean="0">
                <a:solidFill>
                  <a:schemeClr val="tx1"/>
                </a:solidFill>
                <a:latin typeface="+mn-lt"/>
                <a:ea typeface="+mn-ea"/>
                <a:cs typeface="+mn-cs"/>
              </a:defRPr>
            </a:lvl2pPr>
            <a:lvl3pPr algn="ctr">
              <a:defRPr/>
            </a:lvl3pPr>
            <a:lvl4pPr algn="ctr">
              <a:defRPr/>
            </a:lvl4pPr>
            <a:lvl5pPr algn="ctr">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p>
          <a:p>
            <a:pPr lvl="1"/>
            <a:r>
              <a:rPr lang="fr-FR" dirty="0" err="1"/>
              <a:t>fecru</a:t>
            </a:r>
            <a:r>
              <a:rPr lang="fr-FR" dirty="0"/>
              <a:t> n-</a:t>
            </a:r>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a:t>
            </a:r>
          </a:p>
        </p:txBody>
      </p:sp>
      <p:sp>
        <p:nvSpPr>
          <p:cNvPr id="8" name="Espace réservé du texte 17">
            <a:extLst>
              <a:ext uri="{FF2B5EF4-FFF2-40B4-BE49-F238E27FC236}">
                <a16:creationId xmlns:a16="http://schemas.microsoft.com/office/drawing/2014/main" id="{C5949DF5-3BF6-BAA9-6C44-B9B8D883DC20}"/>
              </a:ext>
            </a:extLst>
          </p:cNvPr>
          <p:cNvSpPr>
            <a:spLocks noGrp="1"/>
          </p:cNvSpPr>
          <p:nvPr>
            <p:ph type="body" sz="quarter" idx="49" hasCustomPrompt="1"/>
          </p:nvPr>
        </p:nvSpPr>
        <p:spPr>
          <a:xfrm>
            <a:off x="3570964" y="2087940"/>
            <a:ext cx="2001838" cy="399468"/>
          </a:xfrm>
        </p:spPr>
        <p:txBody>
          <a:bodyPr>
            <a:spAutoFit/>
          </a:bodyPr>
          <a:lstStyle>
            <a:lvl1pPr algn="ctr" rtl="0">
              <a:defRPr lang="fr-FR" sz="1100" b="0" kern="1200" dirty="0" smtClean="0">
                <a:solidFill>
                  <a:srgbClr val="C30067"/>
                </a:solidFill>
                <a:latin typeface="+mj-lt"/>
                <a:ea typeface="+mn-ea"/>
                <a:cs typeface="+mn-cs"/>
              </a:defRPr>
            </a:lvl1pPr>
            <a:lvl2pPr marL="4763" indent="0" algn="ctr" rtl="0">
              <a:tabLst/>
              <a:defRPr lang="fr-FR" sz="750" kern="1200" dirty="0" smtClean="0">
                <a:solidFill>
                  <a:schemeClr val="tx1"/>
                </a:solidFill>
                <a:latin typeface="+mn-lt"/>
                <a:ea typeface="+mn-ea"/>
                <a:cs typeface="+mn-cs"/>
              </a:defRPr>
            </a:lvl2pPr>
            <a:lvl3pPr algn="ctr">
              <a:defRPr/>
            </a:lvl3pPr>
            <a:lvl4pPr algn="ctr">
              <a:defRPr/>
            </a:lvl4pPr>
            <a:lvl5pPr algn="ctr">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p>
          <a:p>
            <a:pPr lvl="1"/>
            <a:r>
              <a:rPr lang="fr-FR" dirty="0" err="1"/>
              <a:t>fecru</a:t>
            </a:r>
            <a:r>
              <a:rPr lang="fr-FR" dirty="0"/>
              <a:t> n-</a:t>
            </a:r>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a:t>
            </a:r>
          </a:p>
        </p:txBody>
      </p:sp>
      <p:sp>
        <p:nvSpPr>
          <p:cNvPr id="10" name="Espace réservé du texte 17">
            <a:extLst>
              <a:ext uri="{FF2B5EF4-FFF2-40B4-BE49-F238E27FC236}">
                <a16:creationId xmlns:a16="http://schemas.microsoft.com/office/drawing/2014/main" id="{13F8FE1C-873F-B9A4-4F88-212FDDCA9B0E}"/>
              </a:ext>
            </a:extLst>
          </p:cNvPr>
          <p:cNvSpPr>
            <a:spLocks noGrp="1"/>
          </p:cNvSpPr>
          <p:nvPr>
            <p:ph type="body" sz="quarter" idx="50" hasCustomPrompt="1"/>
          </p:nvPr>
        </p:nvSpPr>
        <p:spPr>
          <a:xfrm>
            <a:off x="5653416" y="2087940"/>
            <a:ext cx="2001838" cy="399468"/>
          </a:xfrm>
        </p:spPr>
        <p:txBody>
          <a:bodyPr>
            <a:spAutoFit/>
          </a:bodyPr>
          <a:lstStyle>
            <a:lvl1pPr algn="ctr" rtl="0">
              <a:defRPr lang="fr-FR" sz="1100" b="0" kern="1200" dirty="0" smtClean="0">
                <a:solidFill>
                  <a:srgbClr val="C30067"/>
                </a:solidFill>
                <a:latin typeface="+mj-lt"/>
                <a:ea typeface="+mn-ea"/>
                <a:cs typeface="+mn-cs"/>
              </a:defRPr>
            </a:lvl1pPr>
            <a:lvl2pPr marL="4763" indent="0" algn="ctr" rtl="0">
              <a:tabLst/>
              <a:defRPr lang="fr-FR" sz="750" kern="1200" dirty="0" smtClean="0">
                <a:solidFill>
                  <a:schemeClr val="tx1"/>
                </a:solidFill>
                <a:latin typeface="+mn-lt"/>
                <a:ea typeface="+mn-ea"/>
                <a:cs typeface="+mn-cs"/>
              </a:defRPr>
            </a:lvl2pPr>
            <a:lvl3pPr algn="ctr">
              <a:defRPr/>
            </a:lvl3pPr>
            <a:lvl4pPr algn="ctr">
              <a:defRPr/>
            </a:lvl4pPr>
            <a:lvl5pPr algn="ctr">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p>
          <a:p>
            <a:pPr lvl="1"/>
            <a:r>
              <a:rPr lang="fr-FR" dirty="0" err="1"/>
              <a:t>fecru</a:t>
            </a:r>
            <a:r>
              <a:rPr lang="fr-FR" dirty="0"/>
              <a:t> n-</a:t>
            </a:r>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a:t>
            </a:r>
          </a:p>
        </p:txBody>
      </p:sp>
      <p:sp>
        <p:nvSpPr>
          <p:cNvPr id="11" name="Espace réservé du texte 17">
            <a:extLst>
              <a:ext uri="{FF2B5EF4-FFF2-40B4-BE49-F238E27FC236}">
                <a16:creationId xmlns:a16="http://schemas.microsoft.com/office/drawing/2014/main" id="{E2265400-B64F-DDD1-8919-D6AAD609559B}"/>
              </a:ext>
            </a:extLst>
          </p:cNvPr>
          <p:cNvSpPr>
            <a:spLocks noGrp="1"/>
          </p:cNvSpPr>
          <p:nvPr>
            <p:ph type="body" sz="quarter" idx="51" hasCustomPrompt="1"/>
          </p:nvPr>
        </p:nvSpPr>
        <p:spPr>
          <a:xfrm>
            <a:off x="1488511" y="3435476"/>
            <a:ext cx="2001838" cy="399468"/>
          </a:xfrm>
        </p:spPr>
        <p:txBody>
          <a:bodyPr>
            <a:spAutoFit/>
          </a:bodyPr>
          <a:lstStyle>
            <a:lvl1pPr algn="ctr" rtl="0">
              <a:defRPr lang="fr-FR" sz="1100" b="0" kern="1200" dirty="0" smtClean="0">
                <a:solidFill>
                  <a:srgbClr val="C30067"/>
                </a:solidFill>
                <a:latin typeface="+mj-lt"/>
                <a:ea typeface="+mn-ea"/>
                <a:cs typeface="+mn-cs"/>
              </a:defRPr>
            </a:lvl1pPr>
            <a:lvl2pPr marL="4763" indent="0" algn="ctr" rtl="0">
              <a:tabLst/>
              <a:defRPr lang="fr-FR" sz="750" kern="1200" dirty="0" smtClean="0">
                <a:solidFill>
                  <a:schemeClr val="tx1"/>
                </a:solidFill>
                <a:latin typeface="+mn-lt"/>
                <a:ea typeface="+mn-ea"/>
                <a:cs typeface="+mn-cs"/>
              </a:defRPr>
            </a:lvl2pPr>
            <a:lvl3pPr algn="ctr">
              <a:defRPr/>
            </a:lvl3pPr>
            <a:lvl4pPr algn="ctr">
              <a:defRPr/>
            </a:lvl4pPr>
            <a:lvl5pPr algn="ctr">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p>
          <a:p>
            <a:pPr lvl="1"/>
            <a:r>
              <a:rPr lang="fr-FR" dirty="0" err="1"/>
              <a:t>fecru</a:t>
            </a:r>
            <a:r>
              <a:rPr lang="fr-FR" dirty="0"/>
              <a:t> n-</a:t>
            </a:r>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a:t>
            </a:r>
          </a:p>
        </p:txBody>
      </p:sp>
      <p:sp>
        <p:nvSpPr>
          <p:cNvPr id="12" name="Espace réservé du texte 17">
            <a:extLst>
              <a:ext uri="{FF2B5EF4-FFF2-40B4-BE49-F238E27FC236}">
                <a16:creationId xmlns:a16="http://schemas.microsoft.com/office/drawing/2014/main" id="{241F8978-7D1C-7A7D-3B0C-2BCB05333F8B}"/>
              </a:ext>
            </a:extLst>
          </p:cNvPr>
          <p:cNvSpPr>
            <a:spLocks noGrp="1"/>
          </p:cNvSpPr>
          <p:nvPr>
            <p:ph type="body" sz="quarter" idx="52" hasCustomPrompt="1"/>
          </p:nvPr>
        </p:nvSpPr>
        <p:spPr>
          <a:xfrm>
            <a:off x="3570964" y="3435476"/>
            <a:ext cx="2001838" cy="399468"/>
          </a:xfrm>
        </p:spPr>
        <p:txBody>
          <a:bodyPr>
            <a:spAutoFit/>
          </a:bodyPr>
          <a:lstStyle>
            <a:lvl1pPr algn="ctr" rtl="0">
              <a:defRPr lang="fr-FR" sz="1100" b="0" kern="1200" dirty="0" smtClean="0">
                <a:solidFill>
                  <a:srgbClr val="C30067"/>
                </a:solidFill>
                <a:latin typeface="+mj-lt"/>
                <a:ea typeface="+mn-ea"/>
                <a:cs typeface="+mn-cs"/>
              </a:defRPr>
            </a:lvl1pPr>
            <a:lvl2pPr marL="4763" indent="0" algn="ctr" rtl="0">
              <a:tabLst/>
              <a:defRPr lang="fr-FR" sz="750" kern="1200" dirty="0" smtClean="0">
                <a:solidFill>
                  <a:schemeClr val="tx1"/>
                </a:solidFill>
                <a:latin typeface="+mn-lt"/>
                <a:ea typeface="+mn-ea"/>
                <a:cs typeface="+mn-cs"/>
              </a:defRPr>
            </a:lvl2pPr>
            <a:lvl3pPr algn="ctr">
              <a:defRPr/>
            </a:lvl3pPr>
            <a:lvl4pPr algn="ctr">
              <a:defRPr/>
            </a:lvl4pPr>
            <a:lvl5pPr algn="ctr">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p>
          <a:p>
            <a:pPr lvl="1"/>
            <a:r>
              <a:rPr lang="fr-FR" dirty="0" err="1"/>
              <a:t>fecru</a:t>
            </a:r>
            <a:r>
              <a:rPr lang="fr-FR" dirty="0"/>
              <a:t> n-</a:t>
            </a:r>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a:t>
            </a:r>
          </a:p>
        </p:txBody>
      </p:sp>
      <p:sp>
        <p:nvSpPr>
          <p:cNvPr id="13" name="Espace réservé du texte 17">
            <a:extLst>
              <a:ext uri="{FF2B5EF4-FFF2-40B4-BE49-F238E27FC236}">
                <a16:creationId xmlns:a16="http://schemas.microsoft.com/office/drawing/2014/main" id="{71912D57-E656-1D77-BD82-D372D43674E4}"/>
              </a:ext>
            </a:extLst>
          </p:cNvPr>
          <p:cNvSpPr>
            <a:spLocks noGrp="1"/>
          </p:cNvSpPr>
          <p:nvPr>
            <p:ph type="body" sz="quarter" idx="53" hasCustomPrompt="1"/>
          </p:nvPr>
        </p:nvSpPr>
        <p:spPr>
          <a:xfrm>
            <a:off x="5653416" y="3435476"/>
            <a:ext cx="2001838" cy="399468"/>
          </a:xfrm>
        </p:spPr>
        <p:txBody>
          <a:bodyPr>
            <a:spAutoFit/>
          </a:bodyPr>
          <a:lstStyle>
            <a:lvl1pPr algn="ctr" rtl="0">
              <a:defRPr lang="fr-FR" sz="1100" b="0" kern="1200" dirty="0" smtClean="0">
                <a:solidFill>
                  <a:srgbClr val="C30067"/>
                </a:solidFill>
                <a:latin typeface="+mj-lt"/>
                <a:ea typeface="+mn-ea"/>
                <a:cs typeface="+mn-cs"/>
              </a:defRPr>
            </a:lvl1pPr>
            <a:lvl2pPr marL="4763" indent="0" algn="ctr" rtl="0">
              <a:tabLst/>
              <a:defRPr lang="fr-FR" sz="750" kern="1200" dirty="0" smtClean="0">
                <a:solidFill>
                  <a:schemeClr val="tx1"/>
                </a:solidFill>
                <a:latin typeface="+mn-lt"/>
                <a:ea typeface="+mn-ea"/>
                <a:cs typeface="+mn-cs"/>
              </a:defRPr>
            </a:lvl2pPr>
            <a:lvl3pPr algn="ctr">
              <a:defRPr/>
            </a:lvl3pPr>
            <a:lvl4pPr algn="ctr">
              <a:defRPr/>
            </a:lvl4pPr>
            <a:lvl5pPr algn="ctr">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p>
          <a:p>
            <a:pPr lvl="1"/>
            <a:r>
              <a:rPr lang="fr-FR" dirty="0" err="1"/>
              <a:t>fecru</a:t>
            </a:r>
            <a:r>
              <a:rPr lang="fr-FR" dirty="0"/>
              <a:t> n-</a:t>
            </a:r>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a:t>
            </a:r>
          </a:p>
        </p:txBody>
      </p:sp>
    </p:spTree>
    <p:extLst>
      <p:ext uri="{BB962C8B-B14F-4D97-AF65-F5344CB8AC3E}">
        <p14:creationId xmlns:p14="http://schemas.microsoft.com/office/powerpoint/2010/main" val="17220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e R">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9241025E-0723-034B-B405-58A4788C3606}"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17" name="Espace réservé pour une image  36">
            <a:extLst>
              <a:ext uri="{FF2B5EF4-FFF2-40B4-BE49-F238E27FC236}">
                <a16:creationId xmlns:a16="http://schemas.microsoft.com/office/drawing/2014/main" id="{190813E7-8EC0-0F54-C64D-A80A9FC8BC3E}"/>
              </a:ext>
            </a:extLst>
          </p:cNvPr>
          <p:cNvSpPr>
            <a:spLocks noGrp="1" noChangeAspect="1"/>
          </p:cNvSpPr>
          <p:nvPr>
            <p:ph type="pic" sz="quarter" idx="28"/>
          </p:nvPr>
        </p:nvSpPr>
        <p:spPr>
          <a:xfrm>
            <a:off x="483646" y="1518573"/>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23" name="Espace réservé pour une image  36">
            <a:extLst>
              <a:ext uri="{FF2B5EF4-FFF2-40B4-BE49-F238E27FC236}">
                <a16:creationId xmlns:a16="http://schemas.microsoft.com/office/drawing/2014/main" id="{C0B0AC6F-11BA-4DB6-8D70-4F13AA707E5E}"/>
              </a:ext>
            </a:extLst>
          </p:cNvPr>
          <p:cNvSpPr>
            <a:spLocks noGrp="1" noChangeAspect="1"/>
          </p:cNvSpPr>
          <p:nvPr>
            <p:ph type="pic" sz="quarter" idx="32"/>
          </p:nvPr>
        </p:nvSpPr>
        <p:spPr>
          <a:xfrm>
            <a:off x="483646" y="2282419"/>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24" name="Espace réservé pour une image  36">
            <a:extLst>
              <a:ext uri="{FF2B5EF4-FFF2-40B4-BE49-F238E27FC236}">
                <a16:creationId xmlns:a16="http://schemas.microsoft.com/office/drawing/2014/main" id="{08E5D8C5-1B08-5EAD-D4EB-D504DE5C1E42}"/>
              </a:ext>
            </a:extLst>
          </p:cNvPr>
          <p:cNvSpPr>
            <a:spLocks noGrp="1" noChangeAspect="1"/>
          </p:cNvSpPr>
          <p:nvPr>
            <p:ph type="pic" sz="quarter" idx="33"/>
          </p:nvPr>
        </p:nvSpPr>
        <p:spPr>
          <a:xfrm>
            <a:off x="483646" y="3046264"/>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25" name="Espace réservé pour une image  36">
            <a:extLst>
              <a:ext uri="{FF2B5EF4-FFF2-40B4-BE49-F238E27FC236}">
                <a16:creationId xmlns:a16="http://schemas.microsoft.com/office/drawing/2014/main" id="{7997299A-DACF-3C3A-0F77-CFCC42CB33C6}"/>
              </a:ext>
            </a:extLst>
          </p:cNvPr>
          <p:cNvSpPr>
            <a:spLocks noGrp="1" noChangeAspect="1"/>
          </p:cNvSpPr>
          <p:nvPr>
            <p:ph type="pic" sz="quarter" idx="34"/>
          </p:nvPr>
        </p:nvSpPr>
        <p:spPr>
          <a:xfrm>
            <a:off x="483646" y="3810109"/>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27" name="Espace réservé pour une image  36">
            <a:extLst>
              <a:ext uri="{FF2B5EF4-FFF2-40B4-BE49-F238E27FC236}">
                <a16:creationId xmlns:a16="http://schemas.microsoft.com/office/drawing/2014/main" id="{12DA6D2D-936A-B13F-E780-2217372F7D21}"/>
              </a:ext>
            </a:extLst>
          </p:cNvPr>
          <p:cNvSpPr>
            <a:spLocks noGrp="1" noChangeAspect="1"/>
          </p:cNvSpPr>
          <p:nvPr>
            <p:ph type="pic" sz="quarter" idx="36"/>
          </p:nvPr>
        </p:nvSpPr>
        <p:spPr>
          <a:xfrm>
            <a:off x="4702790" y="1518573"/>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31" name="Espace réservé pour une image  36">
            <a:extLst>
              <a:ext uri="{FF2B5EF4-FFF2-40B4-BE49-F238E27FC236}">
                <a16:creationId xmlns:a16="http://schemas.microsoft.com/office/drawing/2014/main" id="{E38BC249-4407-8DFE-45D5-7A7C23443128}"/>
              </a:ext>
            </a:extLst>
          </p:cNvPr>
          <p:cNvSpPr>
            <a:spLocks noGrp="1" noChangeAspect="1"/>
          </p:cNvSpPr>
          <p:nvPr>
            <p:ph type="pic" sz="quarter" idx="40"/>
          </p:nvPr>
        </p:nvSpPr>
        <p:spPr>
          <a:xfrm>
            <a:off x="4702790" y="2282419"/>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32" name="Espace réservé pour une image  36">
            <a:extLst>
              <a:ext uri="{FF2B5EF4-FFF2-40B4-BE49-F238E27FC236}">
                <a16:creationId xmlns:a16="http://schemas.microsoft.com/office/drawing/2014/main" id="{CE1CE194-D07E-B620-B945-72ED9626BC88}"/>
              </a:ext>
            </a:extLst>
          </p:cNvPr>
          <p:cNvSpPr>
            <a:spLocks noGrp="1" noChangeAspect="1"/>
          </p:cNvSpPr>
          <p:nvPr>
            <p:ph type="pic" sz="quarter" idx="41"/>
          </p:nvPr>
        </p:nvSpPr>
        <p:spPr>
          <a:xfrm>
            <a:off x="4702790" y="3046264"/>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33" name="Espace réservé pour une image  36">
            <a:extLst>
              <a:ext uri="{FF2B5EF4-FFF2-40B4-BE49-F238E27FC236}">
                <a16:creationId xmlns:a16="http://schemas.microsoft.com/office/drawing/2014/main" id="{B0B0B0DA-E7C3-473F-4D9D-AD9337882C47}"/>
              </a:ext>
            </a:extLst>
          </p:cNvPr>
          <p:cNvSpPr>
            <a:spLocks noGrp="1" noChangeAspect="1"/>
          </p:cNvSpPr>
          <p:nvPr>
            <p:ph type="pic" sz="quarter" idx="42"/>
          </p:nvPr>
        </p:nvSpPr>
        <p:spPr>
          <a:xfrm>
            <a:off x="4702790" y="3810109"/>
            <a:ext cx="446514" cy="446281"/>
          </a:xfrm>
          <a:prstGeom prst="rect">
            <a:avLst/>
          </a:prstGeom>
        </p:spPr>
        <p:txBody>
          <a:bodyPr vert="horz" lIns="0" tIns="0" rIns="0" bIns="0" rtlCol="0">
            <a:noAutofit/>
          </a:bodyPr>
          <a:lstStyle>
            <a:lvl1pPr>
              <a:defRPr lang="fr-FR" sz="100">
                <a:noFill/>
              </a:defRPr>
            </a:lvl1pPr>
          </a:lstStyle>
          <a:p>
            <a:pPr lvl="0"/>
            <a:r>
              <a:rPr lang="fr-FR"/>
              <a:t>Cliquez sur l'icône pour ajouter une image</a:t>
            </a:r>
          </a:p>
        </p:txBody>
      </p:sp>
      <p:sp>
        <p:nvSpPr>
          <p:cNvPr id="5" name="Espace réservé du texte 11">
            <a:extLst>
              <a:ext uri="{FF2B5EF4-FFF2-40B4-BE49-F238E27FC236}">
                <a16:creationId xmlns:a16="http://schemas.microsoft.com/office/drawing/2014/main" id="{941E1044-4211-C858-9935-7F72DDE03138}"/>
              </a:ext>
            </a:extLst>
          </p:cNvPr>
          <p:cNvSpPr>
            <a:spLocks noGrp="1"/>
          </p:cNvSpPr>
          <p:nvPr>
            <p:ph type="body" sz="quarter" idx="58" hasCustomPrompt="1"/>
          </p:nvPr>
        </p:nvSpPr>
        <p:spPr>
          <a:xfrm>
            <a:off x="491197" y="417140"/>
            <a:ext cx="8186239" cy="560603"/>
          </a:xfrm>
          <a:prstGeom prst="rect">
            <a:avLst/>
          </a:prstGeom>
        </p:spPr>
        <p:txBody>
          <a:bodyPr/>
          <a:lstStyle>
            <a:lvl1pPr>
              <a:defRPr lang="fr-FR" sz="2300" kern="1200" dirty="0" smtClean="0">
                <a:solidFill>
                  <a:srgbClr val="5068F5"/>
                </a:solidFill>
                <a:latin typeface="+mj-lt"/>
                <a:ea typeface="+mn-ea"/>
                <a:cs typeface="+mn-cs"/>
              </a:defRPr>
            </a:lvl1pPr>
            <a:lvl2pPr marL="6350" indent="0">
              <a:lnSpc>
                <a:spcPct val="88000"/>
              </a:lnSpc>
              <a:tabLst/>
              <a:defRPr lang="fr-FR" sz="1500" kern="1200" dirty="0" smtClean="0">
                <a:solidFill>
                  <a:srgbClr val="5068F5"/>
                </a:solidFill>
                <a:latin typeface="Avenir LT Std 35 Light" panose="020B0402020203020204" pitchFamily="34" charset="0"/>
                <a:ea typeface="+mn-ea"/>
                <a:cs typeface="+mn-cs"/>
              </a:defRPr>
            </a:lvl2pPr>
          </a:lstStyle>
          <a:p>
            <a:pPr lvl="0"/>
            <a:r>
              <a:rPr lang="fr-FR" dirty="0"/>
              <a:t>Listes numérotées</a:t>
            </a:r>
          </a:p>
          <a:p>
            <a:pPr lvl="1"/>
            <a:r>
              <a:rPr lang="fr-FR" dirty="0"/>
              <a:t>Sous-titre</a:t>
            </a:r>
          </a:p>
        </p:txBody>
      </p:sp>
      <p:sp>
        <p:nvSpPr>
          <p:cNvPr id="9" name="Espace réservé du texte 7">
            <a:extLst>
              <a:ext uri="{FF2B5EF4-FFF2-40B4-BE49-F238E27FC236}">
                <a16:creationId xmlns:a16="http://schemas.microsoft.com/office/drawing/2014/main" id="{9DC0203E-92DF-DA2A-57FC-0571923AFF18}"/>
              </a:ext>
            </a:extLst>
          </p:cNvPr>
          <p:cNvSpPr>
            <a:spLocks noGrp="1"/>
          </p:cNvSpPr>
          <p:nvPr>
            <p:ph type="body" sz="quarter" idx="59" hasCustomPrompt="1"/>
          </p:nvPr>
        </p:nvSpPr>
        <p:spPr>
          <a:xfrm>
            <a:off x="1147339" y="1558855"/>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11" name="Espace réservé du texte 7">
            <a:extLst>
              <a:ext uri="{FF2B5EF4-FFF2-40B4-BE49-F238E27FC236}">
                <a16:creationId xmlns:a16="http://schemas.microsoft.com/office/drawing/2014/main" id="{CE2FC561-F189-B051-6B3D-D378C28D0E97}"/>
              </a:ext>
            </a:extLst>
          </p:cNvPr>
          <p:cNvSpPr>
            <a:spLocks noGrp="1"/>
          </p:cNvSpPr>
          <p:nvPr>
            <p:ph type="body" sz="quarter" idx="60" hasCustomPrompt="1"/>
          </p:nvPr>
        </p:nvSpPr>
        <p:spPr>
          <a:xfrm>
            <a:off x="1147339" y="2320855"/>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14" name="Espace réservé du texte 7">
            <a:extLst>
              <a:ext uri="{FF2B5EF4-FFF2-40B4-BE49-F238E27FC236}">
                <a16:creationId xmlns:a16="http://schemas.microsoft.com/office/drawing/2014/main" id="{0EEFC547-B9EC-35C0-AD7F-53FB9A400FEB}"/>
              </a:ext>
            </a:extLst>
          </p:cNvPr>
          <p:cNvSpPr>
            <a:spLocks noGrp="1"/>
          </p:cNvSpPr>
          <p:nvPr>
            <p:ph type="body" sz="quarter" idx="61" hasCustomPrompt="1"/>
          </p:nvPr>
        </p:nvSpPr>
        <p:spPr>
          <a:xfrm>
            <a:off x="1147339" y="3090876"/>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16" name="Espace réservé du texte 7">
            <a:extLst>
              <a:ext uri="{FF2B5EF4-FFF2-40B4-BE49-F238E27FC236}">
                <a16:creationId xmlns:a16="http://schemas.microsoft.com/office/drawing/2014/main" id="{27AE63A7-BC21-4DFD-4C72-20E0127737FC}"/>
              </a:ext>
            </a:extLst>
          </p:cNvPr>
          <p:cNvSpPr>
            <a:spLocks noGrp="1"/>
          </p:cNvSpPr>
          <p:nvPr>
            <p:ph type="body" sz="quarter" idx="62" hasCustomPrompt="1"/>
          </p:nvPr>
        </p:nvSpPr>
        <p:spPr>
          <a:xfrm>
            <a:off x="1147339" y="3852876"/>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36" name="Espace réservé du texte 7">
            <a:extLst>
              <a:ext uri="{FF2B5EF4-FFF2-40B4-BE49-F238E27FC236}">
                <a16:creationId xmlns:a16="http://schemas.microsoft.com/office/drawing/2014/main" id="{B10A646B-F1DD-D488-80D1-9D7DD7BD8173}"/>
              </a:ext>
            </a:extLst>
          </p:cNvPr>
          <p:cNvSpPr>
            <a:spLocks noGrp="1"/>
          </p:cNvSpPr>
          <p:nvPr>
            <p:ph type="body" sz="quarter" idx="63" hasCustomPrompt="1"/>
          </p:nvPr>
        </p:nvSpPr>
        <p:spPr>
          <a:xfrm>
            <a:off x="5366413" y="1558855"/>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37" name="Espace réservé du texte 7">
            <a:extLst>
              <a:ext uri="{FF2B5EF4-FFF2-40B4-BE49-F238E27FC236}">
                <a16:creationId xmlns:a16="http://schemas.microsoft.com/office/drawing/2014/main" id="{26D1F09C-4ED6-7C7A-9A85-953747B42AD0}"/>
              </a:ext>
            </a:extLst>
          </p:cNvPr>
          <p:cNvSpPr>
            <a:spLocks noGrp="1"/>
          </p:cNvSpPr>
          <p:nvPr>
            <p:ph type="body" sz="quarter" idx="64" hasCustomPrompt="1"/>
          </p:nvPr>
        </p:nvSpPr>
        <p:spPr>
          <a:xfrm>
            <a:off x="5366413" y="2320855"/>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38" name="Espace réservé du texte 7">
            <a:extLst>
              <a:ext uri="{FF2B5EF4-FFF2-40B4-BE49-F238E27FC236}">
                <a16:creationId xmlns:a16="http://schemas.microsoft.com/office/drawing/2014/main" id="{E6F8B76C-9424-DD06-8FD7-BDF0A4DF8EB4}"/>
              </a:ext>
            </a:extLst>
          </p:cNvPr>
          <p:cNvSpPr>
            <a:spLocks noGrp="1"/>
          </p:cNvSpPr>
          <p:nvPr>
            <p:ph type="body" sz="quarter" idx="65" hasCustomPrompt="1"/>
          </p:nvPr>
        </p:nvSpPr>
        <p:spPr>
          <a:xfrm>
            <a:off x="5366413" y="3090876"/>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
        <p:nvSpPr>
          <p:cNvPr id="39" name="Espace réservé du texte 7">
            <a:extLst>
              <a:ext uri="{FF2B5EF4-FFF2-40B4-BE49-F238E27FC236}">
                <a16:creationId xmlns:a16="http://schemas.microsoft.com/office/drawing/2014/main" id="{B4C2687E-66A7-3FEA-A88C-79C5A7203E78}"/>
              </a:ext>
            </a:extLst>
          </p:cNvPr>
          <p:cNvSpPr>
            <a:spLocks noGrp="1"/>
          </p:cNvSpPr>
          <p:nvPr>
            <p:ph type="body" sz="quarter" idx="66" hasCustomPrompt="1"/>
          </p:nvPr>
        </p:nvSpPr>
        <p:spPr>
          <a:xfrm>
            <a:off x="5366413" y="3852876"/>
            <a:ext cx="3086100" cy="519951"/>
          </a:xfrm>
        </p:spPr>
        <p:txBody>
          <a:bodyPr/>
          <a:lstStyle>
            <a:lvl1pPr>
              <a:defRPr lang="fr-FR" sz="1125" b="0" kern="1200" dirty="0" smtClean="0">
                <a:solidFill>
                  <a:schemeClr val="accent2"/>
                </a:solidFill>
                <a:latin typeface="+mj-lt"/>
                <a:ea typeface="+mn-ea"/>
                <a:cs typeface="+mn-cs"/>
              </a:defRPr>
            </a:lvl1pPr>
            <a:lvl2pPr marL="7938" indent="0">
              <a:tabLst/>
              <a:defRPr lang="fr-FR" sz="750" kern="1200" dirty="0" smtClean="0">
                <a:solidFill>
                  <a:schemeClr val="tx1"/>
                </a:solidFill>
                <a:latin typeface="+mn-lt"/>
                <a:ea typeface="+mn-ea"/>
                <a:cs typeface="+mn-cs"/>
              </a:defRPr>
            </a:lvl2pPr>
            <a:lvl3pPr>
              <a:defRPr lang="fr-FR" sz="750" kern="1200" dirty="0" smtClean="0">
                <a:solidFill>
                  <a:schemeClr val="tx1"/>
                </a:solidFill>
                <a:latin typeface="+mn-lt"/>
                <a:ea typeface="+mn-ea"/>
                <a:cs typeface="+mn-cs"/>
              </a:defRPr>
            </a:lvl3pPr>
            <a:lvl4pPr>
              <a:defRPr lang="fr-FR" sz="750" kern="1200" dirty="0" smtClean="0">
                <a:solidFill>
                  <a:schemeClr val="tx1"/>
                </a:solidFill>
                <a:latin typeface="+mn-lt"/>
                <a:ea typeface="+mn-ea"/>
                <a:cs typeface="+mn-cs"/>
              </a:defRPr>
            </a:lvl4pPr>
            <a:lvl5pPr>
              <a:defRPr lang="fr-FR" sz="750" kern="1200" dirty="0">
                <a:solidFill>
                  <a:schemeClr val="tx1"/>
                </a:solidFill>
                <a:latin typeface="+mn-lt"/>
                <a:ea typeface="+mn-ea"/>
                <a:cs typeface="+mn-cs"/>
              </a:defRPr>
            </a:lvl5pPr>
          </a:lstStyle>
          <a:p>
            <a:pPr lvl="0"/>
            <a:r>
              <a:rPr lang="fr-FR" dirty="0"/>
              <a:t>Titre </a:t>
            </a:r>
            <a:r>
              <a:rPr lang="fr-FR" dirty="0" err="1"/>
              <a:t>lorem</a:t>
            </a:r>
            <a:r>
              <a:rPr lang="fr-FR" dirty="0"/>
              <a:t> ipsum</a:t>
            </a:r>
          </a:p>
          <a:p>
            <a:pPr lvl="1"/>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1"/>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 ost </a:t>
            </a:r>
            <a:r>
              <a:rPr lang="fr-FR" dirty="0" err="1"/>
              <a:t>porai</a:t>
            </a:r>
            <a:r>
              <a:rPr lang="fr-FR" dirty="0"/>
              <a:t> </a:t>
            </a:r>
            <a:r>
              <a:rPr lang="fr-FR" dirty="0" err="1"/>
              <a:t>tifecru</a:t>
            </a:r>
            <a:endParaRPr lang="fr-FR" dirty="0"/>
          </a:p>
          <a:p>
            <a:pPr lvl="1"/>
            <a:r>
              <a:rPr lang="fr-FR" dirty="0" err="1"/>
              <a:t>cludem</a:t>
            </a:r>
            <a:r>
              <a:rPr lang="fr-FR" dirty="0"/>
              <a:t> </a:t>
            </a:r>
            <a:r>
              <a:rPr lang="fr-FR" dirty="0" err="1"/>
              <a:t>aremper</a:t>
            </a:r>
            <a:r>
              <a:rPr lang="fr-FR" dirty="0"/>
              <a:t> </a:t>
            </a:r>
            <a:r>
              <a:rPr lang="fr-FR" dirty="0" err="1"/>
              <a:t>ionsuperis</a:t>
            </a:r>
            <a:r>
              <a:rPr lang="fr-FR" dirty="0"/>
              <a:t> </a:t>
            </a:r>
            <a:r>
              <a:rPr lang="fr-FR" dirty="0" err="1"/>
              <a:t>publius</a:t>
            </a:r>
            <a:r>
              <a:rPr lang="fr-FR" dirty="0"/>
              <a:t>. Met </a:t>
            </a:r>
            <a:r>
              <a:rPr lang="fr-FR" dirty="0" err="1"/>
              <a:t>esequi</a:t>
            </a:r>
            <a:r>
              <a:rPr lang="fr-FR" dirty="0"/>
              <a:t> </a:t>
            </a:r>
            <a:r>
              <a:rPr lang="fr-FR" dirty="0" err="1"/>
              <a:t>consequi</a:t>
            </a:r>
            <a:r>
              <a:rPr lang="fr-FR" dirty="0"/>
              <a:t> </a:t>
            </a:r>
            <a:r>
              <a:rPr lang="fr-FR" dirty="0" err="1"/>
              <a:t>occae</a:t>
            </a:r>
            <a:r>
              <a:rPr lang="fr-FR" dirty="0"/>
              <a:t> dus.</a:t>
            </a:r>
          </a:p>
        </p:txBody>
      </p:sp>
    </p:spTree>
    <p:extLst>
      <p:ext uri="{BB962C8B-B14F-4D97-AF65-F5344CB8AC3E}">
        <p14:creationId xmlns:p14="http://schemas.microsoft.com/office/powerpoint/2010/main" val="320249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e S">
    <p:spTree>
      <p:nvGrpSpPr>
        <p:cNvPr id="1" name=""/>
        <p:cNvGrpSpPr/>
        <p:nvPr/>
      </p:nvGrpSpPr>
      <p:grpSpPr>
        <a:xfrm>
          <a:off x="0" y="0"/>
          <a:ext cx="0" cy="0"/>
          <a:chOff x="0" y="0"/>
          <a:chExt cx="0" cy="0"/>
        </a:xfrm>
      </p:grpSpPr>
      <p:sp>
        <p:nvSpPr>
          <p:cNvPr id="6" name="Espace réservé pour une image  36">
            <a:extLst>
              <a:ext uri="{FF2B5EF4-FFF2-40B4-BE49-F238E27FC236}">
                <a16:creationId xmlns:a16="http://schemas.microsoft.com/office/drawing/2014/main" id="{0CEA2491-0AF5-79E7-5D46-3DA79CA26A54}"/>
              </a:ext>
            </a:extLst>
          </p:cNvPr>
          <p:cNvSpPr>
            <a:spLocks noGrp="1"/>
          </p:cNvSpPr>
          <p:nvPr>
            <p:ph type="pic" sz="quarter" idx="17" hasCustomPrompt="1"/>
          </p:nvPr>
        </p:nvSpPr>
        <p:spPr>
          <a:xfrm>
            <a:off x="0" y="1451248"/>
            <a:ext cx="9147574" cy="3697222"/>
          </a:xfrm>
          <a:custGeom>
            <a:avLst/>
            <a:gdLst>
              <a:gd name="connsiteX0" fmla="*/ 0 w 24371300"/>
              <a:gd name="connsiteY0" fmla="*/ 0 h 9846005"/>
              <a:gd name="connsiteX1" fmla="*/ 24371300 w 24371300"/>
              <a:gd name="connsiteY1" fmla="*/ 0 h 9846005"/>
              <a:gd name="connsiteX2" fmla="*/ 24371300 w 24371300"/>
              <a:gd name="connsiteY2" fmla="*/ 9846005 h 9846005"/>
              <a:gd name="connsiteX3" fmla="*/ 0 w 24371300"/>
              <a:gd name="connsiteY3" fmla="*/ 9846005 h 9846005"/>
              <a:gd name="connsiteX4" fmla="*/ 0 w 24371300"/>
              <a:gd name="connsiteY4" fmla="*/ 0 h 9846005"/>
              <a:gd name="connsiteX0" fmla="*/ 0 w 24371300"/>
              <a:gd name="connsiteY0" fmla="*/ 0 h 9846005"/>
              <a:gd name="connsiteX1" fmla="*/ 24371300 w 24371300"/>
              <a:gd name="connsiteY1" fmla="*/ 0 h 9846005"/>
              <a:gd name="connsiteX2" fmla="*/ 24371300 w 24371300"/>
              <a:gd name="connsiteY2" fmla="*/ 6739948 h 9846005"/>
              <a:gd name="connsiteX3" fmla="*/ 0 w 24371300"/>
              <a:gd name="connsiteY3" fmla="*/ 9846005 h 9846005"/>
              <a:gd name="connsiteX4" fmla="*/ 0 w 24371300"/>
              <a:gd name="connsiteY4" fmla="*/ 0 h 9846005"/>
              <a:gd name="connsiteX0" fmla="*/ 0 w 24371300"/>
              <a:gd name="connsiteY0" fmla="*/ 0 h 9846005"/>
              <a:gd name="connsiteX1" fmla="*/ 24371300 w 24371300"/>
              <a:gd name="connsiteY1" fmla="*/ 0 h 9846005"/>
              <a:gd name="connsiteX2" fmla="*/ 24371300 w 24371300"/>
              <a:gd name="connsiteY2" fmla="*/ 6739948 h 9846005"/>
              <a:gd name="connsiteX3" fmla="*/ 0 w 24371300"/>
              <a:gd name="connsiteY3" fmla="*/ 9846005 h 9846005"/>
              <a:gd name="connsiteX4" fmla="*/ 0 w 24371300"/>
              <a:gd name="connsiteY4" fmla="*/ 0 h 9846005"/>
              <a:gd name="connsiteX0" fmla="*/ 0 w 24371300"/>
              <a:gd name="connsiteY0" fmla="*/ 0 h 9846005"/>
              <a:gd name="connsiteX1" fmla="*/ 24371300 w 24371300"/>
              <a:gd name="connsiteY1" fmla="*/ 1814286 h 9846005"/>
              <a:gd name="connsiteX2" fmla="*/ 24371300 w 24371300"/>
              <a:gd name="connsiteY2" fmla="*/ 6739948 h 9846005"/>
              <a:gd name="connsiteX3" fmla="*/ 0 w 24371300"/>
              <a:gd name="connsiteY3" fmla="*/ 9846005 h 9846005"/>
              <a:gd name="connsiteX4" fmla="*/ 0 w 24371300"/>
              <a:gd name="connsiteY4" fmla="*/ 0 h 9846005"/>
              <a:gd name="connsiteX0" fmla="*/ 0 w 24380825"/>
              <a:gd name="connsiteY0" fmla="*/ 0 h 9846005"/>
              <a:gd name="connsiteX1" fmla="*/ 24380825 w 24380825"/>
              <a:gd name="connsiteY1" fmla="*/ 1795236 h 9846005"/>
              <a:gd name="connsiteX2" fmla="*/ 24371300 w 24380825"/>
              <a:gd name="connsiteY2" fmla="*/ 6739948 h 9846005"/>
              <a:gd name="connsiteX3" fmla="*/ 0 w 24380825"/>
              <a:gd name="connsiteY3" fmla="*/ 9846005 h 9846005"/>
              <a:gd name="connsiteX4" fmla="*/ 0 w 24380825"/>
              <a:gd name="connsiteY4" fmla="*/ 0 h 9846005"/>
              <a:gd name="connsiteX0" fmla="*/ 0 w 24380825"/>
              <a:gd name="connsiteY0" fmla="*/ 0 h 10547762"/>
              <a:gd name="connsiteX1" fmla="*/ 24380825 w 24380825"/>
              <a:gd name="connsiteY1" fmla="*/ 1795236 h 10547762"/>
              <a:gd name="connsiteX2" fmla="*/ 24371300 w 24380825"/>
              <a:gd name="connsiteY2" fmla="*/ 6739948 h 10547762"/>
              <a:gd name="connsiteX3" fmla="*/ 14084300 w 24380825"/>
              <a:gd name="connsiteY3" fmla="*/ 9833305 h 10547762"/>
              <a:gd name="connsiteX4" fmla="*/ 0 w 24380825"/>
              <a:gd name="connsiteY4" fmla="*/ 9846005 h 10547762"/>
              <a:gd name="connsiteX5" fmla="*/ 0 w 24380825"/>
              <a:gd name="connsiteY5" fmla="*/ 0 h 10547762"/>
              <a:gd name="connsiteX0" fmla="*/ 0 w 24380825"/>
              <a:gd name="connsiteY0" fmla="*/ 0 h 10552296"/>
              <a:gd name="connsiteX1" fmla="*/ 24380825 w 24380825"/>
              <a:gd name="connsiteY1" fmla="*/ 1795236 h 10552296"/>
              <a:gd name="connsiteX2" fmla="*/ 24371300 w 24380825"/>
              <a:gd name="connsiteY2" fmla="*/ 6739948 h 10552296"/>
              <a:gd name="connsiteX3" fmla="*/ 14071600 w 24380825"/>
              <a:gd name="connsiteY3" fmla="*/ 9846005 h 10552296"/>
              <a:gd name="connsiteX4" fmla="*/ 0 w 24380825"/>
              <a:gd name="connsiteY4" fmla="*/ 9846005 h 10552296"/>
              <a:gd name="connsiteX5" fmla="*/ 0 w 24380825"/>
              <a:gd name="connsiteY5" fmla="*/ 0 h 10552296"/>
              <a:gd name="connsiteX0" fmla="*/ 0 w 24380825"/>
              <a:gd name="connsiteY0" fmla="*/ 0 h 10427050"/>
              <a:gd name="connsiteX1" fmla="*/ 24380825 w 24380825"/>
              <a:gd name="connsiteY1" fmla="*/ 1795236 h 10427050"/>
              <a:gd name="connsiteX2" fmla="*/ 24371300 w 24380825"/>
              <a:gd name="connsiteY2" fmla="*/ 6739948 h 10427050"/>
              <a:gd name="connsiteX3" fmla="*/ 14071600 w 24380825"/>
              <a:gd name="connsiteY3" fmla="*/ 9846005 h 10427050"/>
              <a:gd name="connsiteX4" fmla="*/ 0 w 24380825"/>
              <a:gd name="connsiteY4" fmla="*/ 9846005 h 10427050"/>
              <a:gd name="connsiteX5" fmla="*/ 0 w 24380825"/>
              <a:gd name="connsiteY5" fmla="*/ 0 h 10427050"/>
              <a:gd name="connsiteX0" fmla="*/ 0 w 24380825"/>
              <a:gd name="connsiteY0" fmla="*/ 0 h 10427050"/>
              <a:gd name="connsiteX1" fmla="*/ 24380825 w 24380825"/>
              <a:gd name="connsiteY1" fmla="*/ 1795236 h 10427050"/>
              <a:gd name="connsiteX2" fmla="*/ 24371300 w 24380825"/>
              <a:gd name="connsiteY2" fmla="*/ 6739948 h 10427050"/>
              <a:gd name="connsiteX3" fmla="*/ 14071600 w 24380825"/>
              <a:gd name="connsiteY3" fmla="*/ 9846005 h 10427050"/>
              <a:gd name="connsiteX4" fmla="*/ 0 w 24380825"/>
              <a:gd name="connsiteY4" fmla="*/ 9846005 h 10427050"/>
              <a:gd name="connsiteX5" fmla="*/ 0 w 24380825"/>
              <a:gd name="connsiteY5" fmla="*/ 0 h 10427050"/>
              <a:gd name="connsiteX0" fmla="*/ 0 w 24380825"/>
              <a:gd name="connsiteY0" fmla="*/ 0 h 9866221"/>
              <a:gd name="connsiteX1" fmla="*/ 24380825 w 24380825"/>
              <a:gd name="connsiteY1" fmla="*/ 1795236 h 9866221"/>
              <a:gd name="connsiteX2" fmla="*/ 24371300 w 24380825"/>
              <a:gd name="connsiteY2" fmla="*/ 6739948 h 9866221"/>
              <a:gd name="connsiteX3" fmla="*/ 14071600 w 24380825"/>
              <a:gd name="connsiteY3" fmla="*/ 9846005 h 9866221"/>
              <a:gd name="connsiteX4" fmla="*/ 0 w 24380825"/>
              <a:gd name="connsiteY4" fmla="*/ 9846005 h 9866221"/>
              <a:gd name="connsiteX5" fmla="*/ 0 w 24380825"/>
              <a:gd name="connsiteY5" fmla="*/ 0 h 9866221"/>
              <a:gd name="connsiteX0" fmla="*/ 0 w 24380825"/>
              <a:gd name="connsiteY0" fmla="*/ 0 h 9875282"/>
              <a:gd name="connsiteX1" fmla="*/ 24380825 w 24380825"/>
              <a:gd name="connsiteY1" fmla="*/ 1795236 h 9875282"/>
              <a:gd name="connsiteX2" fmla="*/ 24371300 w 24380825"/>
              <a:gd name="connsiteY2" fmla="*/ 6739948 h 9875282"/>
              <a:gd name="connsiteX3" fmla="*/ 14018592 w 24380825"/>
              <a:gd name="connsiteY3" fmla="*/ 9859257 h 9875282"/>
              <a:gd name="connsiteX4" fmla="*/ 0 w 24380825"/>
              <a:gd name="connsiteY4" fmla="*/ 9846005 h 9875282"/>
              <a:gd name="connsiteX5" fmla="*/ 0 w 24380825"/>
              <a:gd name="connsiteY5" fmla="*/ 0 h 9875282"/>
              <a:gd name="connsiteX0" fmla="*/ 0 w 24380825"/>
              <a:gd name="connsiteY0" fmla="*/ 0 h 9885678"/>
              <a:gd name="connsiteX1" fmla="*/ 24380825 w 24380825"/>
              <a:gd name="connsiteY1" fmla="*/ 1795236 h 9885678"/>
              <a:gd name="connsiteX2" fmla="*/ 24371300 w 24380825"/>
              <a:gd name="connsiteY2" fmla="*/ 6739948 h 9885678"/>
              <a:gd name="connsiteX3" fmla="*/ 14005340 w 24380825"/>
              <a:gd name="connsiteY3" fmla="*/ 9872509 h 9885678"/>
              <a:gd name="connsiteX4" fmla="*/ 0 w 24380825"/>
              <a:gd name="connsiteY4" fmla="*/ 9846005 h 9885678"/>
              <a:gd name="connsiteX5" fmla="*/ 0 w 24380825"/>
              <a:gd name="connsiteY5" fmla="*/ 0 h 9885678"/>
              <a:gd name="connsiteX0" fmla="*/ 0 w 24380825"/>
              <a:gd name="connsiteY0" fmla="*/ 0 h 9872512"/>
              <a:gd name="connsiteX1" fmla="*/ 24380825 w 24380825"/>
              <a:gd name="connsiteY1" fmla="*/ 1795236 h 9872512"/>
              <a:gd name="connsiteX2" fmla="*/ 24371300 w 24380825"/>
              <a:gd name="connsiteY2" fmla="*/ 6739948 h 9872512"/>
              <a:gd name="connsiteX3" fmla="*/ 14005340 w 24380825"/>
              <a:gd name="connsiteY3" fmla="*/ 9872509 h 9872512"/>
              <a:gd name="connsiteX4" fmla="*/ 0 w 24380825"/>
              <a:gd name="connsiteY4" fmla="*/ 9846005 h 9872512"/>
              <a:gd name="connsiteX5" fmla="*/ 0 w 24380825"/>
              <a:gd name="connsiteY5" fmla="*/ 0 h 9872512"/>
              <a:gd name="connsiteX0" fmla="*/ 0 w 24380825"/>
              <a:gd name="connsiteY0" fmla="*/ 0 h 9872512"/>
              <a:gd name="connsiteX1" fmla="*/ 24380825 w 24380825"/>
              <a:gd name="connsiteY1" fmla="*/ 1795236 h 9872512"/>
              <a:gd name="connsiteX2" fmla="*/ 24371300 w 24380825"/>
              <a:gd name="connsiteY2" fmla="*/ 6739948 h 9872512"/>
              <a:gd name="connsiteX3" fmla="*/ 14005340 w 24380825"/>
              <a:gd name="connsiteY3" fmla="*/ 9872509 h 9872512"/>
              <a:gd name="connsiteX4" fmla="*/ 0 w 24380825"/>
              <a:gd name="connsiteY4" fmla="*/ 9846005 h 9872512"/>
              <a:gd name="connsiteX5" fmla="*/ 0 w 24380825"/>
              <a:gd name="connsiteY5" fmla="*/ 0 h 9872512"/>
              <a:gd name="connsiteX0" fmla="*/ 0 w 24380825"/>
              <a:gd name="connsiteY0" fmla="*/ 0 h 9872512"/>
              <a:gd name="connsiteX1" fmla="*/ 24380825 w 24380825"/>
              <a:gd name="connsiteY1" fmla="*/ 1795236 h 9872512"/>
              <a:gd name="connsiteX2" fmla="*/ 24371300 w 24380825"/>
              <a:gd name="connsiteY2" fmla="*/ 6739948 h 9872512"/>
              <a:gd name="connsiteX3" fmla="*/ 14005340 w 24380825"/>
              <a:gd name="connsiteY3" fmla="*/ 9872509 h 9872512"/>
              <a:gd name="connsiteX4" fmla="*/ 0 w 24380825"/>
              <a:gd name="connsiteY4" fmla="*/ 9846005 h 9872512"/>
              <a:gd name="connsiteX5" fmla="*/ 0 w 24380825"/>
              <a:gd name="connsiteY5" fmla="*/ 0 h 9872512"/>
              <a:gd name="connsiteX0" fmla="*/ 0 w 24380825"/>
              <a:gd name="connsiteY0" fmla="*/ 0 h 9872512"/>
              <a:gd name="connsiteX1" fmla="*/ 24380825 w 24380825"/>
              <a:gd name="connsiteY1" fmla="*/ 1795236 h 9872512"/>
              <a:gd name="connsiteX2" fmla="*/ 24371300 w 24380825"/>
              <a:gd name="connsiteY2" fmla="*/ 6739948 h 9872512"/>
              <a:gd name="connsiteX3" fmla="*/ 14005340 w 24380825"/>
              <a:gd name="connsiteY3" fmla="*/ 9872509 h 9872512"/>
              <a:gd name="connsiteX4" fmla="*/ 0 w 24380825"/>
              <a:gd name="connsiteY4" fmla="*/ 9846005 h 9872512"/>
              <a:gd name="connsiteX5" fmla="*/ 0 w 24380825"/>
              <a:gd name="connsiteY5" fmla="*/ 0 h 9872512"/>
              <a:gd name="connsiteX0" fmla="*/ 0 w 24380825"/>
              <a:gd name="connsiteY0" fmla="*/ 0 h 9872511"/>
              <a:gd name="connsiteX1" fmla="*/ 24380825 w 24380825"/>
              <a:gd name="connsiteY1" fmla="*/ 1795236 h 9872511"/>
              <a:gd name="connsiteX2" fmla="*/ 24371300 w 24380825"/>
              <a:gd name="connsiteY2" fmla="*/ 6739948 h 9872511"/>
              <a:gd name="connsiteX3" fmla="*/ 14005340 w 24380825"/>
              <a:gd name="connsiteY3" fmla="*/ 9872509 h 9872511"/>
              <a:gd name="connsiteX4" fmla="*/ 0 w 24380825"/>
              <a:gd name="connsiteY4" fmla="*/ 9846005 h 9872511"/>
              <a:gd name="connsiteX5" fmla="*/ 0 w 24380825"/>
              <a:gd name="connsiteY5" fmla="*/ 0 h 9872511"/>
              <a:gd name="connsiteX0" fmla="*/ 0 w 24380825"/>
              <a:gd name="connsiteY0" fmla="*/ 0 h 9872511"/>
              <a:gd name="connsiteX1" fmla="*/ 24380825 w 24380825"/>
              <a:gd name="connsiteY1" fmla="*/ 1795236 h 9872511"/>
              <a:gd name="connsiteX2" fmla="*/ 24371300 w 24380825"/>
              <a:gd name="connsiteY2" fmla="*/ 6739948 h 9872511"/>
              <a:gd name="connsiteX3" fmla="*/ 14005340 w 24380825"/>
              <a:gd name="connsiteY3" fmla="*/ 9872509 h 9872511"/>
              <a:gd name="connsiteX4" fmla="*/ 0 w 24380825"/>
              <a:gd name="connsiteY4" fmla="*/ 9846005 h 9872511"/>
              <a:gd name="connsiteX5" fmla="*/ 0 w 24380825"/>
              <a:gd name="connsiteY5" fmla="*/ 0 h 9872511"/>
              <a:gd name="connsiteX0" fmla="*/ 0 w 24380825"/>
              <a:gd name="connsiteY0" fmla="*/ 0 h 9872511"/>
              <a:gd name="connsiteX1" fmla="*/ 24380825 w 24380825"/>
              <a:gd name="connsiteY1" fmla="*/ 1795236 h 9872511"/>
              <a:gd name="connsiteX2" fmla="*/ 24371300 w 24380825"/>
              <a:gd name="connsiteY2" fmla="*/ 6739948 h 9872511"/>
              <a:gd name="connsiteX3" fmla="*/ 14005340 w 24380825"/>
              <a:gd name="connsiteY3" fmla="*/ 9872509 h 9872511"/>
              <a:gd name="connsiteX4" fmla="*/ 0 w 24380825"/>
              <a:gd name="connsiteY4" fmla="*/ 9846005 h 9872511"/>
              <a:gd name="connsiteX5" fmla="*/ 0 w 24380825"/>
              <a:gd name="connsiteY5" fmla="*/ 0 h 9872511"/>
              <a:gd name="connsiteX0" fmla="*/ 0 w 24380825"/>
              <a:gd name="connsiteY0" fmla="*/ 0 h 9872511"/>
              <a:gd name="connsiteX1" fmla="*/ 24380825 w 24380825"/>
              <a:gd name="connsiteY1" fmla="*/ 1795236 h 9872511"/>
              <a:gd name="connsiteX2" fmla="*/ 24371300 w 24380825"/>
              <a:gd name="connsiteY2" fmla="*/ 6739948 h 9872511"/>
              <a:gd name="connsiteX3" fmla="*/ 14018592 w 24380825"/>
              <a:gd name="connsiteY3" fmla="*/ 9872509 h 9872511"/>
              <a:gd name="connsiteX4" fmla="*/ 0 w 24380825"/>
              <a:gd name="connsiteY4" fmla="*/ 9846005 h 9872511"/>
              <a:gd name="connsiteX5" fmla="*/ 0 w 24380825"/>
              <a:gd name="connsiteY5" fmla="*/ 0 h 9872511"/>
              <a:gd name="connsiteX0" fmla="*/ 0 w 24380825"/>
              <a:gd name="connsiteY0" fmla="*/ 0 h 9846350"/>
              <a:gd name="connsiteX1" fmla="*/ 24380825 w 24380825"/>
              <a:gd name="connsiteY1" fmla="*/ 1795236 h 9846350"/>
              <a:gd name="connsiteX2" fmla="*/ 24371300 w 24380825"/>
              <a:gd name="connsiteY2" fmla="*/ 6739948 h 9846350"/>
              <a:gd name="connsiteX3" fmla="*/ 14031844 w 24380825"/>
              <a:gd name="connsiteY3" fmla="*/ 9832752 h 9846350"/>
              <a:gd name="connsiteX4" fmla="*/ 0 w 24380825"/>
              <a:gd name="connsiteY4" fmla="*/ 9846005 h 9846350"/>
              <a:gd name="connsiteX5" fmla="*/ 0 w 24380825"/>
              <a:gd name="connsiteY5" fmla="*/ 0 h 9846350"/>
              <a:gd name="connsiteX0" fmla="*/ 0 w 24380825"/>
              <a:gd name="connsiteY0" fmla="*/ 0 h 9859258"/>
              <a:gd name="connsiteX1" fmla="*/ 24380825 w 24380825"/>
              <a:gd name="connsiteY1" fmla="*/ 1795236 h 9859258"/>
              <a:gd name="connsiteX2" fmla="*/ 24371300 w 24380825"/>
              <a:gd name="connsiteY2" fmla="*/ 6739948 h 9859258"/>
              <a:gd name="connsiteX3" fmla="*/ 13992087 w 24380825"/>
              <a:gd name="connsiteY3" fmla="*/ 9859256 h 9859258"/>
              <a:gd name="connsiteX4" fmla="*/ 0 w 24380825"/>
              <a:gd name="connsiteY4" fmla="*/ 9846005 h 9859258"/>
              <a:gd name="connsiteX5" fmla="*/ 0 w 24380825"/>
              <a:gd name="connsiteY5" fmla="*/ 0 h 9859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0825" h="9859258">
                <a:moveTo>
                  <a:pt x="0" y="0"/>
                </a:moveTo>
                <a:lnTo>
                  <a:pt x="24380825" y="1795236"/>
                </a:lnTo>
                <a:lnTo>
                  <a:pt x="24371300" y="6739948"/>
                </a:lnTo>
                <a:cubicBezTo>
                  <a:pt x="23172877" y="7120776"/>
                  <a:pt x="14028071" y="9862280"/>
                  <a:pt x="13992087" y="9859256"/>
                </a:cubicBezTo>
                <a:cubicBezTo>
                  <a:pt x="13718669" y="9841324"/>
                  <a:pt x="956733" y="9850177"/>
                  <a:pt x="0" y="9846005"/>
                </a:cubicBezTo>
                <a:lnTo>
                  <a:pt x="0" y="0"/>
                </a:lnTo>
                <a:close/>
              </a:path>
            </a:pathLst>
          </a:custGeom>
          <a:gradFill>
            <a:gsLst>
              <a:gs pos="0">
                <a:srgbClr val="8A24F5"/>
              </a:gs>
              <a:gs pos="97000">
                <a:srgbClr val="02D686"/>
              </a:gs>
              <a:gs pos="100000">
                <a:srgbClr val="B0CC94"/>
              </a:gs>
            </a:gsLst>
            <a:lin ang="900000" scaled="1"/>
          </a:gradFill>
        </p:spPr>
        <p:txBody>
          <a:bodyPr vert="horz" lIns="0" tIns="0" rIns="0" bIns="0" rtlCol="0">
            <a:noAutofit/>
          </a:bodyPr>
          <a:lstStyle>
            <a:lvl1pPr>
              <a:defRPr lang="fr-FR" sz="100">
                <a:noFill/>
              </a:defRPr>
            </a:lvl1pPr>
          </a:lstStyle>
          <a:p>
            <a:pPr lvl="0"/>
            <a:r>
              <a:rPr lang="fr-FR"/>
              <a:t>Cliquez sur l'icône pour ajouter une image4</a:t>
            </a:r>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bg1"/>
                </a:solidFill>
              </a:defRPr>
            </a:lvl1pPr>
          </a:lstStyle>
          <a:p>
            <a:fld id="{3AFA50C0-B093-4746-A66C-C8647A6B1505}"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bg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bg1"/>
                </a:solidFill>
              </a:defRPr>
            </a:lvl1pPr>
          </a:lstStyle>
          <a:p>
            <a:fld id="{D742B3B5-001A-49B4-9F0B-784570D91E55}" type="slidenum">
              <a:rPr lang="fr-FR" smtClean="0"/>
              <a:pPr/>
              <a:t>‹N°›</a:t>
            </a:fld>
            <a:endParaRPr lang="fr-FR"/>
          </a:p>
        </p:txBody>
      </p:sp>
      <p:sp>
        <p:nvSpPr>
          <p:cNvPr id="10" name="Espace réservé du texte 15">
            <a:extLst>
              <a:ext uri="{FF2B5EF4-FFF2-40B4-BE49-F238E27FC236}">
                <a16:creationId xmlns:a16="http://schemas.microsoft.com/office/drawing/2014/main" id="{A22047FB-6023-0FDE-241F-0752D878A75C}"/>
              </a:ext>
            </a:extLst>
          </p:cNvPr>
          <p:cNvSpPr>
            <a:spLocks noGrp="1"/>
          </p:cNvSpPr>
          <p:nvPr>
            <p:ph type="body" sz="quarter" idx="36" hasCustomPrompt="1"/>
          </p:nvPr>
        </p:nvSpPr>
        <p:spPr>
          <a:xfrm>
            <a:off x="521766" y="2181392"/>
            <a:ext cx="1861623" cy="1908960"/>
          </a:xfrm>
          <a:prstGeom prst="rect">
            <a:avLst/>
          </a:prstGeom>
        </p:spPr>
        <p:txBody>
          <a:bodyPr wrap="square" numCol="1" spcCol="216000">
            <a:spAutoFit/>
          </a:bodyPr>
          <a:lstStyle>
            <a:lvl1pPr algn="ctr">
              <a:defRPr sz="750">
                <a:solidFill>
                  <a:schemeClr val="bg1"/>
                </a:solidFill>
              </a:defRPr>
            </a:lvl1pPr>
            <a:lvl2pPr marL="162000" indent="-162000" algn="ctr">
              <a:lnSpc>
                <a:spcPct val="90000"/>
              </a:lnSpc>
              <a:spcAft>
                <a:spcPts val="225"/>
              </a:spcAft>
              <a:buSzPct val="100000"/>
              <a:buFontTx/>
              <a:buBlip>
                <a:blip r:embed="rId2">
                  <a:extLst>
                    <a:ext uri="{96DAC541-7B7A-43D3-8B79-37D633B846F1}">
                      <asvg:svgBlip xmlns:asvg="http://schemas.microsoft.com/office/drawing/2016/SVG/main" r:embed="rId3"/>
                    </a:ext>
                  </a:extLst>
                </a:blip>
              </a:buBlip>
              <a:defRPr lang="fr-FR" sz="1125" b="0" kern="1200">
                <a:solidFill>
                  <a:schemeClr val="bg1"/>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lvl="2"/>
            <a:r>
              <a:rPr lang="fr-FR" dirty="0"/>
              <a:t>Janvier</a:t>
            </a:r>
          </a:p>
          <a:p>
            <a:pPr lvl="3"/>
            <a:r>
              <a:rPr lang="fr-FR" dirty="0"/>
              <a:t>09</a:t>
            </a:r>
          </a:p>
          <a:p>
            <a:pPr lvl="1"/>
            <a:r>
              <a:rPr lang="fr-FR" dirty="0"/>
              <a:t>Projet 1</a:t>
            </a:r>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a:t>
            </a:r>
          </a:p>
          <a:p>
            <a:pPr lvl="0"/>
            <a:r>
              <a:rPr lang="fr-FR" dirty="0"/>
              <a:t>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0"/>
            <a:r>
              <a:rPr lang="fr-FR" dirty="0" err="1"/>
              <a:t>ionsuperis</a:t>
            </a:r>
            <a:r>
              <a:rPr lang="fr-FR" dirty="0"/>
              <a:t> </a:t>
            </a:r>
            <a:r>
              <a:rPr lang="fr-FR" dirty="0" err="1"/>
              <a:t>publius</a:t>
            </a:r>
            <a:r>
              <a:rPr lang="fr-FR" dirty="0"/>
              <a:t>.</a:t>
            </a:r>
          </a:p>
        </p:txBody>
      </p:sp>
      <p:sp>
        <p:nvSpPr>
          <p:cNvPr id="5" name="Espace réservé du texte 15">
            <a:extLst>
              <a:ext uri="{FF2B5EF4-FFF2-40B4-BE49-F238E27FC236}">
                <a16:creationId xmlns:a16="http://schemas.microsoft.com/office/drawing/2014/main" id="{08210A99-6317-03AA-D401-D1C2AF954752}"/>
              </a:ext>
            </a:extLst>
          </p:cNvPr>
          <p:cNvSpPr>
            <a:spLocks noGrp="1"/>
          </p:cNvSpPr>
          <p:nvPr>
            <p:ph type="body" sz="quarter" idx="37" hasCustomPrompt="1"/>
          </p:nvPr>
        </p:nvSpPr>
        <p:spPr>
          <a:xfrm>
            <a:off x="2619596" y="2181392"/>
            <a:ext cx="1861623" cy="1908960"/>
          </a:xfrm>
          <a:prstGeom prst="rect">
            <a:avLst/>
          </a:prstGeom>
        </p:spPr>
        <p:txBody>
          <a:bodyPr wrap="square" numCol="1" spcCol="216000">
            <a:spAutoFit/>
          </a:bodyPr>
          <a:lstStyle>
            <a:lvl1pPr algn="ctr">
              <a:defRPr sz="750">
                <a:solidFill>
                  <a:schemeClr val="bg1"/>
                </a:solidFill>
              </a:defRPr>
            </a:lvl1pPr>
            <a:lvl2pPr marL="162000" indent="-162000" algn="ctr">
              <a:lnSpc>
                <a:spcPct val="90000"/>
              </a:lnSpc>
              <a:spcAft>
                <a:spcPts val="225"/>
              </a:spcAft>
              <a:buSzPct val="100000"/>
              <a:buFontTx/>
              <a:buBlip>
                <a:blip r:embed="rId2">
                  <a:extLst>
                    <a:ext uri="{96DAC541-7B7A-43D3-8B79-37D633B846F1}">
                      <asvg:svgBlip xmlns:asvg="http://schemas.microsoft.com/office/drawing/2016/SVG/main" r:embed="rId3"/>
                    </a:ext>
                  </a:extLst>
                </a:blip>
              </a:buBlip>
              <a:defRPr lang="fr-FR" sz="1125" b="0" kern="1200">
                <a:solidFill>
                  <a:schemeClr val="bg1"/>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lvl="2"/>
            <a:r>
              <a:rPr lang="fr-FR" dirty="0"/>
              <a:t>Janvier</a:t>
            </a:r>
          </a:p>
          <a:p>
            <a:pPr lvl="3"/>
            <a:r>
              <a:rPr lang="fr-FR" dirty="0"/>
              <a:t>09</a:t>
            </a:r>
          </a:p>
          <a:p>
            <a:pPr lvl="1"/>
            <a:r>
              <a:rPr lang="fr-FR" dirty="0"/>
              <a:t>Projet 1</a:t>
            </a:r>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a:t>
            </a:r>
          </a:p>
          <a:p>
            <a:pPr lvl="0"/>
            <a:r>
              <a:rPr lang="fr-FR" dirty="0"/>
              <a:t>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0"/>
            <a:r>
              <a:rPr lang="fr-FR" dirty="0" err="1"/>
              <a:t>ionsuperis</a:t>
            </a:r>
            <a:r>
              <a:rPr lang="fr-FR" dirty="0"/>
              <a:t> </a:t>
            </a:r>
            <a:r>
              <a:rPr lang="fr-FR" dirty="0" err="1"/>
              <a:t>publius</a:t>
            </a:r>
            <a:r>
              <a:rPr lang="fr-FR" dirty="0"/>
              <a:t>.</a:t>
            </a:r>
          </a:p>
        </p:txBody>
      </p:sp>
      <p:sp>
        <p:nvSpPr>
          <p:cNvPr id="8" name="Espace réservé du texte 15">
            <a:extLst>
              <a:ext uri="{FF2B5EF4-FFF2-40B4-BE49-F238E27FC236}">
                <a16:creationId xmlns:a16="http://schemas.microsoft.com/office/drawing/2014/main" id="{471855B7-0329-1B8A-F023-55F7C28B1729}"/>
              </a:ext>
            </a:extLst>
          </p:cNvPr>
          <p:cNvSpPr>
            <a:spLocks noGrp="1"/>
          </p:cNvSpPr>
          <p:nvPr>
            <p:ph type="body" sz="quarter" idx="38" hasCustomPrompt="1"/>
          </p:nvPr>
        </p:nvSpPr>
        <p:spPr>
          <a:xfrm>
            <a:off x="4717425" y="2181392"/>
            <a:ext cx="1861623" cy="1908960"/>
          </a:xfrm>
          <a:prstGeom prst="rect">
            <a:avLst/>
          </a:prstGeom>
        </p:spPr>
        <p:txBody>
          <a:bodyPr wrap="square" numCol="1" spcCol="216000">
            <a:spAutoFit/>
          </a:bodyPr>
          <a:lstStyle>
            <a:lvl1pPr algn="ctr">
              <a:defRPr sz="750">
                <a:solidFill>
                  <a:schemeClr val="bg1"/>
                </a:solidFill>
              </a:defRPr>
            </a:lvl1pPr>
            <a:lvl2pPr marL="162000" indent="-162000" algn="ctr">
              <a:lnSpc>
                <a:spcPct val="90000"/>
              </a:lnSpc>
              <a:spcAft>
                <a:spcPts val="225"/>
              </a:spcAft>
              <a:buSzPct val="100000"/>
              <a:buFontTx/>
              <a:buBlip>
                <a:blip r:embed="rId2">
                  <a:extLst>
                    <a:ext uri="{96DAC541-7B7A-43D3-8B79-37D633B846F1}">
                      <asvg:svgBlip xmlns:asvg="http://schemas.microsoft.com/office/drawing/2016/SVG/main" r:embed="rId3"/>
                    </a:ext>
                  </a:extLst>
                </a:blip>
              </a:buBlip>
              <a:defRPr lang="fr-FR" sz="1125" b="0" kern="1200">
                <a:solidFill>
                  <a:schemeClr val="bg1"/>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lvl="2"/>
            <a:r>
              <a:rPr lang="fr-FR" dirty="0"/>
              <a:t>Janvier</a:t>
            </a:r>
          </a:p>
          <a:p>
            <a:pPr lvl="3"/>
            <a:r>
              <a:rPr lang="fr-FR" dirty="0"/>
              <a:t>09</a:t>
            </a:r>
          </a:p>
          <a:p>
            <a:pPr lvl="1"/>
            <a:r>
              <a:rPr lang="fr-FR" dirty="0"/>
              <a:t>Projet 1</a:t>
            </a:r>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a:t>
            </a:r>
          </a:p>
          <a:p>
            <a:pPr lvl="0"/>
            <a:r>
              <a:rPr lang="fr-FR" dirty="0"/>
              <a:t>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0"/>
            <a:r>
              <a:rPr lang="fr-FR" dirty="0" err="1"/>
              <a:t>ionsuperis</a:t>
            </a:r>
            <a:r>
              <a:rPr lang="fr-FR" dirty="0"/>
              <a:t> </a:t>
            </a:r>
            <a:r>
              <a:rPr lang="fr-FR" dirty="0" err="1"/>
              <a:t>publius</a:t>
            </a:r>
            <a:r>
              <a:rPr lang="fr-FR" dirty="0"/>
              <a:t>.</a:t>
            </a:r>
          </a:p>
        </p:txBody>
      </p:sp>
      <p:sp>
        <p:nvSpPr>
          <p:cNvPr id="11" name="Espace réservé du texte 15">
            <a:extLst>
              <a:ext uri="{FF2B5EF4-FFF2-40B4-BE49-F238E27FC236}">
                <a16:creationId xmlns:a16="http://schemas.microsoft.com/office/drawing/2014/main" id="{A48E39B1-0ECD-B0A0-658C-582AE1F33A78}"/>
              </a:ext>
            </a:extLst>
          </p:cNvPr>
          <p:cNvSpPr>
            <a:spLocks noGrp="1"/>
          </p:cNvSpPr>
          <p:nvPr>
            <p:ph type="body" sz="quarter" idx="39" hasCustomPrompt="1"/>
          </p:nvPr>
        </p:nvSpPr>
        <p:spPr>
          <a:xfrm>
            <a:off x="6815255" y="2181392"/>
            <a:ext cx="1861623" cy="1908960"/>
          </a:xfrm>
          <a:prstGeom prst="rect">
            <a:avLst/>
          </a:prstGeom>
        </p:spPr>
        <p:txBody>
          <a:bodyPr wrap="square" numCol="1" spcCol="216000">
            <a:spAutoFit/>
          </a:bodyPr>
          <a:lstStyle>
            <a:lvl1pPr algn="ctr">
              <a:defRPr sz="750">
                <a:solidFill>
                  <a:schemeClr val="bg1"/>
                </a:solidFill>
              </a:defRPr>
            </a:lvl1pPr>
            <a:lvl2pPr marL="162000" indent="-162000" algn="ctr">
              <a:lnSpc>
                <a:spcPct val="90000"/>
              </a:lnSpc>
              <a:spcAft>
                <a:spcPts val="225"/>
              </a:spcAft>
              <a:buSzPct val="100000"/>
              <a:buFontTx/>
              <a:buBlip>
                <a:blip r:embed="rId2">
                  <a:extLst>
                    <a:ext uri="{96DAC541-7B7A-43D3-8B79-37D633B846F1}">
                      <asvg:svgBlip xmlns:asvg="http://schemas.microsoft.com/office/drawing/2016/SVG/main" r:embed="rId3"/>
                    </a:ext>
                  </a:extLst>
                </a:blip>
              </a:buBlip>
              <a:defRPr lang="fr-FR" sz="1125" b="0" kern="1200">
                <a:solidFill>
                  <a:schemeClr val="bg1"/>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lvl="2"/>
            <a:r>
              <a:rPr lang="fr-FR" dirty="0"/>
              <a:t>Janvier</a:t>
            </a:r>
          </a:p>
          <a:p>
            <a:pPr lvl="3"/>
            <a:r>
              <a:rPr lang="fr-FR" dirty="0"/>
              <a:t>09</a:t>
            </a:r>
          </a:p>
          <a:p>
            <a:pPr lvl="1"/>
            <a:r>
              <a:rPr lang="fr-FR" dirty="0"/>
              <a:t>Projet 1</a:t>
            </a:r>
          </a:p>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a:t>
            </a:r>
          </a:p>
          <a:p>
            <a:pPr lvl="0"/>
            <a:r>
              <a:rPr lang="fr-FR" dirty="0"/>
              <a:t>ost </a:t>
            </a:r>
            <a:r>
              <a:rPr lang="fr-FR" dirty="0" err="1"/>
              <a:t>porai</a:t>
            </a:r>
            <a:r>
              <a:rPr lang="fr-FR" dirty="0"/>
              <a:t> </a:t>
            </a:r>
            <a:r>
              <a:rPr lang="fr-FR" dirty="0" err="1"/>
              <a:t>tifecru</a:t>
            </a:r>
            <a:r>
              <a:rPr lang="fr-FR" dirty="0"/>
              <a:t> n-</a:t>
            </a:r>
            <a:r>
              <a:rPr lang="fr-FR" dirty="0" err="1"/>
              <a:t>cludem</a:t>
            </a:r>
            <a:r>
              <a:rPr lang="fr-FR" dirty="0"/>
              <a:t> </a:t>
            </a:r>
            <a:r>
              <a:rPr lang="fr-FR" dirty="0" err="1"/>
              <a:t>aremper</a:t>
            </a:r>
            <a:endParaRPr lang="fr-FR" dirty="0"/>
          </a:p>
          <a:p>
            <a:pPr lvl="0"/>
            <a:r>
              <a:rPr lang="fr-FR" dirty="0" err="1"/>
              <a:t>ionsuperis</a:t>
            </a:r>
            <a:r>
              <a:rPr lang="fr-FR" dirty="0"/>
              <a:t> </a:t>
            </a:r>
            <a:r>
              <a:rPr lang="fr-FR" dirty="0" err="1"/>
              <a:t>publius</a:t>
            </a:r>
            <a:r>
              <a:rPr lang="fr-FR" dirty="0"/>
              <a:t>.</a:t>
            </a:r>
          </a:p>
        </p:txBody>
      </p:sp>
      <p:sp>
        <p:nvSpPr>
          <p:cNvPr id="12" name="Espace réservé du texte 11">
            <a:extLst>
              <a:ext uri="{FF2B5EF4-FFF2-40B4-BE49-F238E27FC236}">
                <a16:creationId xmlns:a16="http://schemas.microsoft.com/office/drawing/2014/main" id="{34D41C4B-01A9-A0DB-CDA8-4A63E0C9C658}"/>
              </a:ext>
            </a:extLst>
          </p:cNvPr>
          <p:cNvSpPr>
            <a:spLocks noGrp="1"/>
          </p:cNvSpPr>
          <p:nvPr>
            <p:ph type="body" sz="quarter" idx="26" hasCustomPrompt="1"/>
          </p:nvPr>
        </p:nvSpPr>
        <p:spPr>
          <a:xfrm>
            <a:off x="481162" y="409996"/>
            <a:ext cx="7897277" cy="560603"/>
          </a:xfrm>
          <a:prstGeom prst="rect">
            <a:avLst/>
          </a:prstGeom>
        </p:spPr>
        <p:txBody>
          <a:bodyPr/>
          <a:lstStyle>
            <a:lvl1pPr>
              <a:defRPr lang="fr-FR" sz="2300" kern="1200" dirty="0" smtClean="0">
                <a:solidFill>
                  <a:srgbClr val="9024FA"/>
                </a:solidFill>
                <a:latin typeface="+mj-lt"/>
                <a:ea typeface="+mn-ea"/>
                <a:cs typeface="+mn-cs"/>
              </a:defRPr>
            </a:lvl1pPr>
            <a:lvl2pPr marL="6350" indent="0">
              <a:lnSpc>
                <a:spcPct val="88000"/>
              </a:lnSpc>
              <a:tabLst/>
              <a:defRPr lang="fr-FR" sz="1500" kern="1200" dirty="0" smtClean="0">
                <a:solidFill>
                  <a:srgbClr val="9024FA"/>
                </a:solidFill>
                <a:latin typeface="Avenir LT Std 35 Light" panose="020B0402020203020204" pitchFamily="34" charset="0"/>
                <a:ea typeface="+mn-ea"/>
                <a:cs typeface="+mn-cs"/>
              </a:defRPr>
            </a:lvl2pPr>
          </a:lstStyle>
          <a:p>
            <a:pPr lvl="0"/>
            <a:r>
              <a:rPr lang="fr-FR" dirty="0"/>
              <a:t>Dates clés du projet</a:t>
            </a:r>
          </a:p>
          <a:p>
            <a:pPr lvl="1"/>
            <a:r>
              <a:rPr lang="fr-FR" dirty="0"/>
              <a:t>Sous-titre</a:t>
            </a:r>
          </a:p>
        </p:txBody>
      </p:sp>
    </p:spTree>
    <p:extLst>
      <p:ext uri="{BB962C8B-B14F-4D97-AF65-F5344CB8AC3E}">
        <p14:creationId xmlns:p14="http://schemas.microsoft.com/office/powerpoint/2010/main" val="330077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e T">
    <p:spTree>
      <p:nvGrpSpPr>
        <p:cNvPr id="1" name=""/>
        <p:cNvGrpSpPr/>
        <p:nvPr/>
      </p:nvGrpSpPr>
      <p:grpSpPr>
        <a:xfrm>
          <a:off x="0" y="0"/>
          <a:ext cx="0" cy="0"/>
          <a:chOff x="0" y="0"/>
          <a:chExt cx="0" cy="0"/>
        </a:xfrm>
      </p:grpSpPr>
      <p:sp>
        <p:nvSpPr>
          <p:cNvPr id="13" name="Espace réservé du graphique SmartArt 28">
            <a:extLst>
              <a:ext uri="{FF2B5EF4-FFF2-40B4-BE49-F238E27FC236}">
                <a16:creationId xmlns:a16="http://schemas.microsoft.com/office/drawing/2014/main" id="{80FE2405-BFF0-9B2D-2EEA-45EFC66F88FC}"/>
              </a:ext>
            </a:extLst>
          </p:cNvPr>
          <p:cNvSpPr>
            <a:spLocks noGrp="1"/>
          </p:cNvSpPr>
          <p:nvPr>
            <p:ph type="dgm" sz="quarter" idx="16"/>
          </p:nvPr>
        </p:nvSpPr>
        <p:spPr>
          <a:xfrm>
            <a:off x="481162" y="2709815"/>
            <a:ext cx="8183957" cy="174171"/>
          </a:xfrm>
          <a:prstGeom prst="rect">
            <a:avLst/>
          </a:prstGeom>
          <a:gradFill>
            <a:gsLst>
              <a:gs pos="0">
                <a:srgbClr val="AF80F2"/>
              </a:gs>
              <a:gs pos="100000">
                <a:srgbClr val="C80E0E"/>
              </a:gs>
            </a:gsLst>
            <a:lin ang="900000" scaled="1"/>
          </a:gradFill>
        </p:spPr>
        <p:txBody>
          <a:bodyPr>
            <a:noAutofit/>
          </a:bodyPr>
          <a:lstStyle>
            <a:lvl1pPr>
              <a:defRPr sz="100">
                <a:noFill/>
              </a:defRPr>
            </a:lvl1pPr>
          </a:lstStyle>
          <a:p>
            <a:r>
              <a:rPr lang="fr-FR"/>
              <a:t>Cliquez sur l'icône pour ajouter un graphique SmartArt</a:t>
            </a:r>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F4840CAE-35DF-D042-90FC-444F39F0576A}"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14" name="Espace réservé du texte 11">
            <a:extLst>
              <a:ext uri="{FF2B5EF4-FFF2-40B4-BE49-F238E27FC236}">
                <a16:creationId xmlns:a16="http://schemas.microsoft.com/office/drawing/2014/main" id="{9DBBFF0B-665F-02A1-5393-91CB396ADCDA}"/>
              </a:ext>
            </a:extLst>
          </p:cNvPr>
          <p:cNvSpPr>
            <a:spLocks noGrp="1"/>
          </p:cNvSpPr>
          <p:nvPr>
            <p:ph type="body" sz="quarter" idx="21" hasCustomPrompt="1"/>
          </p:nvPr>
        </p:nvSpPr>
        <p:spPr>
          <a:xfrm>
            <a:off x="1447425" y="2716223"/>
            <a:ext cx="801776" cy="171650"/>
          </a:xfrm>
          <a:prstGeom prst="rect">
            <a:avLst/>
          </a:prstGeom>
        </p:spPr>
        <p:txBody>
          <a:bodyPr/>
          <a:lstStyle>
            <a:lvl1pPr algn="l">
              <a:lnSpc>
                <a:spcPct val="101000"/>
              </a:lnSpc>
              <a:spcBef>
                <a:spcPts val="0"/>
              </a:spcBef>
              <a:spcAft>
                <a:spcPts val="0"/>
              </a:spcAft>
              <a:defRPr sz="1125">
                <a:solidFill>
                  <a:schemeClr val="bg1"/>
                </a:solidFill>
                <a:latin typeface="+mj-lt"/>
              </a:defRPr>
            </a:lvl1pPr>
            <a:lvl2pPr marL="0">
              <a:lnSpc>
                <a:spcPct val="101000"/>
              </a:lnSpc>
              <a:spcBef>
                <a:spcPts val="0"/>
              </a:spcBef>
              <a:spcAft>
                <a:spcPts val="0"/>
              </a:spcAft>
              <a:defRPr sz="2250">
                <a:solidFill>
                  <a:srgbClr val="AF80F2"/>
                </a:solidFill>
                <a:latin typeface="+mj-lt"/>
              </a:defRPr>
            </a:lvl2pPr>
            <a:lvl3pPr>
              <a:defRPr sz="1500"/>
            </a:lvl3pPr>
          </a:lstStyle>
          <a:p>
            <a:pPr lvl="0"/>
            <a:r>
              <a:rPr lang="fr-FR"/>
              <a:t>2020</a:t>
            </a:r>
          </a:p>
        </p:txBody>
      </p:sp>
      <p:sp>
        <p:nvSpPr>
          <p:cNvPr id="15" name="Espace réservé du texte 11">
            <a:extLst>
              <a:ext uri="{FF2B5EF4-FFF2-40B4-BE49-F238E27FC236}">
                <a16:creationId xmlns:a16="http://schemas.microsoft.com/office/drawing/2014/main" id="{49A68C94-92A0-E967-6654-8017F3D68AC0}"/>
              </a:ext>
            </a:extLst>
          </p:cNvPr>
          <p:cNvSpPr>
            <a:spLocks noGrp="1"/>
          </p:cNvSpPr>
          <p:nvPr>
            <p:ph type="body" sz="quarter" idx="22" hasCustomPrompt="1"/>
          </p:nvPr>
        </p:nvSpPr>
        <p:spPr>
          <a:xfrm>
            <a:off x="2504753" y="2716223"/>
            <a:ext cx="801776" cy="171650"/>
          </a:xfrm>
          <a:prstGeom prst="rect">
            <a:avLst/>
          </a:prstGeom>
        </p:spPr>
        <p:txBody>
          <a:bodyPr/>
          <a:lstStyle>
            <a:lvl1pPr algn="l">
              <a:lnSpc>
                <a:spcPct val="101000"/>
              </a:lnSpc>
              <a:spcBef>
                <a:spcPts val="0"/>
              </a:spcBef>
              <a:spcAft>
                <a:spcPts val="0"/>
              </a:spcAft>
              <a:defRPr sz="1125">
                <a:solidFill>
                  <a:schemeClr val="bg1"/>
                </a:solidFill>
                <a:latin typeface="+mj-lt"/>
              </a:defRPr>
            </a:lvl1pPr>
            <a:lvl2pPr marL="0">
              <a:lnSpc>
                <a:spcPct val="101000"/>
              </a:lnSpc>
              <a:spcBef>
                <a:spcPts val="0"/>
              </a:spcBef>
              <a:spcAft>
                <a:spcPts val="0"/>
              </a:spcAft>
              <a:defRPr sz="2250">
                <a:solidFill>
                  <a:srgbClr val="AF80F2"/>
                </a:solidFill>
                <a:latin typeface="+mj-lt"/>
              </a:defRPr>
            </a:lvl2pPr>
            <a:lvl3pPr>
              <a:defRPr sz="1500"/>
            </a:lvl3pPr>
          </a:lstStyle>
          <a:p>
            <a:pPr lvl="0"/>
            <a:r>
              <a:rPr lang="fr-FR"/>
              <a:t>2021</a:t>
            </a:r>
          </a:p>
        </p:txBody>
      </p:sp>
      <p:sp>
        <p:nvSpPr>
          <p:cNvPr id="16" name="Espace réservé du texte 11">
            <a:extLst>
              <a:ext uri="{FF2B5EF4-FFF2-40B4-BE49-F238E27FC236}">
                <a16:creationId xmlns:a16="http://schemas.microsoft.com/office/drawing/2014/main" id="{54810643-BD00-4455-FB85-D1E714D2D7DF}"/>
              </a:ext>
            </a:extLst>
          </p:cNvPr>
          <p:cNvSpPr>
            <a:spLocks noGrp="1"/>
          </p:cNvSpPr>
          <p:nvPr>
            <p:ph type="body" sz="quarter" idx="23" hasCustomPrompt="1"/>
          </p:nvPr>
        </p:nvSpPr>
        <p:spPr>
          <a:xfrm>
            <a:off x="3562082" y="2716223"/>
            <a:ext cx="801776" cy="171650"/>
          </a:xfrm>
          <a:prstGeom prst="rect">
            <a:avLst/>
          </a:prstGeom>
        </p:spPr>
        <p:txBody>
          <a:bodyPr/>
          <a:lstStyle>
            <a:lvl1pPr algn="l">
              <a:lnSpc>
                <a:spcPct val="101000"/>
              </a:lnSpc>
              <a:spcBef>
                <a:spcPts val="0"/>
              </a:spcBef>
              <a:spcAft>
                <a:spcPts val="0"/>
              </a:spcAft>
              <a:defRPr sz="1125">
                <a:solidFill>
                  <a:schemeClr val="bg1"/>
                </a:solidFill>
                <a:latin typeface="+mj-lt"/>
              </a:defRPr>
            </a:lvl1pPr>
            <a:lvl2pPr marL="0">
              <a:lnSpc>
                <a:spcPct val="101000"/>
              </a:lnSpc>
              <a:spcBef>
                <a:spcPts val="0"/>
              </a:spcBef>
              <a:spcAft>
                <a:spcPts val="0"/>
              </a:spcAft>
              <a:defRPr sz="2250">
                <a:solidFill>
                  <a:srgbClr val="AF80F2"/>
                </a:solidFill>
                <a:latin typeface="+mj-lt"/>
              </a:defRPr>
            </a:lvl2pPr>
            <a:lvl3pPr>
              <a:defRPr sz="1500"/>
            </a:lvl3pPr>
          </a:lstStyle>
          <a:p>
            <a:pPr lvl="0"/>
            <a:r>
              <a:rPr lang="fr-FR"/>
              <a:t>2022</a:t>
            </a:r>
          </a:p>
        </p:txBody>
      </p:sp>
      <p:sp>
        <p:nvSpPr>
          <p:cNvPr id="17" name="Espace réservé du texte 11">
            <a:extLst>
              <a:ext uri="{FF2B5EF4-FFF2-40B4-BE49-F238E27FC236}">
                <a16:creationId xmlns:a16="http://schemas.microsoft.com/office/drawing/2014/main" id="{B24396A7-5C1C-2892-C7E9-9474A1E37AFD}"/>
              </a:ext>
            </a:extLst>
          </p:cNvPr>
          <p:cNvSpPr>
            <a:spLocks noGrp="1"/>
          </p:cNvSpPr>
          <p:nvPr>
            <p:ph type="body" sz="quarter" idx="24" hasCustomPrompt="1"/>
          </p:nvPr>
        </p:nvSpPr>
        <p:spPr>
          <a:xfrm>
            <a:off x="4619410" y="2716223"/>
            <a:ext cx="801776" cy="171650"/>
          </a:xfrm>
          <a:prstGeom prst="rect">
            <a:avLst/>
          </a:prstGeom>
        </p:spPr>
        <p:txBody>
          <a:bodyPr/>
          <a:lstStyle>
            <a:lvl1pPr algn="l">
              <a:lnSpc>
                <a:spcPct val="101000"/>
              </a:lnSpc>
              <a:spcBef>
                <a:spcPts val="0"/>
              </a:spcBef>
              <a:spcAft>
                <a:spcPts val="0"/>
              </a:spcAft>
              <a:defRPr sz="1125">
                <a:solidFill>
                  <a:schemeClr val="bg1"/>
                </a:solidFill>
                <a:latin typeface="+mj-lt"/>
              </a:defRPr>
            </a:lvl1pPr>
            <a:lvl2pPr marL="0">
              <a:lnSpc>
                <a:spcPct val="101000"/>
              </a:lnSpc>
              <a:spcBef>
                <a:spcPts val="0"/>
              </a:spcBef>
              <a:spcAft>
                <a:spcPts val="0"/>
              </a:spcAft>
              <a:defRPr sz="2250">
                <a:solidFill>
                  <a:srgbClr val="AF80F2"/>
                </a:solidFill>
                <a:latin typeface="+mj-lt"/>
              </a:defRPr>
            </a:lvl2pPr>
            <a:lvl3pPr>
              <a:defRPr sz="1500"/>
            </a:lvl3pPr>
          </a:lstStyle>
          <a:p>
            <a:pPr lvl="0"/>
            <a:r>
              <a:rPr lang="fr-FR"/>
              <a:t>2023</a:t>
            </a:r>
          </a:p>
        </p:txBody>
      </p:sp>
      <p:sp>
        <p:nvSpPr>
          <p:cNvPr id="18" name="Espace réservé du texte 11">
            <a:extLst>
              <a:ext uri="{FF2B5EF4-FFF2-40B4-BE49-F238E27FC236}">
                <a16:creationId xmlns:a16="http://schemas.microsoft.com/office/drawing/2014/main" id="{8B8A1414-E553-F2A7-E57B-E88B829DAFEA}"/>
              </a:ext>
            </a:extLst>
          </p:cNvPr>
          <p:cNvSpPr>
            <a:spLocks noGrp="1"/>
          </p:cNvSpPr>
          <p:nvPr>
            <p:ph type="body" sz="quarter" idx="25" hasCustomPrompt="1"/>
          </p:nvPr>
        </p:nvSpPr>
        <p:spPr>
          <a:xfrm>
            <a:off x="5676739" y="2716223"/>
            <a:ext cx="801776" cy="171650"/>
          </a:xfrm>
          <a:prstGeom prst="rect">
            <a:avLst/>
          </a:prstGeom>
        </p:spPr>
        <p:txBody>
          <a:bodyPr/>
          <a:lstStyle>
            <a:lvl1pPr algn="l">
              <a:lnSpc>
                <a:spcPct val="101000"/>
              </a:lnSpc>
              <a:spcBef>
                <a:spcPts val="0"/>
              </a:spcBef>
              <a:spcAft>
                <a:spcPts val="0"/>
              </a:spcAft>
              <a:defRPr sz="1125">
                <a:solidFill>
                  <a:schemeClr val="bg1"/>
                </a:solidFill>
                <a:latin typeface="+mj-lt"/>
              </a:defRPr>
            </a:lvl1pPr>
            <a:lvl2pPr marL="0">
              <a:lnSpc>
                <a:spcPct val="101000"/>
              </a:lnSpc>
              <a:spcBef>
                <a:spcPts val="0"/>
              </a:spcBef>
              <a:spcAft>
                <a:spcPts val="0"/>
              </a:spcAft>
              <a:defRPr sz="2250">
                <a:solidFill>
                  <a:srgbClr val="AF80F2"/>
                </a:solidFill>
                <a:latin typeface="+mj-lt"/>
              </a:defRPr>
            </a:lvl2pPr>
            <a:lvl3pPr>
              <a:defRPr sz="1500"/>
            </a:lvl3pPr>
          </a:lstStyle>
          <a:p>
            <a:pPr lvl="0"/>
            <a:r>
              <a:rPr lang="fr-FR"/>
              <a:t>2024</a:t>
            </a:r>
          </a:p>
        </p:txBody>
      </p:sp>
      <p:sp>
        <p:nvSpPr>
          <p:cNvPr id="19" name="Espace réservé du texte 11">
            <a:extLst>
              <a:ext uri="{FF2B5EF4-FFF2-40B4-BE49-F238E27FC236}">
                <a16:creationId xmlns:a16="http://schemas.microsoft.com/office/drawing/2014/main" id="{B1F80E82-C2FE-E4C4-54E5-AF0E072B2772}"/>
              </a:ext>
            </a:extLst>
          </p:cNvPr>
          <p:cNvSpPr>
            <a:spLocks noGrp="1"/>
          </p:cNvSpPr>
          <p:nvPr>
            <p:ph type="body" sz="quarter" idx="26" hasCustomPrompt="1"/>
          </p:nvPr>
        </p:nvSpPr>
        <p:spPr>
          <a:xfrm>
            <a:off x="6734067" y="2716223"/>
            <a:ext cx="801776" cy="171650"/>
          </a:xfrm>
          <a:prstGeom prst="rect">
            <a:avLst/>
          </a:prstGeom>
        </p:spPr>
        <p:txBody>
          <a:bodyPr/>
          <a:lstStyle>
            <a:lvl1pPr algn="l">
              <a:lnSpc>
                <a:spcPct val="101000"/>
              </a:lnSpc>
              <a:spcBef>
                <a:spcPts val="0"/>
              </a:spcBef>
              <a:spcAft>
                <a:spcPts val="0"/>
              </a:spcAft>
              <a:defRPr sz="1125">
                <a:solidFill>
                  <a:schemeClr val="bg1"/>
                </a:solidFill>
                <a:latin typeface="+mj-lt"/>
              </a:defRPr>
            </a:lvl1pPr>
            <a:lvl2pPr marL="0">
              <a:lnSpc>
                <a:spcPct val="101000"/>
              </a:lnSpc>
              <a:spcBef>
                <a:spcPts val="0"/>
              </a:spcBef>
              <a:spcAft>
                <a:spcPts val="0"/>
              </a:spcAft>
              <a:defRPr sz="2250">
                <a:solidFill>
                  <a:srgbClr val="AF80F2"/>
                </a:solidFill>
                <a:latin typeface="+mj-lt"/>
              </a:defRPr>
            </a:lvl2pPr>
            <a:lvl3pPr>
              <a:defRPr sz="1500"/>
            </a:lvl3pPr>
          </a:lstStyle>
          <a:p>
            <a:pPr lvl="0"/>
            <a:r>
              <a:rPr lang="fr-FR"/>
              <a:t>2025</a:t>
            </a:r>
          </a:p>
        </p:txBody>
      </p:sp>
      <p:sp>
        <p:nvSpPr>
          <p:cNvPr id="20" name="Espace réservé du texte 15">
            <a:extLst>
              <a:ext uri="{FF2B5EF4-FFF2-40B4-BE49-F238E27FC236}">
                <a16:creationId xmlns:a16="http://schemas.microsoft.com/office/drawing/2014/main" id="{C3BCDA7E-BB69-9F9B-5313-0B36DDFFE1AC}"/>
              </a:ext>
            </a:extLst>
          </p:cNvPr>
          <p:cNvSpPr>
            <a:spLocks noGrp="1"/>
          </p:cNvSpPr>
          <p:nvPr>
            <p:ph type="body" sz="quarter" idx="36" hasCustomPrompt="1"/>
          </p:nvPr>
        </p:nvSpPr>
        <p:spPr>
          <a:xfrm>
            <a:off x="1454467" y="1906013"/>
            <a:ext cx="1214785" cy="646307"/>
          </a:xfrm>
          <a:prstGeom prst="rect">
            <a:avLst/>
          </a:prstGeom>
        </p:spPr>
        <p:txBody>
          <a:bodyPr wrap="square" numCol="1" spcCol="216000">
            <a:spAutoFit/>
          </a:bodyPr>
          <a:lstStyle>
            <a:lvl1pPr marL="171450" indent="0" algn="l">
              <a:defRPr sz="750">
                <a:solidFill>
                  <a:schemeClr val="tx1"/>
                </a:solidFill>
              </a:defRPr>
            </a:lvl1pPr>
            <a:lvl2pPr marL="0" indent="0" algn="l">
              <a:lnSpc>
                <a:spcPct val="90000"/>
              </a:lnSpc>
              <a:spcAft>
                <a:spcPts val="225"/>
              </a:spcAft>
              <a:buSzPct val="100000"/>
              <a:buFont typeface="Arial" panose="020B0604020202020204" pitchFamily="34" charset="0"/>
              <a:buNone/>
              <a:defRPr lang="fr-FR" sz="1150" b="0" kern="1200">
                <a:solidFill>
                  <a:srgbClr val="C80E0E"/>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lvl="1"/>
            <a:r>
              <a:rPr lang="fr-FR" dirty="0"/>
              <a:t>Projet 1</a:t>
            </a:r>
          </a:p>
          <a:p>
            <a:pPr lvl="0"/>
            <a:r>
              <a:rPr lang="fr-FR" dirty="0" err="1"/>
              <a:t>Atiur</a:t>
            </a:r>
            <a:r>
              <a:rPr lang="fr-FR" dirty="0"/>
              <a:t> </a:t>
            </a:r>
            <a:r>
              <a:rPr lang="fr-FR" dirty="0" err="1"/>
              <a:t>atissi</a:t>
            </a:r>
            <a:r>
              <a:rPr lang="fr-FR" dirty="0"/>
              <a:t> </a:t>
            </a:r>
            <a:r>
              <a:rPr lang="fr-FR" dirty="0" err="1"/>
              <a:t>dolupt</a:t>
            </a:r>
            <a:endParaRPr lang="fr-FR" dirty="0"/>
          </a:p>
          <a:p>
            <a:pPr lvl="0"/>
            <a:r>
              <a:rPr lang="fr-FR" dirty="0" err="1"/>
              <a:t>Ehebem</a:t>
            </a:r>
            <a:r>
              <a:rPr lang="fr-FR" dirty="0"/>
              <a:t> </a:t>
            </a:r>
            <a:r>
              <a:rPr lang="fr-FR" dirty="0" err="1"/>
              <a:t>haet</a:t>
            </a:r>
            <a:r>
              <a:rPr lang="fr-FR" dirty="0"/>
              <a:t>; ost</a:t>
            </a:r>
          </a:p>
          <a:p>
            <a:pPr lvl="0"/>
            <a:r>
              <a:rPr lang="fr-FR" dirty="0" err="1"/>
              <a:t>porai</a:t>
            </a:r>
            <a:r>
              <a:rPr lang="fr-FR" dirty="0"/>
              <a:t> </a:t>
            </a:r>
            <a:r>
              <a:rPr lang="fr-FR" dirty="0" err="1"/>
              <a:t>tifecru</a:t>
            </a:r>
            <a:r>
              <a:rPr lang="fr-FR" dirty="0"/>
              <a:t> n-</a:t>
            </a:r>
            <a:r>
              <a:rPr lang="fr-FR" dirty="0" err="1"/>
              <a:t>cludem</a:t>
            </a:r>
            <a:endParaRPr lang="fr-FR" dirty="0"/>
          </a:p>
          <a:p>
            <a:pPr lvl="0"/>
            <a:r>
              <a:rPr lang="fr-FR" dirty="0" err="1"/>
              <a:t>aremper</a:t>
            </a:r>
            <a:r>
              <a:rPr lang="fr-FR" dirty="0"/>
              <a:t> </a:t>
            </a:r>
            <a:r>
              <a:rPr lang="fr-FR" dirty="0" err="1"/>
              <a:t>ionsuperi</a:t>
            </a:r>
            <a:r>
              <a:rPr lang="fr-FR" dirty="0"/>
              <a:t>.</a:t>
            </a:r>
          </a:p>
        </p:txBody>
      </p:sp>
      <p:sp>
        <p:nvSpPr>
          <p:cNvPr id="9" name="Espace réservé du texte 15">
            <a:extLst>
              <a:ext uri="{FF2B5EF4-FFF2-40B4-BE49-F238E27FC236}">
                <a16:creationId xmlns:a16="http://schemas.microsoft.com/office/drawing/2014/main" id="{C9BA4B0C-BD9F-CE85-0C93-6C3DC8C20074}"/>
              </a:ext>
            </a:extLst>
          </p:cNvPr>
          <p:cNvSpPr>
            <a:spLocks noGrp="1"/>
          </p:cNvSpPr>
          <p:nvPr>
            <p:ph type="body" sz="quarter" idx="37" hasCustomPrompt="1"/>
          </p:nvPr>
        </p:nvSpPr>
        <p:spPr>
          <a:xfrm>
            <a:off x="2510387" y="3094961"/>
            <a:ext cx="1214785" cy="646307"/>
          </a:xfrm>
          <a:prstGeom prst="rect">
            <a:avLst/>
          </a:prstGeom>
        </p:spPr>
        <p:txBody>
          <a:bodyPr wrap="square" numCol="1" spcCol="216000">
            <a:spAutoFit/>
          </a:bodyPr>
          <a:lstStyle>
            <a:lvl1pPr marL="171450" indent="0" algn="l">
              <a:defRPr sz="750">
                <a:solidFill>
                  <a:schemeClr val="tx1"/>
                </a:solidFill>
              </a:defRPr>
            </a:lvl1pPr>
            <a:lvl2pPr marL="0" indent="0" algn="l">
              <a:lnSpc>
                <a:spcPct val="90000"/>
              </a:lnSpc>
              <a:spcAft>
                <a:spcPts val="225"/>
              </a:spcAft>
              <a:buSzPct val="100000"/>
              <a:buFont typeface="Arial" panose="020B0604020202020204" pitchFamily="34" charset="0"/>
              <a:buNone/>
              <a:defRPr lang="fr-FR" sz="1150" b="0" kern="1200" dirty="0">
                <a:solidFill>
                  <a:srgbClr val="C80E0E"/>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marL="0" lvl="1" indent="0" algn="l" defTabSz="342900" rtl="0" eaLnBrk="1" latinLnBrk="0" hangingPunct="1">
              <a:lnSpc>
                <a:spcPct val="90000"/>
              </a:lnSpc>
              <a:spcBef>
                <a:spcPts val="0"/>
              </a:spcBef>
              <a:spcAft>
                <a:spcPts val="225"/>
              </a:spcAft>
              <a:buSzPct val="100000"/>
              <a:buFont typeface="Arial" panose="020B0604020202020204" pitchFamily="34" charset="0"/>
              <a:buNone/>
            </a:pPr>
            <a:r>
              <a:rPr lang="fr-FR" dirty="0"/>
              <a:t>Projet 1</a:t>
            </a:r>
          </a:p>
          <a:p>
            <a:pPr lvl="0"/>
            <a:r>
              <a:rPr lang="fr-FR" dirty="0" err="1"/>
              <a:t>Atiur</a:t>
            </a:r>
            <a:r>
              <a:rPr lang="fr-FR" dirty="0"/>
              <a:t> </a:t>
            </a:r>
            <a:r>
              <a:rPr lang="fr-FR" dirty="0" err="1"/>
              <a:t>atissi</a:t>
            </a:r>
            <a:r>
              <a:rPr lang="fr-FR" dirty="0"/>
              <a:t> </a:t>
            </a:r>
            <a:r>
              <a:rPr lang="fr-FR" dirty="0" err="1"/>
              <a:t>dolupt</a:t>
            </a:r>
            <a:endParaRPr lang="fr-FR" dirty="0"/>
          </a:p>
          <a:p>
            <a:pPr lvl="0"/>
            <a:r>
              <a:rPr lang="fr-FR" dirty="0" err="1"/>
              <a:t>Ehebem</a:t>
            </a:r>
            <a:r>
              <a:rPr lang="fr-FR" dirty="0"/>
              <a:t> </a:t>
            </a:r>
            <a:r>
              <a:rPr lang="fr-FR" dirty="0" err="1"/>
              <a:t>haet</a:t>
            </a:r>
            <a:r>
              <a:rPr lang="fr-FR" dirty="0"/>
              <a:t>; ost</a:t>
            </a:r>
          </a:p>
          <a:p>
            <a:pPr lvl="0"/>
            <a:r>
              <a:rPr lang="fr-FR" dirty="0" err="1"/>
              <a:t>porai</a:t>
            </a:r>
            <a:r>
              <a:rPr lang="fr-FR" dirty="0"/>
              <a:t> </a:t>
            </a:r>
            <a:r>
              <a:rPr lang="fr-FR" dirty="0" err="1"/>
              <a:t>tifecru</a:t>
            </a:r>
            <a:r>
              <a:rPr lang="fr-FR" dirty="0"/>
              <a:t> n-</a:t>
            </a:r>
            <a:r>
              <a:rPr lang="fr-FR" dirty="0" err="1"/>
              <a:t>cludem</a:t>
            </a:r>
            <a:endParaRPr lang="fr-FR" dirty="0"/>
          </a:p>
          <a:p>
            <a:pPr lvl="0"/>
            <a:r>
              <a:rPr lang="fr-FR" dirty="0" err="1"/>
              <a:t>aremper</a:t>
            </a:r>
            <a:r>
              <a:rPr lang="fr-FR" dirty="0"/>
              <a:t> </a:t>
            </a:r>
            <a:r>
              <a:rPr lang="fr-FR" dirty="0" err="1"/>
              <a:t>ionsuperi</a:t>
            </a:r>
            <a:r>
              <a:rPr lang="fr-FR" dirty="0"/>
              <a:t>.</a:t>
            </a:r>
          </a:p>
        </p:txBody>
      </p:sp>
      <p:sp>
        <p:nvSpPr>
          <p:cNvPr id="10" name="Espace réservé du texte 15">
            <a:extLst>
              <a:ext uri="{FF2B5EF4-FFF2-40B4-BE49-F238E27FC236}">
                <a16:creationId xmlns:a16="http://schemas.microsoft.com/office/drawing/2014/main" id="{687EE60B-CF4B-5DEF-E2D7-48D6928A6FD1}"/>
              </a:ext>
            </a:extLst>
          </p:cNvPr>
          <p:cNvSpPr>
            <a:spLocks noGrp="1"/>
          </p:cNvSpPr>
          <p:nvPr>
            <p:ph type="body" sz="quarter" idx="38" hasCustomPrompt="1"/>
          </p:nvPr>
        </p:nvSpPr>
        <p:spPr>
          <a:xfrm>
            <a:off x="3566307" y="1906013"/>
            <a:ext cx="1214785" cy="646307"/>
          </a:xfrm>
          <a:prstGeom prst="rect">
            <a:avLst/>
          </a:prstGeom>
        </p:spPr>
        <p:txBody>
          <a:bodyPr wrap="square" numCol="1" spcCol="216000">
            <a:spAutoFit/>
          </a:bodyPr>
          <a:lstStyle>
            <a:lvl1pPr marL="171450" indent="0" algn="l">
              <a:defRPr sz="750">
                <a:solidFill>
                  <a:schemeClr val="tx1"/>
                </a:solidFill>
              </a:defRPr>
            </a:lvl1pPr>
            <a:lvl2pPr marL="0" indent="0" algn="l">
              <a:lnSpc>
                <a:spcPct val="90000"/>
              </a:lnSpc>
              <a:spcAft>
                <a:spcPts val="225"/>
              </a:spcAft>
              <a:buSzPct val="100000"/>
              <a:buFont typeface="Arial" panose="020B0604020202020204" pitchFamily="34" charset="0"/>
              <a:buNone/>
              <a:defRPr lang="fr-FR" sz="1150" b="0" kern="1200" dirty="0">
                <a:solidFill>
                  <a:srgbClr val="C80E0E"/>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marL="0" lvl="1" indent="0" algn="l" defTabSz="342900" rtl="0" eaLnBrk="1" latinLnBrk="0" hangingPunct="1">
              <a:lnSpc>
                <a:spcPct val="90000"/>
              </a:lnSpc>
              <a:spcBef>
                <a:spcPts val="0"/>
              </a:spcBef>
              <a:spcAft>
                <a:spcPts val="225"/>
              </a:spcAft>
              <a:buSzPct val="100000"/>
              <a:buFont typeface="Arial" panose="020B0604020202020204" pitchFamily="34" charset="0"/>
              <a:buNone/>
            </a:pPr>
            <a:r>
              <a:rPr lang="fr-FR" dirty="0"/>
              <a:t>Projet 1</a:t>
            </a:r>
          </a:p>
          <a:p>
            <a:pPr lvl="0"/>
            <a:r>
              <a:rPr lang="fr-FR" dirty="0" err="1"/>
              <a:t>Atiur</a:t>
            </a:r>
            <a:r>
              <a:rPr lang="fr-FR" dirty="0"/>
              <a:t> </a:t>
            </a:r>
            <a:r>
              <a:rPr lang="fr-FR" dirty="0" err="1"/>
              <a:t>atissi</a:t>
            </a:r>
            <a:r>
              <a:rPr lang="fr-FR" dirty="0"/>
              <a:t> </a:t>
            </a:r>
            <a:r>
              <a:rPr lang="fr-FR" dirty="0" err="1"/>
              <a:t>dolupt</a:t>
            </a:r>
            <a:endParaRPr lang="fr-FR" dirty="0"/>
          </a:p>
          <a:p>
            <a:pPr lvl="0"/>
            <a:r>
              <a:rPr lang="fr-FR" dirty="0" err="1"/>
              <a:t>Ehebem</a:t>
            </a:r>
            <a:r>
              <a:rPr lang="fr-FR" dirty="0"/>
              <a:t> </a:t>
            </a:r>
            <a:r>
              <a:rPr lang="fr-FR" dirty="0" err="1"/>
              <a:t>haet</a:t>
            </a:r>
            <a:r>
              <a:rPr lang="fr-FR" dirty="0"/>
              <a:t>; ost</a:t>
            </a:r>
          </a:p>
          <a:p>
            <a:pPr lvl="0"/>
            <a:r>
              <a:rPr lang="fr-FR" dirty="0" err="1"/>
              <a:t>porai</a:t>
            </a:r>
            <a:r>
              <a:rPr lang="fr-FR" dirty="0"/>
              <a:t> </a:t>
            </a:r>
            <a:r>
              <a:rPr lang="fr-FR" dirty="0" err="1"/>
              <a:t>tifecru</a:t>
            </a:r>
            <a:r>
              <a:rPr lang="fr-FR" dirty="0"/>
              <a:t> n-</a:t>
            </a:r>
            <a:r>
              <a:rPr lang="fr-FR" dirty="0" err="1"/>
              <a:t>cludem</a:t>
            </a:r>
            <a:endParaRPr lang="fr-FR" dirty="0"/>
          </a:p>
          <a:p>
            <a:pPr lvl="0"/>
            <a:r>
              <a:rPr lang="fr-FR" dirty="0" err="1"/>
              <a:t>aremper</a:t>
            </a:r>
            <a:r>
              <a:rPr lang="fr-FR" dirty="0"/>
              <a:t> </a:t>
            </a:r>
            <a:r>
              <a:rPr lang="fr-FR" dirty="0" err="1"/>
              <a:t>ionsuperi</a:t>
            </a:r>
            <a:r>
              <a:rPr lang="fr-FR" dirty="0"/>
              <a:t>.</a:t>
            </a:r>
          </a:p>
        </p:txBody>
      </p:sp>
      <p:sp>
        <p:nvSpPr>
          <p:cNvPr id="11" name="Espace réservé du texte 15">
            <a:extLst>
              <a:ext uri="{FF2B5EF4-FFF2-40B4-BE49-F238E27FC236}">
                <a16:creationId xmlns:a16="http://schemas.microsoft.com/office/drawing/2014/main" id="{43BE46F2-B910-13B3-AC07-FA20F4B075C8}"/>
              </a:ext>
            </a:extLst>
          </p:cNvPr>
          <p:cNvSpPr>
            <a:spLocks noGrp="1"/>
          </p:cNvSpPr>
          <p:nvPr>
            <p:ph type="body" sz="quarter" idx="39" hasCustomPrompt="1"/>
          </p:nvPr>
        </p:nvSpPr>
        <p:spPr>
          <a:xfrm>
            <a:off x="4622227" y="3094961"/>
            <a:ext cx="1214785" cy="646307"/>
          </a:xfrm>
          <a:prstGeom prst="rect">
            <a:avLst/>
          </a:prstGeom>
        </p:spPr>
        <p:txBody>
          <a:bodyPr wrap="square" numCol="1" spcCol="216000">
            <a:spAutoFit/>
          </a:bodyPr>
          <a:lstStyle>
            <a:lvl1pPr marL="171450" indent="0" algn="l">
              <a:defRPr sz="750">
                <a:solidFill>
                  <a:schemeClr val="tx1"/>
                </a:solidFill>
              </a:defRPr>
            </a:lvl1pPr>
            <a:lvl2pPr marL="0" indent="0" algn="l">
              <a:lnSpc>
                <a:spcPct val="90000"/>
              </a:lnSpc>
              <a:spcAft>
                <a:spcPts val="225"/>
              </a:spcAft>
              <a:buSzPct val="100000"/>
              <a:buFont typeface="Arial" panose="020B0604020202020204" pitchFamily="34" charset="0"/>
              <a:buNone/>
              <a:defRPr lang="fr-FR" sz="1150" b="0" kern="1200" dirty="0">
                <a:solidFill>
                  <a:srgbClr val="C80E0E"/>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marL="0" lvl="1" indent="0" algn="l" defTabSz="342900" rtl="0" eaLnBrk="1" latinLnBrk="0" hangingPunct="1">
              <a:lnSpc>
                <a:spcPct val="90000"/>
              </a:lnSpc>
              <a:spcBef>
                <a:spcPts val="0"/>
              </a:spcBef>
              <a:spcAft>
                <a:spcPts val="225"/>
              </a:spcAft>
              <a:buSzPct val="100000"/>
              <a:buFont typeface="Arial" panose="020B0604020202020204" pitchFamily="34" charset="0"/>
              <a:buNone/>
            </a:pPr>
            <a:r>
              <a:rPr lang="fr-FR" dirty="0"/>
              <a:t>Projet 1</a:t>
            </a:r>
          </a:p>
          <a:p>
            <a:pPr lvl="0"/>
            <a:r>
              <a:rPr lang="fr-FR" dirty="0" err="1"/>
              <a:t>Atiur</a:t>
            </a:r>
            <a:r>
              <a:rPr lang="fr-FR" dirty="0"/>
              <a:t> </a:t>
            </a:r>
            <a:r>
              <a:rPr lang="fr-FR" dirty="0" err="1"/>
              <a:t>atissi</a:t>
            </a:r>
            <a:r>
              <a:rPr lang="fr-FR" dirty="0"/>
              <a:t> </a:t>
            </a:r>
            <a:r>
              <a:rPr lang="fr-FR" dirty="0" err="1"/>
              <a:t>dolupt</a:t>
            </a:r>
            <a:endParaRPr lang="fr-FR" dirty="0"/>
          </a:p>
          <a:p>
            <a:pPr lvl="0"/>
            <a:r>
              <a:rPr lang="fr-FR" dirty="0" err="1"/>
              <a:t>Ehebem</a:t>
            </a:r>
            <a:r>
              <a:rPr lang="fr-FR" dirty="0"/>
              <a:t> </a:t>
            </a:r>
            <a:r>
              <a:rPr lang="fr-FR" dirty="0" err="1"/>
              <a:t>haet</a:t>
            </a:r>
            <a:r>
              <a:rPr lang="fr-FR" dirty="0"/>
              <a:t>; ost</a:t>
            </a:r>
          </a:p>
          <a:p>
            <a:pPr lvl="0"/>
            <a:r>
              <a:rPr lang="fr-FR" dirty="0" err="1"/>
              <a:t>porai</a:t>
            </a:r>
            <a:r>
              <a:rPr lang="fr-FR" dirty="0"/>
              <a:t> </a:t>
            </a:r>
            <a:r>
              <a:rPr lang="fr-FR" dirty="0" err="1"/>
              <a:t>tifecru</a:t>
            </a:r>
            <a:r>
              <a:rPr lang="fr-FR" dirty="0"/>
              <a:t> n-</a:t>
            </a:r>
            <a:r>
              <a:rPr lang="fr-FR" dirty="0" err="1"/>
              <a:t>cludem</a:t>
            </a:r>
            <a:endParaRPr lang="fr-FR" dirty="0"/>
          </a:p>
          <a:p>
            <a:pPr lvl="0"/>
            <a:r>
              <a:rPr lang="fr-FR" dirty="0" err="1"/>
              <a:t>aremper</a:t>
            </a:r>
            <a:r>
              <a:rPr lang="fr-FR" dirty="0"/>
              <a:t> </a:t>
            </a:r>
            <a:r>
              <a:rPr lang="fr-FR" dirty="0" err="1"/>
              <a:t>ionsuperi</a:t>
            </a:r>
            <a:r>
              <a:rPr lang="fr-FR" dirty="0"/>
              <a:t>.</a:t>
            </a:r>
          </a:p>
        </p:txBody>
      </p:sp>
      <p:sp>
        <p:nvSpPr>
          <p:cNvPr id="21" name="Espace réservé du texte 15">
            <a:extLst>
              <a:ext uri="{FF2B5EF4-FFF2-40B4-BE49-F238E27FC236}">
                <a16:creationId xmlns:a16="http://schemas.microsoft.com/office/drawing/2014/main" id="{B74DAAF7-68BB-3C02-32BA-1A9D22ADB3E5}"/>
              </a:ext>
            </a:extLst>
          </p:cNvPr>
          <p:cNvSpPr>
            <a:spLocks noGrp="1"/>
          </p:cNvSpPr>
          <p:nvPr>
            <p:ph type="body" sz="quarter" idx="40" hasCustomPrompt="1"/>
          </p:nvPr>
        </p:nvSpPr>
        <p:spPr>
          <a:xfrm>
            <a:off x="5678147" y="1906013"/>
            <a:ext cx="1214785" cy="646307"/>
          </a:xfrm>
          <a:prstGeom prst="rect">
            <a:avLst/>
          </a:prstGeom>
        </p:spPr>
        <p:txBody>
          <a:bodyPr wrap="square" numCol="1" spcCol="216000">
            <a:spAutoFit/>
          </a:bodyPr>
          <a:lstStyle>
            <a:lvl1pPr marL="171450" indent="0" algn="l">
              <a:defRPr sz="750">
                <a:solidFill>
                  <a:schemeClr val="tx1"/>
                </a:solidFill>
              </a:defRPr>
            </a:lvl1pPr>
            <a:lvl2pPr marL="0" indent="0" algn="l">
              <a:lnSpc>
                <a:spcPct val="90000"/>
              </a:lnSpc>
              <a:spcAft>
                <a:spcPts val="225"/>
              </a:spcAft>
              <a:buSzPct val="100000"/>
              <a:buFont typeface="Arial" panose="020B0604020202020204" pitchFamily="34" charset="0"/>
              <a:buNone/>
              <a:defRPr lang="fr-FR" sz="1150" b="0" kern="1200" dirty="0">
                <a:solidFill>
                  <a:srgbClr val="C80E0E"/>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marL="0" lvl="1" indent="0" algn="l" defTabSz="342900" rtl="0" eaLnBrk="1" latinLnBrk="0" hangingPunct="1">
              <a:lnSpc>
                <a:spcPct val="90000"/>
              </a:lnSpc>
              <a:spcBef>
                <a:spcPts val="0"/>
              </a:spcBef>
              <a:spcAft>
                <a:spcPts val="225"/>
              </a:spcAft>
              <a:buSzPct val="100000"/>
              <a:buFont typeface="Arial" panose="020B0604020202020204" pitchFamily="34" charset="0"/>
              <a:buNone/>
            </a:pPr>
            <a:r>
              <a:rPr lang="fr-FR" dirty="0"/>
              <a:t>Projet 1</a:t>
            </a:r>
          </a:p>
          <a:p>
            <a:pPr lvl="0"/>
            <a:r>
              <a:rPr lang="fr-FR" dirty="0" err="1"/>
              <a:t>Atiur</a:t>
            </a:r>
            <a:r>
              <a:rPr lang="fr-FR" dirty="0"/>
              <a:t> </a:t>
            </a:r>
            <a:r>
              <a:rPr lang="fr-FR" dirty="0" err="1"/>
              <a:t>atissi</a:t>
            </a:r>
            <a:r>
              <a:rPr lang="fr-FR" dirty="0"/>
              <a:t> </a:t>
            </a:r>
            <a:r>
              <a:rPr lang="fr-FR" dirty="0" err="1"/>
              <a:t>dolupt</a:t>
            </a:r>
            <a:endParaRPr lang="fr-FR" dirty="0"/>
          </a:p>
          <a:p>
            <a:pPr lvl="0"/>
            <a:r>
              <a:rPr lang="fr-FR" dirty="0" err="1"/>
              <a:t>Ehebem</a:t>
            </a:r>
            <a:r>
              <a:rPr lang="fr-FR" dirty="0"/>
              <a:t> </a:t>
            </a:r>
            <a:r>
              <a:rPr lang="fr-FR" dirty="0" err="1"/>
              <a:t>haet</a:t>
            </a:r>
            <a:r>
              <a:rPr lang="fr-FR" dirty="0"/>
              <a:t>; ost</a:t>
            </a:r>
          </a:p>
          <a:p>
            <a:pPr lvl="0"/>
            <a:r>
              <a:rPr lang="fr-FR" dirty="0" err="1"/>
              <a:t>porai</a:t>
            </a:r>
            <a:r>
              <a:rPr lang="fr-FR" dirty="0"/>
              <a:t> </a:t>
            </a:r>
            <a:r>
              <a:rPr lang="fr-FR" dirty="0" err="1"/>
              <a:t>tifecru</a:t>
            </a:r>
            <a:r>
              <a:rPr lang="fr-FR" dirty="0"/>
              <a:t> n-</a:t>
            </a:r>
            <a:r>
              <a:rPr lang="fr-FR" dirty="0" err="1"/>
              <a:t>cludem</a:t>
            </a:r>
            <a:endParaRPr lang="fr-FR" dirty="0"/>
          </a:p>
          <a:p>
            <a:pPr lvl="0"/>
            <a:r>
              <a:rPr lang="fr-FR" dirty="0" err="1"/>
              <a:t>aremper</a:t>
            </a:r>
            <a:r>
              <a:rPr lang="fr-FR" dirty="0"/>
              <a:t> </a:t>
            </a:r>
            <a:r>
              <a:rPr lang="fr-FR" dirty="0" err="1"/>
              <a:t>ionsuperi</a:t>
            </a:r>
            <a:r>
              <a:rPr lang="fr-FR" dirty="0"/>
              <a:t>.</a:t>
            </a:r>
          </a:p>
        </p:txBody>
      </p:sp>
      <p:sp>
        <p:nvSpPr>
          <p:cNvPr id="22" name="Espace réservé du texte 15">
            <a:extLst>
              <a:ext uri="{FF2B5EF4-FFF2-40B4-BE49-F238E27FC236}">
                <a16:creationId xmlns:a16="http://schemas.microsoft.com/office/drawing/2014/main" id="{6BD2682E-3933-C20A-43C2-941014AF44F2}"/>
              </a:ext>
            </a:extLst>
          </p:cNvPr>
          <p:cNvSpPr>
            <a:spLocks noGrp="1"/>
          </p:cNvSpPr>
          <p:nvPr>
            <p:ph type="body" sz="quarter" idx="41" hasCustomPrompt="1"/>
          </p:nvPr>
        </p:nvSpPr>
        <p:spPr>
          <a:xfrm>
            <a:off x="6734067" y="3094961"/>
            <a:ext cx="1214785" cy="646307"/>
          </a:xfrm>
          <a:prstGeom prst="rect">
            <a:avLst/>
          </a:prstGeom>
        </p:spPr>
        <p:txBody>
          <a:bodyPr wrap="square" numCol="1" spcCol="216000">
            <a:spAutoFit/>
          </a:bodyPr>
          <a:lstStyle>
            <a:lvl1pPr marL="171450" indent="0" algn="l">
              <a:defRPr sz="750">
                <a:solidFill>
                  <a:schemeClr val="tx1"/>
                </a:solidFill>
              </a:defRPr>
            </a:lvl1pPr>
            <a:lvl2pPr marL="0" indent="0" algn="l">
              <a:lnSpc>
                <a:spcPct val="90000"/>
              </a:lnSpc>
              <a:spcAft>
                <a:spcPts val="225"/>
              </a:spcAft>
              <a:buSzPct val="100000"/>
              <a:buFont typeface="Arial" panose="020B0604020202020204" pitchFamily="34" charset="0"/>
              <a:buNone/>
              <a:defRPr lang="fr-FR" sz="1150" b="0" kern="1200" dirty="0">
                <a:solidFill>
                  <a:srgbClr val="C80E0E"/>
                </a:solidFill>
                <a:latin typeface="+mj-lt"/>
                <a:ea typeface="+mn-ea"/>
                <a:cs typeface="+mn-cs"/>
              </a:defRPr>
            </a:lvl2pPr>
            <a:lvl3pPr algn="ctr">
              <a:lnSpc>
                <a:spcPct val="90000"/>
              </a:lnSpc>
              <a:spcAft>
                <a:spcPts val="225"/>
              </a:spcAft>
              <a:defRPr lang="fr-FR" sz="2250" kern="1200" smtClean="0">
                <a:solidFill>
                  <a:schemeClr val="bg1"/>
                </a:solidFill>
                <a:latin typeface="+mj-lt"/>
                <a:ea typeface="+mn-ea"/>
                <a:cs typeface="+mn-cs"/>
              </a:defRPr>
            </a:lvl3pPr>
            <a:lvl4pPr marL="0" algn="ctr">
              <a:lnSpc>
                <a:spcPct val="90000"/>
              </a:lnSpc>
              <a:defRPr sz="7500">
                <a:solidFill>
                  <a:schemeClr val="bg1"/>
                </a:solidFill>
                <a:latin typeface="+mj-lt"/>
              </a:defRPr>
            </a:lvl4pPr>
          </a:lstStyle>
          <a:p>
            <a:pPr marL="0" lvl="1" indent="0" algn="l" defTabSz="342900" rtl="0" eaLnBrk="1" latinLnBrk="0" hangingPunct="1">
              <a:lnSpc>
                <a:spcPct val="90000"/>
              </a:lnSpc>
              <a:spcBef>
                <a:spcPts val="0"/>
              </a:spcBef>
              <a:spcAft>
                <a:spcPts val="225"/>
              </a:spcAft>
              <a:buSzPct val="100000"/>
              <a:buFont typeface="Arial" panose="020B0604020202020204" pitchFamily="34" charset="0"/>
              <a:buNone/>
            </a:pPr>
            <a:r>
              <a:rPr lang="fr-FR" dirty="0"/>
              <a:t>Projet 1</a:t>
            </a:r>
          </a:p>
          <a:p>
            <a:pPr lvl="0"/>
            <a:r>
              <a:rPr lang="fr-FR" dirty="0" err="1"/>
              <a:t>Atiur</a:t>
            </a:r>
            <a:r>
              <a:rPr lang="fr-FR" dirty="0"/>
              <a:t> </a:t>
            </a:r>
            <a:r>
              <a:rPr lang="fr-FR" dirty="0" err="1"/>
              <a:t>atissi</a:t>
            </a:r>
            <a:r>
              <a:rPr lang="fr-FR" dirty="0"/>
              <a:t> </a:t>
            </a:r>
            <a:r>
              <a:rPr lang="fr-FR" dirty="0" err="1"/>
              <a:t>dolupt</a:t>
            </a:r>
            <a:endParaRPr lang="fr-FR" dirty="0"/>
          </a:p>
          <a:p>
            <a:pPr lvl="0"/>
            <a:r>
              <a:rPr lang="fr-FR" dirty="0" err="1"/>
              <a:t>Ehebem</a:t>
            </a:r>
            <a:r>
              <a:rPr lang="fr-FR" dirty="0"/>
              <a:t> </a:t>
            </a:r>
            <a:r>
              <a:rPr lang="fr-FR" dirty="0" err="1"/>
              <a:t>haet</a:t>
            </a:r>
            <a:r>
              <a:rPr lang="fr-FR" dirty="0"/>
              <a:t>; ost</a:t>
            </a:r>
          </a:p>
          <a:p>
            <a:pPr lvl="0"/>
            <a:r>
              <a:rPr lang="fr-FR" dirty="0" err="1"/>
              <a:t>porai</a:t>
            </a:r>
            <a:r>
              <a:rPr lang="fr-FR" dirty="0"/>
              <a:t> </a:t>
            </a:r>
            <a:r>
              <a:rPr lang="fr-FR" dirty="0" err="1"/>
              <a:t>tifecru</a:t>
            </a:r>
            <a:r>
              <a:rPr lang="fr-FR" dirty="0"/>
              <a:t> n-</a:t>
            </a:r>
            <a:r>
              <a:rPr lang="fr-FR" dirty="0" err="1"/>
              <a:t>cludem</a:t>
            </a:r>
            <a:endParaRPr lang="fr-FR" dirty="0"/>
          </a:p>
          <a:p>
            <a:pPr lvl="0"/>
            <a:r>
              <a:rPr lang="fr-FR" dirty="0" err="1"/>
              <a:t>aremper</a:t>
            </a:r>
            <a:r>
              <a:rPr lang="fr-FR" dirty="0"/>
              <a:t> </a:t>
            </a:r>
            <a:r>
              <a:rPr lang="fr-FR" dirty="0" err="1"/>
              <a:t>ionsuperi</a:t>
            </a:r>
            <a:r>
              <a:rPr lang="fr-FR" dirty="0"/>
              <a:t>.</a:t>
            </a:r>
          </a:p>
        </p:txBody>
      </p:sp>
      <p:sp>
        <p:nvSpPr>
          <p:cNvPr id="5" name="Espace réservé du graphique SmartArt 17">
            <a:extLst>
              <a:ext uri="{FF2B5EF4-FFF2-40B4-BE49-F238E27FC236}">
                <a16:creationId xmlns:a16="http://schemas.microsoft.com/office/drawing/2014/main" id="{20329FED-FF87-6A2D-95B9-138A09A055F7}"/>
              </a:ext>
            </a:extLst>
          </p:cNvPr>
          <p:cNvSpPr>
            <a:spLocks noGrp="1" noChangeAspect="1"/>
          </p:cNvSpPr>
          <p:nvPr>
            <p:ph type="dgm" sz="quarter" idx="42"/>
          </p:nvPr>
        </p:nvSpPr>
        <p:spPr>
          <a:xfrm>
            <a:off x="1289969" y="1924702"/>
            <a:ext cx="110337" cy="102338"/>
          </a:xfrm>
          <a:custGeom>
            <a:avLst/>
            <a:gdLst>
              <a:gd name="connsiteX0" fmla="*/ 1 w 533102"/>
              <a:gd name="connsiteY0" fmla="*/ 0 h 494708"/>
              <a:gd name="connsiteX1" fmla="*/ 533098 w 533102"/>
              <a:gd name="connsiteY1" fmla="*/ 179612 h 494708"/>
              <a:gd name="connsiteX2" fmla="*/ 533102 w 533102"/>
              <a:gd name="connsiteY2" fmla="*/ 342486 h 494708"/>
              <a:gd name="connsiteX3" fmla="*/ 0 w 533102"/>
              <a:gd name="connsiteY3" fmla="*/ 494708 h 494708"/>
            </a:gdLst>
            <a:ahLst/>
            <a:cxnLst>
              <a:cxn ang="0">
                <a:pos x="connsiteX0" y="connsiteY0"/>
              </a:cxn>
              <a:cxn ang="0">
                <a:pos x="connsiteX1" y="connsiteY1"/>
              </a:cxn>
              <a:cxn ang="0">
                <a:pos x="connsiteX2" y="connsiteY2"/>
              </a:cxn>
              <a:cxn ang="0">
                <a:pos x="connsiteX3" y="connsiteY3"/>
              </a:cxn>
            </a:cxnLst>
            <a:rect l="l" t="t" r="r" b="b"/>
            <a:pathLst>
              <a:path w="533102" h="494708">
                <a:moveTo>
                  <a:pt x="1" y="0"/>
                </a:moveTo>
                <a:lnTo>
                  <a:pt x="533098" y="179612"/>
                </a:lnTo>
                <a:lnTo>
                  <a:pt x="533102" y="342486"/>
                </a:lnTo>
                <a:lnTo>
                  <a:pt x="0" y="494708"/>
                </a:lnTo>
                <a:close/>
              </a:path>
            </a:pathLst>
          </a:custGeom>
          <a:solidFill>
            <a:schemeClr val="accent6"/>
          </a:solidFill>
        </p:spPr>
        <p:txBody>
          <a:bodyPr wrap="square">
            <a:noAutofit/>
          </a:bodyPr>
          <a:lstStyle>
            <a:lvl1pPr>
              <a:defRPr sz="100">
                <a:noFill/>
              </a:defRPr>
            </a:lvl1pPr>
          </a:lstStyle>
          <a:p>
            <a:r>
              <a:rPr lang="fr-FR"/>
              <a:t>Cliquez sur l'icône pour ajouter un graphique SmartArt</a:t>
            </a:r>
          </a:p>
        </p:txBody>
      </p:sp>
      <p:sp>
        <p:nvSpPr>
          <p:cNvPr id="6" name="Espace réservé du graphique SmartArt 17">
            <a:extLst>
              <a:ext uri="{FF2B5EF4-FFF2-40B4-BE49-F238E27FC236}">
                <a16:creationId xmlns:a16="http://schemas.microsoft.com/office/drawing/2014/main" id="{CC525783-872E-81D0-35FF-FEA4EE1033A7}"/>
              </a:ext>
            </a:extLst>
          </p:cNvPr>
          <p:cNvSpPr>
            <a:spLocks noGrp="1" noChangeAspect="1"/>
          </p:cNvSpPr>
          <p:nvPr>
            <p:ph type="dgm" sz="quarter" idx="43"/>
          </p:nvPr>
        </p:nvSpPr>
        <p:spPr>
          <a:xfrm>
            <a:off x="3401809" y="1924702"/>
            <a:ext cx="110337" cy="102338"/>
          </a:xfrm>
          <a:custGeom>
            <a:avLst/>
            <a:gdLst>
              <a:gd name="connsiteX0" fmla="*/ 1 w 533102"/>
              <a:gd name="connsiteY0" fmla="*/ 0 h 494708"/>
              <a:gd name="connsiteX1" fmla="*/ 533098 w 533102"/>
              <a:gd name="connsiteY1" fmla="*/ 179612 h 494708"/>
              <a:gd name="connsiteX2" fmla="*/ 533102 w 533102"/>
              <a:gd name="connsiteY2" fmla="*/ 342486 h 494708"/>
              <a:gd name="connsiteX3" fmla="*/ 0 w 533102"/>
              <a:gd name="connsiteY3" fmla="*/ 494708 h 494708"/>
            </a:gdLst>
            <a:ahLst/>
            <a:cxnLst>
              <a:cxn ang="0">
                <a:pos x="connsiteX0" y="connsiteY0"/>
              </a:cxn>
              <a:cxn ang="0">
                <a:pos x="connsiteX1" y="connsiteY1"/>
              </a:cxn>
              <a:cxn ang="0">
                <a:pos x="connsiteX2" y="connsiteY2"/>
              </a:cxn>
              <a:cxn ang="0">
                <a:pos x="connsiteX3" y="connsiteY3"/>
              </a:cxn>
            </a:cxnLst>
            <a:rect l="l" t="t" r="r" b="b"/>
            <a:pathLst>
              <a:path w="533102" h="494708">
                <a:moveTo>
                  <a:pt x="1" y="0"/>
                </a:moveTo>
                <a:lnTo>
                  <a:pt x="533098" y="179612"/>
                </a:lnTo>
                <a:lnTo>
                  <a:pt x="533102" y="342486"/>
                </a:lnTo>
                <a:lnTo>
                  <a:pt x="0" y="494708"/>
                </a:lnTo>
                <a:close/>
              </a:path>
            </a:pathLst>
          </a:custGeom>
          <a:solidFill>
            <a:schemeClr val="accent6"/>
          </a:solidFill>
        </p:spPr>
        <p:txBody>
          <a:bodyPr wrap="square">
            <a:noAutofit/>
          </a:bodyPr>
          <a:lstStyle>
            <a:lvl1pPr>
              <a:defRPr sz="100">
                <a:noFill/>
              </a:defRPr>
            </a:lvl1pPr>
          </a:lstStyle>
          <a:p>
            <a:r>
              <a:rPr lang="fr-FR"/>
              <a:t>Cliquez sur l'icône pour ajouter un graphique SmartArt</a:t>
            </a:r>
          </a:p>
        </p:txBody>
      </p:sp>
      <p:sp>
        <p:nvSpPr>
          <p:cNvPr id="8" name="Espace réservé du graphique SmartArt 17">
            <a:extLst>
              <a:ext uri="{FF2B5EF4-FFF2-40B4-BE49-F238E27FC236}">
                <a16:creationId xmlns:a16="http://schemas.microsoft.com/office/drawing/2014/main" id="{10A11078-FF22-677E-D916-A1722362DABA}"/>
              </a:ext>
            </a:extLst>
          </p:cNvPr>
          <p:cNvSpPr>
            <a:spLocks noGrp="1" noChangeAspect="1"/>
          </p:cNvSpPr>
          <p:nvPr>
            <p:ph type="dgm" sz="quarter" idx="44"/>
          </p:nvPr>
        </p:nvSpPr>
        <p:spPr>
          <a:xfrm>
            <a:off x="5513648" y="1924702"/>
            <a:ext cx="110337" cy="102338"/>
          </a:xfrm>
          <a:custGeom>
            <a:avLst/>
            <a:gdLst>
              <a:gd name="connsiteX0" fmla="*/ 1 w 533102"/>
              <a:gd name="connsiteY0" fmla="*/ 0 h 494708"/>
              <a:gd name="connsiteX1" fmla="*/ 533098 w 533102"/>
              <a:gd name="connsiteY1" fmla="*/ 179612 h 494708"/>
              <a:gd name="connsiteX2" fmla="*/ 533102 w 533102"/>
              <a:gd name="connsiteY2" fmla="*/ 342486 h 494708"/>
              <a:gd name="connsiteX3" fmla="*/ 0 w 533102"/>
              <a:gd name="connsiteY3" fmla="*/ 494708 h 494708"/>
            </a:gdLst>
            <a:ahLst/>
            <a:cxnLst>
              <a:cxn ang="0">
                <a:pos x="connsiteX0" y="connsiteY0"/>
              </a:cxn>
              <a:cxn ang="0">
                <a:pos x="connsiteX1" y="connsiteY1"/>
              </a:cxn>
              <a:cxn ang="0">
                <a:pos x="connsiteX2" y="connsiteY2"/>
              </a:cxn>
              <a:cxn ang="0">
                <a:pos x="connsiteX3" y="connsiteY3"/>
              </a:cxn>
            </a:cxnLst>
            <a:rect l="l" t="t" r="r" b="b"/>
            <a:pathLst>
              <a:path w="533102" h="494708">
                <a:moveTo>
                  <a:pt x="1" y="0"/>
                </a:moveTo>
                <a:lnTo>
                  <a:pt x="533098" y="179612"/>
                </a:lnTo>
                <a:lnTo>
                  <a:pt x="533102" y="342486"/>
                </a:lnTo>
                <a:lnTo>
                  <a:pt x="0" y="494708"/>
                </a:lnTo>
                <a:close/>
              </a:path>
            </a:pathLst>
          </a:custGeom>
          <a:solidFill>
            <a:schemeClr val="accent6"/>
          </a:solidFill>
        </p:spPr>
        <p:txBody>
          <a:bodyPr wrap="square">
            <a:noAutofit/>
          </a:bodyPr>
          <a:lstStyle>
            <a:lvl1pPr>
              <a:defRPr sz="100">
                <a:noFill/>
              </a:defRPr>
            </a:lvl1pPr>
          </a:lstStyle>
          <a:p>
            <a:r>
              <a:rPr lang="fr-FR"/>
              <a:t>Cliquez sur l'icône pour ajouter un graphique SmartArt</a:t>
            </a:r>
          </a:p>
        </p:txBody>
      </p:sp>
      <p:sp>
        <p:nvSpPr>
          <p:cNvPr id="23" name="Espace réservé du graphique SmartArt 17">
            <a:extLst>
              <a:ext uri="{FF2B5EF4-FFF2-40B4-BE49-F238E27FC236}">
                <a16:creationId xmlns:a16="http://schemas.microsoft.com/office/drawing/2014/main" id="{E4C56860-7542-6295-F218-CB469DEFE524}"/>
              </a:ext>
            </a:extLst>
          </p:cNvPr>
          <p:cNvSpPr>
            <a:spLocks noGrp="1" noChangeAspect="1"/>
          </p:cNvSpPr>
          <p:nvPr>
            <p:ph type="dgm" sz="quarter" idx="45"/>
          </p:nvPr>
        </p:nvSpPr>
        <p:spPr>
          <a:xfrm>
            <a:off x="2345889" y="3114259"/>
            <a:ext cx="110337" cy="102338"/>
          </a:xfrm>
          <a:custGeom>
            <a:avLst/>
            <a:gdLst>
              <a:gd name="connsiteX0" fmla="*/ 1 w 533102"/>
              <a:gd name="connsiteY0" fmla="*/ 0 h 494708"/>
              <a:gd name="connsiteX1" fmla="*/ 533098 w 533102"/>
              <a:gd name="connsiteY1" fmla="*/ 179612 h 494708"/>
              <a:gd name="connsiteX2" fmla="*/ 533102 w 533102"/>
              <a:gd name="connsiteY2" fmla="*/ 342486 h 494708"/>
              <a:gd name="connsiteX3" fmla="*/ 0 w 533102"/>
              <a:gd name="connsiteY3" fmla="*/ 494708 h 494708"/>
            </a:gdLst>
            <a:ahLst/>
            <a:cxnLst>
              <a:cxn ang="0">
                <a:pos x="connsiteX0" y="connsiteY0"/>
              </a:cxn>
              <a:cxn ang="0">
                <a:pos x="connsiteX1" y="connsiteY1"/>
              </a:cxn>
              <a:cxn ang="0">
                <a:pos x="connsiteX2" y="connsiteY2"/>
              </a:cxn>
              <a:cxn ang="0">
                <a:pos x="connsiteX3" y="connsiteY3"/>
              </a:cxn>
            </a:cxnLst>
            <a:rect l="l" t="t" r="r" b="b"/>
            <a:pathLst>
              <a:path w="533102" h="494708">
                <a:moveTo>
                  <a:pt x="1" y="0"/>
                </a:moveTo>
                <a:lnTo>
                  <a:pt x="533098" y="179612"/>
                </a:lnTo>
                <a:lnTo>
                  <a:pt x="533102" y="342486"/>
                </a:lnTo>
                <a:lnTo>
                  <a:pt x="0" y="494708"/>
                </a:lnTo>
                <a:close/>
              </a:path>
            </a:pathLst>
          </a:custGeom>
          <a:solidFill>
            <a:schemeClr val="accent6"/>
          </a:solidFill>
        </p:spPr>
        <p:txBody>
          <a:bodyPr wrap="square">
            <a:noAutofit/>
          </a:bodyPr>
          <a:lstStyle>
            <a:lvl1pPr>
              <a:defRPr sz="100">
                <a:noFill/>
              </a:defRPr>
            </a:lvl1pPr>
          </a:lstStyle>
          <a:p>
            <a:r>
              <a:rPr lang="fr-FR"/>
              <a:t>Cliquez sur l'icône pour ajouter un graphique SmartArt</a:t>
            </a:r>
          </a:p>
        </p:txBody>
      </p:sp>
      <p:sp>
        <p:nvSpPr>
          <p:cNvPr id="24" name="Espace réservé du graphique SmartArt 17">
            <a:extLst>
              <a:ext uri="{FF2B5EF4-FFF2-40B4-BE49-F238E27FC236}">
                <a16:creationId xmlns:a16="http://schemas.microsoft.com/office/drawing/2014/main" id="{72AA5002-9F05-ED88-0287-E14CD1593408}"/>
              </a:ext>
            </a:extLst>
          </p:cNvPr>
          <p:cNvSpPr>
            <a:spLocks noGrp="1" noChangeAspect="1"/>
          </p:cNvSpPr>
          <p:nvPr>
            <p:ph type="dgm" sz="quarter" idx="46"/>
          </p:nvPr>
        </p:nvSpPr>
        <p:spPr>
          <a:xfrm>
            <a:off x="4457728" y="3114259"/>
            <a:ext cx="110337" cy="102338"/>
          </a:xfrm>
          <a:custGeom>
            <a:avLst/>
            <a:gdLst>
              <a:gd name="connsiteX0" fmla="*/ 1 w 533102"/>
              <a:gd name="connsiteY0" fmla="*/ 0 h 494708"/>
              <a:gd name="connsiteX1" fmla="*/ 533098 w 533102"/>
              <a:gd name="connsiteY1" fmla="*/ 179612 h 494708"/>
              <a:gd name="connsiteX2" fmla="*/ 533102 w 533102"/>
              <a:gd name="connsiteY2" fmla="*/ 342486 h 494708"/>
              <a:gd name="connsiteX3" fmla="*/ 0 w 533102"/>
              <a:gd name="connsiteY3" fmla="*/ 494708 h 494708"/>
            </a:gdLst>
            <a:ahLst/>
            <a:cxnLst>
              <a:cxn ang="0">
                <a:pos x="connsiteX0" y="connsiteY0"/>
              </a:cxn>
              <a:cxn ang="0">
                <a:pos x="connsiteX1" y="connsiteY1"/>
              </a:cxn>
              <a:cxn ang="0">
                <a:pos x="connsiteX2" y="connsiteY2"/>
              </a:cxn>
              <a:cxn ang="0">
                <a:pos x="connsiteX3" y="connsiteY3"/>
              </a:cxn>
            </a:cxnLst>
            <a:rect l="l" t="t" r="r" b="b"/>
            <a:pathLst>
              <a:path w="533102" h="494708">
                <a:moveTo>
                  <a:pt x="1" y="0"/>
                </a:moveTo>
                <a:lnTo>
                  <a:pt x="533098" y="179612"/>
                </a:lnTo>
                <a:lnTo>
                  <a:pt x="533102" y="342486"/>
                </a:lnTo>
                <a:lnTo>
                  <a:pt x="0" y="494708"/>
                </a:lnTo>
                <a:close/>
              </a:path>
            </a:pathLst>
          </a:custGeom>
          <a:solidFill>
            <a:schemeClr val="accent6"/>
          </a:solidFill>
        </p:spPr>
        <p:txBody>
          <a:bodyPr wrap="square">
            <a:noAutofit/>
          </a:bodyPr>
          <a:lstStyle>
            <a:lvl1pPr>
              <a:defRPr sz="100">
                <a:noFill/>
              </a:defRPr>
            </a:lvl1pPr>
          </a:lstStyle>
          <a:p>
            <a:r>
              <a:rPr lang="fr-FR"/>
              <a:t>Cliquez sur l'icône pour ajouter un graphique SmartArt</a:t>
            </a:r>
          </a:p>
        </p:txBody>
      </p:sp>
      <p:sp>
        <p:nvSpPr>
          <p:cNvPr id="25" name="Espace réservé du graphique SmartArt 17">
            <a:extLst>
              <a:ext uri="{FF2B5EF4-FFF2-40B4-BE49-F238E27FC236}">
                <a16:creationId xmlns:a16="http://schemas.microsoft.com/office/drawing/2014/main" id="{A5CF1C4A-A66D-C3B8-CC34-42DBE5FB1DE1}"/>
              </a:ext>
            </a:extLst>
          </p:cNvPr>
          <p:cNvSpPr>
            <a:spLocks noGrp="1" noChangeAspect="1"/>
          </p:cNvSpPr>
          <p:nvPr>
            <p:ph type="dgm" sz="quarter" idx="47"/>
          </p:nvPr>
        </p:nvSpPr>
        <p:spPr>
          <a:xfrm>
            <a:off x="6569568" y="3114259"/>
            <a:ext cx="110337" cy="102338"/>
          </a:xfrm>
          <a:custGeom>
            <a:avLst/>
            <a:gdLst>
              <a:gd name="connsiteX0" fmla="*/ 1 w 533102"/>
              <a:gd name="connsiteY0" fmla="*/ 0 h 494708"/>
              <a:gd name="connsiteX1" fmla="*/ 533098 w 533102"/>
              <a:gd name="connsiteY1" fmla="*/ 179612 h 494708"/>
              <a:gd name="connsiteX2" fmla="*/ 533102 w 533102"/>
              <a:gd name="connsiteY2" fmla="*/ 342486 h 494708"/>
              <a:gd name="connsiteX3" fmla="*/ 0 w 533102"/>
              <a:gd name="connsiteY3" fmla="*/ 494708 h 494708"/>
            </a:gdLst>
            <a:ahLst/>
            <a:cxnLst>
              <a:cxn ang="0">
                <a:pos x="connsiteX0" y="connsiteY0"/>
              </a:cxn>
              <a:cxn ang="0">
                <a:pos x="connsiteX1" y="connsiteY1"/>
              </a:cxn>
              <a:cxn ang="0">
                <a:pos x="connsiteX2" y="connsiteY2"/>
              </a:cxn>
              <a:cxn ang="0">
                <a:pos x="connsiteX3" y="connsiteY3"/>
              </a:cxn>
            </a:cxnLst>
            <a:rect l="l" t="t" r="r" b="b"/>
            <a:pathLst>
              <a:path w="533102" h="494708">
                <a:moveTo>
                  <a:pt x="1" y="0"/>
                </a:moveTo>
                <a:lnTo>
                  <a:pt x="533098" y="179612"/>
                </a:lnTo>
                <a:lnTo>
                  <a:pt x="533102" y="342486"/>
                </a:lnTo>
                <a:lnTo>
                  <a:pt x="0" y="494708"/>
                </a:lnTo>
                <a:close/>
              </a:path>
            </a:pathLst>
          </a:custGeom>
          <a:solidFill>
            <a:schemeClr val="accent6"/>
          </a:solidFill>
        </p:spPr>
        <p:txBody>
          <a:bodyPr wrap="square">
            <a:noAutofit/>
          </a:bodyPr>
          <a:lstStyle>
            <a:lvl1pPr>
              <a:defRPr sz="100">
                <a:noFill/>
              </a:defRPr>
            </a:lvl1pPr>
          </a:lstStyle>
          <a:p>
            <a:r>
              <a:rPr lang="fr-FR"/>
              <a:t>Cliquez sur l'icône pour ajouter un graphique SmartArt</a:t>
            </a:r>
          </a:p>
        </p:txBody>
      </p:sp>
      <p:sp>
        <p:nvSpPr>
          <p:cNvPr id="26" name="Espace réservé du texte 11">
            <a:extLst>
              <a:ext uri="{FF2B5EF4-FFF2-40B4-BE49-F238E27FC236}">
                <a16:creationId xmlns:a16="http://schemas.microsoft.com/office/drawing/2014/main" id="{C1F9D146-F06A-B36C-5548-BE647BF11C2E}"/>
              </a:ext>
            </a:extLst>
          </p:cNvPr>
          <p:cNvSpPr>
            <a:spLocks noGrp="1"/>
          </p:cNvSpPr>
          <p:nvPr>
            <p:ph type="body" sz="quarter" idx="48" hasCustomPrompt="1"/>
          </p:nvPr>
        </p:nvSpPr>
        <p:spPr>
          <a:xfrm>
            <a:off x="481162" y="406109"/>
            <a:ext cx="8183957" cy="560603"/>
          </a:xfrm>
          <a:prstGeom prst="rect">
            <a:avLst/>
          </a:prstGeom>
        </p:spPr>
        <p:txBody>
          <a:bodyPr/>
          <a:lstStyle>
            <a:lvl1pPr>
              <a:defRPr lang="fr-FR" sz="2300" kern="1200" dirty="0" smtClean="0">
                <a:solidFill>
                  <a:srgbClr val="AF80F2"/>
                </a:solidFill>
                <a:latin typeface="+mj-lt"/>
                <a:ea typeface="+mn-ea"/>
                <a:cs typeface="+mn-cs"/>
              </a:defRPr>
            </a:lvl1pPr>
            <a:lvl2pPr marL="6350" indent="0">
              <a:lnSpc>
                <a:spcPct val="88000"/>
              </a:lnSpc>
              <a:tabLst/>
              <a:defRPr lang="fr-FR" sz="1500" kern="1200" dirty="0" smtClean="0">
                <a:solidFill>
                  <a:srgbClr val="AF80F2"/>
                </a:solidFill>
                <a:latin typeface="Avenir LT Std 35 Light" panose="020B0402020203020204" pitchFamily="34" charset="0"/>
                <a:ea typeface="+mn-ea"/>
                <a:cs typeface="+mn-cs"/>
              </a:defRPr>
            </a:lvl2pPr>
          </a:lstStyle>
          <a:p>
            <a:pPr lvl="0"/>
            <a:r>
              <a:rPr lang="fr-FR" dirty="0"/>
              <a:t>Dates clés du projet</a:t>
            </a:r>
          </a:p>
          <a:p>
            <a:pPr lvl="1"/>
            <a:r>
              <a:rPr lang="fr-FR" dirty="0"/>
              <a:t>Sous-titre</a:t>
            </a:r>
          </a:p>
        </p:txBody>
      </p:sp>
    </p:spTree>
    <p:extLst>
      <p:ext uri="{BB962C8B-B14F-4D97-AF65-F5344CB8AC3E}">
        <p14:creationId xmlns:p14="http://schemas.microsoft.com/office/powerpoint/2010/main" val="121729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itations A">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F5AC17C6-5739-90B4-0CFB-8AB96F723EEA}"/>
              </a:ext>
            </a:extLst>
          </p:cNvPr>
          <p:cNvSpPr/>
          <p:nvPr/>
        </p:nvSpPr>
        <p:spPr>
          <a:xfrm flipV="1">
            <a:off x="8357156" y="4788529"/>
            <a:ext cx="307787" cy="160987"/>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14" name="Forme libre : forme 13">
            <a:extLst>
              <a:ext uri="{FF2B5EF4-FFF2-40B4-BE49-F238E27FC236}">
                <a16:creationId xmlns:a16="http://schemas.microsoft.com/office/drawing/2014/main" id="{ADFC03F8-1254-77E0-026C-0D853D546AA8}"/>
              </a:ext>
            </a:extLst>
          </p:cNvPr>
          <p:cNvSpPr/>
          <p:nvPr/>
        </p:nvSpPr>
        <p:spPr>
          <a:xfrm>
            <a:off x="8370983" y="4855239"/>
            <a:ext cx="70981" cy="72582"/>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409AAB88-3413-EC77-4C36-6413261D61F0}"/>
              </a:ext>
            </a:extLst>
          </p:cNvPr>
          <p:cNvSpPr/>
          <p:nvPr/>
        </p:nvSpPr>
        <p:spPr>
          <a:xfrm>
            <a:off x="8437378" y="4855076"/>
            <a:ext cx="203994" cy="72689"/>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28" name="Forme libre : forme 27">
            <a:extLst>
              <a:ext uri="{FF2B5EF4-FFF2-40B4-BE49-F238E27FC236}">
                <a16:creationId xmlns:a16="http://schemas.microsoft.com/office/drawing/2014/main" id="{41BDF252-97D2-8BA5-DF59-B53B9AE87C0D}"/>
              </a:ext>
            </a:extLst>
          </p:cNvPr>
          <p:cNvSpPr/>
          <p:nvPr/>
        </p:nvSpPr>
        <p:spPr>
          <a:xfrm>
            <a:off x="8373679" y="4974436"/>
            <a:ext cx="22014" cy="27050"/>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29" name="Forme libre : forme 28">
            <a:extLst>
              <a:ext uri="{FF2B5EF4-FFF2-40B4-BE49-F238E27FC236}">
                <a16:creationId xmlns:a16="http://schemas.microsoft.com/office/drawing/2014/main" id="{D6AB346E-9710-2611-FD06-3A2845D1DB5D}"/>
              </a:ext>
            </a:extLst>
          </p:cNvPr>
          <p:cNvSpPr/>
          <p:nvPr/>
        </p:nvSpPr>
        <p:spPr>
          <a:xfrm rot="7525294" flipV="1">
            <a:off x="8424187" y="4966472"/>
            <a:ext cx="11334" cy="6445"/>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30" name="Forme libre : forme 29">
            <a:extLst>
              <a:ext uri="{FF2B5EF4-FFF2-40B4-BE49-F238E27FC236}">
                <a16:creationId xmlns:a16="http://schemas.microsoft.com/office/drawing/2014/main" id="{4BD7B079-F704-0511-5EC6-0DA244B615DD}"/>
              </a:ext>
            </a:extLst>
          </p:cNvPr>
          <p:cNvSpPr/>
          <p:nvPr/>
        </p:nvSpPr>
        <p:spPr>
          <a:xfrm>
            <a:off x="8418634" y="4974436"/>
            <a:ext cx="19339" cy="27050"/>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31" name="Forme libre : forme 30">
            <a:extLst>
              <a:ext uri="{FF2B5EF4-FFF2-40B4-BE49-F238E27FC236}">
                <a16:creationId xmlns:a16="http://schemas.microsoft.com/office/drawing/2014/main" id="{5AFBEF2B-CB55-336B-FEB5-E4532375280B}"/>
              </a:ext>
            </a:extLst>
          </p:cNvPr>
          <p:cNvSpPr/>
          <p:nvPr/>
        </p:nvSpPr>
        <p:spPr>
          <a:xfrm>
            <a:off x="8460375" y="4973747"/>
            <a:ext cx="19801" cy="28427"/>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32" name="Forme libre : forme 31">
            <a:extLst>
              <a:ext uri="{FF2B5EF4-FFF2-40B4-BE49-F238E27FC236}">
                <a16:creationId xmlns:a16="http://schemas.microsoft.com/office/drawing/2014/main" id="{85AC8931-9D1A-D312-58E9-BA0B46B09239}"/>
              </a:ext>
            </a:extLst>
          </p:cNvPr>
          <p:cNvSpPr/>
          <p:nvPr/>
        </p:nvSpPr>
        <p:spPr>
          <a:xfrm>
            <a:off x="8504515" y="4974436"/>
            <a:ext cx="19339" cy="27050"/>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33" name="Forme libre : forme 32">
            <a:extLst>
              <a:ext uri="{FF2B5EF4-FFF2-40B4-BE49-F238E27FC236}">
                <a16:creationId xmlns:a16="http://schemas.microsoft.com/office/drawing/2014/main" id="{AA2A6B27-3848-1904-0FD5-678B6E28F7C0}"/>
              </a:ext>
            </a:extLst>
          </p:cNvPr>
          <p:cNvSpPr/>
          <p:nvPr/>
        </p:nvSpPr>
        <p:spPr>
          <a:xfrm>
            <a:off x="8545479" y="4974436"/>
            <a:ext cx="28792" cy="27050"/>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34" name="Forme libre : forme 33">
            <a:extLst>
              <a:ext uri="{FF2B5EF4-FFF2-40B4-BE49-F238E27FC236}">
                <a16:creationId xmlns:a16="http://schemas.microsoft.com/office/drawing/2014/main" id="{D4641F9C-48A0-7D74-AA98-05FF7F4378C3}"/>
              </a:ext>
            </a:extLst>
          </p:cNvPr>
          <p:cNvSpPr/>
          <p:nvPr/>
        </p:nvSpPr>
        <p:spPr>
          <a:xfrm>
            <a:off x="8596635" y="4974436"/>
            <a:ext cx="23132" cy="27738"/>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694CA070-6759-F747-BF62-F0446F725A72}"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6" name="Titre 5">
            <a:extLst>
              <a:ext uri="{FF2B5EF4-FFF2-40B4-BE49-F238E27FC236}">
                <a16:creationId xmlns:a16="http://schemas.microsoft.com/office/drawing/2014/main" id="{347DB2CE-0F56-7CFB-A992-239E6B62B660}"/>
              </a:ext>
            </a:extLst>
          </p:cNvPr>
          <p:cNvSpPr>
            <a:spLocks noGrp="1"/>
          </p:cNvSpPr>
          <p:nvPr>
            <p:ph type="title" hasCustomPrompt="1"/>
          </p:nvPr>
        </p:nvSpPr>
        <p:spPr>
          <a:xfrm>
            <a:off x="1678317" y="1512103"/>
            <a:ext cx="5787367" cy="1650428"/>
          </a:xfrm>
        </p:spPr>
        <p:txBody>
          <a:bodyPr/>
          <a:lstStyle>
            <a:lvl1pPr algn="ctr">
              <a:lnSpc>
                <a:spcPct val="101000"/>
              </a:lnSpc>
              <a:defRPr sz="3592">
                <a:solidFill>
                  <a:srgbClr val="800064"/>
                </a:solidFill>
              </a:defRPr>
            </a:lvl1pPr>
          </a:lstStyle>
          <a:p>
            <a:r>
              <a:rPr lang="pt-BR"/>
              <a:t>Senimolum receatende</a:t>
            </a:r>
            <a:br>
              <a:rPr lang="pt-BR"/>
            </a:br>
            <a:r>
              <a:rPr lang="pt-BR"/>
              <a:t>pedit pliquam fugia</a:t>
            </a:r>
            <a:br>
              <a:rPr lang="pt-BR"/>
            </a:br>
            <a:r>
              <a:rPr lang="pt-BR"/>
              <a:t>voluptaectur reperument</a:t>
            </a:r>
            <a:endParaRPr lang="fr-FR"/>
          </a:p>
        </p:txBody>
      </p:sp>
      <p:sp>
        <p:nvSpPr>
          <p:cNvPr id="23" name="Espace réservé du graphique SmartArt 22">
            <a:extLst>
              <a:ext uri="{FF2B5EF4-FFF2-40B4-BE49-F238E27FC236}">
                <a16:creationId xmlns:a16="http://schemas.microsoft.com/office/drawing/2014/main" id="{9BD032B4-5E16-5E23-79E2-7B7E56BCA089}"/>
              </a:ext>
            </a:extLst>
          </p:cNvPr>
          <p:cNvSpPr>
            <a:spLocks noGrp="1"/>
          </p:cNvSpPr>
          <p:nvPr>
            <p:ph type="dgm" sz="quarter" idx="16"/>
          </p:nvPr>
        </p:nvSpPr>
        <p:spPr>
          <a:xfrm>
            <a:off x="7302383" y="3206549"/>
            <a:ext cx="528362" cy="447949"/>
          </a:xfrm>
          <a:custGeom>
            <a:avLst/>
            <a:gdLst>
              <a:gd name="connsiteX0" fmla="*/ 993962 w 1408232"/>
              <a:gd name="connsiteY0" fmla="*/ 242 h 1194530"/>
              <a:gd name="connsiteX1" fmla="*/ 1408232 w 1408232"/>
              <a:gd name="connsiteY1" fmla="*/ 255 h 1194530"/>
              <a:gd name="connsiteX2" fmla="*/ 1408230 w 1408232"/>
              <a:gd name="connsiteY2" fmla="*/ 1194530 h 1194530"/>
              <a:gd name="connsiteX3" fmla="*/ 758646 w 1408232"/>
              <a:gd name="connsiteY3" fmla="*/ 1194416 h 1194530"/>
              <a:gd name="connsiteX4" fmla="*/ 654712 w 1408232"/>
              <a:gd name="connsiteY4" fmla="*/ 0 h 1194530"/>
              <a:gd name="connsiteX5" fmla="*/ 654696 w 1408232"/>
              <a:gd name="connsiteY5" fmla="*/ 1194274 h 1194530"/>
              <a:gd name="connsiteX6" fmla="*/ 0 w 1408232"/>
              <a:gd name="connsiteY6" fmla="*/ 1194320 h 1194530"/>
              <a:gd name="connsiteX7" fmla="*/ 235340 w 1408232"/>
              <a:gd name="connsiteY7" fmla="*/ 21 h 119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8232" h="1194530">
                <a:moveTo>
                  <a:pt x="993962" y="242"/>
                </a:moveTo>
                <a:lnTo>
                  <a:pt x="1408232" y="255"/>
                </a:lnTo>
                <a:lnTo>
                  <a:pt x="1408230" y="1194530"/>
                </a:lnTo>
                <a:lnTo>
                  <a:pt x="758646" y="1194416"/>
                </a:lnTo>
                <a:close/>
                <a:moveTo>
                  <a:pt x="654712" y="0"/>
                </a:moveTo>
                <a:lnTo>
                  <a:pt x="654696" y="1194274"/>
                </a:lnTo>
                <a:lnTo>
                  <a:pt x="0" y="1194320"/>
                </a:lnTo>
                <a:lnTo>
                  <a:pt x="235340" y="21"/>
                </a:lnTo>
                <a:close/>
              </a:path>
            </a:pathLst>
          </a:custGeom>
          <a:solidFill>
            <a:srgbClr val="800064"/>
          </a:solidFill>
        </p:spPr>
        <p:txBody>
          <a:bodyPr wrap="square">
            <a:noAutofit/>
          </a:bodyPr>
          <a:lstStyle>
            <a:lvl1pPr>
              <a:defRPr sz="100">
                <a:noFill/>
              </a:defRPr>
            </a:lvl1pPr>
          </a:lstStyle>
          <a:p>
            <a:r>
              <a:rPr lang="fr-FR"/>
              <a:t>Cliquez sur l'icône pour ajouter un graphique SmartArt</a:t>
            </a:r>
          </a:p>
        </p:txBody>
      </p:sp>
      <p:sp>
        <p:nvSpPr>
          <p:cNvPr id="24" name="Espace réservé du graphique SmartArt 23">
            <a:extLst>
              <a:ext uri="{FF2B5EF4-FFF2-40B4-BE49-F238E27FC236}">
                <a16:creationId xmlns:a16="http://schemas.microsoft.com/office/drawing/2014/main" id="{B53D0324-5B15-9C8C-63C9-EFD71BBD35F9}"/>
              </a:ext>
            </a:extLst>
          </p:cNvPr>
          <p:cNvSpPr>
            <a:spLocks noGrp="1"/>
          </p:cNvSpPr>
          <p:nvPr>
            <p:ph type="dgm" sz="quarter" idx="21"/>
          </p:nvPr>
        </p:nvSpPr>
        <p:spPr>
          <a:xfrm rot="10800000">
            <a:off x="1188863" y="1094389"/>
            <a:ext cx="528362" cy="447949"/>
          </a:xfrm>
          <a:custGeom>
            <a:avLst/>
            <a:gdLst>
              <a:gd name="connsiteX0" fmla="*/ 993962 w 1408232"/>
              <a:gd name="connsiteY0" fmla="*/ 242 h 1194530"/>
              <a:gd name="connsiteX1" fmla="*/ 1408232 w 1408232"/>
              <a:gd name="connsiteY1" fmla="*/ 255 h 1194530"/>
              <a:gd name="connsiteX2" fmla="*/ 1408230 w 1408232"/>
              <a:gd name="connsiteY2" fmla="*/ 1194530 h 1194530"/>
              <a:gd name="connsiteX3" fmla="*/ 758646 w 1408232"/>
              <a:gd name="connsiteY3" fmla="*/ 1194416 h 1194530"/>
              <a:gd name="connsiteX4" fmla="*/ 654712 w 1408232"/>
              <a:gd name="connsiteY4" fmla="*/ 0 h 1194530"/>
              <a:gd name="connsiteX5" fmla="*/ 654696 w 1408232"/>
              <a:gd name="connsiteY5" fmla="*/ 1194274 h 1194530"/>
              <a:gd name="connsiteX6" fmla="*/ 0 w 1408232"/>
              <a:gd name="connsiteY6" fmla="*/ 1194320 h 1194530"/>
              <a:gd name="connsiteX7" fmla="*/ 235340 w 1408232"/>
              <a:gd name="connsiteY7" fmla="*/ 21 h 119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08232" h="1194530">
                <a:moveTo>
                  <a:pt x="993962" y="242"/>
                </a:moveTo>
                <a:lnTo>
                  <a:pt x="1408232" y="255"/>
                </a:lnTo>
                <a:lnTo>
                  <a:pt x="1408230" y="1194530"/>
                </a:lnTo>
                <a:lnTo>
                  <a:pt x="758646" y="1194416"/>
                </a:lnTo>
                <a:close/>
                <a:moveTo>
                  <a:pt x="654712" y="0"/>
                </a:moveTo>
                <a:lnTo>
                  <a:pt x="654696" y="1194274"/>
                </a:lnTo>
                <a:lnTo>
                  <a:pt x="0" y="1194320"/>
                </a:lnTo>
                <a:lnTo>
                  <a:pt x="235340" y="21"/>
                </a:lnTo>
                <a:close/>
              </a:path>
            </a:pathLst>
          </a:custGeom>
          <a:solidFill>
            <a:srgbClr val="800064"/>
          </a:solidFill>
        </p:spPr>
        <p:txBody>
          <a:bodyPr wrap="square">
            <a:noAutofit/>
          </a:bodyPr>
          <a:lstStyle>
            <a:lvl1pPr>
              <a:defRPr sz="100">
                <a:noFill/>
              </a:defRPr>
            </a:lvl1pPr>
          </a:lstStyle>
          <a:p>
            <a:r>
              <a:rPr lang="fr-FR"/>
              <a:t>Cliquez sur l'icône pour ajouter un graphique SmartArt</a:t>
            </a:r>
          </a:p>
        </p:txBody>
      </p:sp>
    </p:spTree>
    <p:extLst>
      <p:ext uri="{BB962C8B-B14F-4D97-AF65-F5344CB8AC3E}">
        <p14:creationId xmlns:p14="http://schemas.microsoft.com/office/powerpoint/2010/main" val="1961997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itations D">
    <p:bg>
      <p:bgPr>
        <a:solidFill>
          <a:srgbClr val="FFFFFF"/>
        </a:solidFill>
        <a:effectLst/>
      </p:bgPr>
    </p:bg>
    <p:spTree>
      <p:nvGrpSpPr>
        <p:cNvPr id="1" name=""/>
        <p:cNvGrpSpPr/>
        <p:nvPr/>
      </p:nvGrpSpPr>
      <p:grpSpPr>
        <a:xfrm>
          <a:off x="0" y="0"/>
          <a:ext cx="0" cy="0"/>
          <a:chOff x="0" y="0"/>
          <a:chExt cx="0" cy="0"/>
        </a:xfrm>
      </p:grpSpPr>
      <p:sp>
        <p:nvSpPr>
          <p:cNvPr id="7" name="Espace réservé pour une image  36">
            <a:extLst>
              <a:ext uri="{FF2B5EF4-FFF2-40B4-BE49-F238E27FC236}">
                <a16:creationId xmlns:a16="http://schemas.microsoft.com/office/drawing/2014/main" id="{8EECE699-92BD-BFBB-3C7E-2060B297FA38}"/>
              </a:ext>
            </a:extLst>
          </p:cNvPr>
          <p:cNvSpPr>
            <a:spLocks noGrp="1"/>
          </p:cNvSpPr>
          <p:nvPr>
            <p:ph type="pic" sz="quarter" idx="21" hasCustomPrompt="1"/>
          </p:nvPr>
        </p:nvSpPr>
        <p:spPr>
          <a:xfrm>
            <a:off x="318" y="0"/>
            <a:ext cx="9143682" cy="5143500"/>
          </a:xfrm>
          <a:prstGeom prst="rect">
            <a:avLst/>
          </a:prstGeom>
          <a:gradFill>
            <a:gsLst>
              <a:gs pos="0">
                <a:srgbClr val="91C0BF"/>
              </a:gs>
              <a:gs pos="100000">
                <a:srgbClr val="00AFB5"/>
              </a:gs>
            </a:gsLst>
            <a:lin ang="0" scaled="0"/>
          </a:gradFill>
        </p:spPr>
        <p:txBody>
          <a:bodyPr vert="horz" lIns="0" tIns="0" rIns="0" bIns="0" rtlCol="0">
            <a:noAutofit/>
          </a:bodyPr>
          <a:lstStyle>
            <a:lvl1pPr>
              <a:defRPr lang="fr-FR" sz="100">
                <a:noFill/>
              </a:defRPr>
            </a:lvl1pPr>
          </a:lstStyle>
          <a:p>
            <a:pPr lvl="0"/>
            <a:r>
              <a:rPr lang="fr-FR"/>
              <a:t>Cliquez sur l'icône pour ajouter une image4</a:t>
            </a:r>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72B0CB2A-7DD4-D94C-BEA3-B083B39E3B60}"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6" name="Titre 5">
            <a:extLst>
              <a:ext uri="{FF2B5EF4-FFF2-40B4-BE49-F238E27FC236}">
                <a16:creationId xmlns:a16="http://schemas.microsoft.com/office/drawing/2014/main" id="{347DB2CE-0F56-7CFB-A992-239E6B62B660}"/>
              </a:ext>
            </a:extLst>
          </p:cNvPr>
          <p:cNvSpPr>
            <a:spLocks noGrp="1"/>
          </p:cNvSpPr>
          <p:nvPr>
            <p:ph type="title" hasCustomPrompt="1"/>
          </p:nvPr>
        </p:nvSpPr>
        <p:spPr>
          <a:xfrm>
            <a:off x="5613812" y="1740444"/>
            <a:ext cx="3384856" cy="1550497"/>
          </a:xfrm>
        </p:spPr>
        <p:txBody>
          <a:bodyPr/>
          <a:lstStyle>
            <a:lvl1pPr algn="l">
              <a:lnSpc>
                <a:spcPct val="101000"/>
              </a:lnSpc>
              <a:defRPr sz="3375">
                <a:solidFill>
                  <a:schemeClr val="bg1"/>
                </a:solidFill>
              </a:defRPr>
            </a:lvl1pPr>
          </a:lstStyle>
          <a:p>
            <a:r>
              <a:rPr lang="pt-BR"/>
              <a:t>Nitia volupta</a:t>
            </a:r>
            <a:br>
              <a:rPr lang="pt-BR"/>
            </a:br>
            <a:r>
              <a:rPr lang="pt-BR"/>
              <a:t>volupienet et </a:t>
            </a:r>
            <a:br>
              <a:rPr lang="pt-BR"/>
            </a:br>
            <a:r>
              <a:rPr lang="pt-BR"/>
              <a:t>pruet sequam.</a:t>
            </a:r>
            <a:endParaRPr lang="fr-FR"/>
          </a:p>
        </p:txBody>
      </p:sp>
      <p:sp>
        <p:nvSpPr>
          <p:cNvPr id="16" name="Espace réservé du texte 15">
            <a:extLst>
              <a:ext uri="{FF2B5EF4-FFF2-40B4-BE49-F238E27FC236}">
                <a16:creationId xmlns:a16="http://schemas.microsoft.com/office/drawing/2014/main" id="{67302564-4992-2AAC-3E42-0BFBAA660853}"/>
              </a:ext>
            </a:extLst>
          </p:cNvPr>
          <p:cNvSpPr>
            <a:spLocks noGrp="1"/>
          </p:cNvSpPr>
          <p:nvPr>
            <p:ph type="body" sz="quarter" idx="13" hasCustomPrompt="1"/>
          </p:nvPr>
        </p:nvSpPr>
        <p:spPr>
          <a:xfrm>
            <a:off x="425" y="288180"/>
            <a:ext cx="5467392" cy="4565813"/>
          </a:xfrm>
          <a:custGeom>
            <a:avLst/>
            <a:gdLst>
              <a:gd name="connsiteX0" fmla="*/ 234 w 14679643"/>
              <a:gd name="connsiteY0" fmla="*/ 0 h 12175502"/>
              <a:gd name="connsiteX1" fmla="*/ 14679643 w 14679643"/>
              <a:gd name="connsiteY1" fmla="*/ 4107543 h 12175502"/>
              <a:gd name="connsiteX2" fmla="*/ 14679582 w 14679643"/>
              <a:gd name="connsiteY2" fmla="*/ 7932823 h 12175502"/>
              <a:gd name="connsiteX3" fmla="*/ 0 w 14679643"/>
              <a:gd name="connsiteY3" fmla="*/ 12175502 h 12175502"/>
            </a:gdLst>
            <a:ahLst/>
            <a:cxnLst>
              <a:cxn ang="0">
                <a:pos x="connsiteX0" y="connsiteY0"/>
              </a:cxn>
              <a:cxn ang="0">
                <a:pos x="connsiteX1" y="connsiteY1"/>
              </a:cxn>
              <a:cxn ang="0">
                <a:pos x="connsiteX2" y="connsiteY2"/>
              </a:cxn>
              <a:cxn ang="0">
                <a:pos x="connsiteX3" y="connsiteY3"/>
              </a:cxn>
            </a:cxnLst>
            <a:rect l="l" t="t" r="r" b="b"/>
            <a:pathLst>
              <a:path w="14679643" h="12175502">
                <a:moveTo>
                  <a:pt x="234" y="0"/>
                </a:moveTo>
                <a:lnTo>
                  <a:pt x="14679643" y="4107543"/>
                </a:lnTo>
                <a:lnTo>
                  <a:pt x="14679582" y="7932823"/>
                </a:lnTo>
                <a:lnTo>
                  <a:pt x="0" y="12175502"/>
                </a:lnTo>
                <a:close/>
              </a:path>
            </a:pathLst>
          </a:custGeom>
          <a:solidFill>
            <a:srgbClr val="FFFFFF"/>
          </a:solidFill>
        </p:spPr>
        <p:txBody>
          <a:bodyPr wrap="square" tIns="180000" rIns="900000" anchor="ctr">
            <a:noAutofit/>
          </a:bodyPr>
          <a:lstStyle>
            <a:lvl1pPr algn="ctr">
              <a:lnSpc>
                <a:spcPct val="92000"/>
              </a:lnSpc>
              <a:spcBef>
                <a:spcPts val="0"/>
              </a:spcBef>
              <a:defRPr sz="13125">
                <a:solidFill>
                  <a:schemeClr val="accent3"/>
                </a:solidFill>
                <a:latin typeface="Avenir LT Std 65 Medium" panose="020B0803020203020204" pitchFamily="34" charset="0"/>
              </a:defRPr>
            </a:lvl1pPr>
            <a:lvl2pPr marL="0">
              <a:lnSpc>
                <a:spcPct val="92000"/>
              </a:lnSpc>
              <a:spcBef>
                <a:spcPts val="0"/>
              </a:spcBef>
              <a:spcAft>
                <a:spcPts val="525"/>
              </a:spcAft>
              <a:defRPr sz="3375">
                <a:solidFill>
                  <a:srgbClr val="800064"/>
                </a:solidFill>
                <a:latin typeface="+mj-lt"/>
              </a:defRPr>
            </a:lvl2pPr>
          </a:lstStyle>
          <a:p>
            <a:pPr lvl="0"/>
            <a:r>
              <a:rPr lang="fr-FR" dirty="0"/>
              <a:t>130</a:t>
            </a:r>
          </a:p>
        </p:txBody>
      </p:sp>
      <p:sp>
        <p:nvSpPr>
          <p:cNvPr id="8" name="Espace réservé du graphique SmartArt 38">
            <a:extLst>
              <a:ext uri="{FF2B5EF4-FFF2-40B4-BE49-F238E27FC236}">
                <a16:creationId xmlns:a16="http://schemas.microsoft.com/office/drawing/2014/main" id="{216A5EB2-8BE6-812B-0E58-6CD01E67A24D}"/>
              </a:ext>
            </a:extLst>
          </p:cNvPr>
          <p:cNvSpPr>
            <a:spLocks noGrp="1"/>
          </p:cNvSpPr>
          <p:nvPr>
            <p:ph type="dgm" sz="quarter" idx="16"/>
          </p:nvPr>
        </p:nvSpPr>
        <p:spPr>
          <a:xfrm>
            <a:off x="8354306" y="4787828"/>
            <a:ext cx="310009" cy="213794"/>
          </a:xfrm>
          <a:custGeom>
            <a:avLst/>
            <a:gdLst>
              <a:gd name="connsiteX0" fmla="*/ 544512 w 826259"/>
              <a:gd name="connsiteY0" fmla="*/ 516664 h 570116"/>
              <a:gd name="connsiteX1" fmla="*/ 535554 w 826259"/>
              <a:gd name="connsiteY1" fmla="*/ 539287 h 570116"/>
              <a:gd name="connsiteX2" fmla="*/ 553588 w 826259"/>
              <a:gd name="connsiteY2" fmla="*/ 539287 h 570116"/>
              <a:gd name="connsiteX3" fmla="*/ 60548 w 826259"/>
              <a:gd name="connsiteY3" fmla="*/ 509068 h 570116"/>
              <a:gd name="connsiteX4" fmla="*/ 60548 w 826259"/>
              <a:gd name="connsiteY4" fmla="*/ 525613 h 570116"/>
              <a:gd name="connsiteX5" fmla="*/ 70130 w 826259"/>
              <a:gd name="connsiteY5" fmla="*/ 525613 h 570116"/>
              <a:gd name="connsiteX6" fmla="*/ 74766 w 826259"/>
              <a:gd name="connsiteY6" fmla="*/ 525463 h 570116"/>
              <a:gd name="connsiteX7" fmla="*/ 79190 w 826259"/>
              <a:gd name="connsiteY7" fmla="*/ 524537 h 570116"/>
              <a:gd name="connsiteX8" fmla="*/ 82474 w 826259"/>
              <a:gd name="connsiteY8" fmla="*/ 522116 h 570116"/>
              <a:gd name="connsiteX9" fmla="*/ 83780 w 826259"/>
              <a:gd name="connsiteY9" fmla="*/ 517495 h 570116"/>
              <a:gd name="connsiteX10" fmla="*/ 82632 w 826259"/>
              <a:gd name="connsiteY10" fmla="*/ 513072 h 570116"/>
              <a:gd name="connsiteX11" fmla="*/ 79720 w 826259"/>
              <a:gd name="connsiteY11" fmla="*/ 510555 h 570116"/>
              <a:gd name="connsiteX12" fmla="*/ 75654 w 826259"/>
              <a:gd name="connsiteY12" fmla="*/ 509376 h 570116"/>
              <a:gd name="connsiteX13" fmla="*/ 71174 w 826259"/>
              <a:gd name="connsiteY13" fmla="*/ 509068 h 570116"/>
              <a:gd name="connsiteX14" fmla="*/ 643982 w 826259"/>
              <a:gd name="connsiteY14" fmla="*/ 495498 h 570116"/>
              <a:gd name="connsiteX15" fmla="*/ 660234 w 826259"/>
              <a:gd name="connsiteY15" fmla="*/ 495498 h 570116"/>
              <a:gd name="connsiteX16" fmla="*/ 660234 w 826259"/>
              <a:gd name="connsiteY16" fmla="*/ 539588 h 570116"/>
              <a:gd name="connsiteX17" fmla="*/ 661318 w 826259"/>
              <a:gd name="connsiteY17" fmla="*/ 545855 h 570116"/>
              <a:gd name="connsiteX18" fmla="*/ 664404 w 826259"/>
              <a:gd name="connsiteY18" fmla="*/ 550840 h 570116"/>
              <a:gd name="connsiteX19" fmla="*/ 669144 w 826259"/>
              <a:gd name="connsiteY19" fmla="*/ 554132 h 570116"/>
              <a:gd name="connsiteX20" fmla="*/ 675134 w 826259"/>
              <a:gd name="connsiteY20" fmla="*/ 555311 h 570116"/>
              <a:gd name="connsiteX21" fmla="*/ 681070 w 826259"/>
              <a:gd name="connsiteY21" fmla="*/ 554132 h 570116"/>
              <a:gd name="connsiteX22" fmla="*/ 685762 w 826259"/>
              <a:gd name="connsiteY22" fmla="*/ 550840 h 570116"/>
              <a:gd name="connsiteX23" fmla="*/ 688822 w 826259"/>
              <a:gd name="connsiteY23" fmla="*/ 545855 h 570116"/>
              <a:gd name="connsiteX24" fmla="*/ 689922 w 826259"/>
              <a:gd name="connsiteY24" fmla="*/ 539588 h 570116"/>
              <a:gd name="connsiteX25" fmla="*/ 689922 w 826259"/>
              <a:gd name="connsiteY25" fmla="*/ 495498 h 570116"/>
              <a:gd name="connsiteX26" fmla="*/ 706176 w 826259"/>
              <a:gd name="connsiteY26" fmla="*/ 495498 h 570116"/>
              <a:gd name="connsiteX27" fmla="*/ 706176 w 826259"/>
              <a:gd name="connsiteY27" fmla="*/ 540205 h 570116"/>
              <a:gd name="connsiteX28" fmla="*/ 704206 w 826259"/>
              <a:gd name="connsiteY28" fmla="*/ 552130 h 570116"/>
              <a:gd name="connsiteX29" fmla="*/ 698310 w 826259"/>
              <a:gd name="connsiteY29" fmla="*/ 561586 h 570116"/>
              <a:gd name="connsiteX30" fmla="*/ 688578 w 826259"/>
              <a:gd name="connsiteY30" fmla="*/ 567853 h 570116"/>
              <a:gd name="connsiteX31" fmla="*/ 675134 w 826259"/>
              <a:gd name="connsiteY31" fmla="*/ 570116 h 570116"/>
              <a:gd name="connsiteX32" fmla="*/ 661586 w 826259"/>
              <a:gd name="connsiteY32" fmla="*/ 567853 h 570116"/>
              <a:gd name="connsiteX33" fmla="*/ 651854 w 826259"/>
              <a:gd name="connsiteY33" fmla="*/ 561586 h 570116"/>
              <a:gd name="connsiteX34" fmla="*/ 645958 w 826259"/>
              <a:gd name="connsiteY34" fmla="*/ 552130 h 570116"/>
              <a:gd name="connsiteX35" fmla="*/ 643982 w 826259"/>
              <a:gd name="connsiteY35" fmla="*/ 540205 h 570116"/>
              <a:gd name="connsiteX36" fmla="*/ 538270 w 826259"/>
              <a:gd name="connsiteY36" fmla="*/ 495497 h 570116"/>
              <a:gd name="connsiteX37" fmla="*/ 551714 w 826259"/>
              <a:gd name="connsiteY37" fmla="*/ 495497 h 570116"/>
              <a:gd name="connsiteX38" fmla="*/ 583798 w 826259"/>
              <a:gd name="connsiteY38" fmla="*/ 568264 h 570116"/>
              <a:gd name="connsiteX39" fmla="*/ 565466 w 826259"/>
              <a:gd name="connsiteY39" fmla="*/ 568264 h 570116"/>
              <a:gd name="connsiteX40" fmla="*/ 559110 w 826259"/>
              <a:gd name="connsiteY40" fmla="*/ 552849 h 570116"/>
              <a:gd name="connsiteX41" fmla="*/ 530450 w 826259"/>
              <a:gd name="connsiteY41" fmla="*/ 552849 h 570116"/>
              <a:gd name="connsiteX42" fmla="*/ 524302 w 826259"/>
              <a:gd name="connsiteY42" fmla="*/ 568264 h 570116"/>
              <a:gd name="connsiteX43" fmla="*/ 506388 w 826259"/>
              <a:gd name="connsiteY43" fmla="*/ 568264 h 570116"/>
              <a:gd name="connsiteX44" fmla="*/ 396200 w 826259"/>
              <a:gd name="connsiteY44" fmla="*/ 495497 h 570116"/>
              <a:gd name="connsiteX45" fmla="*/ 446320 w 826259"/>
              <a:gd name="connsiteY45" fmla="*/ 495497 h 570116"/>
              <a:gd name="connsiteX46" fmla="*/ 446320 w 826259"/>
              <a:gd name="connsiteY46" fmla="*/ 510294 h 570116"/>
              <a:gd name="connsiteX47" fmla="*/ 412454 w 826259"/>
              <a:gd name="connsiteY47" fmla="*/ 510294 h 570116"/>
              <a:gd name="connsiteX48" fmla="*/ 412454 w 826259"/>
              <a:gd name="connsiteY48" fmla="*/ 523865 h 570116"/>
              <a:gd name="connsiteX49" fmla="*/ 444446 w 826259"/>
              <a:gd name="connsiteY49" fmla="*/ 523865 h 570116"/>
              <a:gd name="connsiteX50" fmla="*/ 444446 w 826259"/>
              <a:gd name="connsiteY50" fmla="*/ 538662 h 570116"/>
              <a:gd name="connsiteX51" fmla="*/ 412454 w 826259"/>
              <a:gd name="connsiteY51" fmla="*/ 538662 h 570116"/>
              <a:gd name="connsiteX52" fmla="*/ 412454 w 826259"/>
              <a:gd name="connsiteY52" fmla="*/ 553459 h 570116"/>
              <a:gd name="connsiteX53" fmla="*/ 448194 w 826259"/>
              <a:gd name="connsiteY53" fmla="*/ 553459 h 570116"/>
              <a:gd name="connsiteX54" fmla="*/ 448194 w 826259"/>
              <a:gd name="connsiteY54" fmla="*/ 568264 h 570116"/>
              <a:gd name="connsiteX55" fmla="*/ 396200 w 826259"/>
              <a:gd name="connsiteY55" fmla="*/ 568264 h 570116"/>
              <a:gd name="connsiteX56" fmla="*/ 165202 w 826259"/>
              <a:gd name="connsiteY56" fmla="*/ 495497 h 570116"/>
              <a:gd name="connsiteX57" fmla="*/ 215322 w 826259"/>
              <a:gd name="connsiteY57" fmla="*/ 495497 h 570116"/>
              <a:gd name="connsiteX58" fmla="*/ 215322 w 826259"/>
              <a:gd name="connsiteY58" fmla="*/ 510294 h 570116"/>
              <a:gd name="connsiteX59" fmla="*/ 181462 w 826259"/>
              <a:gd name="connsiteY59" fmla="*/ 510294 h 570116"/>
              <a:gd name="connsiteX60" fmla="*/ 181462 w 826259"/>
              <a:gd name="connsiteY60" fmla="*/ 523865 h 570116"/>
              <a:gd name="connsiteX61" fmla="*/ 213446 w 826259"/>
              <a:gd name="connsiteY61" fmla="*/ 523865 h 570116"/>
              <a:gd name="connsiteX62" fmla="*/ 213446 w 826259"/>
              <a:gd name="connsiteY62" fmla="*/ 538662 h 570116"/>
              <a:gd name="connsiteX63" fmla="*/ 181462 w 826259"/>
              <a:gd name="connsiteY63" fmla="*/ 538662 h 570116"/>
              <a:gd name="connsiteX64" fmla="*/ 181462 w 826259"/>
              <a:gd name="connsiteY64" fmla="*/ 553459 h 570116"/>
              <a:gd name="connsiteX65" fmla="*/ 217198 w 826259"/>
              <a:gd name="connsiteY65" fmla="*/ 553459 h 570116"/>
              <a:gd name="connsiteX66" fmla="*/ 217198 w 826259"/>
              <a:gd name="connsiteY66" fmla="*/ 568264 h 570116"/>
              <a:gd name="connsiteX67" fmla="*/ 165202 w 826259"/>
              <a:gd name="connsiteY67" fmla="*/ 568264 h 570116"/>
              <a:gd name="connsiteX68" fmla="*/ 44286 w 826259"/>
              <a:gd name="connsiteY68" fmla="*/ 495497 h 570116"/>
              <a:gd name="connsiteX69" fmla="*/ 72836 w 826259"/>
              <a:gd name="connsiteY69" fmla="*/ 495497 h 570116"/>
              <a:gd name="connsiteX70" fmla="*/ 83518 w 826259"/>
              <a:gd name="connsiteY70" fmla="*/ 496581 h 570116"/>
              <a:gd name="connsiteX71" fmla="*/ 92382 w 826259"/>
              <a:gd name="connsiteY71" fmla="*/ 500174 h 570116"/>
              <a:gd name="connsiteX72" fmla="*/ 98418 w 826259"/>
              <a:gd name="connsiteY72" fmla="*/ 506963 h 570116"/>
              <a:gd name="connsiteX73" fmla="*/ 100658 w 826259"/>
              <a:gd name="connsiteY73" fmla="*/ 517598 h 570116"/>
              <a:gd name="connsiteX74" fmla="*/ 96598 w 826259"/>
              <a:gd name="connsiteY74" fmla="*/ 530701 h 570116"/>
              <a:gd name="connsiteX75" fmla="*/ 84722 w 826259"/>
              <a:gd name="connsiteY75" fmla="*/ 537538 h 570116"/>
              <a:gd name="connsiteX76" fmla="*/ 103474 w 826259"/>
              <a:gd name="connsiteY76" fmla="*/ 568264 h 570116"/>
              <a:gd name="connsiteX77" fmla="*/ 83986 w 826259"/>
              <a:gd name="connsiteY77" fmla="*/ 568264 h 570116"/>
              <a:gd name="connsiteX78" fmla="*/ 68562 w 826259"/>
              <a:gd name="connsiteY78" fmla="*/ 539184 h 570116"/>
              <a:gd name="connsiteX79" fmla="*/ 60548 w 826259"/>
              <a:gd name="connsiteY79" fmla="*/ 539184 h 570116"/>
              <a:gd name="connsiteX80" fmla="*/ 60548 w 826259"/>
              <a:gd name="connsiteY80" fmla="*/ 568264 h 570116"/>
              <a:gd name="connsiteX81" fmla="*/ 44286 w 826259"/>
              <a:gd name="connsiteY81" fmla="*/ 568264 h 570116"/>
              <a:gd name="connsiteX82" fmla="*/ 308004 w 826259"/>
              <a:gd name="connsiteY82" fmla="*/ 493645 h 570116"/>
              <a:gd name="connsiteX83" fmla="*/ 320086 w 826259"/>
              <a:gd name="connsiteY83" fmla="*/ 495386 h 570116"/>
              <a:gd name="connsiteX84" fmla="*/ 330610 w 826259"/>
              <a:gd name="connsiteY84" fmla="*/ 501249 h 570116"/>
              <a:gd name="connsiteX85" fmla="*/ 319462 w 826259"/>
              <a:gd name="connsiteY85" fmla="*/ 513277 h 570116"/>
              <a:gd name="connsiteX86" fmla="*/ 314096 w 826259"/>
              <a:gd name="connsiteY86" fmla="*/ 509629 h 570116"/>
              <a:gd name="connsiteX87" fmla="*/ 307686 w 826259"/>
              <a:gd name="connsiteY87" fmla="*/ 508442 h 570116"/>
              <a:gd name="connsiteX88" fmla="*/ 304046 w 826259"/>
              <a:gd name="connsiteY88" fmla="*/ 508854 h 570116"/>
              <a:gd name="connsiteX89" fmla="*/ 300502 w 826259"/>
              <a:gd name="connsiteY89" fmla="*/ 510136 h 570116"/>
              <a:gd name="connsiteX90" fmla="*/ 297788 w 826259"/>
              <a:gd name="connsiteY90" fmla="*/ 512454 h 570116"/>
              <a:gd name="connsiteX91" fmla="*/ 296750 w 826259"/>
              <a:gd name="connsiteY91" fmla="*/ 515944 h 570116"/>
              <a:gd name="connsiteX92" fmla="*/ 299252 w 826259"/>
              <a:gd name="connsiteY92" fmla="*/ 520984 h 570116"/>
              <a:gd name="connsiteX93" fmla="*/ 305550 w 826259"/>
              <a:gd name="connsiteY93" fmla="*/ 523967 h 570116"/>
              <a:gd name="connsiteX94" fmla="*/ 313726 w 826259"/>
              <a:gd name="connsiteY94" fmla="*/ 526428 h 570116"/>
              <a:gd name="connsiteX95" fmla="*/ 321914 w 826259"/>
              <a:gd name="connsiteY95" fmla="*/ 529926 h 570116"/>
              <a:gd name="connsiteX96" fmla="*/ 328222 w 826259"/>
              <a:gd name="connsiteY96" fmla="*/ 535987 h 570116"/>
              <a:gd name="connsiteX97" fmla="*/ 330714 w 826259"/>
              <a:gd name="connsiteY97" fmla="*/ 546163 h 570116"/>
              <a:gd name="connsiteX98" fmla="*/ 328418 w 826259"/>
              <a:gd name="connsiteY98" fmla="*/ 556750 h 570116"/>
              <a:gd name="connsiteX99" fmla="*/ 322222 w 826259"/>
              <a:gd name="connsiteY99" fmla="*/ 564252 h 570116"/>
              <a:gd name="connsiteX100" fmla="*/ 313162 w 826259"/>
              <a:gd name="connsiteY100" fmla="*/ 568675 h 570116"/>
              <a:gd name="connsiteX101" fmla="*/ 302266 w 826259"/>
              <a:gd name="connsiteY101" fmla="*/ 570115 h 570116"/>
              <a:gd name="connsiteX102" fmla="*/ 288934 w 826259"/>
              <a:gd name="connsiteY102" fmla="*/ 567955 h 570116"/>
              <a:gd name="connsiteX103" fmla="*/ 277476 w 826259"/>
              <a:gd name="connsiteY103" fmla="*/ 560968 h 570116"/>
              <a:gd name="connsiteX104" fmla="*/ 289036 w 826259"/>
              <a:gd name="connsiteY104" fmla="*/ 548426 h 570116"/>
              <a:gd name="connsiteX105" fmla="*/ 295342 w 826259"/>
              <a:gd name="connsiteY105" fmla="*/ 553514 h 570116"/>
              <a:gd name="connsiteX106" fmla="*/ 303208 w 826259"/>
              <a:gd name="connsiteY106" fmla="*/ 555310 h 570116"/>
              <a:gd name="connsiteX107" fmla="*/ 307220 w 826259"/>
              <a:gd name="connsiteY107" fmla="*/ 554851 h 570116"/>
              <a:gd name="connsiteX108" fmla="*/ 310868 w 826259"/>
              <a:gd name="connsiteY108" fmla="*/ 553458 h 570116"/>
              <a:gd name="connsiteX109" fmla="*/ 313470 w 826259"/>
              <a:gd name="connsiteY109" fmla="*/ 551100 h 570116"/>
              <a:gd name="connsiteX110" fmla="*/ 314452 w 826259"/>
              <a:gd name="connsiteY110" fmla="*/ 547706 h 570116"/>
              <a:gd name="connsiteX111" fmla="*/ 311912 w 826259"/>
              <a:gd name="connsiteY111" fmla="*/ 542515 h 570116"/>
              <a:gd name="connsiteX112" fmla="*/ 305494 w 826259"/>
              <a:gd name="connsiteY112" fmla="*/ 539279 h 570116"/>
              <a:gd name="connsiteX113" fmla="*/ 297162 w 826259"/>
              <a:gd name="connsiteY113" fmla="*/ 536604 h 570116"/>
              <a:gd name="connsiteX114" fmla="*/ 288830 w 826259"/>
              <a:gd name="connsiteY114" fmla="*/ 533004 h 570116"/>
              <a:gd name="connsiteX115" fmla="*/ 282422 w 826259"/>
              <a:gd name="connsiteY115" fmla="*/ 527045 h 570116"/>
              <a:gd name="connsiteX116" fmla="*/ 279866 w 826259"/>
              <a:gd name="connsiteY116" fmla="*/ 517281 h 570116"/>
              <a:gd name="connsiteX117" fmla="*/ 282208 w 826259"/>
              <a:gd name="connsiteY117" fmla="*/ 507002 h 570116"/>
              <a:gd name="connsiteX118" fmla="*/ 288466 w 826259"/>
              <a:gd name="connsiteY118" fmla="*/ 499604 h 570116"/>
              <a:gd name="connsiteX119" fmla="*/ 297472 w 826259"/>
              <a:gd name="connsiteY119" fmla="*/ 495133 h 570116"/>
              <a:gd name="connsiteX120" fmla="*/ 308004 w 826259"/>
              <a:gd name="connsiteY120" fmla="*/ 493645 h 570116"/>
              <a:gd name="connsiteX121" fmla="*/ 211470 w 826259"/>
              <a:gd name="connsiteY121" fmla="*/ 475207 h 570116"/>
              <a:gd name="connsiteX122" fmla="*/ 193438 w 826259"/>
              <a:gd name="connsiteY122" fmla="*/ 490007 h 570116"/>
              <a:gd name="connsiteX123" fmla="*/ 179678 w 826259"/>
              <a:gd name="connsiteY123" fmla="*/ 490008 h 570116"/>
              <a:gd name="connsiteX124" fmla="*/ 190204 w 826259"/>
              <a:gd name="connsiteY124" fmla="*/ 475209 h 570116"/>
              <a:gd name="connsiteX125" fmla="*/ 183374 w 826259"/>
              <a:gd name="connsiteY125" fmla="*/ 177169 h 570116"/>
              <a:gd name="connsiteX126" fmla="*/ 79834 w 826259"/>
              <a:gd name="connsiteY126" fmla="*/ 217192 h 570116"/>
              <a:gd name="connsiteX127" fmla="*/ 137106 w 826259"/>
              <a:gd name="connsiteY127" fmla="*/ 284270 h 570116"/>
              <a:gd name="connsiteX128" fmla="*/ 176560 w 826259"/>
              <a:gd name="connsiteY128" fmla="*/ 323241 h 570116"/>
              <a:gd name="connsiteX129" fmla="*/ 125656 w 826259"/>
              <a:gd name="connsiteY129" fmla="*/ 339968 h 570116"/>
              <a:gd name="connsiteX130" fmla="*/ 50658 w 826259"/>
              <a:gd name="connsiteY130" fmla="*/ 321516 h 570116"/>
              <a:gd name="connsiteX131" fmla="*/ 37088 w 826259"/>
              <a:gd name="connsiteY131" fmla="*/ 350508 h 570116"/>
              <a:gd name="connsiteX132" fmla="*/ 118014 w 826259"/>
              <a:gd name="connsiteY132" fmla="*/ 369333 h 570116"/>
              <a:gd name="connsiteX133" fmla="*/ 223752 w 826259"/>
              <a:gd name="connsiteY133" fmla="*/ 326967 h 570116"/>
              <a:gd name="connsiteX134" fmla="*/ 164658 w 826259"/>
              <a:gd name="connsiteY134" fmla="*/ 256329 h 570116"/>
              <a:gd name="connsiteX135" fmla="*/ 124414 w 826259"/>
              <a:gd name="connsiteY135" fmla="*/ 224346 h 570116"/>
              <a:gd name="connsiteX136" fmla="*/ 180446 w 826259"/>
              <a:gd name="connsiteY136" fmla="*/ 204136 h 570116"/>
              <a:gd name="connsiteX137" fmla="*/ 211282 w 826259"/>
              <a:gd name="connsiteY137" fmla="*/ 208227 h 570116"/>
              <a:gd name="connsiteX138" fmla="*/ 220050 w 826259"/>
              <a:gd name="connsiteY138" fmla="*/ 180991 h 570116"/>
              <a:gd name="connsiteX139" fmla="*/ 183374 w 826259"/>
              <a:gd name="connsiteY139" fmla="*/ 177169 h 570116"/>
              <a:gd name="connsiteX140" fmla="*/ 547008 w 826259"/>
              <a:gd name="connsiteY140" fmla="*/ 176671 h 570116"/>
              <a:gd name="connsiteX141" fmla="*/ 433378 w 826259"/>
              <a:gd name="connsiteY141" fmla="*/ 220468 h 570116"/>
              <a:gd name="connsiteX142" fmla="*/ 431194 w 826259"/>
              <a:gd name="connsiteY142" fmla="*/ 221299 h 570116"/>
              <a:gd name="connsiteX143" fmla="*/ 430064 w 826259"/>
              <a:gd name="connsiteY143" fmla="*/ 220468 h 570116"/>
              <a:gd name="connsiteX144" fmla="*/ 443262 w 826259"/>
              <a:gd name="connsiteY144" fmla="*/ 179686 h 570116"/>
              <a:gd name="connsiteX145" fmla="*/ 404670 w 826259"/>
              <a:gd name="connsiteY145" fmla="*/ 179686 h 570116"/>
              <a:gd name="connsiteX146" fmla="*/ 362488 w 826259"/>
              <a:gd name="connsiteY146" fmla="*/ 310200 h 570116"/>
              <a:gd name="connsiteX147" fmla="*/ 287680 w 826259"/>
              <a:gd name="connsiteY147" fmla="*/ 179686 h 570116"/>
              <a:gd name="connsiteX148" fmla="*/ 246312 w 826259"/>
              <a:gd name="connsiteY148" fmla="*/ 179686 h 570116"/>
              <a:gd name="connsiteX149" fmla="*/ 215358 w 826259"/>
              <a:gd name="connsiteY149" fmla="*/ 274719 h 570116"/>
              <a:gd name="connsiteX150" fmla="*/ 239894 w 826259"/>
              <a:gd name="connsiteY150" fmla="*/ 306054 h 570116"/>
              <a:gd name="connsiteX151" fmla="*/ 241374 w 826259"/>
              <a:gd name="connsiteY151" fmla="*/ 306916 h 570116"/>
              <a:gd name="connsiteX152" fmla="*/ 242688 w 826259"/>
              <a:gd name="connsiteY152" fmla="*/ 306054 h 570116"/>
              <a:gd name="connsiteX153" fmla="*/ 269710 w 826259"/>
              <a:gd name="connsiteY153" fmla="*/ 223475 h 570116"/>
              <a:gd name="connsiteX154" fmla="*/ 338434 w 826259"/>
              <a:gd name="connsiteY154" fmla="*/ 365899 h 570116"/>
              <a:gd name="connsiteX155" fmla="*/ 382870 w 826259"/>
              <a:gd name="connsiteY155" fmla="*/ 365899 h 570116"/>
              <a:gd name="connsiteX156" fmla="*/ 404806 w 826259"/>
              <a:gd name="connsiteY156" fmla="*/ 298204 h 570116"/>
              <a:gd name="connsiteX157" fmla="*/ 406246 w 826259"/>
              <a:gd name="connsiteY157" fmla="*/ 297381 h 570116"/>
              <a:gd name="connsiteX158" fmla="*/ 407582 w 826259"/>
              <a:gd name="connsiteY158" fmla="*/ 298204 h 570116"/>
              <a:gd name="connsiteX159" fmla="*/ 517802 w 826259"/>
              <a:gd name="connsiteY159" fmla="*/ 369254 h 570116"/>
              <a:gd name="connsiteX160" fmla="*/ 601362 w 826259"/>
              <a:gd name="connsiteY160" fmla="*/ 354425 h 570116"/>
              <a:gd name="connsiteX161" fmla="*/ 624332 w 826259"/>
              <a:gd name="connsiteY161" fmla="*/ 282972 h 570116"/>
              <a:gd name="connsiteX162" fmla="*/ 712702 w 826259"/>
              <a:gd name="connsiteY162" fmla="*/ 282972 h 570116"/>
              <a:gd name="connsiteX163" fmla="*/ 721652 w 826259"/>
              <a:gd name="connsiteY163" fmla="*/ 255269 h 570116"/>
              <a:gd name="connsiteX164" fmla="*/ 633322 w 826259"/>
              <a:gd name="connsiteY164" fmla="*/ 255269 h 570116"/>
              <a:gd name="connsiteX165" fmla="*/ 648554 w 826259"/>
              <a:gd name="connsiteY165" fmla="*/ 208378 h 570116"/>
              <a:gd name="connsiteX166" fmla="*/ 753874 w 826259"/>
              <a:gd name="connsiteY166" fmla="*/ 208378 h 570116"/>
              <a:gd name="connsiteX167" fmla="*/ 763006 w 826259"/>
              <a:gd name="connsiteY167" fmla="*/ 179654 h 570116"/>
              <a:gd name="connsiteX168" fmla="*/ 615130 w 826259"/>
              <a:gd name="connsiteY168" fmla="*/ 179654 h 570116"/>
              <a:gd name="connsiteX169" fmla="*/ 564962 w 826259"/>
              <a:gd name="connsiteY169" fmla="*/ 334437 h 570116"/>
              <a:gd name="connsiteX170" fmla="*/ 527400 w 826259"/>
              <a:gd name="connsiteY170" fmla="*/ 338362 h 570116"/>
              <a:gd name="connsiteX171" fmla="*/ 460568 w 826259"/>
              <a:gd name="connsiteY171" fmla="*/ 315984 h 570116"/>
              <a:gd name="connsiteX172" fmla="*/ 448952 w 826259"/>
              <a:gd name="connsiteY172" fmla="*/ 272590 h 570116"/>
              <a:gd name="connsiteX173" fmla="*/ 546992 w 826259"/>
              <a:gd name="connsiteY173" fmla="*/ 207555 h 570116"/>
              <a:gd name="connsiteX174" fmla="*/ 579704 w 826259"/>
              <a:gd name="connsiteY174" fmla="*/ 209501 h 570116"/>
              <a:gd name="connsiteX175" fmla="*/ 590126 w 826259"/>
              <a:gd name="connsiteY175" fmla="*/ 179409 h 570116"/>
              <a:gd name="connsiteX176" fmla="*/ 547008 w 826259"/>
              <a:gd name="connsiteY176" fmla="*/ 176671 h 570116"/>
              <a:gd name="connsiteX177" fmla="*/ 71184 w 826259"/>
              <a:gd name="connsiteY177" fmla="*/ 0 h 570116"/>
              <a:gd name="connsiteX178" fmla="*/ 818632 w 826259"/>
              <a:gd name="connsiteY178" fmla="*/ 170427 h 570116"/>
              <a:gd name="connsiteX179" fmla="*/ 825050 w 826259"/>
              <a:gd name="connsiteY179" fmla="*/ 187970 h 570116"/>
              <a:gd name="connsiteX180" fmla="*/ 750518 w 826259"/>
              <a:gd name="connsiteY180" fmla="*/ 418195 h 570116"/>
              <a:gd name="connsiteX181" fmla="*/ 735778 w 826259"/>
              <a:gd name="connsiteY181" fmla="*/ 427239 h 570116"/>
              <a:gd name="connsiteX182" fmla="*/ 12810 w 826259"/>
              <a:gd name="connsiteY182" fmla="*/ 427239 h 570116"/>
              <a:gd name="connsiteX183" fmla="*/ 0 w 826259"/>
              <a:gd name="connsiteY183" fmla="*/ 414009 h 570116"/>
              <a:gd name="connsiteX184" fmla="*/ 0 w 826259"/>
              <a:gd name="connsiteY184" fmla="*/ 14521 h 570116"/>
              <a:gd name="connsiteX185" fmla="*/ 15154 w 826259"/>
              <a:gd name="connsiteY185" fmla="*/ 1005 h 570116"/>
              <a:gd name="connsiteX186" fmla="*/ 71184 w 826259"/>
              <a:gd name="connsiteY186" fmla="*/ 0 h 5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26259" h="570116">
                <a:moveTo>
                  <a:pt x="544512" y="516664"/>
                </a:moveTo>
                <a:lnTo>
                  <a:pt x="535554" y="539287"/>
                </a:lnTo>
                <a:lnTo>
                  <a:pt x="553588" y="539287"/>
                </a:lnTo>
                <a:close/>
                <a:moveTo>
                  <a:pt x="60548" y="509068"/>
                </a:moveTo>
                <a:lnTo>
                  <a:pt x="60548" y="525613"/>
                </a:lnTo>
                <a:lnTo>
                  <a:pt x="70130" y="525613"/>
                </a:lnTo>
                <a:cubicBezTo>
                  <a:pt x="71586" y="525613"/>
                  <a:pt x="73138" y="525566"/>
                  <a:pt x="74766" y="525463"/>
                </a:cubicBezTo>
                <a:cubicBezTo>
                  <a:pt x="76398" y="525360"/>
                  <a:pt x="77870" y="525052"/>
                  <a:pt x="79190" y="524537"/>
                </a:cubicBezTo>
                <a:cubicBezTo>
                  <a:pt x="80512" y="524023"/>
                  <a:pt x="81612" y="523216"/>
                  <a:pt x="82474" y="522116"/>
                </a:cubicBezTo>
                <a:cubicBezTo>
                  <a:pt x="83344" y="521024"/>
                  <a:pt x="83780" y="519481"/>
                  <a:pt x="83780" y="517495"/>
                </a:cubicBezTo>
                <a:cubicBezTo>
                  <a:pt x="83780" y="515643"/>
                  <a:pt x="83400" y="514171"/>
                  <a:pt x="82632" y="513072"/>
                </a:cubicBezTo>
                <a:cubicBezTo>
                  <a:pt x="81866" y="511980"/>
                  <a:pt x="80890" y="511141"/>
                  <a:pt x="79720" y="510555"/>
                </a:cubicBezTo>
                <a:cubicBezTo>
                  <a:pt x="78534" y="509978"/>
                  <a:pt x="77180" y="509582"/>
                  <a:pt x="75654" y="509376"/>
                </a:cubicBezTo>
                <a:cubicBezTo>
                  <a:pt x="74118" y="509171"/>
                  <a:pt x="72630" y="509068"/>
                  <a:pt x="71174" y="509068"/>
                </a:cubicBezTo>
                <a:close/>
                <a:moveTo>
                  <a:pt x="643982" y="495498"/>
                </a:moveTo>
                <a:lnTo>
                  <a:pt x="660234" y="495498"/>
                </a:lnTo>
                <a:lnTo>
                  <a:pt x="660234" y="539588"/>
                </a:lnTo>
                <a:cubicBezTo>
                  <a:pt x="660234" y="541851"/>
                  <a:pt x="660598" y="543940"/>
                  <a:pt x="661318" y="545855"/>
                </a:cubicBezTo>
                <a:cubicBezTo>
                  <a:pt x="662054" y="547778"/>
                  <a:pt x="663074" y="549440"/>
                  <a:pt x="664404" y="550840"/>
                </a:cubicBezTo>
                <a:cubicBezTo>
                  <a:pt x="665718" y="552249"/>
                  <a:pt x="667300" y="553341"/>
                  <a:pt x="669144" y="554132"/>
                </a:cubicBezTo>
                <a:cubicBezTo>
                  <a:pt x="670972" y="554923"/>
                  <a:pt x="672982" y="555311"/>
                  <a:pt x="675134" y="555311"/>
                </a:cubicBezTo>
                <a:cubicBezTo>
                  <a:pt x="677286" y="555311"/>
                  <a:pt x="679272" y="554923"/>
                  <a:pt x="681070" y="554132"/>
                </a:cubicBezTo>
                <a:cubicBezTo>
                  <a:pt x="682882" y="553341"/>
                  <a:pt x="684440" y="552249"/>
                  <a:pt x="685762" y="550840"/>
                </a:cubicBezTo>
                <a:cubicBezTo>
                  <a:pt x="687082" y="549440"/>
                  <a:pt x="688102" y="547778"/>
                  <a:pt x="688822" y="545855"/>
                </a:cubicBezTo>
                <a:cubicBezTo>
                  <a:pt x="689566" y="543940"/>
                  <a:pt x="689922" y="541851"/>
                  <a:pt x="689922" y="539588"/>
                </a:cubicBezTo>
                <a:lnTo>
                  <a:pt x="689922" y="495498"/>
                </a:lnTo>
                <a:lnTo>
                  <a:pt x="706176" y="495498"/>
                </a:lnTo>
                <a:lnTo>
                  <a:pt x="706176" y="540205"/>
                </a:lnTo>
                <a:cubicBezTo>
                  <a:pt x="706176" y="544526"/>
                  <a:pt x="705518" y="548498"/>
                  <a:pt x="704206" y="552130"/>
                </a:cubicBezTo>
                <a:cubicBezTo>
                  <a:pt x="702878" y="555762"/>
                  <a:pt x="700922" y="558911"/>
                  <a:pt x="698310" y="561586"/>
                </a:cubicBezTo>
                <a:cubicBezTo>
                  <a:pt x="695706" y="564253"/>
                  <a:pt x="692462" y="566349"/>
                  <a:pt x="688578" y="567853"/>
                </a:cubicBezTo>
                <a:cubicBezTo>
                  <a:pt x="684678" y="569356"/>
                  <a:pt x="680198" y="570116"/>
                  <a:pt x="675134" y="570116"/>
                </a:cubicBezTo>
                <a:cubicBezTo>
                  <a:pt x="669990" y="570116"/>
                  <a:pt x="665480" y="569356"/>
                  <a:pt x="661586" y="567853"/>
                </a:cubicBezTo>
                <a:cubicBezTo>
                  <a:pt x="657686" y="566349"/>
                  <a:pt x="654450" y="564253"/>
                  <a:pt x="651854" y="561586"/>
                </a:cubicBezTo>
                <a:cubicBezTo>
                  <a:pt x="649242" y="558911"/>
                  <a:pt x="647282" y="555762"/>
                  <a:pt x="645958" y="552130"/>
                </a:cubicBezTo>
                <a:cubicBezTo>
                  <a:pt x="644638" y="548498"/>
                  <a:pt x="643982" y="544526"/>
                  <a:pt x="643982" y="540205"/>
                </a:cubicBezTo>
                <a:close/>
                <a:moveTo>
                  <a:pt x="538270" y="495497"/>
                </a:moveTo>
                <a:lnTo>
                  <a:pt x="551714" y="495497"/>
                </a:lnTo>
                <a:lnTo>
                  <a:pt x="583798" y="568264"/>
                </a:lnTo>
                <a:lnTo>
                  <a:pt x="565466" y="568264"/>
                </a:lnTo>
                <a:lnTo>
                  <a:pt x="559110" y="552849"/>
                </a:lnTo>
                <a:lnTo>
                  <a:pt x="530450" y="552849"/>
                </a:lnTo>
                <a:lnTo>
                  <a:pt x="524302" y="568264"/>
                </a:lnTo>
                <a:lnTo>
                  <a:pt x="506388" y="568264"/>
                </a:lnTo>
                <a:close/>
                <a:moveTo>
                  <a:pt x="396200" y="495497"/>
                </a:moveTo>
                <a:lnTo>
                  <a:pt x="446320" y="495497"/>
                </a:lnTo>
                <a:lnTo>
                  <a:pt x="446320" y="510294"/>
                </a:lnTo>
                <a:lnTo>
                  <a:pt x="412454" y="510294"/>
                </a:lnTo>
                <a:lnTo>
                  <a:pt x="412454" y="523865"/>
                </a:lnTo>
                <a:lnTo>
                  <a:pt x="444446" y="523865"/>
                </a:lnTo>
                <a:lnTo>
                  <a:pt x="444446" y="538662"/>
                </a:lnTo>
                <a:lnTo>
                  <a:pt x="412454" y="538662"/>
                </a:lnTo>
                <a:lnTo>
                  <a:pt x="412454" y="553459"/>
                </a:lnTo>
                <a:lnTo>
                  <a:pt x="448194" y="553459"/>
                </a:lnTo>
                <a:lnTo>
                  <a:pt x="448194" y="568264"/>
                </a:lnTo>
                <a:lnTo>
                  <a:pt x="396200" y="568264"/>
                </a:lnTo>
                <a:close/>
                <a:moveTo>
                  <a:pt x="165202" y="495497"/>
                </a:moveTo>
                <a:lnTo>
                  <a:pt x="215322" y="495497"/>
                </a:lnTo>
                <a:lnTo>
                  <a:pt x="215322" y="510294"/>
                </a:lnTo>
                <a:lnTo>
                  <a:pt x="181462" y="510294"/>
                </a:lnTo>
                <a:lnTo>
                  <a:pt x="181462" y="523865"/>
                </a:lnTo>
                <a:lnTo>
                  <a:pt x="213446" y="523865"/>
                </a:lnTo>
                <a:lnTo>
                  <a:pt x="213446" y="538662"/>
                </a:lnTo>
                <a:lnTo>
                  <a:pt x="181462" y="538662"/>
                </a:lnTo>
                <a:lnTo>
                  <a:pt x="181462" y="553459"/>
                </a:lnTo>
                <a:lnTo>
                  <a:pt x="217198" y="553459"/>
                </a:lnTo>
                <a:lnTo>
                  <a:pt x="217198" y="568264"/>
                </a:lnTo>
                <a:lnTo>
                  <a:pt x="165202" y="568264"/>
                </a:lnTo>
                <a:close/>
                <a:moveTo>
                  <a:pt x="44286" y="495497"/>
                </a:moveTo>
                <a:lnTo>
                  <a:pt x="72836" y="495497"/>
                </a:lnTo>
                <a:cubicBezTo>
                  <a:pt x="76586" y="495497"/>
                  <a:pt x="80156" y="495861"/>
                  <a:pt x="83518" y="496581"/>
                </a:cubicBezTo>
                <a:cubicBezTo>
                  <a:pt x="86890" y="497293"/>
                  <a:pt x="89842" y="498496"/>
                  <a:pt x="92382" y="500174"/>
                </a:cubicBezTo>
                <a:cubicBezTo>
                  <a:pt x="94914" y="501851"/>
                  <a:pt x="96922" y="504114"/>
                  <a:pt x="98418" y="506963"/>
                </a:cubicBezTo>
                <a:cubicBezTo>
                  <a:pt x="99906" y="509804"/>
                  <a:pt x="100658" y="513349"/>
                  <a:pt x="100658" y="517598"/>
                </a:cubicBezTo>
                <a:cubicBezTo>
                  <a:pt x="100658" y="522733"/>
                  <a:pt x="99306" y="527101"/>
                  <a:pt x="96598" y="530701"/>
                </a:cubicBezTo>
                <a:cubicBezTo>
                  <a:pt x="93884" y="534302"/>
                  <a:pt x="89928" y="536581"/>
                  <a:pt x="84722" y="537538"/>
                </a:cubicBezTo>
                <a:lnTo>
                  <a:pt x="103474" y="568264"/>
                </a:lnTo>
                <a:lnTo>
                  <a:pt x="83986" y="568264"/>
                </a:lnTo>
                <a:lnTo>
                  <a:pt x="68562" y="539184"/>
                </a:lnTo>
                <a:lnTo>
                  <a:pt x="60548" y="539184"/>
                </a:lnTo>
                <a:lnTo>
                  <a:pt x="60548" y="568264"/>
                </a:lnTo>
                <a:lnTo>
                  <a:pt x="44286" y="568264"/>
                </a:lnTo>
                <a:close/>
                <a:moveTo>
                  <a:pt x="308004" y="493645"/>
                </a:moveTo>
                <a:cubicBezTo>
                  <a:pt x="312166" y="493645"/>
                  <a:pt x="316202" y="494223"/>
                  <a:pt x="320086" y="495386"/>
                </a:cubicBezTo>
                <a:cubicBezTo>
                  <a:pt x="323972" y="496557"/>
                  <a:pt x="327494" y="498512"/>
                  <a:pt x="330610" y="501249"/>
                </a:cubicBezTo>
                <a:lnTo>
                  <a:pt x="319462" y="513277"/>
                </a:lnTo>
                <a:cubicBezTo>
                  <a:pt x="318132" y="511631"/>
                  <a:pt x="316352" y="510412"/>
                  <a:pt x="314096" y="509629"/>
                </a:cubicBezTo>
                <a:cubicBezTo>
                  <a:pt x="311834" y="508838"/>
                  <a:pt x="309698" y="508442"/>
                  <a:pt x="307686" y="508442"/>
                </a:cubicBezTo>
                <a:cubicBezTo>
                  <a:pt x="306500" y="508442"/>
                  <a:pt x="305298" y="508585"/>
                  <a:pt x="304046" y="508854"/>
                </a:cubicBezTo>
                <a:cubicBezTo>
                  <a:pt x="302782" y="509131"/>
                  <a:pt x="301610" y="509558"/>
                  <a:pt x="300502" y="510136"/>
                </a:cubicBezTo>
                <a:cubicBezTo>
                  <a:pt x="299394" y="510721"/>
                  <a:pt x="298484" y="511489"/>
                  <a:pt x="297788" y="512454"/>
                </a:cubicBezTo>
                <a:cubicBezTo>
                  <a:pt x="297100" y="513411"/>
                  <a:pt x="296750" y="514575"/>
                  <a:pt x="296750" y="515944"/>
                </a:cubicBezTo>
                <a:cubicBezTo>
                  <a:pt x="296750" y="518143"/>
                  <a:pt x="297574" y="519821"/>
                  <a:pt x="299252" y="520984"/>
                </a:cubicBezTo>
                <a:cubicBezTo>
                  <a:pt x="300906" y="522147"/>
                  <a:pt x="303018" y="523144"/>
                  <a:pt x="305550" y="523967"/>
                </a:cubicBezTo>
                <a:cubicBezTo>
                  <a:pt x="308090" y="524782"/>
                  <a:pt x="310822" y="525605"/>
                  <a:pt x="313726" y="526428"/>
                </a:cubicBezTo>
                <a:cubicBezTo>
                  <a:pt x="316644" y="527251"/>
                  <a:pt x="319374" y="528414"/>
                  <a:pt x="321914" y="529926"/>
                </a:cubicBezTo>
                <a:cubicBezTo>
                  <a:pt x="324446" y="531429"/>
                  <a:pt x="326542" y="533455"/>
                  <a:pt x="328222" y="535987"/>
                </a:cubicBezTo>
                <a:cubicBezTo>
                  <a:pt x="329874" y="538527"/>
                  <a:pt x="330714" y="541914"/>
                  <a:pt x="330714" y="546163"/>
                </a:cubicBezTo>
                <a:cubicBezTo>
                  <a:pt x="330714" y="550206"/>
                  <a:pt x="329946" y="553735"/>
                  <a:pt x="328418" y="556750"/>
                </a:cubicBezTo>
                <a:cubicBezTo>
                  <a:pt x="326898" y="559765"/>
                  <a:pt x="324826" y="562265"/>
                  <a:pt x="322222" y="564252"/>
                </a:cubicBezTo>
                <a:cubicBezTo>
                  <a:pt x="319620" y="566238"/>
                  <a:pt x="316590" y="567717"/>
                  <a:pt x="313162" y="568675"/>
                </a:cubicBezTo>
                <a:cubicBezTo>
                  <a:pt x="309714" y="569632"/>
                  <a:pt x="306090" y="570115"/>
                  <a:pt x="302266" y="570115"/>
                </a:cubicBezTo>
                <a:cubicBezTo>
                  <a:pt x="297472" y="570115"/>
                  <a:pt x="293032" y="569395"/>
                  <a:pt x="288934" y="567955"/>
                </a:cubicBezTo>
                <a:cubicBezTo>
                  <a:pt x="284834" y="566515"/>
                  <a:pt x="281006" y="564188"/>
                  <a:pt x="277476" y="560968"/>
                </a:cubicBezTo>
                <a:lnTo>
                  <a:pt x="289036" y="548426"/>
                </a:lnTo>
                <a:cubicBezTo>
                  <a:pt x="290698" y="550618"/>
                  <a:pt x="292802" y="552311"/>
                  <a:pt x="295342" y="553514"/>
                </a:cubicBezTo>
                <a:cubicBezTo>
                  <a:pt x="297874" y="554709"/>
                  <a:pt x="300502" y="555310"/>
                  <a:pt x="303208" y="555310"/>
                </a:cubicBezTo>
                <a:cubicBezTo>
                  <a:pt x="304530" y="555310"/>
                  <a:pt x="305874" y="555160"/>
                  <a:pt x="307220" y="554851"/>
                </a:cubicBezTo>
                <a:cubicBezTo>
                  <a:pt x="308574" y="554542"/>
                  <a:pt x="309792" y="554076"/>
                  <a:pt x="310868" y="553458"/>
                </a:cubicBezTo>
                <a:cubicBezTo>
                  <a:pt x="311944" y="552841"/>
                  <a:pt x="312814" y="552058"/>
                  <a:pt x="313470" y="551100"/>
                </a:cubicBezTo>
                <a:cubicBezTo>
                  <a:pt x="314120" y="550135"/>
                  <a:pt x="314452" y="549011"/>
                  <a:pt x="314452" y="547706"/>
                </a:cubicBezTo>
                <a:cubicBezTo>
                  <a:pt x="314452" y="545514"/>
                  <a:pt x="313606" y="543781"/>
                  <a:pt x="311912" y="542515"/>
                </a:cubicBezTo>
                <a:cubicBezTo>
                  <a:pt x="310194" y="541249"/>
                  <a:pt x="308066" y="540165"/>
                  <a:pt x="305494" y="539279"/>
                </a:cubicBezTo>
                <a:cubicBezTo>
                  <a:pt x="302922" y="538392"/>
                  <a:pt x="300154" y="537498"/>
                  <a:pt x="297162" y="536604"/>
                </a:cubicBezTo>
                <a:cubicBezTo>
                  <a:pt x="294172" y="535718"/>
                  <a:pt x="291402" y="534515"/>
                  <a:pt x="288830" y="533004"/>
                </a:cubicBezTo>
                <a:cubicBezTo>
                  <a:pt x="286258" y="531500"/>
                  <a:pt x="284122" y="529514"/>
                  <a:pt x="282422" y="527045"/>
                </a:cubicBezTo>
                <a:cubicBezTo>
                  <a:pt x="280720" y="524584"/>
                  <a:pt x="279866" y="521324"/>
                  <a:pt x="279866" y="517281"/>
                </a:cubicBezTo>
                <a:cubicBezTo>
                  <a:pt x="279866" y="513380"/>
                  <a:pt x="280642" y="509954"/>
                  <a:pt x="282208" y="507002"/>
                </a:cubicBezTo>
                <a:cubicBezTo>
                  <a:pt x="283774" y="504058"/>
                  <a:pt x="285862" y="501590"/>
                  <a:pt x="288466" y="499604"/>
                </a:cubicBezTo>
                <a:cubicBezTo>
                  <a:pt x="291062" y="497617"/>
                  <a:pt x="294070" y="496130"/>
                  <a:pt x="297472" y="495133"/>
                </a:cubicBezTo>
                <a:cubicBezTo>
                  <a:pt x="300882" y="494144"/>
                  <a:pt x="304386" y="493645"/>
                  <a:pt x="308004" y="493645"/>
                </a:cubicBezTo>
                <a:close/>
                <a:moveTo>
                  <a:pt x="211470" y="475207"/>
                </a:moveTo>
                <a:lnTo>
                  <a:pt x="193438" y="490007"/>
                </a:lnTo>
                <a:lnTo>
                  <a:pt x="179678" y="490008"/>
                </a:lnTo>
                <a:lnTo>
                  <a:pt x="190204" y="475209"/>
                </a:lnTo>
                <a:close/>
                <a:moveTo>
                  <a:pt x="183374" y="177169"/>
                </a:moveTo>
                <a:cubicBezTo>
                  <a:pt x="134874" y="176046"/>
                  <a:pt x="91038" y="189252"/>
                  <a:pt x="79834" y="217192"/>
                </a:cubicBezTo>
                <a:cubicBezTo>
                  <a:pt x="66446" y="250292"/>
                  <a:pt x="104300" y="268943"/>
                  <a:pt x="137106" y="284270"/>
                </a:cubicBezTo>
                <a:cubicBezTo>
                  <a:pt x="163218" y="296456"/>
                  <a:pt x="183768" y="308024"/>
                  <a:pt x="176560" y="323241"/>
                </a:cubicBezTo>
                <a:cubicBezTo>
                  <a:pt x="170902" y="335007"/>
                  <a:pt x="152482" y="340570"/>
                  <a:pt x="125656" y="339968"/>
                </a:cubicBezTo>
                <a:cubicBezTo>
                  <a:pt x="102456" y="339446"/>
                  <a:pt x="73478" y="332839"/>
                  <a:pt x="50658" y="321516"/>
                </a:cubicBezTo>
                <a:lnTo>
                  <a:pt x="37088" y="350508"/>
                </a:lnTo>
                <a:cubicBezTo>
                  <a:pt x="53878" y="358168"/>
                  <a:pt x="88474" y="368621"/>
                  <a:pt x="118014" y="369333"/>
                </a:cubicBezTo>
                <a:cubicBezTo>
                  <a:pt x="173466" y="370528"/>
                  <a:pt x="209390" y="356823"/>
                  <a:pt x="223752" y="326967"/>
                </a:cubicBezTo>
                <a:cubicBezTo>
                  <a:pt x="240774" y="291755"/>
                  <a:pt x="198574" y="272464"/>
                  <a:pt x="164658" y="256329"/>
                </a:cubicBezTo>
                <a:cubicBezTo>
                  <a:pt x="138118" y="243677"/>
                  <a:pt x="120054" y="237062"/>
                  <a:pt x="124414" y="224346"/>
                </a:cubicBezTo>
                <a:cubicBezTo>
                  <a:pt x="129542" y="209295"/>
                  <a:pt x="156254" y="203606"/>
                  <a:pt x="180446" y="204136"/>
                </a:cubicBezTo>
                <a:cubicBezTo>
                  <a:pt x="192678" y="204437"/>
                  <a:pt x="201350" y="205980"/>
                  <a:pt x="211282" y="208227"/>
                </a:cubicBezTo>
                <a:lnTo>
                  <a:pt x="220050" y="180991"/>
                </a:lnTo>
                <a:cubicBezTo>
                  <a:pt x="207444" y="178696"/>
                  <a:pt x="198446" y="177533"/>
                  <a:pt x="183374" y="177169"/>
                </a:cubicBezTo>
                <a:close/>
                <a:moveTo>
                  <a:pt x="547008" y="176671"/>
                </a:moveTo>
                <a:cubicBezTo>
                  <a:pt x="500282" y="176671"/>
                  <a:pt x="459682" y="192536"/>
                  <a:pt x="433378" y="220468"/>
                </a:cubicBezTo>
                <a:cubicBezTo>
                  <a:pt x="432580" y="221331"/>
                  <a:pt x="431710" y="221299"/>
                  <a:pt x="431194" y="221299"/>
                </a:cubicBezTo>
                <a:cubicBezTo>
                  <a:pt x="430372" y="221299"/>
                  <a:pt x="429858" y="221149"/>
                  <a:pt x="430064" y="220468"/>
                </a:cubicBezTo>
                <a:lnTo>
                  <a:pt x="443262" y="179686"/>
                </a:lnTo>
                <a:lnTo>
                  <a:pt x="404670" y="179686"/>
                </a:lnTo>
                <a:lnTo>
                  <a:pt x="362488" y="310200"/>
                </a:lnTo>
                <a:cubicBezTo>
                  <a:pt x="349076" y="271712"/>
                  <a:pt x="321452" y="221006"/>
                  <a:pt x="287680" y="179686"/>
                </a:cubicBezTo>
                <a:lnTo>
                  <a:pt x="246312" y="179686"/>
                </a:lnTo>
                <a:lnTo>
                  <a:pt x="215358" y="274719"/>
                </a:lnTo>
                <a:cubicBezTo>
                  <a:pt x="230914" y="286026"/>
                  <a:pt x="235826" y="294327"/>
                  <a:pt x="239894" y="306054"/>
                </a:cubicBezTo>
                <a:cubicBezTo>
                  <a:pt x="240162" y="306718"/>
                  <a:pt x="240638" y="306916"/>
                  <a:pt x="241374" y="306916"/>
                </a:cubicBezTo>
                <a:cubicBezTo>
                  <a:pt x="242142" y="306916"/>
                  <a:pt x="242474" y="306687"/>
                  <a:pt x="242688" y="306054"/>
                </a:cubicBezTo>
                <a:cubicBezTo>
                  <a:pt x="243004" y="305112"/>
                  <a:pt x="269710" y="223475"/>
                  <a:pt x="269710" y="223475"/>
                </a:cubicBezTo>
                <a:cubicBezTo>
                  <a:pt x="296954" y="261892"/>
                  <a:pt x="323968" y="312447"/>
                  <a:pt x="338434" y="365899"/>
                </a:cubicBezTo>
                <a:lnTo>
                  <a:pt x="382870" y="365899"/>
                </a:lnTo>
                <a:lnTo>
                  <a:pt x="404806" y="298204"/>
                </a:lnTo>
                <a:cubicBezTo>
                  <a:pt x="405034" y="297540"/>
                  <a:pt x="405542" y="297381"/>
                  <a:pt x="406246" y="297381"/>
                </a:cubicBezTo>
                <a:cubicBezTo>
                  <a:pt x="406966" y="297381"/>
                  <a:pt x="407528" y="297603"/>
                  <a:pt x="407582" y="298204"/>
                </a:cubicBezTo>
                <a:cubicBezTo>
                  <a:pt x="414302" y="340680"/>
                  <a:pt x="457118" y="369254"/>
                  <a:pt x="517802" y="369254"/>
                </a:cubicBezTo>
                <a:cubicBezTo>
                  <a:pt x="557112" y="369254"/>
                  <a:pt x="592538" y="359094"/>
                  <a:pt x="601362" y="354425"/>
                </a:cubicBezTo>
                <a:lnTo>
                  <a:pt x="624332" y="282972"/>
                </a:lnTo>
                <a:lnTo>
                  <a:pt x="712702" y="282972"/>
                </a:lnTo>
                <a:lnTo>
                  <a:pt x="721652" y="255269"/>
                </a:lnTo>
                <a:lnTo>
                  <a:pt x="633322" y="255269"/>
                </a:lnTo>
                <a:lnTo>
                  <a:pt x="648554" y="208378"/>
                </a:lnTo>
                <a:lnTo>
                  <a:pt x="753874" y="208378"/>
                </a:lnTo>
                <a:lnTo>
                  <a:pt x="763006" y="179654"/>
                </a:lnTo>
                <a:lnTo>
                  <a:pt x="615130" y="179654"/>
                </a:lnTo>
                <a:lnTo>
                  <a:pt x="564962" y="334437"/>
                </a:lnTo>
                <a:cubicBezTo>
                  <a:pt x="554302" y="337096"/>
                  <a:pt x="541136" y="338362"/>
                  <a:pt x="527400" y="338362"/>
                </a:cubicBezTo>
                <a:cubicBezTo>
                  <a:pt x="497742" y="338362"/>
                  <a:pt x="474020" y="331446"/>
                  <a:pt x="460568" y="315984"/>
                </a:cubicBezTo>
                <a:cubicBezTo>
                  <a:pt x="450494" y="304337"/>
                  <a:pt x="446490" y="289350"/>
                  <a:pt x="448952" y="272590"/>
                </a:cubicBezTo>
                <a:cubicBezTo>
                  <a:pt x="454910" y="232717"/>
                  <a:pt x="494300" y="207555"/>
                  <a:pt x="546992" y="207555"/>
                </a:cubicBezTo>
                <a:cubicBezTo>
                  <a:pt x="558054" y="207555"/>
                  <a:pt x="569472" y="208203"/>
                  <a:pt x="579704" y="209501"/>
                </a:cubicBezTo>
                <a:lnTo>
                  <a:pt x="590126" y="179409"/>
                </a:lnTo>
                <a:cubicBezTo>
                  <a:pt x="577434" y="177517"/>
                  <a:pt x="562058" y="176671"/>
                  <a:pt x="547008" y="176671"/>
                </a:cubicBezTo>
                <a:close/>
                <a:moveTo>
                  <a:pt x="71184" y="0"/>
                </a:moveTo>
                <a:cubicBezTo>
                  <a:pt x="231062" y="0"/>
                  <a:pt x="583138" y="21634"/>
                  <a:pt x="818632" y="170427"/>
                </a:cubicBezTo>
                <a:cubicBezTo>
                  <a:pt x="826030" y="175072"/>
                  <a:pt x="827764" y="179385"/>
                  <a:pt x="825050" y="187970"/>
                </a:cubicBezTo>
                <a:cubicBezTo>
                  <a:pt x="823776" y="192038"/>
                  <a:pt x="750518" y="418195"/>
                  <a:pt x="750518" y="418195"/>
                </a:cubicBezTo>
                <a:cubicBezTo>
                  <a:pt x="747464" y="426669"/>
                  <a:pt x="742258" y="427239"/>
                  <a:pt x="735778" y="427239"/>
                </a:cubicBezTo>
                <a:lnTo>
                  <a:pt x="12810" y="427239"/>
                </a:lnTo>
                <a:cubicBezTo>
                  <a:pt x="5042" y="427239"/>
                  <a:pt x="0" y="420956"/>
                  <a:pt x="0" y="414009"/>
                </a:cubicBezTo>
                <a:lnTo>
                  <a:pt x="0" y="14521"/>
                </a:lnTo>
                <a:cubicBezTo>
                  <a:pt x="0" y="5595"/>
                  <a:pt x="5958" y="1409"/>
                  <a:pt x="15154" y="1005"/>
                </a:cubicBezTo>
                <a:cubicBezTo>
                  <a:pt x="29278" y="420"/>
                  <a:pt x="48222" y="0"/>
                  <a:pt x="71184"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Tree>
    <p:extLst>
      <p:ext uri="{BB962C8B-B14F-4D97-AF65-F5344CB8AC3E}">
        <p14:creationId xmlns:p14="http://schemas.microsoft.com/office/powerpoint/2010/main" val="241865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ages titre court A">
    <p:spTree>
      <p:nvGrpSpPr>
        <p:cNvPr id="1" name=""/>
        <p:cNvGrpSpPr/>
        <p:nvPr/>
      </p:nvGrpSpPr>
      <p:grpSpPr>
        <a:xfrm>
          <a:off x="0" y="0"/>
          <a:ext cx="0" cy="0"/>
          <a:chOff x="0" y="0"/>
          <a:chExt cx="0" cy="0"/>
        </a:xfrm>
      </p:grpSpPr>
      <p:sp>
        <p:nvSpPr>
          <p:cNvPr id="42" name="Espace réservé pour une image  41">
            <a:extLst>
              <a:ext uri="{FF2B5EF4-FFF2-40B4-BE49-F238E27FC236}">
                <a16:creationId xmlns:a16="http://schemas.microsoft.com/office/drawing/2014/main" id="{74312161-E905-D917-28FF-3C8BA839ADF9}"/>
              </a:ext>
            </a:extLst>
          </p:cNvPr>
          <p:cNvSpPr>
            <a:spLocks noGrp="1"/>
          </p:cNvSpPr>
          <p:nvPr>
            <p:ph type="pic" sz="quarter" idx="18"/>
          </p:nvPr>
        </p:nvSpPr>
        <p:spPr>
          <a:xfrm>
            <a:off x="1071" y="0"/>
            <a:ext cx="8586504" cy="5143500"/>
          </a:xfrm>
          <a:custGeom>
            <a:avLst/>
            <a:gdLst>
              <a:gd name="connsiteX0" fmla="*/ 18796015 w 22885419"/>
              <a:gd name="connsiteY0" fmla="*/ 0 h 13716011"/>
              <a:gd name="connsiteX1" fmla="*/ 22885419 w 22885419"/>
              <a:gd name="connsiteY1" fmla="*/ 0 h 13716011"/>
              <a:gd name="connsiteX2" fmla="*/ 20243817 w 22885419"/>
              <a:gd name="connsiteY2" fmla="*/ 13716011 h 13716011"/>
              <a:gd name="connsiteX3" fmla="*/ 0 w 22885419"/>
              <a:gd name="connsiteY3" fmla="*/ 13716011 h 13716011"/>
              <a:gd name="connsiteX4" fmla="*/ 0 w 22885419"/>
              <a:gd name="connsiteY4" fmla="*/ 8737607 h 13716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5419" h="13716011">
                <a:moveTo>
                  <a:pt x="18796015" y="0"/>
                </a:moveTo>
                <a:lnTo>
                  <a:pt x="22885419" y="0"/>
                </a:lnTo>
                <a:lnTo>
                  <a:pt x="20243817" y="13716011"/>
                </a:lnTo>
                <a:lnTo>
                  <a:pt x="0" y="13716011"/>
                </a:lnTo>
                <a:lnTo>
                  <a:pt x="0" y="8737607"/>
                </a:lnTo>
                <a:close/>
              </a:path>
            </a:pathLst>
          </a:custGeom>
        </p:spPr>
        <p:txBody>
          <a:bodyPr vert="horz" wrap="square" lIns="0" tIns="0" rIns="0" bIns="0" rtlCol="0">
            <a:noAutofit/>
          </a:bodyPr>
          <a:lstStyle>
            <a:lvl1pPr>
              <a:defRPr lang="fr-FR" sz="100">
                <a:noFill/>
              </a:defRPr>
            </a:lvl1pPr>
          </a:lstStyle>
          <a:p>
            <a:pPr lvl="0"/>
            <a:r>
              <a:rPr lang="fr-FR"/>
              <a:t>Cliquez sur l'icône pour ajouter une image</a:t>
            </a:r>
          </a:p>
        </p:txBody>
      </p:sp>
      <p:sp>
        <p:nvSpPr>
          <p:cNvPr id="13" name="Espace réservé de la date 12">
            <a:extLst>
              <a:ext uri="{FF2B5EF4-FFF2-40B4-BE49-F238E27FC236}">
                <a16:creationId xmlns:a16="http://schemas.microsoft.com/office/drawing/2014/main" id="{BF41BBAD-4D08-264D-7E8A-FC3CDA636418}"/>
              </a:ext>
            </a:extLst>
          </p:cNvPr>
          <p:cNvSpPr>
            <a:spLocks noGrp="1"/>
          </p:cNvSpPr>
          <p:nvPr>
            <p:ph type="dt" sz="half" idx="14"/>
          </p:nvPr>
        </p:nvSpPr>
        <p:spPr>
          <a:xfrm>
            <a:off x="7949878" y="4803705"/>
            <a:ext cx="715343" cy="103875"/>
          </a:xfrm>
        </p:spPr>
        <p:txBody>
          <a:bodyPr/>
          <a:lstStyle>
            <a:lvl1pPr algn="r">
              <a:defRPr sz="675"/>
            </a:lvl1pPr>
          </a:lstStyle>
          <a:p>
            <a:fld id="{92856B7B-C5B9-D747-8F09-0405A6CCF8E8}" type="datetime4">
              <a:rPr lang="fr-FR" smtClean="0"/>
              <a:t>6 juin 2024</a:t>
            </a:fld>
            <a:endParaRPr lang="fr-FR"/>
          </a:p>
        </p:txBody>
      </p:sp>
      <p:sp>
        <p:nvSpPr>
          <p:cNvPr id="31" name="Espace réservé du graphique SmartArt 30">
            <a:extLst>
              <a:ext uri="{FF2B5EF4-FFF2-40B4-BE49-F238E27FC236}">
                <a16:creationId xmlns:a16="http://schemas.microsoft.com/office/drawing/2014/main" id="{7EA5AFC6-F667-3226-B281-9655BC1F8BA0}"/>
              </a:ext>
            </a:extLst>
          </p:cNvPr>
          <p:cNvSpPr>
            <a:spLocks noGrp="1"/>
          </p:cNvSpPr>
          <p:nvPr>
            <p:ph type="dgm" sz="quarter" idx="15"/>
          </p:nvPr>
        </p:nvSpPr>
        <p:spPr>
          <a:xfrm>
            <a:off x="478805" y="4628662"/>
            <a:ext cx="496014" cy="342023"/>
          </a:xfrm>
          <a:custGeom>
            <a:avLst/>
            <a:gdLst>
              <a:gd name="connsiteX0" fmla="*/ 871189 w 1322014"/>
              <a:gd name="connsiteY0" fmla="*/ 826538 h 912061"/>
              <a:gd name="connsiteX1" fmla="*/ 856857 w 1322014"/>
              <a:gd name="connsiteY1" fmla="*/ 862735 h 912061"/>
              <a:gd name="connsiteX2" fmla="*/ 885710 w 1322014"/>
              <a:gd name="connsiteY2" fmla="*/ 862735 h 912061"/>
              <a:gd name="connsiteX3" fmla="*/ 96958 w 1322014"/>
              <a:gd name="connsiteY3" fmla="*/ 814384 h 912061"/>
              <a:gd name="connsiteX4" fmla="*/ 96958 w 1322014"/>
              <a:gd name="connsiteY4" fmla="*/ 840857 h 912061"/>
              <a:gd name="connsiteX5" fmla="*/ 112290 w 1322014"/>
              <a:gd name="connsiteY5" fmla="*/ 840857 h 912061"/>
              <a:gd name="connsiteX6" fmla="*/ 119709 w 1322014"/>
              <a:gd name="connsiteY6" fmla="*/ 840617 h 912061"/>
              <a:gd name="connsiteX7" fmla="*/ 126786 w 1322014"/>
              <a:gd name="connsiteY7" fmla="*/ 839135 h 912061"/>
              <a:gd name="connsiteX8" fmla="*/ 132041 w 1322014"/>
              <a:gd name="connsiteY8" fmla="*/ 835261 h 912061"/>
              <a:gd name="connsiteX9" fmla="*/ 134130 w 1322014"/>
              <a:gd name="connsiteY9" fmla="*/ 827867 h 912061"/>
              <a:gd name="connsiteX10" fmla="*/ 132294 w 1322014"/>
              <a:gd name="connsiteY10" fmla="*/ 820790 h 912061"/>
              <a:gd name="connsiteX11" fmla="*/ 127635 w 1322014"/>
              <a:gd name="connsiteY11" fmla="*/ 816764 h 912061"/>
              <a:gd name="connsiteX12" fmla="*/ 121127 w 1322014"/>
              <a:gd name="connsiteY12" fmla="*/ 814878 h 912061"/>
              <a:gd name="connsiteX13" fmla="*/ 113961 w 1322014"/>
              <a:gd name="connsiteY13" fmla="*/ 814384 h 912061"/>
              <a:gd name="connsiteX14" fmla="*/ 1030307 w 1322014"/>
              <a:gd name="connsiteY14" fmla="*/ 792672 h 912061"/>
              <a:gd name="connsiteX15" fmla="*/ 1056312 w 1322014"/>
              <a:gd name="connsiteY15" fmla="*/ 792672 h 912061"/>
              <a:gd name="connsiteX16" fmla="*/ 1056312 w 1322014"/>
              <a:gd name="connsiteY16" fmla="*/ 863216 h 912061"/>
              <a:gd name="connsiteX17" fmla="*/ 1058047 w 1322014"/>
              <a:gd name="connsiteY17" fmla="*/ 873244 h 912061"/>
              <a:gd name="connsiteX18" fmla="*/ 1062984 w 1322014"/>
              <a:gd name="connsiteY18" fmla="*/ 881220 h 912061"/>
              <a:gd name="connsiteX19" fmla="*/ 1070568 w 1322014"/>
              <a:gd name="connsiteY19" fmla="*/ 886487 h 912061"/>
              <a:gd name="connsiteX20" fmla="*/ 1080152 w 1322014"/>
              <a:gd name="connsiteY20" fmla="*/ 888373 h 912061"/>
              <a:gd name="connsiteX21" fmla="*/ 1089647 w 1322014"/>
              <a:gd name="connsiteY21" fmla="*/ 886487 h 912061"/>
              <a:gd name="connsiteX22" fmla="*/ 1097155 w 1322014"/>
              <a:gd name="connsiteY22" fmla="*/ 881220 h 912061"/>
              <a:gd name="connsiteX23" fmla="*/ 1102055 w 1322014"/>
              <a:gd name="connsiteY23" fmla="*/ 873244 h 912061"/>
              <a:gd name="connsiteX24" fmla="*/ 1103814 w 1322014"/>
              <a:gd name="connsiteY24" fmla="*/ 863216 h 912061"/>
              <a:gd name="connsiteX25" fmla="*/ 1103814 w 1322014"/>
              <a:gd name="connsiteY25" fmla="*/ 792672 h 912061"/>
              <a:gd name="connsiteX26" fmla="*/ 1129819 w 1322014"/>
              <a:gd name="connsiteY26" fmla="*/ 792672 h 912061"/>
              <a:gd name="connsiteX27" fmla="*/ 1129819 w 1322014"/>
              <a:gd name="connsiteY27" fmla="*/ 864204 h 912061"/>
              <a:gd name="connsiteX28" fmla="*/ 1126667 w 1322014"/>
              <a:gd name="connsiteY28" fmla="*/ 883283 h 912061"/>
              <a:gd name="connsiteX29" fmla="*/ 1117235 w 1322014"/>
              <a:gd name="connsiteY29" fmla="*/ 898413 h 912061"/>
              <a:gd name="connsiteX30" fmla="*/ 1101662 w 1322014"/>
              <a:gd name="connsiteY30" fmla="*/ 908440 h 912061"/>
              <a:gd name="connsiteX31" fmla="*/ 1080152 w 1322014"/>
              <a:gd name="connsiteY31" fmla="*/ 912061 h 912061"/>
              <a:gd name="connsiteX32" fmla="*/ 1058477 w 1322014"/>
              <a:gd name="connsiteY32" fmla="*/ 908440 h 912061"/>
              <a:gd name="connsiteX33" fmla="*/ 1042905 w 1322014"/>
              <a:gd name="connsiteY33" fmla="*/ 898413 h 912061"/>
              <a:gd name="connsiteX34" fmla="*/ 1033472 w 1322014"/>
              <a:gd name="connsiteY34" fmla="*/ 883283 h 912061"/>
              <a:gd name="connsiteX35" fmla="*/ 1030307 w 1322014"/>
              <a:gd name="connsiteY35" fmla="*/ 864204 h 912061"/>
              <a:gd name="connsiteX36" fmla="*/ 861199 w 1322014"/>
              <a:gd name="connsiteY36" fmla="*/ 792671 h 912061"/>
              <a:gd name="connsiteX37" fmla="*/ 882710 w 1322014"/>
              <a:gd name="connsiteY37" fmla="*/ 792671 h 912061"/>
              <a:gd name="connsiteX38" fmla="*/ 934048 w 1322014"/>
              <a:gd name="connsiteY38" fmla="*/ 909098 h 912061"/>
              <a:gd name="connsiteX39" fmla="*/ 904714 w 1322014"/>
              <a:gd name="connsiteY39" fmla="*/ 909098 h 912061"/>
              <a:gd name="connsiteX40" fmla="*/ 894547 w 1322014"/>
              <a:gd name="connsiteY40" fmla="*/ 884435 h 912061"/>
              <a:gd name="connsiteX41" fmla="*/ 848691 w 1322014"/>
              <a:gd name="connsiteY41" fmla="*/ 884435 h 912061"/>
              <a:gd name="connsiteX42" fmla="*/ 838854 w 1322014"/>
              <a:gd name="connsiteY42" fmla="*/ 909098 h 912061"/>
              <a:gd name="connsiteX43" fmla="*/ 810190 w 1322014"/>
              <a:gd name="connsiteY43" fmla="*/ 909098 h 912061"/>
              <a:gd name="connsiteX44" fmla="*/ 633918 w 1322014"/>
              <a:gd name="connsiteY44" fmla="*/ 792671 h 912061"/>
              <a:gd name="connsiteX45" fmla="*/ 714110 w 1322014"/>
              <a:gd name="connsiteY45" fmla="*/ 792671 h 912061"/>
              <a:gd name="connsiteX46" fmla="*/ 714110 w 1322014"/>
              <a:gd name="connsiteY46" fmla="*/ 816346 h 912061"/>
              <a:gd name="connsiteX47" fmla="*/ 659923 w 1322014"/>
              <a:gd name="connsiteY47" fmla="*/ 816346 h 912061"/>
              <a:gd name="connsiteX48" fmla="*/ 659923 w 1322014"/>
              <a:gd name="connsiteY48" fmla="*/ 838059 h 912061"/>
              <a:gd name="connsiteX49" fmla="*/ 711109 w 1322014"/>
              <a:gd name="connsiteY49" fmla="*/ 838059 h 912061"/>
              <a:gd name="connsiteX50" fmla="*/ 711109 w 1322014"/>
              <a:gd name="connsiteY50" fmla="*/ 861735 h 912061"/>
              <a:gd name="connsiteX51" fmla="*/ 659923 w 1322014"/>
              <a:gd name="connsiteY51" fmla="*/ 861735 h 912061"/>
              <a:gd name="connsiteX52" fmla="*/ 659923 w 1322014"/>
              <a:gd name="connsiteY52" fmla="*/ 885410 h 912061"/>
              <a:gd name="connsiteX53" fmla="*/ 717110 w 1322014"/>
              <a:gd name="connsiteY53" fmla="*/ 885410 h 912061"/>
              <a:gd name="connsiteX54" fmla="*/ 717110 w 1322014"/>
              <a:gd name="connsiteY54" fmla="*/ 909098 h 912061"/>
              <a:gd name="connsiteX55" fmla="*/ 633918 w 1322014"/>
              <a:gd name="connsiteY55" fmla="*/ 909098 h 912061"/>
              <a:gd name="connsiteX56" fmla="*/ 264378 w 1322014"/>
              <a:gd name="connsiteY56" fmla="*/ 792671 h 912061"/>
              <a:gd name="connsiteX57" fmla="*/ 344570 w 1322014"/>
              <a:gd name="connsiteY57" fmla="*/ 792671 h 912061"/>
              <a:gd name="connsiteX58" fmla="*/ 344570 w 1322014"/>
              <a:gd name="connsiteY58" fmla="*/ 816346 h 912061"/>
              <a:gd name="connsiteX59" fmla="*/ 290395 w 1322014"/>
              <a:gd name="connsiteY59" fmla="*/ 816346 h 912061"/>
              <a:gd name="connsiteX60" fmla="*/ 290395 w 1322014"/>
              <a:gd name="connsiteY60" fmla="*/ 838059 h 912061"/>
              <a:gd name="connsiteX61" fmla="*/ 341569 w 1322014"/>
              <a:gd name="connsiteY61" fmla="*/ 838059 h 912061"/>
              <a:gd name="connsiteX62" fmla="*/ 341569 w 1322014"/>
              <a:gd name="connsiteY62" fmla="*/ 861735 h 912061"/>
              <a:gd name="connsiteX63" fmla="*/ 290395 w 1322014"/>
              <a:gd name="connsiteY63" fmla="*/ 861735 h 912061"/>
              <a:gd name="connsiteX64" fmla="*/ 290395 w 1322014"/>
              <a:gd name="connsiteY64" fmla="*/ 885410 h 912061"/>
              <a:gd name="connsiteX65" fmla="*/ 347570 w 1322014"/>
              <a:gd name="connsiteY65" fmla="*/ 885410 h 912061"/>
              <a:gd name="connsiteX66" fmla="*/ 347570 w 1322014"/>
              <a:gd name="connsiteY66" fmla="*/ 909098 h 912061"/>
              <a:gd name="connsiteX67" fmla="*/ 264378 w 1322014"/>
              <a:gd name="connsiteY67" fmla="*/ 909098 h 912061"/>
              <a:gd name="connsiteX68" fmla="*/ 70941 w 1322014"/>
              <a:gd name="connsiteY68" fmla="*/ 792671 h 912061"/>
              <a:gd name="connsiteX69" fmla="*/ 116620 w 1322014"/>
              <a:gd name="connsiteY69" fmla="*/ 792671 h 912061"/>
              <a:gd name="connsiteX70" fmla="*/ 133712 w 1322014"/>
              <a:gd name="connsiteY70" fmla="*/ 794406 h 912061"/>
              <a:gd name="connsiteX71" fmla="*/ 147892 w 1322014"/>
              <a:gd name="connsiteY71" fmla="*/ 800154 h 912061"/>
              <a:gd name="connsiteX72" fmla="*/ 157552 w 1322014"/>
              <a:gd name="connsiteY72" fmla="*/ 811016 h 912061"/>
              <a:gd name="connsiteX73" fmla="*/ 161134 w 1322014"/>
              <a:gd name="connsiteY73" fmla="*/ 828032 h 912061"/>
              <a:gd name="connsiteX74" fmla="*/ 154640 w 1322014"/>
              <a:gd name="connsiteY74" fmla="*/ 848998 h 912061"/>
              <a:gd name="connsiteX75" fmla="*/ 135636 w 1322014"/>
              <a:gd name="connsiteY75" fmla="*/ 859937 h 912061"/>
              <a:gd name="connsiteX76" fmla="*/ 165642 w 1322014"/>
              <a:gd name="connsiteY76" fmla="*/ 909098 h 912061"/>
              <a:gd name="connsiteX77" fmla="*/ 134459 w 1322014"/>
              <a:gd name="connsiteY77" fmla="*/ 909098 h 912061"/>
              <a:gd name="connsiteX78" fmla="*/ 109783 w 1322014"/>
              <a:gd name="connsiteY78" fmla="*/ 862570 h 912061"/>
              <a:gd name="connsiteX79" fmla="*/ 96958 w 1322014"/>
              <a:gd name="connsiteY79" fmla="*/ 862570 h 912061"/>
              <a:gd name="connsiteX80" fmla="*/ 96958 w 1322014"/>
              <a:gd name="connsiteY80" fmla="*/ 909098 h 912061"/>
              <a:gd name="connsiteX81" fmla="*/ 70941 w 1322014"/>
              <a:gd name="connsiteY81" fmla="*/ 909098 h 912061"/>
              <a:gd name="connsiteX82" fmla="*/ 492832 w 1322014"/>
              <a:gd name="connsiteY82" fmla="*/ 789708 h 912061"/>
              <a:gd name="connsiteX83" fmla="*/ 512165 w 1322014"/>
              <a:gd name="connsiteY83" fmla="*/ 792493 h 912061"/>
              <a:gd name="connsiteX84" fmla="*/ 529003 w 1322014"/>
              <a:gd name="connsiteY84" fmla="*/ 801875 h 912061"/>
              <a:gd name="connsiteX85" fmla="*/ 511165 w 1322014"/>
              <a:gd name="connsiteY85" fmla="*/ 821119 h 912061"/>
              <a:gd name="connsiteX86" fmla="*/ 502581 w 1322014"/>
              <a:gd name="connsiteY86" fmla="*/ 815282 h 912061"/>
              <a:gd name="connsiteX87" fmla="*/ 492326 w 1322014"/>
              <a:gd name="connsiteY87" fmla="*/ 813383 h 912061"/>
              <a:gd name="connsiteX88" fmla="*/ 486502 w 1322014"/>
              <a:gd name="connsiteY88" fmla="*/ 814042 h 912061"/>
              <a:gd name="connsiteX89" fmla="*/ 480830 w 1322014"/>
              <a:gd name="connsiteY89" fmla="*/ 816093 h 912061"/>
              <a:gd name="connsiteX90" fmla="*/ 476487 w 1322014"/>
              <a:gd name="connsiteY90" fmla="*/ 819802 h 912061"/>
              <a:gd name="connsiteX91" fmla="*/ 474829 w 1322014"/>
              <a:gd name="connsiteY91" fmla="*/ 825386 h 912061"/>
              <a:gd name="connsiteX92" fmla="*/ 478830 w 1322014"/>
              <a:gd name="connsiteY92" fmla="*/ 833450 h 912061"/>
              <a:gd name="connsiteX93" fmla="*/ 488907 w 1322014"/>
              <a:gd name="connsiteY93" fmla="*/ 838223 h 912061"/>
              <a:gd name="connsiteX94" fmla="*/ 501986 w 1322014"/>
              <a:gd name="connsiteY94" fmla="*/ 842161 h 912061"/>
              <a:gd name="connsiteX95" fmla="*/ 515089 w 1322014"/>
              <a:gd name="connsiteY95" fmla="*/ 847757 h 912061"/>
              <a:gd name="connsiteX96" fmla="*/ 525180 w 1322014"/>
              <a:gd name="connsiteY96" fmla="*/ 857455 h 912061"/>
              <a:gd name="connsiteX97" fmla="*/ 529168 w 1322014"/>
              <a:gd name="connsiteY97" fmla="*/ 873736 h 912061"/>
              <a:gd name="connsiteX98" fmla="*/ 525496 w 1322014"/>
              <a:gd name="connsiteY98" fmla="*/ 890676 h 912061"/>
              <a:gd name="connsiteX99" fmla="*/ 515583 w 1322014"/>
              <a:gd name="connsiteY99" fmla="*/ 902678 h 912061"/>
              <a:gd name="connsiteX100" fmla="*/ 501087 w 1322014"/>
              <a:gd name="connsiteY100" fmla="*/ 909756 h 912061"/>
              <a:gd name="connsiteX101" fmla="*/ 483653 w 1322014"/>
              <a:gd name="connsiteY101" fmla="*/ 912060 h 912061"/>
              <a:gd name="connsiteX102" fmla="*/ 462320 w 1322014"/>
              <a:gd name="connsiteY102" fmla="*/ 908603 h 912061"/>
              <a:gd name="connsiteX103" fmla="*/ 443988 w 1322014"/>
              <a:gd name="connsiteY103" fmla="*/ 897424 h 912061"/>
              <a:gd name="connsiteX104" fmla="*/ 462485 w 1322014"/>
              <a:gd name="connsiteY104" fmla="*/ 877357 h 912061"/>
              <a:gd name="connsiteX105" fmla="*/ 472575 w 1322014"/>
              <a:gd name="connsiteY105" fmla="*/ 885498 h 912061"/>
              <a:gd name="connsiteX106" fmla="*/ 485160 w 1322014"/>
              <a:gd name="connsiteY106" fmla="*/ 888372 h 912061"/>
              <a:gd name="connsiteX107" fmla="*/ 491579 w 1322014"/>
              <a:gd name="connsiteY107" fmla="*/ 887638 h 912061"/>
              <a:gd name="connsiteX108" fmla="*/ 497415 w 1322014"/>
              <a:gd name="connsiteY108" fmla="*/ 885409 h 912061"/>
              <a:gd name="connsiteX109" fmla="*/ 501581 w 1322014"/>
              <a:gd name="connsiteY109" fmla="*/ 881636 h 912061"/>
              <a:gd name="connsiteX110" fmla="*/ 503151 w 1322014"/>
              <a:gd name="connsiteY110" fmla="*/ 876205 h 912061"/>
              <a:gd name="connsiteX111" fmla="*/ 499087 w 1322014"/>
              <a:gd name="connsiteY111" fmla="*/ 867900 h 912061"/>
              <a:gd name="connsiteX112" fmla="*/ 488819 w 1322014"/>
              <a:gd name="connsiteY112" fmla="*/ 862722 h 912061"/>
              <a:gd name="connsiteX113" fmla="*/ 475487 w 1322014"/>
              <a:gd name="connsiteY113" fmla="*/ 858442 h 912061"/>
              <a:gd name="connsiteX114" fmla="*/ 462156 w 1322014"/>
              <a:gd name="connsiteY114" fmla="*/ 852682 h 912061"/>
              <a:gd name="connsiteX115" fmla="*/ 451901 w 1322014"/>
              <a:gd name="connsiteY115" fmla="*/ 843148 h 912061"/>
              <a:gd name="connsiteX116" fmla="*/ 447811 w 1322014"/>
              <a:gd name="connsiteY116" fmla="*/ 827525 h 912061"/>
              <a:gd name="connsiteX117" fmla="*/ 451559 w 1322014"/>
              <a:gd name="connsiteY117" fmla="*/ 811079 h 912061"/>
              <a:gd name="connsiteX118" fmla="*/ 461573 w 1322014"/>
              <a:gd name="connsiteY118" fmla="*/ 799242 h 912061"/>
              <a:gd name="connsiteX119" fmla="*/ 475981 w 1322014"/>
              <a:gd name="connsiteY119" fmla="*/ 792088 h 912061"/>
              <a:gd name="connsiteX120" fmla="*/ 492832 w 1322014"/>
              <a:gd name="connsiteY120" fmla="*/ 789708 h 912061"/>
              <a:gd name="connsiteX121" fmla="*/ 338284 w 1322014"/>
              <a:gd name="connsiteY121" fmla="*/ 760288 h 912061"/>
              <a:gd name="connsiteX122" fmla="*/ 309432 w 1322014"/>
              <a:gd name="connsiteY122" fmla="*/ 783969 h 912061"/>
              <a:gd name="connsiteX123" fmla="*/ 287416 w 1322014"/>
              <a:gd name="connsiteY123" fmla="*/ 783970 h 912061"/>
              <a:gd name="connsiteX124" fmla="*/ 304257 w 1322014"/>
              <a:gd name="connsiteY124" fmla="*/ 760292 h 912061"/>
              <a:gd name="connsiteX125" fmla="*/ 293396 w 1322014"/>
              <a:gd name="connsiteY125" fmla="*/ 283470 h 912061"/>
              <a:gd name="connsiteX126" fmla="*/ 127733 w 1322014"/>
              <a:gd name="connsiteY126" fmla="*/ 347508 h 912061"/>
              <a:gd name="connsiteX127" fmla="*/ 219370 w 1322014"/>
              <a:gd name="connsiteY127" fmla="*/ 454831 h 912061"/>
              <a:gd name="connsiteX128" fmla="*/ 282495 w 1322014"/>
              <a:gd name="connsiteY128" fmla="*/ 517184 h 912061"/>
              <a:gd name="connsiteX129" fmla="*/ 201050 w 1322014"/>
              <a:gd name="connsiteY129" fmla="*/ 543949 h 912061"/>
              <a:gd name="connsiteX130" fmla="*/ 81053 w 1322014"/>
              <a:gd name="connsiteY130" fmla="*/ 514424 h 912061"/>
              <a:gd name="connsiteX131" fmla="*/ 59340 w 1322014"/>
              <a:gd name="connsiteY131" fmla="*/ 560813 h 912061"/>
              <a:gd name="connsiteX132" fmla="*/ 188820 w 1322014"/>
              <a:gd name="connsiteY132" fmla="*/ 590932 h 912061"/>
              <a:gd name="connsiteX133" fmla="*/ 358003 w 1322014"/>
              <a:gd name="connsiteY133" fmla="*/ 523147 h 912061"/>
              <a:gd name="connsiteX134" fmla="*/ 263454 w 1322014"/>
              <a:gd name="connsiteY134" fmla="*/ 410127 h 912061"/>
              <a:gd name="connsiteX135" fmla="*/ 199062 w 1322014"/>
              <a:gd name="connsiteY135" fmla="*/ 358953 h 912061"/>
              <a:gd name="connsiteX136" fmla="*/ 288712 w 1322014"/>
              <a:gd name="connsiteY136" fmla="*/ 326618 h 912061"/>
              <a:gd name="connsiteX137" fmla="*/ 338050 w 1322014"/>
              <a:gd name="connsiteY137" fmla="*/ 333163 h 912061"/>
              <a:gd name="connsiteX138" fmla="*/ 352078 w 1322014"/>
              <a:gd name="connsiteY138" fmla="*/ 289585 h 912061"/>
              <a:gd name="connsiteX139" fmla="*/ 293396 w 1322014"/>
              <a:gd name="connsiteY139" fmla="*/ 283470 h 912061"/>
              <a:gd name="connsiteX140" fmla="*/ 875212 w 1322014"/>
              <a:gd name="connsiteY140" fmla="*/ 282673 h 912061"/>
              <a:gd name="connsiteX141" fmla="*/ 693407 w 1322014"/>
              <a:gd name="connsiteY141" fmla="*/ 352749 h 912061"/>
              <a:gd name="connsiteX142" fmla="*/ 689912 w 1322014"/>
              <a:gd name="connsiteY142" fmla="*/ 354078 h 912061"/>
              <a:gd name="connsiteX143" fmla="*/ 688102 w 1322014"/>
              <a:gd name="connsiteY143" fmla="*/ 352749 h 912061"/>
              <a:gd name="connsiteX144" fmla="*/ 709220 w 1322014"/>
              <a:gd name="connsiteY144" fmla="*/ 287496 h 912061"/>
              <a:gd name="connsiteX145" fmla="*/ 647474 w 1322014"/>
              <a:gd name="connsiteY145" fmla="*/ 287496 h 912061"/>
              <a:gd name="connsiteX146" fmla="*/ 579981 w 1322014"/>
              <a:gd name="connsiteY146" fmla="*/ 496320 h 912061"/>
              <a:gd name="connsiteX147" fmla="*/ 460288 w 1322014"/>
              <a:gd name="connsiteY147" fmla="*/ 287496 h 912061"/>
              <a:gd name="connsiteX148" fmla="*/ 394098 w 1322014"/>
              <a:gd name="connsiteY148" fmla="*/ 287496 h 912061"/>
              <a:gd name="connsiteX149" fmla="*/ 344570 w 1322014"/>
              <a:gd name="connsiteY149" fmla="*/ 439550 h 912061"/>
              <a:gd name="connsiteX150" fmla="*/ 383830 w 1322014"/>
              <a:gd name="connsiteY150" fmla="*/ 489686 h 912061"/>
              <a:gd name="connsiteX151" fmla="*/ 386198 w 1322014"/>
              <a:gd name="connsiteY151" fmla="*/ 491066 h 912061"/>
              <a:gd name="connsiteX152" fmla="*/ 388300 w 1322014"/>
              <a:gd name="connsiteY152" fmla="*/ 489686 h 912061"/>
              <a:gd name="connsiteX153" fmla="*/ 431536 w 1322014"/>
              <a:gd name="connsiteY153" fmla="*/ 357560 h 912061"/>
              <a:gd name="connsiteX154" fmla="*/ 541492 w 1322014"/>
              <a:gd name="connsiteY154" fmla="*/ 585437 h 912061"/>
              <a:gd name="connsiteX155" fmla="*/ 612594 w 1322014"/>
              <a:gd name="connsiteY155" fmla="*/ 585437 h 912061"/>
              <a:gd name="connsiteX156" fmla="*/ 647689 w 1322014"/>
              <a:gd name="connsiteY156" fmla="*/ 477126 h 912061"/>
              <a:gd name="connsiteX157" fmla="*/ 649994 w 1322014"/>
              <a:gd name="connsiteY157" fmla="*/ 475810 h 912061"/>
              <a:gd name="connsiteX158" fmla="*/ 652133 w 1322014"/>
              <a:gd name="connsiteY158" fmla="*/ 477126 h 912061"/>
              <a:gd name="connsiteX159" fmla="*/ 828482 w 1322014"/>
              <a:gd name="connsiteY159" fmla="*/ 590805 h 912061"/>
              <a:gd name="connsiteX160" fmla="*/ 962178 w 1322014"/>
              <a:gd name="connsiteY160" fmla="*/ 567080 h 912061"/>
              <a:gd name="connsiteX161" fmla="*/ 998931 w 1322014"/>
              <a:gd name="connsiteY161" fmla="*/ 452755 h 912061"/>
              <a:gd name="connsiteX162" fmla="*/ 1140325 w 1322014"/>
              <a:gd name="connsiteY162" fmla="*/ 452755 h 912061"/>
              <a:gd name="connsiteX163" fmla="*/ 1154644 w 1322014"/>
              <a:gd name="connsiteY163" fmla="*/ 408430 h 912061"/>
              <a:gd name="connsiteX164" fmla="*/ 1013314 w 1322014"/>
              <a:gd name="connsiteY164" fmla="*/ 408430 h 912061"/>
              <a:gd name="connsiteX165" fmla="*/ 1037685 w 1322014"/>
              <a:gd name="connsiteY165" fmla="*/ 333404 h 912061"/>
              <a:gd name="connsiteX166" fmla="*/ 1206197 w 1322014"/>
              <a:gd name="connsiteY166" fmla="*/ 333404 h 912061"/>
              <a:gd name="connsiteX167" fmla="*/ 1220808 w 1322014"/>
              <a:gd name="connsiteY167" fmla="*/ 287446 h 912061"/>
              <a:gd name="connsiteX168" fmla="*/ 984207 w 1322014"/>
              <a:gd name="connsiteY168" fmla="*/ 287446 h 912061"/>
              <a:gd name="connsiteX169" fmla="*/ 903939 w 1322014"/>
              <a:gd name="connsiteY169" fmla="*/ 535099 h 912061"/>
              <a:gd name="connsiteX170" fmla="*/ 843839 w 1322014"/>
              <a:gd name="connsiteY170" fmla="*/ 541379 h 912061"/>
              <a:gd name="connsiteX171" fmla="*/ 736908 w 1322014"/>
              <a:gd name="connsiteY171" fmla="*/ 505575 h 912061"/>
              <a:gd name="connsiteX172" fmla="*/ 718323 w 1322014"/>
              <a:gd name="connsiteY172" fmla="*/ 436144 h 912061"/>
              <a:gd name="connsiteX173" fmla="*/ 875187 w 1322014"/>
              <a:gd name="connsiteY173" fmla="*/ 332087 h 912061"/>
              <a:gd name="connsiteX174" fmla="*/ 927526 w 1322014"/>
              <a:gd name="connsiteY174" fmla="*/ 335201 h 912061"/>
              <a:gd name="connsiteX175" fmla="*/ 944200 w 1322014"/>
              <a:gd name="connsiteY175" fmla="*/ 287053 h 912061"/>
              <a:gd name="connsiteX176" fmla="*/ 875212 w 1322014"/>
              <a:gd name="connsiteY176" fmla="*/ 282673 h 912061"/>
              <a:gd name="connsiteX177" fmla="*/ 113895 w 1322014"/>
              <a:gd name="connsiteY177" fmla="*/ 0 h 912061"/>
              <a:gd name="connsiteX178" fmla="*/ 1309811 w 1322014"/>
              <a:gd name="connsiteY178" fmla="*/ 272684 h 912061"/>
              <a:gd name="connsiteX179" fmla="*/ 1320079 w 1322014"/>
              <a:gd name="connsiteY179" fmla="*/ 300752 h 912061"/>
              <a:gd name="connsiteX180" fmla="*/ 1200829 w 1322014"/>
              <a:gd name="connsiteY180" fmla="*/ 669111 h 912061"/>
              <a:gd name="connsiteX181" fmla="*/ 1177243 w 1322014"/>
              <a:gd name="connsiteY181" fmla="*/ 683582 h 912061"/>
              <a:gd name="connsiteX182" fmla="*/ 20498 w 1322014"/>
              <a:gd name="connsiteY182" fmla="*/ 683582 h 912061"/>
              <a:gd name="connsiteX183" fmla="*/ 0 w 1322014"/>
              <a:gd name="connsiteY183" fmla="*/ 662414 h 912061"/>
              <a:gd name="connsiteX184" fmla="*/ 0 w 1322014"/>
              <a:gd name="connsiteY184" fmla="*/ 23233 h 912061"/>
              <a:gd name="connsiteX185" fmla="*/ 24245 w 1322014"/>
              <a:gd name="connsiteY185" fmla="*/ 1608 h 912061"/>
              <a:gd name="connsiteX186" fmla="*/ 113895 w 1322014"/>
              <a:gd name="connsiteY186" fmla="*/ 0 h 91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322014" h="912061">
                <a:moveTo>
                  <a:pt x="871189" y="826538"/>
                </a:moveTo>
                <a:lnTo>
                  <a:pt x="856857" y="862735"/>
                </a:lnTo>
                <a:lnTo>
                  <a:pt x="885710" y="862735"/>
                </a:lnTo>
                <a:close/>
                <a:moveTo>
                  <a:pt x="96958" y="814384"/>
                </a:moveTo>
                <a:lnTo>
                  <a:pt x="96958" y="840857"/>
                </a:lnTo>
                <a:lnTo>
                  <a:pt x="112290" y="840857"/>
                </a:lnTo>
                <a:cubicBezTo>
                  <a:pt x="114620" y="840857"/>
                  <a:pt x="117101" y="840781"/>
                  <a:pt x="119709" y="840617"/>
                </a:cubicBezTo>
                <a:cubicBezTo>
                  <a:pt x="122317" y="840452"/>
                  <a:pt x="124672" y="839958"/>
                  <a:pt x="126786" y="839135"/>
                </a:cubicBezTo>
                <a:cubicBezTo>
                  <a:pt x="128901" y="838312"/>
                  <a:pt x="130661" y="837021"/>
                  <a:pt x="132041" y="835261"/>
                </a:cubicBezTo>
                <a:cubicBezTo>
                  <a:pt x="133433" y="833514"/>
                  <a:pt x="134130" y="831045"/>
                  <a:pt x="134130" y="827867"/>
                </a:cubicBezTo>
                <a:cubicBezTo>
                  <a:pt x="134130" y="824905"/>
                  <a:pt x="133522" y="822550"/>
                  <a:pt x="132294" y="820790"/>
                </a:cubicBezTo>
                <a:cubicBezTo>
                  <a:pt x="131066" y="819043"/>
                  <a:pt x="129508" y="817701"/>
                  <a:pt x="127635" y="816764"/>
                </a:cubicBezTo>
                <a:cubicBezTo>
                  <a:pt x="125736" y="815840"/>
                  <a:pt x="123571" y="815207"/>
                  <a:pt x="121127" y="814878"/>
                </a:cubicBezTo>
                <a:cubicBezTo>
                  <a:pt x="118671" y="814549"/>
                  <a:pt x="116291" y="814384"/>
                  <a:pt x="113961" y="814384"/>
                </a:cubicBezTo>
                <a:close/>
                <a:moveTo>
                  <a:pt x="1030307" y="792672"/>
                </a:moveTo>
                <a:lnTo>
                  <a:pt x="1056312" y="792672"/>
                </a:lnTo>
                <a:lnTo>
                  <a:pt x="1056312" y="863216"/>
                </a:lnTo>
                <a:cubicBezTo>
                  <a:pt x="1056312" y="866837"/>
                  <a:pt x="1056894" y="870180"/>
                  <a:pt x="1058047" y="873244"/>
                </a:cubicBezTo>
                <a:cubicBezTo>
                  <a:pt x="1059224" y="876320"/>
                  <a:pt x="1060857" y="878979"/>
                  <a:pt x="1062984" y="881220"/>
                </a:cubicBezTo>
                <a:cubicBezTo>
                  <a:pt x="1065086" y="883473"/>
                  <a:pt x="1067618" y="885220"/>
                  <a:pt x="1070568" y="886487"/>
                </a:cubicBezTo>
                <a:cubicBezTo>
                  <a:pt x="1073492" y="887753"/>
                  <a:pt x="1076708" y="888373"/>
                  <a:pt x="1080152" y="888373"/>
                </a:cubicBezTo>
                <a:cubicBezTo>
                  <a:pt x="1083595" y="888373"/>
                  <a:pt x="1086773" y="887753"/>
                  <a:pt x="1089647" y="886487"/>
                </a:cubicBezTo>
                <a:cubicBezTo>
                  <a:pt x="1092546" y="885220"/>
                  <a:pt x="1095041" y="883473"/>
                  <a:pt x="1097155" y="881220"/>
                </a:cubicBezTo>
                <a:cubicBezTo>
                  <a:pt x="1099269" y="878979"/>
                  <a:pt x="1100902" y="876320"/>
                  <a:pt x="1102055" y="873244"/>
                </a:cubicBezTo>
                <a:cubicBezTo>
                  <a:pt x="1103245" y="870180"/>
                  <a:pt x="1103814" y="866837"/>
                  <a:pt x="1103814" y="863216"/>
                </a:cubicBezTo>
                <a:lnTo>
                  <a:pt x="1103814" y="792672"/>
                </a:lnTo>
                <a:lnTo>
                  <a:pt x="1129819" y="792672"/>
                </a:lnTo>
                <a:lnTo>
                  <a:pt x="1129819" y="864204"/>
                </a:lnTo>
                <a:cubicBezTo>
                  <a:pt x="1129819" y="871117"/>
                  <a:pt x="1128768" y="877472"/>
                  <a:pt x="1126667" y="883283"/>
                </a:cubicBezTo>
                <a:cubicBezTo>
                  <a:pt x="1124540" y="889095"/>
                  <a:pt x="1121413" y="894133"/>
                  <a:pt x="1117235" y="898413"/>
                </a:cubicBezTo>
                <a:cubicBezTo>
                  <a:pt x="1113069" y="902679"/>
                  <a:pt x="1107878" y="906034"/>
                  <a:pt x="1101662" y="908440"/>
                </a:cubicBezTo>
                <a:cubicBezTo>
                  <a:pt x="1095420" y="910845"/>
                  <a:pt x="1088255" y="912061"/>
                  <a:pt x="1080152" y="912061"/>
                </a:cubicBezTo>
                <a:cubicBezTo>
                  <a:pt x="1071922" y="912061"/>
                  <a:pt x="1064706" y="910845"/>
                  <a:pt x="1058477" y="908440"/>
                </a:cubicBezTo>
                <a:cubicBezTo>
                  <a:pt x="1052235" y="906034"/>
                  <a:pt x="1047057" y="902679"/>
                  <a:pt x="1042905" y="898413"/>
                </a:cubicBezTo>
                <a:cubicBezTo>
                  <a:pt x="1038727" y="894133"/>
                  <a:pt x="1035587" y="889095"/>
                  <a:pt x="1033472" y="883283"/>
                </a:cubicBezTo>
                <a:cubicBezTo>
                  <a:pt x="1031358" y="877472"/>
                  <a:pt x="1030307" y="871117"/>
                  <a:pt x="1030307" y="864204"/>
                </a:cubicBezTo>
                <a:close/>
                <a:moveTo>
                  <a:pt x="861199" y="792671"/>
                </a:moveTo>
                <a:lnTo>
                  <a:pt x="882710" y="792671"/>
                </a:lnTo>
                <a:lnTo>
                  <a:pt x="934048" y="909098"/>
                </a:lnTo>
                <a:lnTo>
                  <a:pt x="904714" y="909098"/>
                </a:lnTo>
                <a:lnTo>
                  <a:pt x="894547" y="884435"/>
                </a:lnTo>
                <a:lnTo>
                  <a:pt x="848691" y="884435"/>
                </a:lnTo>
                <a:lnTo>
                  <a:pt x="838854" y="909098"/>
                </a:lnTo>
                <a:lnTo>
                  <a:pt x="810190" y="909098"/>
                </a:lnTo>
                <a:close/>
                <a:moveTo>
                  <a:pt x="633918" y="792671"/>
                </a:moveTo>
                <a:lnTo>
                  <a:pt x="714110" y="792671"/>
                </a:lnTo>
                <a:lnTo>
                  <a:pt x="714110" y="816346"/>
                </a:lnTo>
                <a:lnTo>
                  <a:pt x="659923" y="816346"/>
                </a:lnTo>
                <a:lnTo>
                  <a:pt x="659923" y="838059"/>
                </a:lnTo>
                <a:lnTo>
                  <a:pt x="711109" y="838059"/>
                </a:lnTo>
                <a:lnTo>
                  <a:pt x="711109" y="861735"/>
                </a:lnTo>
                <a:lnTo>
                  <a:pt x="659923" y="861735"/>
                </a:lnTo>
                <a:lnTo>
                  <a:pt x="659923" y="885410"/>
                </a:lnTo>
                <a:lnTo>
                  <a:pt x="717110" y="885410"/>
                </a:lnTo>
                <a:lnTo>
                  <a:pt x="717110" y="909098"/>
                </a:lnTo>
                <a:lnTo>
                  <a:pt x="633918" y="909098"/>
                </a:lnTo>
                <a:close/>
                <a:moveTo>
                  <a:pt x="264378" y="792671"/>
                </a:moveTo>
                <a:lnTo>
                  <a:pt x="344570" y="792671"/>
                </a:lnTo>
                <a:lnTo>
                  <a:pt x="344570" y="816346"/>
                </a:lnTo>
                <a:lnTo>
                  <a:pt x="290395" y="816346"/>
                </a:lnTo>
                <a:lnTo>
                  <a:pt x="290395" y="838059"/>
                </a:lnTo>
                <a:lnTo>
                  <a:pt x="341569" y="838059"/>
                </a:lnTo>
                <a:lnTo>
                  <a:pt x="341569" y="861735"/>
                </a:lnTo>
                <a:lnTo>
                  <a:pt x="290395" y="861735"/>
                </a:lnTo>
                <a:lnTo>
                  <a:pt x="290395" y="885410"/>
                </a:lnTo>
                <a:lnTo>
                  <a:pt x="347570" y="885410"/>
                </a:lnTo>
                <a:lnTo>
                  <a:pt x="347570" y="909098"/>
                </a:lnTo>
                <a:lnTo>
                  <a:pt x="264378" y="909098"/>
                </a:lnTo>
                <a:close/>
                <a:moveTo>
                  <a:pt x="70941" y="792671"/>
                </a:moveTo>
                <a:lnTo>
                  <a:pt x="116620" y="792671"/>
                </a:lnTo>
                <a:cubicBezTo>
                  <a:pt x="122621" y="792671"/>
                  <a:pt x="128331" y="793254"/>
                  <a:pt x="133712" y="794406"/>
                </a:cubicBezTo>
                <a:cubicBezTo>
                  <a:pt x="139105" y="795545"/>
                  <a:pt x="143828" y="797469"/>
                  <a:pt x="147892" y="800154"/>
                </a:cubicBezTo>
                <a:cubicBezTo>
                  <a:pt x="151943" y="802838"/>
                  <a:pt x="155159" y="806458"/>
                  <a:pt x="157552" y="811016"/>
                </a:cubicBezTo>
                <a:cubicBezTo>
                  <a:pt x="159932" y="815561"/>
                  <a:pt x="161134" y="821233"/>
                  <a:pt x="161134" y="828032"/>
                </a:cubicBezTo>
                <a:cubicBezTo>
                  <a:pt x="161134" y="836249"/>
                  <a:pt x="158970" y="843237"/>
                  <a:pt x="154640" y="848998"/>
                </a:cubicBezTo>
                <a:cubicBezTo>
                  <a:pt x="150297" y="854759"/>
                  <a:pt x="143967" y="858405"/>
                  <a:pt x="135636" y="859937"/>
                </a:cubicBezTo>
                <a:lnTo>
                  <a:pt x="165642" y="909098"/>
                </a:lnTo>
                <a:lnTo>
                  <a:pt x="134459" y="909098"/>
                </a:lnTo>
                <a:lnTo>
                  <a:pt x="109783" y="862570"/>
                </a:lnTo>
                <a:lnTo>
                  <a:pt x="96958" y="862570"/>
                </a:lnTo>
                <a:lnTo>
                  <a:pt x="96958" y="909098"/>
                </a:lnTo>
                <a:lnTo>
                  <a:pt x="70941" y="909098"/>
                </a:lnTo>
                <a:close/>
                <a:moveTo>
                  <a:pt x="492832" y="789708"/>
                </a:moveTo>
                <a:cubicBezTo>
                  <a:pt x="499492" y="789708"/>
                  <a:pt x="505948" y="790632"/>
                  <a:pt x="512165" y="792493"/>
                </a:cubicBezTo>
                <a:cubicBezTo>
                  <a:pt x="518381" y="794367"/>
                  <a:pt x="524015" y="797494"/>
                  <a:pt x="529003" y="801875"/>
                </a:cubicBezTo>
                <a:lnTo>
                  <a:pt x="511165" y="821119"/>
                </a:lnTo>
                <a:cubicBezTo>
                  <a:pt x="509038" y="818486"/>
                  <a:pt x="506189" y="816536"/>
                  <a:pt x="502581" y="815282"/>
                </a:cubicBezTo>
                <a:cubicBezTo>
                  <a:pt x="498960" y="814016"/>
                  <a:pt x="495542" y="813383"/>
                  <a:pt x="492326" y="813383"/>
                </a:cubicBezTo>
                <a:cubicBezTo>
                  <a:pt x="490427" y="813383"/>
                  <a:pt x="488502" y="813611"/>
                  <a:pt x="486502" y="814042"/>
                </a:cubicBezTo>
                <a:cubicBezTo>
                  <a:pt x="484476" y="814485"/>
                  <a:pt x="482602" y="815169"/>
                  <a:pt x="480830" y="816093"/>
                </a:cubicBezTo>
                <a:cubicBezTo>
                  <a:pt x="479058" y="817030"/>
                  <a:pt x="477601" y="818258"/>
                  <a:pt x="476487" y="819802"/>
                </a:cubicBezTo>
                <a:cubicBezTo>
                  <a:pt x="475386" y="821334"/>
                  <a:pt x="474829" y="823195"/>
                  <a:pt x="474829" y="825386"/>
                </a:cubicBezTo>
                <a:cubicBezTo>
                  <a:pt x="474829" y="828905"/>
                  <a:pt x="476146" y="831589"/>
                  <a:pt x="478830" y="833450"/>
                </a:cubicBezTo>
                <a:cubicBezTo>
                  <a:pt x="481476" y="835311"/>
                  <a:pt x="484856" y="836907"/>
                  <a:pt x="488907" y="838223"/>
                </a:cubicBezTo>
                <a:cubicBezTo>
                  <a:pt x="492971" y="839527"/>
                  <a:pt x="497339" y="840844"/>
                  <a:pt x="501986" y="842161"/>
                </a:cubicBezTo>
                <a:cubicBezTo>
                  <a:pt x="506657" y="843478"/>
                  <a:pt x="511025" y="845339"/>
                  <a:pt x="515089" y="847757"/>
                </a:cubicBezTo>
                <a:cubicBezTo>
                  <a:pt x="519141" y="850162"/>
                  <a:pt x="522496" y="853403"/>
                  <a:pt x="525180" y="857455"/>
                </a:cubicBezTo>
                <a:cubicBezTo>
                  <a:pt x="527826" y="861519"/>
                  <a:pt x="529168" y="866938"/>
                  <a:pt x="529168" y="873736"/>
                </a:cubicBezTo>
                <a:cubicBezTo>
                  <a:pt x="529168" y="880206"/>
                  <a:pt x="527940" y="885852"/>
                  <a:pt x="525496" y="890676"/>
                </a:cubicBezTo>
                <a:cubicBezTo>
                  <a:pt x="523066" y="895500"/>
                  <a:pt x="519749" y="899500"/>
                  <a:pt x="515583" y="902678"/>
                </a:cubicBezTo>
                <a:cubicBezTo>
                  <a:pt x="511418" y="905856"/>
                  <a:pt x="506569" y="908224"/>
                  <a:pt x="501087" y="909756"/>
                </a:cubicBezTo>
                <a:cubicBezTo>
                  <a:pt x="495567" y="911288"/>
                  <a:pt x="489768" y="912060"/>
                  <a:pt x="483653" y="912060"/>
                </a:cubicBezTo>
                <a:cubicBezTo>
                  <a:pt x="475981" y="912060"/>
                  <a:pt x="468878" y="910908"/>
                  <a:pt x="462320" y="908603"/>
                </a:cubicBezTo>
                <a:cubicBezTo>
                  <a:pt x="455762" y="906299"/>
                  <a:pt x="449634" y="902577"/>
                  <a:pt x="443988" y="897424"/>
                </a:cubicBezTo>
                <a:lnTo>
                  <a:pt x="462485" y="877357"/>
                </a:lnTo>
                <a:cubicBezTo>
                  <a:pt x="465144" y="880864"/>
                  <a:pt x="468511" y="883574"/>
                  <a:pt x="472575" y="885498"/>
                </a:cubicBezTo>
                <a:cubicBezTo>
                  <a:pt x="476627" y="887410"/>
                  <a:pt x="480830" y="888372"/>
                  <a:pt x="485160" y="888372"/>
                </a:cubicBezTo>
                <a:cubicBezTo>
                  <a:pt x="487274" y="888372"/>
                  <a:pt x="489427" y="888131"/>
                  <a:pt x="491579" y="887638"/>
                </a:cubicBezTo>
                <a:cubicBezTo>
                  <a:pt x="493744" y="887144"/>
                  <a:pt x="495693" y="886397"/>
                  <a:pt x="497415" y="885409"/>
                </a:cubicBezTo>
                <a:cubicBezTo>
                  <a:pt x="499137" y="884422"/>
                  <a:pt x="500530" y="883168"/>
                  <a:pt x="501581" y="881636"/>
                </a:cubicBezTo>
                <a:cubicBezTo>
                  <a:pt x="502619" y="880092"/>
                  <a:pt x="503151" y="878294"/>
                  <a:pt x="503151" y="876205"/>
                </a:cubicBezTo>
                <a:cubicBezTo>
                  <a:pt x="503151" y="872698"/>
                  <a:pt x="501796" y="869925"/>
                  <a:pt x="499087" y="867900"/>
                </a:cubicBezTo>
                <a:cubicBezTo>
                  <a:pt x="496339" y="865874"/>
                  <a:pt x="492933" y="864140"/>
                  <a:pt x="488819" y="862722"/>
                </a:cubicBezTo>
                <a:cubicBezTo>
                  <a:pt x="484704" y="861304"/>
                  <a:pt x="480273" y="859873"/>
                  <a:pt x="475487" y="858442"/>
                </a:cubicBezTo>
                <a:cubicBezTo>
                  <a:pt x="470702" y="857024"/>
                  <a:pt x="466270" y="855100"/>
                  <a:pt x="462156" y="852682"/>
                </a:cubicBezTo>
                <a:cubicBezTo>
                  <a:pt x="458041" y="850276"/>
                  <a:pt x="454623" y="847098"/>
                  <a:pt x="451901" y="843148"/>
                </a:cubicBezTo>
                <a:cubicBezTo>
                  <a:pt x="449179" y="839211"/>
                  <a:pt x="447811" y="833995"/>
                  <a:pt x="447811" y="827525"/>
                </a:cubicBezTo>
                <a:cubicBezTo>
                  <a:pt x="447811" y="821284"/>
                  <a:pt x="449052" y="815802"/>
                  <a:pt x="451559" y="811079"/>
                </a:cubicBezTo>
                <a:cubicBezTo>
                  <a:pt x="454066" y="806369"/>
                  <a:pt x="457408" y="802419"/>
                  <a:pt x="461573" y="799242"/>
                </a:cubicBezTo>
                <a:cubicBezTo>
                  <a:pt x="465726" y="796064"/>
                  <a:pt x="470537" y="793684"/>
                  <a:pt x="475981" y="792088"/>
                </a:cubicBezTo>
                <a:cubicBezTo>
                  <a:pt x="481438" y="790506"/>
                  <a:pt x="487046" y="789708"/>
                  <a:pt x="492832" y="789708"/>
                </a:cubicBezTo>
                <a:close/>
                <a:moveTo>
                  <a:pt x="338284" y="760288"/>
                </a:moveTo>
                <a:lnTo>
                  <a:pt x="309432" y="783969"/>
                </a:lnTo>
                <a:lnTo>
                  <a:pt x="287416" y="783970"/>
                </a:lnTo>
                <a:lnTo>
                  <a:pt x="304257" y="760292"/>
                </a:lnTo>
                <a:close/>
                <a:moveTo>
                  <a:pt x="293396" y="283470"/>
                </a:moveTo>
                <a:cubicBezTo>
                  <a:pt x="215800" y="281673"/>
                  <a:pt x="145660" y="302803"/>
                  <a:pt x="127733" y="347508"/>
                </a:cubicBezTo>
                <a:cubicBezTo>
                  <a:pt x="106311" y="400467"/>
                  <a:pt x="166879" y="430308"/>
                  <a:pt x="219370" y="454831"/>
                </a:cubicBezTo>
                <a:cubicBezTo>
                  <a:pt x="261150" y="474328"/>
                  <a:pt x="294029" y="492838"/>
                  <a:pt x="282495" y="517184"/>
                </a:cubicBezTo>
                <a:cubicBezTo>
                  <a:pt x="273443" y="536011"/>
                  <a:pt x="243969" y="544911"/>
                  <a:pt x="201050" y="543949"/>
                </a:cubicBezTo>
                <a:cubicBezTo>
                  <a:pt x="163929" y="543113"/>
                  <a:pt x="117566" y="532542"/>
                  <a:pt x="81053" y="514424"/>
                </a:cubicBezTo>
                <a:lnTo>
                  <a:pt x="59340" y="560813"/>
                </a:lnTo>
                <a:cubicBezTo>
                  <a:pt x="86206" y="573068"/>
                  <a:pt x="141558" y="589793"/>
                  <a:pt x="188820" y="590932"/>
                </a:cubicBezTo>
                <a:cubicBezTo>
                  <a:pt x="277545" y="592844"/>
                  <a:pt x="335024" y="570916"/>
                  <a:pt x="358003" y="523147"/>
                </a:cubicBezTo>
                <a:cubicBezTo>
                  <a:pt x="385236" y="466808"/>
                  <a:pt x="317717" y="435942"/>
                  <a:pt x="263454" y="410127"/>
                </a:cubicBezTo>
                <a:cubicBezTo>
                  <a:pt x="220990" y="389882"/>
                  <a:pt x="192086" y="379298"/>
                  <a:pt x="199062" y="358953"/>
                </a:cubicBezTo>
                <a:cubicBezTo>
                  <a:pt x="207266" y="334872"/>
                  <a:pt x="250008" y="325769"/>
                  <a:pt x="288712" y="326618"/>
                </a:cubicBezTo>
                <a:cubicBezTo>
                  <a:pt x="308285" y="327099"/>
                  <a:pt x="322161" y="329568"/>
                  <a:pt x="338050" y="333163"/>
                </a:cubicBezTo>
                <a:lnTo>
                  <a:pt x="352078" y="289585"/>
                </a:lnTo>
                <a:cubicBezTo>
                  <a:pt x="331910" y="285914"/>
                  <a:pt x="317515" y="284053"/>
                  <a:pt x="293396" y="283470"/>
                </a:cubicBezTo>
                <a:close/>
                <a:moveTo>
                  <a:pt x="875212" y="282673"/>
                </a:moveTo>
                <a:cubicBezTo>
                  <a:pt x="800452" y="282673"/>
                  <a:pt x="735490" y="308057"/>
                  <a:pt x="693407" y="352749"/>
                </a:cubicBezTo>
                <a:cubicBezTo>
                  <a:pt x="692128" y="354129"/>
                  <a:pt x="690735" y="354078"/>
                  <a:pt x="689912" y="354078"/>
                </a:cubicBezTo>
                <a:cubicBezTo>
                  <a:pt x="688596" y="354078"/>
                  <a:pt x="687773" y="353838"/>
                  <a:pt x="688102" y="352749"/>
                </a:cubicBezTo>
                <a:lnTo>
                  <a:pt x="709220" y="287496"/>
                </a:lnTo>
                <a:lnTo>
                  <a:pt x="647474" y="287496"/>
                </a:lnTo>
                <a:lnTo>
                  <a:pt x="579981" y="496320"/>
                </a:lnTo>
                <a:cubicBezTo>
                  <a:pt x="558521" y="434739"/>
                  <a:pt x="514323" y="353610"/>
                  <a:pt x="460288" y="287496"/>
                </a:cubicBezTo>
                <a:lnTo>
                  <a:pt x="394098" y="287496"/>
                </a:lnTo>
                <a:lnTo>
                  <a:pt x="344570" y="439550"/>
                </a:lnTo>
                <a:cubicBezTo>
                  <a:pt x="369461" y="457642"/>
                  <a:pt x="377323" y="470923"/>
                  <a:pt x="383830" y="489686"/>
                </a:cubicBezTo>
                <a:cubicBezTo>
                  <a:pt x="384261" y="490749"/>
                  <a:pt x="385021" y="491066"/>
                  <a:pt x="386198" y="491066"/>
                </a:cubicBezTo>
                <a:cubicBezTo>
                  <a:pt x="387426" y="491066"/>
                  <a:pt x="387958" y="490698"/>
                  <a:pt x="388300" y="489686"/>
                </a:cubicBezTo>
                <a:cubicBezTo>
                  <a:pt x="388806" y="488179"/>
                  <a:pt x="431536" y="357560"/>
                  <a:pt x="431536" y="357560"/>
                </a:cubicBezTo>
                <a:cubicBezTo>
                  <a:pt x="475126" y="419027"/>
                  <a:pt x="518349" y="499915"/>
                  <a:pt x="541492" y="585437"/>
                </a:cubicBezTo>
                <a:lnTo>
                  <a:pt x="612594" y="585437"/>
                </a:lnTo>
                <a:lnTo>
                  <a:pt x="647689" y="477126"/>
                </a:lnTo>
                <a:cubicBezTo>
                  <a:pt x="648057" y="476063"/>
                  <a:pt x="648867" y="475810"/>
                  <a:pt x="649994" y="475810"/>
                </a:cubicBezTo>
                <a:cubicBezTo>
                  <a:pt x="651146" y="475810"/>
                  <a:pt x="652045" y="476164"/>
                  <a:pt x="652133" y="477126"/>
                </a:cubicBezTo>
                <a:cubicBezTo>
                  <a:pt x="662882" y="545088"/>
                  <a:pt x="731388" y="590805"/>
                  <a:pt x="828482" y="590805"/>
                </a:cubicBezTo>
                <a:cubicBezTo>
                  <a:pt x="891380" y="590805"/>
                  <a:pt x="948061" y="574549"/>
                  <a:pt x="962178" y="567080"/>
                </a:cubicBezTo>
                <a:lnTo>
                  <a:pt x="998931" y="452755"/>
                </a:lnTo>
                <a:lnTo>
                  <a:pt x="1140325" y="452755"/>
                </a:lnTo>
                <a:lnTo>
                  <a:pt x="1154644" y="408430"/>
                </a:lnTo>
                <a:lnTo>
                  <a:pt x="1013314" y="408430"/>
                </a:lnTo>
                <a:lnTo>
                  <a:pt x="1037685" y="333404"/>
                </a:lnTo>
                <a:lnTo>
                  <a:pt x="1206197" y="333404"/>
                </a:lnTo>
                <a:lnTo>
                  <a:pt x="1220808" y="287446"/>
                </a:lnTo>
                <a:lnTo>
                  <a:pt x="984207" y="287446"/>
                </a:lnTo>
                <a:lnTo>
                  <a:pt x="903939" y="535099"/>
                </a:lnTo>
                <a:cubicBezTo>
                  <a:pt x="886885" y="539353"/>
                  <a:pt x="865818" y="541379"/>
                  <a:pt x="843839" y="541379"/>
                </a:cubicBezTo>
                <a:cubicBezTo>
                  <a:pt x="796388" y="541379"/>
                  <a:pt x="758431" y="530313"/>
                  <a:pt x="736908" y="505575"/>
                </a:cubicBezTo>
                <a:cubicBezTo>
                  <a:pt x="720791" y="486938"/>
                  <a:pt x="714385" y="462959"/>
                  <a:pt x="718323" y="436144"/>
                </a:cubicBezTo>
                <a:cubicBezTo>
                  <a:pt x="727856" y="372348"/>
                  <a:pt x="790880" y="332087"/>
                  <a:pt x="875187" y="332087"/>
                </a:cubicBezTo>
                <a:cubicBezTo>
                  <a:pt x="892886" y="332087"/>
                  <a:pt x="911156" y="333125"/>
                  <a:pt x="927526" y="335201"/>
                </a:cubicBezTo>
                <a:lnTo>
                  <a:pt x="944200" y="287053"/>
                </a:lnTo>
                <a:cubicBezTo>
                  <a:pt x="923892" y="284027"/>
                  <a:pt x="899293" y="282673"/>
                  <a:pt x="875212" y="282673"/>
                </a:cubicBezTo>
                <a:close/>
                <a:moveTo>
                  <a:pt x="113895" y="0"/>
                </a:moveTo>
                <a:cubicBezTo>
                  <a:pt x="369701" y="0"/>
                  <a:pt x="933020" y="34614"/>
                  <a:pt x="1309811" y="272684"/>
                </a:cubicBezTo>
                <a:cubicBezTo>
                  <a:pt x="1321649" y="280115"/>
                  <a:pt x="1324422" y="287015"/>
                  <a:pt x="1320079" y="300752"/>
                </a:cubicBezTo>
                <a:cubicBezTo>
                  <a:pt x="1318041" y="307260"/>
                  <a:pt x="1200829" y="669111"/>
                  <a:pt x="1200829" y="669111"/>
                </a:cubicBezTo>
                <a:cubicBezTo>
                  <a:pt x="1195942" y="682670"/>
                  <a:pt x="1187612" y="683582"/>
                  <a:pt x="1177243" y="683582"/>
                </a:cubicBezTo>
                <a:lnTo>
                  <a:pt x="20498" y="683582"/>
                </a:lnTo>
                <a:cubicBezTo>
                  <a:pt x="8065" y="683582"/>
                  <a:pt x="0" y="673530"/>
                  <a:pt x="0" y="662414"/>
                </a:cubicBezTo>
                <a:lnTo>
                  <a:pt x="0" y="23233"/>
                </a:lnTo>
                <a:cubicBezTo>
                  <a:pt x="0" y="8952"/>
                  <a:pt x="9534" y="2254"/>
                  <a:pt x="24245" y="1608"/>
                </a:cubicBezTo>
                <a:cubicBezTo>
                  <a:pt x="46844" y="672"/>
                  <a:pt x="77154" y="0"/>
                  <a:pt x="113895"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
        <p:nvSpPr>
          <p:cNvPr id="7" name="Espace réservé du texte 2">
            <a:extLst>
              <a:ext uri="{FF2B5EF4-FFF2-40B4-BE49-F238E27FC236}">
                <a16:creationId xmlns:a16="http://schemas.microsoft.com/office/drawing/2014/main" id="{6788FC16-45BF-1B49-A20D-8EDC67EC040A}"/>
              </a:ext>
            </a:extLst>
          </p:cNvPr>
          <p:cNvSpPr>
            <a:spLocks noGrp="1"/>
          </p:cNvSpPr>
          <p:nvPr>
            <p:ph type="body" sz="quarter" idx="19" hasCustomPrompt="1"/>
          </p:nvPr>
        </p:nvSpPr>
        <p:spPr>
          <a:xfrm>
            <a:off x="478804" y="468065"/>
            <a:ext cx="5470199" cy="1466171"/>
          </a:xfrm>
          <a:prstGeom prst="rect">
            <a:avLst/>
          </a:prstGeom>
        </p:spPr>
        <p:txBody>
          <a:bodyPr anchor="t"/>
          <a:lstStyle>
            <a:lvl1pPr>
              <a:lnSpc>
                <a:spcPct val="80000"/>
              </a:lnSpc>
              <a:spcAft>
                <a:spcPts val="525"/>
              </a:spcAft>
              <a:defRPr lang="fr-FR" sz="3375" kern="1200" dirty="0" smtClean="0">
                <a:solidFill>
                  <a:schemeClr val="tx1"/>
                </a:solidFill>
                <a:latin typeface="+mj-lt"/>
                <a:ea typeface="+mn-ea"/>
                <a:cs typeface="+mn-cs"/>
              </a:defRPr>
            </a:lvl1pPr>
            <a:lvl2pPr marL="6350" indent="0">
              <a:tabLst/>
              <a:defRPr lang="fr-FR" sz="1875" kern="1200" dirty="0" smtClean="0">
                <a:solidFill>
                  <a:schemeClr val="tx1"/>
                </a:solidFill>
                <a:latin typeface="Avenir LT Std 35 Light" panose="020B0402020203020204" pitchFamily="34" charset="0"/>
                <a:ea typeface="+mn-ea"/>
                <a:cs typeface="+mn-cs"/>
              </a:defRPr>
            </a:lvl2pPr>
            <a:lvl3pPr>
              <a:spcBef>
                <a:spcPts val="600"/>
              </a:spcBef>
              <a:spcAft>
                <a:spcPts val="0"/>
              </a:spcAft>
              <a:defRPr>
                <a:solidFill>
                  <a:srgbClr val="264FC4"/>
                </a:solidFill>
              </a:defRPr>
            </a:lvl3pPr>
          </a:lstStyle>
          <a:p>
            <a:pPr lvl="0"/>
            <a:r>
              <a:rPr lang="fr-FR" dirty="0"/>
              <a:t>Titre de la </a:t>
            </a:r>
            <a:br>
              <a:rPr lang="fr-FR" dirty="0"/>
            </a:br>
            <a:r>
              <a:rPr lang="fr-FR" dirty="0"/>
              <a:t>présentation</a:t>
            </a:r>
          </a:p>
          <a:p>
            <a:pPr lvl="1"/>
            <a:r>
              <a:rPr lang="fr-FR" dirty="0"/>
              <a:t>Sous-titre sur une</a:t>
            </a:r>
            <a:br>
              <a:rPr lang="fr-FR" dirty="0"/>
            </a:br>
            <a:r>
              <a:rPr lang="fr-FR" dirty="0"/>
              <a:t>ou deux lignes</a:t>
            </a:r>
          </a:p>
        </p:txBody>
      </p:sp>
    </p:spTree>
    <p:extLst>
      <p:ext uri="{BB962C8B-B14F-4D97-AF65-F5344CB8AC3E}">
        <p14:creationId xmlns:p14="http://schemas.microsoft.com/office/powerpoint/2010/main" val="329101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ographie A">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F5AC17C6-5739-90B4-0CFB-8AB96F723EEA}"/>
              </a:ext>
            </a:extLst>
          </p:cNvPr>
          <p:cNvSpPr/>
          <p:nvPr/>
        </p:nvSpPr>
        <p:spPr>
          <a:xfrm flipV="1">
            <a:off x="8357156" y="4788529"/>
            <a:ext cx="307787" cy="160987"/>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14" name="Forme libre : forme 13">
            <a:extLst>
              <a:ext uri="{FF2B5EF4-FFF2-40B4-BE49-F238E27FC236}">
                <a16:creationId xmlns:a16="http://schemas.microsoft.com/office/drawing/2014/main" id="{ADFC03F8-1254-77E0-026C-0D853D546AA8}"/>
              </a:ext>
            </a:extLst>
          </p:cNvPr>
          <p:cNvSpPr/>
          <p:nvPr/>
        </p:nvSpPr>
        <p:spPr>
          <a:xfrm>
            <a:off x="8370983" y="4855239"/>
            <a:ext cx="70981" cy="72582"/>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409AAB88-3413-EC77-4C36-6413261D61F0}"/>
              </a:ext>
            </a:extLst>
          </p:cNvPr>
          <p:cNvSpPr/>
          <p:nvPr/>
        </p:nvSpPr>
        <p:spPr>
          <a:xfrm>
            <a:off x="8437378" y="4855076"/>
            <a:ext cx="203994" cy="72689"/>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28" name="Forme libre : forme 27">
            <a:extLst>
              <a:ext uri="{FF2B5EF4-FFF2-40B4-BE49-F238E27FC236}">
                <a16:creationId xmlns:a16="http://schemas.microsoft.com/office/drawing/2014/main" id="{41BDF252-97D2-8BA5-DF59-B53B9AE87C0D}"/>
              </a:ext>
            </a:extLst>
          </p:cNvPr>
          <p:cNvSpPr/>
          <p:nvPr/>
        </p:nvSpPr>
        <p:spPr>
          <a:xfrm>
            <a:off x="8373679" y="4974436"/>
            <a:ext cx="22014" cy="27050"/>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29" name="Forme libre : forme 28">
            <a:extLst>
              <a:ext uri="{FF2B5EF4-FFF2-40B4-BE49-F238E27FC236}">
                <a16:creationId xmlns:a16="http://schemas.microsoft.com/office/drawing/2014/main" id="{D6AB346E-9710-2611-FD06-3A2845D1DB5D}"/>
              </a:ext>
            </a:extLst>
          </p:cNvPr>
          <p:cNvSpPr/>
          <p:nvPr/>
        </p:nvSpPr>
        <p:spPr>
          <a:xfrm rot="7525294" flipV="1">
            <a:off x="8424187" y="4966472"/>
            <a:ext cx="11334" cy="6445"/>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30" name="Forme libre : forme 29">
            <a:extLst>
              <a:ext uri="{FF2B5EF4-FFF2-40B4-BE49-F238E27FC236}">
                <a16:creationId xmlns:a16="http://schemas.microsoft.com/office/drawing/2014/main" id="{4BD7B079-F704-0511-5EC6-0DA244B615DD}"/>
              </a:ext>
            </a:extLst>
          </p:cNvPr>
          <p:cNvSpPr/>
          <p:nvPr/>
        </p:nvSpPr>
        <p:spPr>
          <a:xfrm>
            <a:off x="8418634" y="4974436"/>
            <a:ext cx="19339" cy="27050"/>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31" name="Forme libre : forme 30">
            <a:extLst>
              <a:ext uri="{FF2B5EF4-FFF2-40B4-BE49-F238E27FC236}">
                <a16:creationId xmlns:a16="http://schemas.microsoft.com/office/drawing/2014/main" id="{5AFBEF2B-CB55-336B-FEB5-E4532375280B}"/>
              </a:ext>
            </a:extLst>
          </p:cNvPr>
          <p:cNvSpPr/>
          <p:nvPr/>
        </p:nvSpPr>
        <p:spPr>
          <a:xfrm>
            <a:off x="8460375" y="4973747"/>
            <a:ext cx="19801" cy="28427"/>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32" name="Forme libre : forme 31">
            <a:extLst>
              <a:ext uri="{FF2B5EF4-FFF2-40B4-BE49-F238E27FC236}">
                <a16:creationId xmlns:a16="http://schemas.microsoft.com/office/drawing/2014/main" id="{85AC8931-9D1A-D312-58E9-BA0B46B09239}"/>
              </a:ext>
            </a:extLst>
          </p:cNvPr>
          <p:cNvSpPr/>
          <p:nvPr/>
        </p:nvSpPr>
        <p:spPr>
          <a:xfrm>
            <a:off x="8504515" y="4974436"/>
            <a:ext cx="19339" cy="27050"/>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33" name="Forme libre : forme 32">
            <a:extLst>
              <a:ext uri="{FF2B5EF4-FFF2-40B4-BE49-F238E27FC236}">
                <a16:creationId xmlns:a16="http://schemas.microsoft.com/office/drawing/2014/main" id="{AA2A6B27-3848-1904-0FD5-678B6E28F7C0}"/>
              </a:ext>
            </a:extLst>
          </p:cNvPr>
          <p:cNvSpPr/>
          <p:nvPr/>
        </p:nvSpPr>
        <p:spPr>
          <a:xfrm>
            <a:off x="8545479" y="4974436"/>
            <a:ext cx="28792" cy="27050"/>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34" name="Forme libre : forme 33">
            <a:extLst>
              <a:ext uri="{FF2B5EF4-FFF2-40B4-BE49-F238E27FC236}">
                <a16:creationId xmlns:a16="http://schemas.microsoft.com/office/drawing/2014/main" id="{D4641F9C-48A0-7D74-AA98-05FF7F4378C3}"/>
              </a:ext>
            </a:extLst>
          </p:cNvPr>
          <p:cNvSpPr/>
          <p:nvPr/>
        </p:nvSpPr>
        <p:spPr>
          <a:xfrm>
            <a:off x="8596635" y="4974436"/>
            <a:ext cx="23132" cy="27738"/>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C1BEC4B5-063E-1C4A-9506-B945F9FD0D66}"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11" name="Espace réservé du graphique 10">
            <a:extLst>
              <a:ext uri="{FF2B5EF4-FFF2-40B4-BE49-F238E27FC236}">
                <a16:creationId xmlns:a16="http://schemas.microsoft.com/office/drawing/2014/main" id="{8A07714B-B09C-839C-45B0-1889864E2B0C}"/>
              </a:ext>
            </a:extLst>
          </p:cNvPr>
          <p:cNvSpPr>
            <a:spLocks noGrp="1"/>
          </p:cNvSpPr>
          <p:nvPr>
            <p:ph type="chart" sz="quarter" idx="21"/>
          </p:nvPr>
        </p:nvSpPr>
        <p:spPr>
          <a:xfrm>
            <a:off x="478881" y="560784"/>
            <a:ext cx="3888565" cy="3424300"/>
          </a:xfrm>
          <a:prstGeom prst="rect">
            <a:avLst/>
          </a:prstGeom>
        </p:spPr>
        <p:txBody>
          <a:bodyPr/>
          <a:lstStyle/>
          <a:p>
            <a:r>
              <a:rPr lang="fr-FR"/>
              <a:t>Cliquez sur l'icône pour ajouter un graphique</a:t>
            </a:r>
          </a:p>
        </p:txBody>
      </p:sp>
      <p:sp>
        <p:nvSpPr>
          <p:cNvPr id="5" name="Espace réservé du texte 11">
            <a:extLst>
              <a:ext uri="{FF2B5EF4-FFF2-40B4-BE49-F238E27FC236}">
                <a16:creationId xmlns:a16="http://schemas.microsoft.com/office/drawing/2014/main" id="{05C4EE38-D25B-6527-4F48-B4A689901FF5}"/>
              </a:ext>
            </a:extLst>
          </p:cNvPr>
          <p:cNvSpPr>
            <a:spLocks noGrp="1"/>
          </p:cNvSpPr>
          <p:nvPr>
            <p:ph type="body" sz="quarter" idx="26" hasCustomPrompt="1"/>
          </p:nvPr>
        </p:nvSpPr>
        <p:spPr>
          <a:xfrm>
            <a:off x="4918962" y="969407"/>
            <a:ext cx="3438194" cy="560603"/>
          </a:xfrm>
          <a:prstGeom prst="rect">
            <a:avLst/>
          </a:prstGeom>
        </p:spPr>
        <p:txBody>
          <a:bodyPr/>
          <a:lstStyle>
            <a:lvl1pPr>
              <a:defRPr lang="fr-FR" sz="2300" kern="1200" dirty="0" smtClean="0">
                <a:solidFill>
                  <a:srgbClr val="264FC4"/>
                </a:solidFill>
                <a:latin typeface="+mj-lt"/>
                <a:ea typeface="+mn-ea"/>
                <a:cs typeface="+mn-cs"/>
              </a:defRPr>
            </a:lvl1pPr>
            <a:lvl2pPr marL="6350" indent="0">
              <a:lnSpc>
                <a:spcPct val="88000"/>
              </a:lnSpc>
              <a:tabLst/>
              <a:defRPr lang="fr-FR" sz="1500" kern="1200" dirty="0" smtClean="0">
                <a:solidFill>
                  <a:srgbClr val="264FC4"/>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
        <p:nvSpPr>
          <p:cNvPr id="12" name="Espace réservé du texte 15">
            <a:extLst>
              <a:ext uri="{FF2B5EF4-FFF2-40B4-BE49-F238E27FC236}">
                <a16:creationId xmlns:a16="http://schemas.microsoft.com/office/drawing/2014/main" id="{234C2CBC-F971-7F9D-5339-101DB694B2D8}"/>
              </a:ext>
            </a:extLst>
          </p:cNvPr>
          <p:cNvSpPr>
            <a:spLocks noGrp="1"/>
          </p:cNvSpPr>
          <p:nvPr>
            <p:ph type="body" sz="quarter" idx="39" hasCustomPrompt="1"/>
          </p:nvPr>
        </p:nvSpPr>
        <p:spPr>
          <a:xfrm>
            <a:off x="4935318" y="1670851"/>
            <a:ext cx="3419732" cy="2417393"/>
          </a:xfrm>
          <a:prstGeom prst="rect">
            <a:avLst/>
          </a:prstGeom>
        </p:spPr>
        <p:txBody>
          <a:bodyPr anchor="t"/>
          <a:lstStyle>
            <a:lvl1pPr>
              <a:defRPr/>
            </a:lvl1pPr>
            <a:lvl2pPr marL="0" indent="0">
              <a:buSzPct val="60000"/>
              <a:buFontTx/>
              <a:buNone/>
              <a:defRPr/>
            </a:lvl2pPr>
            <a:lvl3pPr>
              <a:defRPr>
                <a:solidFill>
                  <a:srgbClr val="508ECC"/>
                </a:solidFill>
              </a:defRPr>
            </a:lvl3pPr>
          </a:lstStyle>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a:t>
            </a:r>
            <a:r>
              <a:rPr lang="fr-FR" dirty="0" err="1"/>
              <a:t>nclu</a:t>
            </a:r>
            <a:r>
              <a:rPr lang="fr-FR" dirty="0"/>
              <a:t> </a:t>
            </a:r>
            <a:r>
              <a:rPr lang="fr-FR" dirty="0" err="1"/>
              <a:t>dem</a:t>
            </a:r>
            <a:r>
              <a:rPr lang="fr-FR" dirty="0"/>
              <a:t> </a:t>
            </a:r>
            <a:r>
              <a:rPr lang="fr-FR" dirty="0" err="1"/>
              <a:t>aremper</a:t>
            </a:r>
            <a:r>
              <a:rPr lang="fr-FR" dirty="0"/>
              <a:t> </a:t>
            </a:r>
            <a:r>
              <a:rPr lang="fr-FR" dirty="0" err="1"/>
              <a:t>ionsuperis</a:t>
            </a:r>
            <a:r>
              <a:rPr lang="fr-FR" dirty="0"/>
              <a:t> </a:t>
            </a:r>
            <a:r>
              <a:rPr lang="fr-FR" dirty="0" err="1"/>
              <a:t>publius</a:t>
            </a:r>
            <a:r>
              <a:rPr lang="fr-FR" dirty="0"/>
              <a:t> </a:t>
            </a:r>
            <a:r>
              <a:rPr lang="fr-FR" dirty="0" err="1"/>
              <a:t>upimis</a:t>
            </a:r>
            <a:r>
              <a:rPr lang="fr-FR" dirty="0"/>
              <a:t> </a:t>
            </a:r>
            <a:r>
              <a:rPr lang="fr-FR" dirty="0" err="1"/>
              <a:t>mordius</a:t>
            </a:r>
            <a:r>
              <a:rPr lang="fr-FR" dirty="0"/>
              <a:t> </a:t>
            </a:r>
            <a:r>
              <a:rPr lang="fr-FR" dirty="0" err="1"/>
              <a:t>omnimis</a:t>
            </a:r>
            <a:r>
              <a:rPr lang="fr-FR" dirty="0"/>
              <a:t>, non </a:t>
            </a:r>
            <a:r>
              <a:rPr lang="fr-FR" dirty="0" err="1"/>
              <a:t>sentulicum</a:t>
            </a:r>
            <a:r>
              <a:rPr lang="fr-FR" dirty="0"/>
              <a:t> </a:t>
            </a:r>
            <a:r>
              <a:rPr lang="fr-FR" dirty="0" err="1"/>
              <a:t>publiis</a:t>
            </a:r>
            <a:r>
              <a:rPr lang="fr-FR" dirty="0"/>
              <a:t> </a:t>
            </a:r>
            <a:r>
              <a:rPr lang="fr-FR" dirty="0" err="1"/>
              <a:t>clere</a:t>
            </a:r>
            <a:r>
              <a:rPr lang="fr-FR" dirty="0"/>
              <a:t>. </a:t>
            </a:r>
            <a:r>
              <a:rPr lang="fr-FR" dirty="0" err="1"/>
              <a:t>Pellentesque</a:t>
            </a:r>
            <a:r>
              <a:rPr lang="fr-FR" dirty="0"/>
              <a:t> </a:t>
            </a:r>
            <a:r>
              <a:rPr lang="fr-FR" dirty="0" err="1"/>
              <a:t>congue</a:t>
            </a:r>
            <a:r>
              <a:rPr lang="fr-FR" dirty="0"/>
              <a:t>. Ut in </a:t>
            </a:r>
            <a:r>
              <a:rPr lang="fr-FR" dirty="0" err="1"/>
              <a:t>risus</a:t>
            </a:r>
            <a:r>
              <a:rPr lang="fr-FR" dirty="0"/>
              <a:t> </a:t>
            </a:r>
            <a:r>
              <a:rPr lang="fr-FR" dirty="0" err="1"/>
              <a:t>volutpat</a:t>
            </a:r>
            <a:r>
              <a:rPr lang="fr-FR" dirty="0"/>
              <a:t> libero </a:t>
            </a:r>
            <a:r>
              <a:rPr lang="fr-FR" dirty="0" err="1"/>
              <a:t>pharetra</a:t>
            </a:r>
            <a:r>
              <a:rPr lang="fr-FR" dirty="0"/>
              <a:t> </a:t>
            </a:r>
            <a:r>
              <a:rPr lang="fr-FR" dirty="0" err="1"/>
              <a:t>tempor</a:t>
            </a:r>
            <a:r>
              <a:rPr lang="fr-FR" dirty="0"/>
              <a:t> </a:t>
            </a:r>
            <a:r>
              <a:rPr lang="fr-FR" dirty="0" err="1"/>
              <a:t>cras</a:t>
            </a:r>
            <a:r>
              <a:rPr lang="fr-FR" dirty="0"/>
              <a:t> </a:t>
            </a:r>
            <a:r>
              <a:rPr lang="fr-FR" dirty="0" err="1"/>
              <a:t>vestibulum</a:t>
            </a:r>
            <a:r>
              <a:rPr lang="fr-FR" dirty="0"/>
              <a:t> bibendum.</a:t>
            </a:r>
          </a:p>
          <a:p>
            <a:pPr lvl="0"/>
            <a:endParaRPr lang="fr-FR" dirty="0"/>
          </a:p>
          <a:p>
            <a:pPr lvl="2"/>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endParaRPr lang="fr-FR" dirty="0"/>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Fultor</a:t>
            </a:r>
            <a:r>
              <a:rPr lang="fr-FR" dirty="0"/>
              <a:t> </a:t>
            </a:r>
            <a:r>
              <a:rPr lang="fr-FR" dirty="0" err="1"/>
              <a:t>pereis</a:t>
            </a:r>
            <a:r>
              <a:rPr lang="fr-FR" dirty="0"/>
              <a:t> </a:t>
            </a:r>
            <a:r>
              <a:rPr lang="fr-FR" dirty="0" err="1"/>
              <a:t>hacta</a:t>
            </a:r>
            <a:r>
              <a:rPr lang="fr-FR" dirty="0"/>
              <a:t>.</a:t>
            </a:r>
          </a:p>
        </p:txBody>
      </p:sp>
    </p:spTree>
    <p:extLst>
      <p:ext uri="{BB962C8B-B14F-4D97-AF65-F5344CB8AC3E}">
        <p14:creationId xmlns:p14="http://schemas.microsoft.com/office/powerpoint/2010/main" val="4591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fographie B">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6C86FBD2-E6A1-BB47-9F16-07006F251EE7}"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11" name="Espace réservé du graphique 10">
            <a:extLst>
              <a:ext uri="{FF2B5EF4-FFF2-40B4-BE49-F238E27FC236}">
                <a16:creationId xmlns:a16="http://schemas.microsoft.com/office/drawing/2014/main" id="{8A07714B-B09C-839C-45B0-1889864E2B0C}"/>
              </a:ext>
            </a:extLst>
          </p:cNvPr>
          <p:cNvSpPr>
            <a:spLocks noGrp="1"/>
          </p:cNvSpPr>
          <p:nvPr>
            <p:ph type="chart" sz="quarter" idx="21"/>
          </p:nvPr>
        </p:nvSpPr>
        <p:spPr>
          <a:xfrm>
            <a:off x="478881" y="560783"/>
            <a:ext cx="3888565" cy="3633711"/>
          </a:xfrm>
          <a:prstGeom prst="rect">
            <a:avLst/>
          </a:prstGeom>
        </p:spPr>
        <p:txBody>
          <a:bodyPr/>
          <a:lstStyle/>
          <a:p>
            <a:r>
              <a:rPr lang="fr-FR"/>
              <a:t>Cliquez sur l'icône pour ajouter un graphique</a:t>
            </a:r>
          </a:p>
        </p:txBody>
      </p:sp>
      <p:sp>
        <p:nvSpPr>
          <p:cNvPr id="6" name="Espace réservé du graphique SmartArt 38">
            <a:extLst>
              <a:ext uri="{FF2B5EF4-FFF2-40B4-BE49-F238E27FC236}">
                <a16:creationId xmlns:a16="http://schemas.microsoft.com/office/drawing/2014/main" id="{ED7BE54A-AC60-1E3B-0896-C0A23684824F}"/>
              </a:ext>
            </a:extLst>
          </p:cNvPr>
          <p:cNvSpPr>
            <a:spLocks noGrp="1"/>
          </p:cNvSpPr>
          <p:nvPr>
            <p:ph type="dgm" sz="quarter" idx="16"/>
          </p:nvPr>
        </p:nvSpPr>
        <p:spPr>
          <a:xfrm>
            <a:off x="8354306" y="4787828"/>
            <a:ext cx="310009" cy="213794"/>
          </a:xfrm>
          <a:custGeom>
            <a:avLst/>
            <a:gdLst>
              <a:gd name="connsiteX0" fmla="*/ 544512 w 826259"/>
              <a:gd name="connsiteY0" fmla="*/ 516664 h 570116"/>
              <a:gd name="connsiteX1" fmla="*/ 535554 w 826259"/>
              <a:gd name="connsiteY1" fmla="*/ 539287 h 570116"/>
              <a:gd name="connsiteX2" fmla="*/ 553588 w 826259"/>
              <a:gd name="connsiteY2" fmla="*/ 539287 h 570116"/>
              <a:gd name="connsiteX3" fmla="*/ 60548 w 826259"/>
              <a:gd name="connsiteY3" fmla="*/ 509068 h 570116"/>
              <a:gd name="connsiteX4" fmla="*/ 60548 w 826259"/>
              <a:gd name="connsiteY4" fmla="*/ 525613 h 570116"/>
              <a:gd name="connsiteX5" fmla="*/ 70130 w 826259"/>
              <a:gd name="connsiteY5" fmla="*/ 525613 h 570116"/>
              <a:gd name="connsiteX6" fmla="*/ 74766 w 826259"/>
              <a:gd name="connsiteY6" fmla="*/ 525463 h 570116"/>
              <a:gd name="connsiteX7" fmla="*/ 79190 w 826259"/>
              <a:gd name="connsiteY7" fmla="*/ 524537 h 570116"/>
              <a:gd name="connsiteX8" fmla="*/ 82474 w 826259"/>
              <a:gd name="connsiteY8" fmla="*/ 522116 h 570116"/>
              <a:gd name="connsiteX9" fmla="*/ 83780 w 826259"/>
              <a:gd name="connsiteY9" fmla="*/ 517495 h 570116"/>
              <a:gd name="connsiteX10" fmla="*/ 82632 w 826259"/>
              <a:gd name="connsiteY10" fmla="*/ 513072 h 570116"/>
              <a:gd name="connsiteX11" fmla="*/ 79720 w 826259"/>
              <a:gd name="connsiteY11" fmla="*/ 510555 h 570116"/>
              <a:gd name="connsiteX12" fmla="*/ 75654 w 826259"/>
              <a:gd name="connsiteY12" fmla="*/ 509376 h 570116"/>
              <a:gd name="connsiteX13" fmla="*/ 71174 w 826259"/>
              <a:gd name="connsiteY13" fmla="*/ 509068 h 570116"/>
              <a:gd name="connsiteX14" fmla="*/ 643982 w 826259"/>
              <a:gd name="connsiteY14" fmla="*/ 495498 h 570116"/>
              <a:gd name="connsiteX15" fmla="*/ 660234 w 826259"/>
              <a:gd name="connsiteY15" fmla="*/ 495498 h 570116"/>
              <a:gd name="connsiteX16" fmla="*/ 660234 w 826259"/>
              <a:gd name="connsiteY16" fmla="*/ 539588 h 570116"/>
              <a:gd name="connsiteX17" fmla="*/ 661318 w 826259"/>
              <a:gd name="connsiteY17" fmla="*/ 545855 h 570116"/>
              <a:gd name="connsiteX18" fmla="*/ 664404 w 826259"/>
              <a:gd name="connsiteY18" fmla="*/ 550840 h 570116"/>
              <a:gd name="connsiteX19" fmla="*/ 669144 w 826259"/>
              <a:gd name="connsiteY19" fmla="*/ 554132 h 570116"/>
              <a:gd name="connsiteX20" fmla="*/ 675134 w 826259"/>
              <a:gd name="connsiteY20" fmla="*/ 555311 h 570116"/>
              <a:gd name="connsiteX21" fmla="*/ 681070 w 826259"/>
              <a:gd name="connsiteY21" fmla="*/ 554132 h 570116"/>
              <a:gd name="connsiteX22" fmla="*/ 685762 w 826259"/>
              <a:gd name="connsiteY22" fmla="*/ 550840 h 570116"/>
              <a:gd name="connsiteX23" fmla="*/ 688822 w 826259"/>
              <a:gd name="connsiteY23" fmla="*/ 545855 h 570116"/>
              <a:gd name="connsiteX24" fmla="*/ 689922 w 826259"/>
              <a:gd name="connsiteY24" fmla="*/ 539588 h 570116"/>
              <a:gd name="connsiteX25" fmla="*/ 689922 w 826259"/>
              <a:gd name="connsiteY25" fmla="*/ 495498 h 570116"/>
              <a:gd name="connsiteX26" fmla="*/ 706176 w 826259"/>
              <a:gd name="connsiteY26" fmla="*/ 495498 h 570116"/>
              <a:gd name="connsiteX27" fmla="*/ 706176 w 826259"/>
              <a:gd name="connsiteY27" fmla="*/ 540205 h 570116"/>
              <a:gd name="connsiteX28" fmla="*/ 704206 w 826259"/>
              <a:gd name="connsiteY28" fmla="*/ 552130 h 570116"/>
              <a:gd name="connsiteX29" fmla="*/ 698310 w 826259"/>
              <a:gd name="connsiteY29" fmla="*/ 561586 h 570116"/>
              <a:gd name="connsiteX30" fmla="*/ 688578 w 826259"/>
              <a:gd name="connsiteY30" fmla="*/ 567853 h 570116"/>
              <a:gd name="connsiteX31" fmla="*/ 675134 w 826259"/>
              <a:gd name="connsiteY31" fmla="*/ 570116 h 570116"/>
              <a:gd name="connsiteX32" fmla="*/ 661586 w 826259"/>
              <a:gd name="connsiteY32" fmla="*/ 567853 h 570116"/>
              <a:gd name="connsiteX33" fmla="*/ 651854 w 826259"/>
              <a:gd name="connsiteY33" fmla="*/ 561586 h 570116"/>
              <a:gd name="connsiteX34" fmla="*/ 645958 w 826259"/>
              <a:gd name="connsiteY34" fmla="*/ 552130 h 570116"/>
              <a:gd name="connsiteX35" fmla="*/ 643982 w 826259"/>
              <a:gd name="connsiteY35" fmla="*/ 540205 h 570116"/>
              <a:gd name="connsiteX36" fmla="*/ 538270 w 826259"/>
              <a:gd name="connsiteY36" fmla="*/ 495497 h 570116"/>
              <a:gd name="connsiteX37" fmla="*/ 551714 w 826259"/>
              <a:gd name="connsiteY37" fmla="*/ 495497 h 570116"/>
              <a:gd name="connsiteX38" fmla="*/ 583798 w 826259"/>
              <a:gd name="connsiteY38" fmla="*/ 568264 h 570116"/>
              <a:gd name="connsiteX39" fmla="*/ 565466 w 826259"/>
              <a:gd name="connsiteY39" fmla="*/ 568264 h 570116"/>
              <a:gd name="connsiteX40" fmla="*/ 559110 w 826259"/>
              <a:gd name="connsiteY40" fmla="*/ 552849 h 570116"/>
              <a:gd name="connsiteX41" fmla="*/ 530450 w 826259"/>
              <a:gd name="connsiteY41" fmla="*/ 552849 h 570116"/>
              <a:gd name="connsiteX42" fmla="*/ 524302 w 826259"/>
              <a:gd name="connsiteY42" fmla="*/ 568264 h 570116"/>
              <a:gd name="connsiteX43" fmla="*/ 506388 w 826259"/>
              <a:gd name="connsiteY43" fmla="*/ 568264 h 570116"/>
              <a:gd name="connsiteX44" fmla="*/ 396200 w 826259"/>
              <a:gd name="connsiteY44" fmla="*/ 495497 h 570116"/>
              <a:gd name="connsiteX45" fmla="*/ 446320 w 826259"/>
              <a:gd name="connsiteY45" fmla="*/ 495497 h 570116"/>
              <a:gd name="connsiteX46" fmla="*/ 446320 w 826259"/>
              <a:gd name="connsiteY46" fmla="*/ 510294 h 570116"/>
              <a:gd name="connsiteX47" fmla="*/ 412454 w 826259"/>
              <a:gd name="connsiteY47" fmla="*/ 510294 h 570116"/>
              <a:gd name="connsiteX48" fmla="*/ 412454 w 826259"/>
              <a:gd name="connsiteY48" fmla="*/ 523865 h 570116"/>
              <a:gd name="connsiteX49" fmla="*/ 444446 w 826259"/>
              <a:gd name="connsiteY49" fmla="*/ 523865 h 570116"/>
              <a:gd name="connsiteX50" fmla="*/ 444446 w 826259"/>
              <a:gd name="connsiteY50" fmla="*/ 538662 h 570116"/>
              <a:gd name="connsiteX51" fmla="*/ 412454 w 826259"/>
              <a:gd name="connsiteY51" fmla="*/ 538662 h 570116"/>
              <a:gd name="connsiteX52" fmla="*/ 412454 w 826259"/>
              <a:gd name="connsiteY52" fmla="*/ 553459 h 570116"/>
              <a:gd name="connsiteX53" fmla="*/ 448194 w 826259"/>
              <a:gd name="connsiteY53" fmla="*/ 553459 h 570116"/>
              <a:gd name="connsiteX54" fmla="*/ 448194 w 826259"/>
              <a:gd name="connsiteY54" fmla="*/ 568264 h 570116"/>
              <a:gd name="connsiteX55" fmla="*/ 396200 w 826259"/>
              <a:gd name="connsiteY55" fmla="*/ 568264 h 570116"/>
              <a:gd name="connsiteX56" fmla="*/ 165202 w 826259"/>
              <a:gd name="connsiteY56" fmla="*/ 495497 h 570116"/>
              <a:gd name="connsiteX57" fmla="*/ 215322 w 826259"/>
              <a:gd name="connsiteY57" fmla="*/ 495497 h 570116"/>
              <a:gd name="connsiteX58" fmla="*/ 215322 w 826259"/>
              <a:gd name="connsiteY58" fmla="*/ 510294 h 570116"/>
              <a:gd name="connsiteX59" fmla="*/ 181462 w 826259"/>
              <a:gd name="connsiteY59" fmla="*/ 510294 h 570116"/>
              <a:gd name="connsiteX60" fmla="*/ 181462 w 826259"/>
              <a:gd name="connsiteY60" fmla="*/ 523865 h 570116"/>
              <a:gd name="connsiteX61" fmla="*/ 213446 w 826259"/>
              <a:gd name="connsiteY61" fmla="*/ 523865 h 570116"/>
              <a:gd name="connsiteX62" fmla="*/ 213446 w 826259"/>
              <a:gd name="connsiteY62" fmla="*/ 538662 h 570116"/>
              <a:gd name="connsiteX63" fmla="*/ 181462 w 826259"/>
              <a:gd name="connsiteY63" fmla="*/ 538662 h 570116"/>
              <a:gd name="connsiteX64" fmla="*/ 181462 w 826259"/>
              <a:gd name="connsiteY64" fmla="*/ 553459 h 570116"/>
              <a:gd name="connsiteX65" fmla="*/ 217198 w 826259"/>
              <a:gd name="connsiteY65" fmla="*/ 553459 h 570116"/>
              <a:gd name="connsiteX66" fmla="*/ 217198 w 826259"/>
              <a:gd name="connsiteY66" fmla="*/ 568264 h 570116"/>
              <a:gd name="connsiteX67" fmla="*/ 165202 w 826259"/>
              <a:gd name="connsiteY67" fmla="*/ 568264 h 570116"/>
              <a:gd name="connsiteX68" fmla="*/ 44286 w 826259"/>
              <a:gd name="connsiteY68" fmla="*/ 495497 h 570116"/>
              <a:gd name="connsiteX69" fmla="*/ 72836 w 826259"/>
              <a:gd name="connsiteY69" fmla="*/ 495497 h 570116"/>
              <a:gd name="connsiteX70" fmla="*/ 83518 w 826259"/>
              <a:gd name="connsiteY70" fmla="*/ 496581 h 570116"/>
              <a:gd name="connsiteX71" fmla="*/ 92382 w 826259"/>
              <a:gd name="connsiteY71" fmla="*/ 500174 h 570116"/>
              <a:gd name="connsiteX72" fmla="*/ 98418 w 826259"/>
              <a:gd name="connsiteY72" fmla="*/ 506963 h 570116"/>
              <a:gd name="connsiteX73" fmla="*/ 100658 w 826259"/>
              <a:gd name="connsiteY73" fmla="*/ 517598 h 570116"/>
              <a:gd name="connsiteX74" fmla="*/ 96598 w 826259"/>
              <a:gd name="connsiteY74" fmla="*/ 530701 h 570116"/>
              <a:gd name="connsiteX75" fmla="*/ 84722 w 826259"/>
              <a:gd name="connsiteY75" fmla="*/ 537538 h 570116"/>
              <a:gd name="connsiteX76" fmla="*/ 103474 w 826259"/>
              <a:gd name="connsiteY76" fmla="*/ 568264 h 570116"/>
              <a:gd name="connsiteX77" fmla="*/ 83986 w 826259"/>
              <a:gd name="connsiteY77" fmla="*/ 568264 h 570116"/>
              <a:gd name="connsiteX78" fmla="*/ 68562 w 826259"/>
              <a:gd name="connsiteY78" fmla="*/ 539184 h 570116"/>
              <a:gd name="connsiteX79" fmla="*/ 60548 w 826259"/>
              <a:gd name="connsiteY79" fmla="*/ 539184 h 570116"/>
              <a:gd name="connsiteX80" fmla="*/ 60548 w 826259"/>
              <a:gd name="connsiteY80" fmla="*/ 568264 h 570116"/>
              <a:gd name="connsiteX81" fmla="*/ 44286 w 826259"/>
              <a:gd name="connsiteY81" fmla="*/ 568264 h 570116"/>
              <a:gd name="connsiteX82" fmla="*/ 308004 w 826259"/>
              <a:gd name="connsiteY82" fmla="*/ 493645 h 570116"/>
              <a:gd name="connsiteX83" fmla="*/ 320086 w 826259"/>
              <a:gd name="connsiteY83" fmla="*/ 495386 h 570116"/>
              <a:gd name="connsiteX84" fmla="*/ 330610 w 826259"/>
              <a:gd name="connsiteY84" fmla="*/ 501249 h 570116"/>
              <a:gd name="connsiteX85" fmla="*/ 319462 w 826259"/>
              <a:gd name="connsiteY85" fmla="*/ 513277 h 570116"/>
              <a:gd name="connsiteX86" fmla="*/ 314096 w 826259"/>
              <a:gd name="connsiteY86" fmla="*/ 509629 h 570116"/>
              <a:gd name="connsiteX87" fmla="*/ 307686 w 826259"/>
              <a:gd name="connsiteY87" fmla="*/ 508442 h 570116"/>
              <a:gd name="connsiteX88" fmla="*/ 304046 w 826259"/>
              <a:gd name="connsiteY88" fmla="*/ 508854 h 570116"/>
              <a:gd name="connsiteX89" fmla="*/ 300502 w 826259"/>
              <a:gd name="connsiteY89" fmla="*/ 510136 h 570116"/>
              <a:gd name="connsiteX90" fmla="*/ 297788 w 826259"/>
              <a:gd name="connsiteY90" fmla="*/ 512454 h 570116"/>
              <a:gd name="connsiteX91" fmla="*/ 296750 w 826259"/>
              <a:gd name="connsiteY91" fmla="*/ 515944 h 570116"/>
              <a:gd name="connsiteX92" fmla="*/ 299252 w 826259"/>
              <a:gd name="connsiteY92" fmla="*/ 520984 h 570116"/>
              <a:gd name="connsiteX93" fmla="*/ 305550 w 826259"/>
              <a:gd name="connsiteY93" fmla="*/ 523967 h 570116"/>
              <a:gd name="connsiteX94" fmla="*/ 313726 w 826259"/>
              <a:gd name="connsiteY94" fmla="*/ 526428 h 570116"/>
              <a:gd name="connsiteX95" fmla="*/ 321914 w 826259"/>
              <a:gd name="connsiteY95" fmla="*/ 529926 h 570116"/>
              <a:gd name="connsiteX96" fmla="*/ 328222 w 826259"/>
              <a:gd name="connsiteY96" fmla="*/ 535987 h 570116"/>
              <a:gd name="connsiteX97" fmla="*/ 330714 w 826259"/>
              <a:gd name="connsiteY97" fmla="*/ 546163 h 570116"/>
              <a:gd name="connsiteX98" fmla="*/ 328418 w 826259"/>
              <a:gd name="connsiteY98" fmla="*/ 556750 h 570116"/>
              <a:gd name="connsiteX99" fmla="*/ 322222 w 826259"/>
              <a:gd name="connsiteY99" fmla="*/ 564252 h 570116"/>
              <a:gd name="connsiteX100" fmla="*/ 313162 w 826259"/>
              <a:gd name="connsiteY100" fmla="*/ 568675 h 570116"/>
              <a:gd name="connsiteX101" fmla="*/ 302266 w 826259"/>
              <a:gd name="connsiteY101" fmla="*/ 570115 h 570116"/>
              <a:gd name="connsiteX102" fmla="*/ 288934 w 826259"/>
              <a:gd name="connsiteY102" fmla="*/ 567955 h 570116"/>
              <a:gd name="connsiteX103" fmla="*/ 277476 w 826259"/>
              <a:gd name="connsiteY103" fmla="*/ 560968 h 570116"/>
              <a:gd name="connsiteX104" fmla="*/ 289036 w 826259"/>
              <a:gd name="connsiteY104" fmla="*/ 548426 h 570116"/>
              <a:gd name="connsiteX105" fmla="*/ 295342 w 826259"/>
              <a:gd name="connsiteY105" fmla="*/ 553514 h 570116"/>
              <a:gd name="connsiteX106" fmla="*/ 303208 w 826259"/>
              <a:gd name="connsiteY106" fmla="*/ 555310 h 570116"/>
              <a:gd name="connsiteX107" fmla="*/ 307220 w 826259"/>
              <a:gd name="connsiteY107" fmla="*/ 554851 h 570116"/>
              <a:gd name="connsiteX108" fmla="*/ 310868 w 826259"/>
              <a:gd name="connsiteY108" fmla="*/ 553458 h 570116"/>
              <a:gd name="connsiteX109" fmla="*/ 313470 w 826259"/>
              <a:gd name="connsiteY109" fmla="*/ 551100 h 570116"/>
              <a:gd name="connsiteX110" fmla="*/ 314452 w 826259"/>
              <a:gd name="connsiteY110" fmla="*/ 547706 h 570116"/>
              <a:gd name="connsiteX111" fmla="*/ 311912 w 826259"/>
              <a:gd name="connsiteY111" fmla="*/ 542515 h 570116"/>
              <a:gd name="connsiteX112" fmla="*/ 305494 w 826259"/>
              <a:gd name="connsiteY112" fmla="*/ 539279 h 570116"/>
              <a:gd name="connsiteX113" fmla="*/ 297162 w 826259"/>
              <a:gd name="connsiteY113" fmla="*/ 536604 h 570116"/>
              <a:gd name="connsiteX114" fmla="*/ 288830 w 826259"/>
              <a:gd name="connsiteY114" fmla="*/ 533004 h 570116"/>
              <a:gd name="connsiteX115" fmla="*/ 282422 w 826259"/>
              <a:gd name="connsiteY115" fmla="*/ 527045 h 570116"/>
              <a:gd name="connsiteX116" fmla="*/ 279866 w 826259"/>
              <a:gd name="connsiteY116" fmla="*/ 517281 h 570116"/>
              <a:gd name="connsiteX117" fmla="*/ 282208 w 826259"/>
              <a:gd name="connsiteY117" fmla="*/ 507002 h 570116"/>
              <a:gd name="connsiteX118" fmla="*/ 288466 w 826259"/>
              <a:gd name="connsiteY118" fmla="*/ 499604 h 570116"/>
              <a:gd name="connsiteX119" fmla="*/ 297472 w 826259"/>
              <a:gd name="connsiteY119" fmla="*/ 495133 h 570116"/>
              <a:gd name="connsiteX120" fmla="*/ 308004 w 826259"/>
              <a:gd name="connsiteY120" fmla="*/ 493645 h 570116"/>
              <a:gd name="connsiteX121" fmla="*/ 211470 w 826259"/>
              <a:gd name="connsiteY121" fmla="*/ 475207 h 570116"/>
              <a:gd name="connsiteX122" fmla="*/ 193438 w 826259"/>
              <a:gd name="connsiteY122" fmla="*/ 490007 h 570116"/>
              <a:gd name="connsiteX123" fmla="*/ 179678 w 826259"/>
              <a:gd name="connsiteY123" fmla="*/ 490008 h 570116"/>
              <a:gd name="connsiteX124" fmla="*/ 190204 w 826259"/>
              <a:gd name="connsiteY124" fmla="*/ 475209 h 570116"/>
              <a:gd name="connsiteX125" fmla="*/ 183374 w 826259"/>
              <a:gd name="connsiteY125" fmla="*/ 177169 h 570116"/>
              <a:gd name="connsiteX126" fmla="*/ 79834 w 826259"/>
              <a:gd name="connsiteY126" fmla="*/ 217192 h 570116"/>
              <a:gd name="connsiteX127" fmla="*/ 137106 w 826259"/>
              <a:gd name="connsiteY127" fmla="*/ 284270 h 570116"/>
              <a:gd name="connsiteX128" fmla="*/ 176560 w 826259"/>
              <a:gd name="connsiteY128" fmla="*/ 323241 h 570116"/>
              <a:gd name="connsiteX129" fmla="*/ 125656 w 826259"/>
              <a:gd name="connsiteY129" fmla="*/ 339968 h 570116"/>
              <a:gd name="connsiteX130" fmla="*/ 50658 w 826259"/>
              <a:gd name="connsiteY130" fmla="*/ 321516 h 570116"/>
              <a:gd name="connsiteX131" fmla="*/ 37088 w 826259"/>
              <a:gd name="connsiteY131" fmla="*/ 350508 h 570116"/>
              <a:gd name="connsiteX132" fmla="*/ 118014 w 826259"/>
              <a:gd name="connsiteY132" fmla="*/ 369333 h 570116"/>
              <a:gd name="connsiteX133" fmla="*/ 223752 w 826259"/>
              <a:gd name="connsiteY133" fmla="*/ 326967 h 570116"/>
              <a:gd name="connsiteX134" fmla="*/ 164658 w 826259"/>
              <a:gd name="connsiteY134" fmla="*/ 256329 h 570116"/>
              <a:gd name="connsiteX135" fmla="*/ 124414 w 826259"/>
              <a:gd name="connsiteY135" fmla="*/ 224346 h 570116"/>
              <a:gd name="connsiteX136" fmla="*/ 180446 w 826259"/>
              <a:gd name="connsiteY136" fmla="*/ 204136 h 570116"/>
              <a:gd name="connsiteX137" fmla="*/ 211282 w 826259"/>
              <a:gd name="connsiteY137" fmla="*/ 208227 h 570116"/>
              <a:gd name="connsiteX138" fmla="*/ 220050 w 826259"/>
              <a:gd name="connsiteY138" fmla="*/ 180991 h 570116"/>
              <a:gd name="connsiteX139" fmla="*/ 183374 w 826259"/>
              <a:gd name="connsiteY139" fmla="*/ 177169 h 570116"/>
              <a:gd name="connsiteX140" fmla="*/ 547008 w 826259"/>
              <a:gd name="connsiteY140" fmla="*/ 176671 h 570116"/>
              <a:gd name="connsiteX141" fmla="*/ 433378 w 826259"/>
              <a:gd name="connsiteY141" fmla="*/ 220468 h 570116"/>
              <a:gd name="connsiteX142" fmla="*/ 431194 w 826259"/>
              <a:gd name="connsiteY142" fmla="*/ 221299 h 570116"/>
              <a:gd name="connsiteX143" fmla="*/ 430064 w 826259"/>
              <a:gd name="connsiteY143" fmla="*/ 220468 h 570116"/>
              <a:gd name="connsiteX144" fmla="*/ 443262 w 826259"/>
              <a:gd name="connsiteY144" fmla="*/ 179686 h 570116"/>
              <a:gd name="connsiteX145" fmla="*/ 404670 w 826259"/>
              <a:gd name="connsiteY145" fmla="*/ 179686 h 570116"/>
              <a:gd name="connsiteX146" fmla="*/ 362488 w 826259"/>
              <a:gd name="connsiteY146" fmla="*/ 310200 h 570116"/>
              <a:gd name="connsiteX147" fmla="*/ 287680 w 826259"/>
              <a:gd name="connsiteY147" fmla="*/ 179686 h 570116"/>
              <a:gd name="connsiteX148" fmla="*/ 246312 w 826259"/>
              <a:gd name="connsiteY148" fmla="*/ 179686 h 570116"/>
              <a:gd name="connsiteX149" fmla="*/ 215358 w 826259"/>
              <a:gd name="connsiteY149" fmla="*/ 274719 h 570116"/>
              <a:gd name="connsiteX150" fmla="*/ 239894 w 826259"/>
              <a:gd name="connsiteY150" fmla="*/ 306054 h 570116"/>
              <a:gd name="connsiteX151" fmla="*/ 241374 w 826259"/>
              <a:gd name="connsiteY151" fmla="*/ 306916 h 570116"/>
              <a:gd name="connsiteX152" fmla="*/ 242688 w 826259"/>
              <a:gd name="connsiteY152" fmla="*/ 306054 h 570116"/>
              <a:gd name="connsiteX153" fmla="*/ 269710 w 826259"/>
              <a:gd name="connsiteY153" fmla="*/ 223475 h 570116"/>
              <a:gd name="connsiteX154" fmla="*/ 338434 w 826259"/>
              <a:gd name="connsiteY154" fmla="*/ 365899 h 570116"/>
              <a:gd name="connsiteX155" fmla="*/ 382870 w 826259"/>
              <a:gd name="connsiteY155" fmla="*/ 365899 h 570116"/>
              <a:gd name="connsiteX156" fmla="*/ 404806 w 826259"/>
              <a:gd name="connsiteY156" fmla="*/ 298204 h 570116"/>
              <a:gd name="connsiteX157" fmla="*/ 406246 w 826259"/>
              <a:gd name="connsiteY157" fmla="*/ 297381 h 570116"/>
              <a:gd name="connsiteX158" fmla="*/ 407582 w 826259"/>
              <a:gd name="connsiteY158" fmla="*/ 298204 h 570116"/>
              <a:gd name="connsiteX159" fmla="*/ 517802 w 826259"/>
              <a:gd name="connsiteY159" fmla="*/ 369254 h 570116"/>
              <a:gd name="connsiteX160" fmla="*/ 601362 w 826259"/>
              <a:gd name="connsiteY160" fmla="*/ 354425 h 570116"/>
              <a:gd name="connsiteX161" fmla="*/ 624332 w 826259"/>
              <a:gd name="connsiteY161" fmla="*/ 282972 h 570116"/>
              <a:gd name="connsiteX162" fmla="*/ 712702 w 826259"/>
              <a:gd name="connsiteY162" fmla="*/ 282972 h 570116"/>
              <a:gd name="connsiteX163" fmla="*/ 721652 w 826259"/>
              <a:gd name="connsiteY163" fmla="*/ 255269 h 570116"/>
              <a:gd name="connsiteX164" fmla="*/ 633322 w 826259"/>
              <a:gd name="connsiteY164" fmla="*/ 255269 h 570116"/>
              <a:gd name="connsiteX165" fmla="*/ 648554 w 826259"/>
              <a:gd name="connsiteY165" fmla="*/ 208378 h 570116"/>
              <a:gd name="connsiteX166" fmla="*/ 753874 w 826259"/>
              <a:gd name="connsiteY166" fmla="*/ 208378 h 570116"/>
              <a:gd name="connsiteX167" fmla="*/ 763006 w 826259"/>
              <a:gd name="connsiteY167" fmla="*/ 179654 h 570116"/>
              <a:gd name="connsiteX168" fmla="*/ 615130 w 826259"/>
              <a:gd name="connsiteY168" fmla="*/ 179654 h 570116"/>
              <a:gd name="connsiteX169" fmla="*/ 564962 w 826259"/>
              <a:gd name="connsiteY169" fmla="*/ 334437 h 570116"/>
              <a:gd name="connsiteX170" fmla="*/ 527400 w 826259"/>
              <a:gd name="connsiteY170" fmla="*/ 338362 h 570116"/>
              <a:gd name="connsiteX171" fmla="*/ 460568 w 826259"/>
              <a:gd name="connsiteY171" fmla="*/ 315984 h 570116"/>
              <a:gd name="connsiteX172" fmla="*/ 448952 w 826259"/>
              <a:gd name="connsiteY172" fmla="*/ 272590 h 570116"/>
              <a:gd name="connsiteX173" fmla="*/ 546992 w 826259"/>
              <a:gd name="connsiteY173" fmla="*/ 207555 h 570116"/>
              <a:gd name="connsiteX174" fmla="*/ 579704 w 826259"/>
              <a:gd name="connsiteY174" fmla="*/ 209501 h 570116"/>
              <a:gd name="connsiteX175" fmla="*/ 590126 w 826259"/>
              <a:gd name="connsiteY175" fmla="*/ 179409 h 570116"/>
              <a:gd name="connsiteX176" fmla="*/ 547008 w 826259"/>
              <a:gd name="connsiteY176" fmla="*/ 176671 h 570116"/>
              <a:gd name="connsiteX177" fmla="*/ 71184 w 826259"/>
              <a:gd name="connsiteY177" fmla="*/ 0 h 570116"/>
              <a:gd name="connsiteX178" fmla="*/ 818632 w 826259"/>
              <a:gd name="connsiteY178" fmla="*/ 170427 h 570116"/>
              <a:gd name="connsiteX179" fmla="*/ 825050 w 826259"/>
              <a:gd name="connsiteY179" fmla="*/ 187970 h 570116"/>
              <a:gd name="connsiteX180" fmla="*/ 750518 w 826259"/>
              <a:gd name="connsiteY180" fmla="*/ 418195 h 570116"/>
              <a:gd name="connsiteX181" fmla="*/ 735778 w 826259"/>
              <a:gd name="connsiteY181" fmla="*/ 427239 h 570116"/>
              <a:gd name="connsiteX182" fmla="*/ 12810 w 826259"/>
              <a:gd name="connsiteY182" fmla="*/ 427239 h 570116"/>
              <a:gd name="connsiteX183" fmla="*/ 0 w 826259"/>
              <a:gd name="connsiteY183" fmla="*/ 414009 h 570116"/>
              <a:gd name="connsiteX184" fmla="*/ 0 w 826259"/>
              <a:gd name="connsiteY184" fmla="*/ 14521 h 570116"/>
              <a:gd name="connsiteX185" fmla="*/ 15154 w 826259"/>
              <a:gd name="connsiteY185" fmla="*/ 1005 h 570116"/>
              <a:gd name="connsiteX186" fmla="*/ 71184 w 826259"/>
              <a:gd name="connsiteY186" fmla="*/ 0 h 5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26259" h="570116">
                <a:moveTo>
                  <a:pt x="544512" y="516664"/>
                </a:moveTo>
                <a:lnTo>
                  <a:pt x="535554" y="539287"/>
                </a:lnTo>
                <a:lnTo>
                  <a:pt x="553588" y="539287"/>
                </a:lnTo>
                <a:close/>
                <a:moveTo>
                  <a:pt x="60548" y="509068"/>
                </a:moveTo>
                <a:lnTo>
                  <a:pt x="60548" y="525613"/>
                </a:lnTo>
                <a:lnTo>
                  <a:pt x="70130" y="525613"/>
                </a:lnTo>
                <a:cubicBezTo>
                  <a:pt x="71586" y="525613"/>
                  <a:pt x="73138" y="525566"/>
                  <a:pt x="74766" y="525463"/>
                </a:cubicBezTo>
                <a:cubicBezTo>
                  <a:pt x="76398" y="525360"/>
                  <a:pt x="77870" y="525052"/>
                  <a:pt x="79190" y="524537"/>
                </a:cubicBezTo>
                <a:cubicBezTo>
                  <a:pt x="80512" y="524023"/>
                  <a:pt x="81612" y="523216"/>
                  <a:pt x="82474" y="522116"/>
                </a:cubicBezTo>
                <a:cubicBezTo>
                  <a:pt x="83344" y="521024"/>
                  <a:pt x="83780" y="519481"/>
                  <a:pt x="83780" y="517495"/>
                </a:cubicBezTo>
                <a:cubicBezTo>
                  <a:pt x="83780" y="515643"/>
                  <a:pt x="83400" y="514171"/>
                  <a:pt x="82632" y="513072"/>
                </a:cubicBezTo>
                <a:cubicBezTo>
                  <a:pt x="81866" y="511980"/>
                  <a:pt x="80890" y="511141"/>
                  <a:pt x="79720" y="510555"/>
                </a:cubicBezTo>
                <a:cubicBezTo>
                  <a:pt x="78534" y="509978"/>
                  <a:pt x="77180" y="509582"/>
                  <a:pt x="75654" y="509376"/>
                </a:cubicBezTo>
                <a:cubicBezTo>
                  <a:pt x="74118" y="509171"/>
                  <a:pt x="72630" y="509068"/>
                  <a:pt x="71174" y="509068"/>
                </a:cubicBezTo>
                <a:close/>
                <a:moveTo>
                  <a:pt x="643982" y="495498"/>
                </a:moveTo>
                <a:lnTo>
                  <a:pt x="660234" y="495498"/>
                </a:lnTo>
                <a:lnTo>
                  <a:pt x="660234" y="539588"/>
                </a:lnTo>
                <a:cubicBezTo>
                  <a:pt x="660234" y="541851"/>
                  <a:pt x="660598" y="543940"/>
                  <a:pt x="661318" y="545855"/>
                </a:cubicBezTo>
                <a:cubicBezTo>
                  <a:pt x="662054" y="547778"/>
                  <a:pt x="663074" y="549440"/>
                  <a:pt x="664404" y="550840"/>
                </a:cubicBezTo>
                <a:cubicBezTo>
                  <a:pt x="665718" y="552249"/>
                  <a:pt x="667300" y="553341"/>
                  <a:pt x="669144" y="554132"/>
                </a:cubicBezTo>
                <a:cubicBezTo>
                  <a:pt x="670972" y="554923"/>
                  <a:pt x="672982" y="555311"/>
                  <a:pt x="675134" y="555311"/>
                </a:cubicBezTo>
                <a:cubicBezTo>
                  <a:pt x="677286" y="555311"/>
                  <a:pt x="679272" y="554923"/>
                  <a:pt x="681070" y="554132"/>
                </a:cubicBezTo>
                <a:cubicBezTo>
                  <a:pt x="682882" y="553341"/>
                  <a:pt x="684440" y="552249"/>
                  <a:pt x="685762" y="550840"/>
                </a:cubicBezTo>
                <a:cubicBezTo>
                  <a:pt x="687082" y="549440"/>
                  <a:pt x="688102" y="547778"/>
                  <a:pt x="688822" y="545855"/>
                </a:cubicBezTo>
                <a:cubicBezTo>
                  <a:pt x="689566" y="543940"/>
                  <a:pt x="689922" y="541851"/>
                  <a:pt x="689922" y="539588"/>
                </a:cubicBezTo>
                <a:lnTo>
                  <a:pt x="689922" y="495498"/>
                </a:lnTo>
                <a:lnTo>
                  <a:pt x="706176" y="495498"/>
                </a:lnTo>
                <a:lnTo>
                  <a:pt x="706176" y="540205"/>
                </a:lnTo>
                <a:cubicBezTo>
                  <a:pt x="706176" y="544526"/>
                  <a:pt x="705518" y="548498"/>
                  <a:pt x="704206" y="552130"/>
                </a:cubicBezTo>
                <a:cubicBezTo>
                  <a:pt x="702878" y="555762"/>
                  <a:pt x="700922" y="558911"/>
                  <a:pt x="698310" y="561586"/>
                </a:cubicBezTo>
                <a:cubicBezTo>
                  <a:pt x="695706" y="564253"/>
                  <a:pt x="692462" y="566349"/>
                  <a:pt x="688578" y="567853"/>
                </a:cubicBezTo>
                <a:cubicBezTo>
                  <a:pt x="684678" y="569356"/>
                  <a:pt x="680198" y="570116"/>
                  <a:pt x="675134" y="570116"/>
                </a:cubicBezTo>
                <a:cubicBezTo>
                  <a:pt x="669990" y="570116"/>
                  <a:pt x="665480" y="569356"/>
                  <a:pt x="661586" y="567853"/>
                </a:cubicBezTo>
                <a:cubicBezTo>
                  <a:pt x="657686" y="566349"/>
                  <a:pt x="654450" y="564253"/>
                  <a:pt x="651854" y="561586"/>
                </a:cubicBezTo>
                <a:cubicBezTo>
                  <a:pt x="649242" y="558911"/>
                  <a:pt x="647282" y="555762"/>
                  <a:pt x="645958" y="552130"/>
                </a:cubicBezTo>
                <a:cubicBezTo>
                  <a:pt x="644638" y="548498"/>
                  <a:pt x="643982" y="544526"/>
                  <a:pt x="643982" y="540205"/>
                </a:cubicBezTo>
                <a:close/>
                <a:moveTo>
                  <a:pt x="538270" y="495497"/>
                </a:moveTo>
                <a:lnTo>
                  <a:pt x="551714" y="495497"/>
                </a:lnTo>
                <a:lnTo>
                  <a:pt x="583798" y="568264"/>
                </a:lnTo>
                <a:lnTo>
                  <a:pt x="565466" y="568264"/>
                </a:lnTo>
                <a:lnTo>
                  <a:pt x="559110" y="552849"/>
                </a:lnTo>
                <a:lnTo>
                  <a:pt x="530450" y="552849"/>
                </a:lnTo>
                <a:lnTo>
                  <a:pt x="524302" y="568264"/>
                </a:lnTo>
                <a:lnTo>
                  <a:pt x="506388" y="568264"/>
                </a:lnTo>
                <a:close/>
                <a:moveTo>
                  <a:pt x="396200" y="495497"/>
                </a:moveTo>
                <a:lnTo>
                  <a:pt x="446320" y="495497"/>
                </a:lnTo>
                <a:lnTo>
                  <a:pt x="446320" y="510294"/>
                </a:lnTo>
                <a:lnTo>
                  <a:pt x="412454" y="510294"/>
                </a:lnTo>
                <a:lnTo>
                  <a:pt x="412454" y="523865"/>
                </a:lnTo>
                <a:lnTo>
                  <a:pt x="444446" y="523865"/>
                </a:lnTo>
                <a:lnTo>
                  <a:pt x="444446" y="538662"/>
                </a:lnTo>
                <a:lnTo>
                  <a:pt x="412454" y="538662"/>
                </a:lnTo>
                <a:lnTo>
                  <a:pt x="412454" y="553459"/>
                </a:lnTo>
                <a:lnTo>
                  <a:pt x="448194" y="553459"/>
                </a:lnTo>
                <a:lnTo>
                  <a:pt x="448194" y="568264"/>
                </a:lnTo>
                <a:lnTo>
                  <a:pt x="396200" y="568264"/>
                </a:lnTo>
                <a:close/>
                <a:moveTo>
                  <a:pt x="165202" y="495497"/>
                </a:moveTo>
                <a:lnTo>
                  <a:pt x="215322" y="495497"/>
                </a:lnTo>
                <a:lnTo>
                  <a:pt x="215322" y="510294"/>
                </a:lnTo>
                <a:lnTo>
                  <a:pt x="181462" y="510294"/>
                </a:lnTo>
                <a:lnTo>
                  <a:pt x="181462" y="523865"/>
                </a:lnTo>
                <a:lnTo>
                  <a:pt x="213446" y="523865"/>
                </a:lnTo>
                <a:lnTo>
                  <a:pt x="213446" y="538662"/>
                </a:lnTo>
                <a:lnTo>
                  <a:pt x="181462" y="538662"/>
                </a:lnTo>
                <a:lnTo>
                  <a:pt x="181462" y="553459"/>
                </a:lnTo>
                <a:lnTo>
                  <a:pt x="217198" y="553459"/>
                </a:lnTo>
                <a:lnTo>
                  <a:pt x="217198" y="568264"/>
                </a:lnTo>
                <a:lnTo>
                  <a:pt x="165202" y="568264"/>
                </a:lnTo>
                <a:close/>
                <a:moveTo>
                  <a:pt x="44286" y="495497"/>
                </a:moveTo>
                <a:lnTo>
                  <a:pt x="72836" y="495497"/>
                </a:lnTo>
                <a:cubicBezTo>
                  <a:pt x="76586" y="495497"/>
                  <a:pt x="80156" y="495861"/>
                  <a:pt x="83518" y="496581"/>
                </a:cubicBezTo>
                <a:cubicBezTo>
                  <a:pt x="86890" y="497293"/>
                  <a:pt x="89842" y="498496"/>
                  <a:pt x="92382" y="500174"/>
                </a:cubicBezTo>
                <a:cubicBezTo>
                  <a:pt x="94914" y="501851"/>
                  <a:pt x="96922" y="504114"/>
                  <a:pt x="98418" y="506963"/>
                </a:cubicBezTo>
                <a:cubicBezTo>
                  <a:pt x="99906" y="509804"/>
                  <a:pt x="100658" y="513349"/>
                  <a:pt x="100658" y="517598"/>
                </a:cubicBezTo>
                <a:cubicBezTo>
                  <a:pt x="100658" y="522733"/>
                  <a:pt x="99306" y="527101"/>
                  <a:pt x="96598" y="530701"/>
                </a:cubicBezTo>
                <a:cubicBezTo>
                  <a:pt x="93884" y="534302"/>
                  <a:pt x="89928" y="536581"/>
                  <a:pt x="84722" y="537538"/>
                </a:cubicBezTo>
                <a:lnTo>
                  <a:pt x="103474" y="568264"/>
                </a:lnTo>
                <a:lnTo>
                  <a:pt x="83986" y="568264"/>
                </a:lnTo>
                <a:lnTo>
                  <a:pt x="68562" y="539184"/>
                </a:lnTo>
                <a:lnTo>
                  <a:pt x="60548" y="539184"/>
                </a:lnTo>
                <a:lnTo>
                  <a:pt x="60548" y="568264"/>
                </a:lnTo>
                <a:lnTo>
                  <a:pt x="44286" y="568264"/>
                </a:lnTo>
                <a:close/>
                <a:moveTo>
                  <a:pt x="308004" y="493645"/>
                </a:moveTo>
                <a:cubicBezTo>
                  <a:pt x="312166" y="493645"/>
                  <a:pt x="316202" y="494223"/>
                  <a:pt x="320086" y="495386"/>
                </a:cubicBezTo>
                <a:cubicBezTo>
                  <a:pt x="323972" y="496557"/>
                  <a:pt x="327494" y="498512"/>
                  <a:pt x="330610" y="501249"/>
                </a:cubicBezTo>
                <a:lnTo>
                  <a:pt x="319462" y="513277"/>
                </a:lnTo>
                <a:cubicBezTo>
                  <a:pt x="318132" y="511631"/>
                  <a:pt x="316352" y="510412"/>
                  <a:pt x="314096" y="509629"/>
                </a:cubicBezTo>
                <a:cubicBezTo>
                  <a:pt x="311834" y="508838"/>
                  <a:pt x="309698" y="508442"/>
                  <a:pt x="307686" y="508442"/>
                </a:cubicBezTo>
                <a:cubicBezTo>
                  <a:pt x="306500" y="508442"/>
                  <a:pt x="305298" y="508585"/>
                  <a:pt x="304046" y="508854"/>
                </a:cubicBezTo>
                <a:cubicBezTo>
                  <a:pt x="302782" y="509131"/>
                  <a:pt x="301610" y="509558"/>
                  <a:pt x="300502" y="510136"/>
                </a:cubicBezTo>
                <a:cubicBezTo>
                  <a:pt x="299394" y="510721"/>
                  <a:pt x="298484" y="511489"/>
                  <a:pt x="297788" y="512454"/>
                </a:cubicBezTo>
                <a:cubicBezTo>
                  <a:pt x="297100" y="513411"/>
                  <a:pt x="296750" y="514575"/>
                  <a:pt x="296750" y="515944"/>
                </a:cubicBezTo>
                <a:cubicBezTo>
                  <a:pt x="296750" y="518143"/>
                  <a:pt x="297574" y="519821"/>
                  <a:pt x="299252" y="520984"/>
                </a:cubicBezTo>
                <a:cubicBezTo>
                  <a:pt x="300906" y="522147"/>
                  <a:pt x="303018" y="523144"/>
                  <a:pt x="305550" y="523967"/>
                </a:cubicBezTo>
                <a:cubicBezTo>
                  <a:pt x="308090" y="524782"/>
                  <a:pt x="310822" y="525605"/>
                  <a:pt x="313726" y="526428"/>
                </a:cubicBezTo>
                <a:cubicBezTo>
                  <a:pt x="316644" y="527251"/>
                  <a:pt x="319374" y="528414"/>
                  <a:pt x="321914" y="529926"/>
                </a:cubicBezTo>
                <a:cubicBezTo>
                  <a:pt x="324446" y="531429"/>
                  <a:pt x="326542" y="533455"/>
                  <a:pt x="328222" y="535987"/>
                </a:cubicBezTo>
                <a:cubicBezTo>
                  <a:pt x="329874" y="538527"/>
                  <a:pt x="330714" y="541914"/>
                  <a:pt x="330714" y="546163"/>
                </a:cubicBezTo>
                <a:cubicBezTo>
                  <a:pt x="330714" y="550206"/>
                  <a:pt x="329946" y="553735"/>
                  <a:pt x="328418" y="556750"/>
                </a:cubicBezTo>
                <a:cubicBezTo>
                  <a:pt x="326898" y="559765"/>
                  <a:pt x="324826" y="562265"/>
                  <a:pt x="322222" y="564252"/>
                </a:cubicBezTo>
                <a:cubicBezTo>
                  <a:pt x="319620" y="566238"/>
                  <a:pt x="316590" y="567717"/>
                  <a:pt x="313162" y="568675"/>
                </a:cubicBezTo>
                <a:cubicBezTo>
                  <a:pt x="309714" y="569632"/>
                  <a:pt x="306090" y="570115"/>
                  <a:pt x="302266" y="570115"/>
                </a:cubicBezTo>
                <a:cubicBezTo>
                  <a:pt x="297472" y="570115"/>
                  <a:pt x="293032" y="569395"/>
                  <a:pt x="288934" y="567955"/>
                </a:cubicBezTo>
                <a:cubicBezTo>
                  <a:pt x="284834" y="566515"/>
                  <a:pt x="281006" y="564188"/>
                  <a:pt x="277476" y="560968"/>
                </a:cubicBezTo>
                <a:lnTo>
                  <a:pt x="289036" y="548426"/>
                </a:lnTo>
                <a:cubicBezTo>
                  <a:pt x="290698" y="550618"/>
                  <a:pt x="292802" y="552311"/>
                  <a:pt x="295342" y="553514"/>
                </a:cubicBezTo>
                <a:cubicBezTo>
                  <a:pt x="297874" y="554709"/>
                  <a:pt x="300502" y="555310"/>
                  <a:pt x="303208" y="555310"/>
                </a:cubicBezTo>
                <a:cubicBezTo>
                  <a:pt x="304530" y="555310"/>
                  <a:pt x="305874" y="555160"/>
                  <a:pt x="307220" y="554851"/>
                </a:cubicBezTo>
                <a:cubicBezTo>
                  <a:pt x="308574" y="554542"/>
                  <a:pt x="309792" y="554076"/>
                  <a:pt x="310868" y="553458"/>
                </a:cubicBezTo>
                <a:cubicBezTo>
                  <a:pt x="311944" y="552841"/>
                  <a:pt x="312814" y="552058"/>
                  <a:pt x="313470" y="551100"/>
                </a:cubicBezTo>
                <a:cubicBezTo>
                  <a:pt x="314120" y="550135"/>
                  <a:pt x="314452" y="549011"/>
                  <a:pt x="314452" y="547706"/>
                </a:cubicBezTo>
                <a:cubicBezTo>
                  <a:pt x="314452" y="545514"/>
                  <a:pt x="313606" y="543781"/>
                  <a:pt x="311912" y="542515"/>
                </a:cubicBezTo>
                <a:cubicBezTo>
                  <a:pt x="310194" y="541249"/>
                  <a:pt x="308066" y="540165"/>
                  <a:pt x="305494" y="539279"/>
                </a:cubicBezTo>
                <a:cubicBezTo>
                  <a:pt x="302922" y="538392"/>
                  <a:pt x="300154" y="537498"/>
                  <a:pt x="297162" y="536604"/>
                </a:cubicBezTo>
                <a:cubicBezTo>
                  <a:pt x="294172" y="535718"/>
                  <a:pt x="291402" y="534515"/>
                  <a:pt x="288830" y="533004"/>
                </a:cubicBezTo>
                <a:cubicBezTo>
                  <a:pt x="286258" y="531500"/>
                  <a:pt x="284122" y="529514"/>
                  <a:pt x="282422" y="527045"/>
                </a:cubicBezTo>
                <a:cubicBezTo>
                  <a:pt x="280720" y="524584"/>
                  <a:pt x="279866" y="521324"/>
                  <a:pt x="279866" y="517281"/>
                </a:cubicBezTo>
                <a:cubicBezTo>
                  <a:pt x="279866" y="513380"/>
                  <a:pt x="280642" y="509954"/>
                  <a:pt x="282208" y="507002"/>
                </a:cubicBezTo>
                <a:cubicBezTo>
                  <a:pt x="283774" y="504058"/>
                  <a:pt x="285862" y="501590"/>
                  <a:pt x="288466" y="499604"/>
                </a:cubicBezTo>
                <a:cubicBezTo>
                  <a:pt x="291062" y="497617"/>
                  <a:pt x="294070" y="496130"/>
                  <a:pt x="297472" y="495133"/>
                </a:cubicBezTo>
                <a:cubicBezTo>
                  <a:pt x="300882" y="494144"/>
                  <a:pt x="304386" y="493645"/>
                  <a:pt x="308004" y="493645"/>
                </a:cubicBezTo>
                <a:close/>
                <a:moveTo>
                  <a:pt x="211470" y="475207"/>
                </a:moveTo>
                <a:lnTo>
                  <a:pt x="193438" y="490007"/>
                </a:lnTo>
                <a:lnTo>
                  <a:pt x="179678" y="490008"/>
                </a:lnTo>
                <a:lnTo>
                  <a:pt x="190204" y="475209"/>
                </a:lnTo>
                <a:close/>
                <a:moveTo>
                  <a:pt x="183374" y="177169"/>
                </a:moveTo>
                <a:cubicBezTo>
                  <a:pt x="134874" y="176046"/>
                  <a:pt x="91038" y="189252"/>
                  <a:pt x="79834" y="217192"/>
                </a:cubicBezTo>
                <a:cubicBezTo>
                  <a:pt x="66446" y="250292"/>
                  <a:pt x="104300" y="268943"/>
                  <a:pt x="137106" y="284270"/>
                </a:cubicBezTo>
                <a:cubicBezTo>
                  <a:pt x="163218" y="296456"/>
                  <a:pt x="183768" y="308024"/>
                  <a:pt x="176560" y="323241"/>
                </a:cubicBezTo>
                <a:cubicBezTo>
                  <a:pt x="170902" y="335007"/>
                  <a:pt x="152482" y="340570"/>
                  <a:pt x="125656" y="339968"/>
                </a:cubicBezTo>
                <a:cubicBezTo>
                  <a:pt x="102456" y="339446"/>
                  <a:pt x="73478" y="332839"/>
                  <a:pt x="50658" y="321516"/>
                </a:cubicBezTo>
                <a:lnTo>
                  <a:pt x="37088" y="350508"/>
                </a:lnTo>
                <a:cubicBezTo>
                  <a:pt x="53878" y="358168"/>
                  <a:pt x="88474" y="368621"/>
                  <a:pt x="118014" y="369333"/>
                </a:cubicBezTo>
                <a:cubicBezTo>
                  <a:pt x="173466" y="370528"/>
                  <a:pt x="209390" y="356823"/>
                  <a:pt x="223752" y="326967"/>
                </a:cubicBezTo>
                <a:cubicBezTo>
                  <a:pt x="240774" y="291755"/>
                  <a:pt x="198574" y="272464"/>
                  <a:pt x="164658" y="256329"/>
                </a:cubicBezTo>
                <a:cubicBezTo>
                  <a:pt x="138118" y="243677"/>
                  <a:pt x="120054" y="237062"/>
                  <a:pt x="124414" y="224346"/>
                </a:cubicBezTo>
                <a:cubicBezTo>
                  <a:pt x="129542" y="209295"/>
                  <a:pt x="156254" y="203606"/>
                  <a:pt x="180446" y="204136"/>
                </a:cubicBezTo>
                <a:cubicBezTo>
                  <a:pt x="192678" y="204437"/>
                  <a:pt x="201350" y="205980"/>
                  <a:pt x="211282" y="208227"/>
                </a:cubicBezTo>
                <a:lnTo>
                  <a:pt x="220050" y="180991"/>
                </a:lnTo>
                <a:cubicBezTo>
                  <a:pt x="207444" y="178696"/>
                  <a:pt x="198446" y="177533"/>
                  <a:pt x="183374" y="177169"/>
                </a:cubicBezTo>
                <a:close/>
                <a:moveTo>
                  <a:pt x="547008" y="176671"/>
                </a:moveTo>
                <a:cubicBezTo>
                  <a:pt x="500282" y="176671"/>
                  <a:pt x="459682" y="192536"/>
                  <a:pt x="433378" y="220468"/>
                </a:cubicBezTo>
                <a:cubicBezTo>
                  <a:pt x="432580" y="221331"/>
                  <a:pt x="431710" y="221299"/>
                  <a:pt x="431194" y="221299"/>
                </a:cubicBezTo>
                <a:cubicBezTo>
                  <a:pt x="430372" y="221299"/>
                  <a:pt x="429858" y="221149"/>
                  <a:pt x="430064" y="220468"/>
                </a:cubicBezTo>
                <a:lnTo>
                  <a:pt x="443262" y="179686"/>
                </a:lnTo>
                <a:lnTo>
                  <a:pt x="404670" y="179686"/>
                </a:lnTo>
                <a:lnTo>
                  <a:pt x="362488" y="310200"/>
                </a:lnTo>
                <a:cubicBezTo>
                  <a:pt x="349076" y="271712"/>
                  <a:pt x="321452" y="221006"/>
                  <a:pt x="287680" y="179686"/>
                </a:cubicBezTo>
                <a:lnTo>
                  <a:pt x="246312" y="179686"/>
                </a:lnTo>
                <a:lnTo>
                  <a:pt x="215358" y="274719"/>
                </a:lnTo>
                <a:cubicBezTo>
                  <a:pt x="230914" y="286026"/>
                  <a:pt x="235826" y="294327"/>
                  <a:pt x="239894" y="306054"/>
                </a:cubicBezTo>
                <a:cubicBezTo>
                  <a:pt x="240162" y="306718"/>
                  <a:pt x="240638" y="306916"/>
                  <a:pt x="241374" y="306916"/>
                </a:cubicBezTo>
                <a:cubicBezTo>
                  <a:pt x="242142" y="306916"/>
                  <a:pt x="242474" y="306687"/>
                  <a:pt x="242688" y="306054"/>
                </a:cubicBezTo>
                <a:cubicBezTo>
                  <a:pt x="243004" y="305112"/>
                  <a:pt x="269710" y="223475"/>
                  <a:pt x="269710" y="223475"/>
                </a:cubicBezTo>
                <a:cubicBezTo>
                  <a:pt x="296954" y="261892"/>
                  <a:pt x="323968" y="312447"/>
                  <a:pt x="338434" y="365899"/>
                </a:cubicBezTo>
                <a:lnTo>
                  <a:pt x="382870" y="365899"/>
                </a:lnTo>
                <a:lnTo>
                  <a:pt x="404806" y="298204"/>
                </a:lnTo>
                <a:cubicBezTo>
                  <a:pt x="405034" y="297540"/>
                  <a:pt x="405542" y="297381"/>
                  <a:pt x="406246" y="297381"/>
                </a:cubicBezTo>
                <a:cubicBezTo>
                  <a:pt x="406966" y="297381"/>
                  <a:pt x="407528" y="297603"/>
                  <a:pt x="407582" y="298204"/>
                </a:cubicBezTo>
                <a:cubicBezTo>
                  <a:pt x="414302" y="340680"/>
                  <a:pt x="457118" y="369254"/>
                  <a:pt x="517802" y="369254"/>
                </a:cubicBezTo>
                <a:cubicBezTo>
                  <a:pt x="557112" y="369254"/>
                  <a:pt x="592538" y="359094"/>
                  <a:pt x="601362" y="354425"/>
                </a:cubicBezTo>
                <a:lnTo>
                  <a:pt x="624332" y="282972"/>
                </a:lnTo>
                <a:lnTo>
                  <a:pt x="712702" y="282972"/>
                </a:lnTo>
                <a:lnTo>
                  <a:pt x="721652" y="255269"/>
                </a:lnTo>
                <a:lnTo>
                  <a:pt x="633322" y="255269"/>
                </a:lnTo>
                <a:lnTo>
                  <a:pt x="648554" y="208378"/>
                </a:lnTo>
                <a:lnTo>
                  <a:pt x="753874" y="208378"/>
                </a:lnTo>
                <a:lnTo>
                  <a:pt x="763006" y="179654"/>
                </a:lnTo>
                <a:lnTo>
                  <a:pt x="615130" y="179654"/>
                </a:lnTo>
                <a:lnTo>
                  <a:pt x="564962" y="334437"/>
                </a:lnTo>
                <a:cubicBezTo>
                  <a:pt x="554302" y="337096"/>
                  <a:pt x="541136" y="338362"/>
                  <a:pt x="527400" y="338362"/>
                </a:cubicBezTo>
                <a:cubicBezTo>
                  <a:pt x="497742" y="338362"/>
                  <a:pt x="474020" y="331446"/>
                  <a:pt x="460568" y="315984"/>
                </a:cubicBezTo>
                <a:cubicBezTo>
                  <a:pt x="450494" y="304337"/>
                  <a:pt x="446490" y="289350"/>
                  <a:pt x="448952" y="272590"/>
                </a:cubicBezTo>
                <a:cubicBezTo>
                  <a:pt x="454910" y="232717"/>
                  <a:pt x="494300" y="207555"/>
                  <a:pt x="546992" y="207555"/>
                </a:cubicBezTo>
                <a:cubicBezTo>
                  <a:pt x="558054" y="207555"/>
                  <a:pt x="569472" y="208203"/>
                  <a:pt x="579704" y="209501"/>
                </a:cubicBezTo>
                <a:lnTo>
                  <a:pt x="590126" y="179409"/>
                </a:lnTo>
                <a:cubicBezTo>
                  <a:pt x="577434" y="177517"/>
                  <a:pt x="562058" y="176671"/>
                  <a:pt x="547008" y="176671"/>
                </a:cubicBezTo>
                <a:close/>
                <a:moveTo>
                  <a:pt x="71184" y="0"/>
                </a:moveTo>
                <a:cubicBezTo>
                  <a:pt x="231062" y="0"/>
                  <a:pt x="583138" y="21634"/>
                  <a:pt x="818632" y="170427"/>
                </a:cubicBezTo>
                <a:cubicBezTo>
                  <a:pt x="826030" y="175072"/>
                  <a:pt x="827764" y="179385"/>
                  <a:pt x="825050" y="187970"/>
                </a:cubicBezTo>
                <a:cubicBezTo>
                  <a:pt x="823776" y="192038"/>
                  <a:pt x="750518" y="418195"/>
                  <a:pt x="750518" y="418195"/>
                </a:cubicBezTo>
                <a:cubicBezTo>
                  <a:pt x="747464" y="426669"/>
                  <a:pt x="742258" y="427239"/>
                  <a:pt x="735778" y="427239"/>
                </a:cubicBezTo>
                <a:lnTo>
                  <a:pt x="12810" y="427239"/>
                </a:lnTo>
                <a:cubicBezTo>
                  <a:pt x="5042" y="427239"/>
                  <a:pt x="0" y="420956"/>
                  <a:pt x="0" y="414009"/>
                </a:cubicBezTo>
                <a:lnTo>
                  <a:pt x="0" y="14521"/>
                </a:lnTo>
                <a:cubicBezTo>
                  <a:pt x="0" y="5595"/>
                  <a:pt x="5958" y="1409"/>
                  <a:pt x="15154" y="1005"/>
                </a:cubicBezTo>
                <a:cubicBezTo>
                  <a:pt x="29278" y="420"/>
                  <a:pt x="48222" y="0"/>
                  <a:pt x="71184"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
        <p:nvSpPr>
          <p:cNvPr id="8" name="Espace réservé du texte 11">
            <a:extLst>
              <a:ext uri="{FF2B5EF4-FFF2-40B4-BE49-F238E27FC236}">
                <a16:creationId xmlns:a16="http://schemas.microsoft.com/office/drawing/2014/main" id="{45157988-D44E-9018-7ABF-B2359D569891}"/>
              </a:ext>
            </a:extLst>
          </p:cNvPr>
          <p:cNvSpPr>
            <a:spLocks noGrp="1"/>
          </p:cNvSpPr>
          <p:nvPr>
            <p:ph type="body" sz="quarter" idx="26" hasCustomPrompt="1"/>
          </p:nvPr>
        </p:nvSpPr>
        <p:spPr>
          <a:xfrm>
            <a:off x="4916112" y="969407"/>
            <a:ext cx="3438194" cy="560603"/>
          </a:xfrm>
          <a:prstGeom prst="rect">
            <a:avLst/>
          </a:prstGeom>
        </p:spPr>
        <p:txBody>
          <a:bodyPr/>
          <a:lstStyle>
            <a:lvl1pPr>
              <a:defRPr lang="fr-FR" sz="2300" kern="1200" dirty="0" smtClean="0">
                <a:solidFill>
                  <a:srgbClr val="00AFB5"/>
                </a:solidFill>
                <a:latin typeface="+mj-lt"/>
                <a:ea typeface="+mn-ea"/>
                <a:cs typeface="+mn-cs"/>
              </a:defRPr>
            </a:lvl1pPr>
            <a:lvl2pPr marL="6350" indent="0">
              <a:lnSpc>
                <a:spcPct val="88000"/>
              </a:lnSpc>
              <a:tabLst/>
              <a:defRPr lang="fr-FR" sz="1500" kern="1200" dirty="0" smtClean="0">
                <a:solidFill>
                  <a:srgbClr val="00AFB5"/>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
        <p:nvSpPr>
          <p:cNvPr id="9" name="Espace réservé du texte 15">
            <a:extLst>
              <a:ext uri="{FF2B5EF4-FFF2-40B4-BE49-F238E27FC236}">
                <a16:creationId xmlns:a16="http://schemas.microsoft.com/office/drawing/2014/main" id="{4AC42952-F145-9F9A-D994-0283BAF4645F}"/>
              </a:ext>
            </a:extLst>
          </p:cNvPr>
          <p:cNvSpPr>
            <a:spLocks noGrp="1"/>
          </p:cNvSpPr>
          <p:nvPr>
            <p:ph type="body" sz="quarter" idx="39" hasCustomPrompt="1"/>
          </p:nvPr>
        </p:nvSpPr>
        <p:spPr>
          <a:xfrm>
            <a:off x="4932468" y="1670851"/>
            <a:ext cx="3419732" cy="2417393"/>
          </a:xfrm>
          <a:prstGeom prst="rect">
            <a:avLst/>
          </a:prstGeom>
        </p:spPr>
        <p:txBody>
          <a:bodyPr anchor="t"/>
          <a:lstStyle>
            <a:lvl1pPr>
              <a:defRPr/>
            </a:lvl1pPr>
            <a:lvl2pPr marL="0" indent="0">
              <a:buSzPct val="60000"/>
              <a:buFontTx/>
              <a:buNone/>
              <a:defRPr/>
            </a:lvl2pPr>
            <a:lvl3pPr>
              <a:defRPr>
                <a:solidFill>
                  <a:srgbClr val="91C0BF"/>
                </a:solidFill>
              </a:defRPr>
            </a:lvl3pPr>
          </a:lstStyle>
          <a:p>
            <a:pPr lvl="0"/>
            <a:r>
              <a:rPr lang="fr-FR" dirty="0" err="1"/>
              <a:t>Atiur</a:t>
            </a:r>
            <a:r>
              <a:rPr lang="fr-FR" dirty="0"/>
              <a:t> </a:t>
            </a:r>
            <a:r>
              <a:rPr lang="fr-FR" dirty="0" err="1"/>
              <a:t>atissi</a:t>
            </a:r>
            <a:r>
              <a:rPr lang="fr-FR" dirty="0"/>
              <a:t> </a:t>
            </a:r>
            <a:r>
              <a:rPr lang="fr-FR" dirty="0" err="1"/>
              <a:t>dolupt</a:t>
            </a:r>
            <a:r>
              <a:rPr lang="fr-FR" dirty="0"/>
              <a:t> </a:t>
            </a:r>
            <a:r>
              <a:rPr lang="fr-FR" dirty="0" err="1"/>
              <a:t>ehebem</a:t>
            </a:r>
            <a:r>
              <a:rPr lang="fr-FR" dirty="0"/>
              <a:t> </a:t>
            </a:r>
            <a:r>
              <a:rPr lang="fr-FR" dirty="0" err="1"/>
              <a:t>haet</a:t>
            </a:r>
            <a:r>
              <a:rPr lang="fr-FR" dirty="0"/>
              <a:t>; ost </a:t>
            </a:r>
            <a:r>
              <a:rPr lang="fr-FR" dirty="0" err="1"/>
              <a:t>porai</a:t>
            </a:r>
            <a:r>
              <a:rPr lang="fr-FR" dirty="0"/>
              <a:t> </a:t>
            </a:r>
            <a:r>
              <a:rPr lang="fr-FR" dirty="0" err="1"/>
              <a:t>tifecru</a:t>
            </a:r>
            <a:r>
              <a:rPr lang="fr-FR" dirty="0"/>
              <a:t> </a:t>
            </a:r>
            <a:r>
              <a:rPr lang="fr-FR" dirty="0" err="1"/>
              <a:t>nclu</a:t>
            </a:r>
            <a:r>
              <a:rPr lang="fr-FR" dirty="0"/>
              <a:t> </a:t>
            </a:r>
            <a:r>
              <a:rPr lang="fr-FR" dirty="0" err="1"/>
              <a:t>dem</a:t>
            </a:r>
            <a:r>
              <a:rPr lang="fr-FR" dirty="0"/>
              <a:t> </a:t>
            </a:r>
            <a:r>
              <a:rPr lang="fr-FR" dirty="0" err="1"/>
              <a:t>aremper</a:t>
            </a:r>
            <a:r>
              <a:rPr lang="fr-FR" dirty="0"/>
              <a:t> </a:t>
            </a:r>
            <a:r>
              <a:rPr lang="fr-FR" dirty="0" err="1"/>
              <a:t>ionsuperis</a:t>
            </a:r>
            <a:r>
              <a:rPr lang="fr-FR" dirty="0"/>
              <a:t> </a:t>
            </a:r>
            <a:r>
              <a:rPr lang="fr-FR" dirty="0" err="1"/>
              <a:t>publius</a:t>
            </a:r>
            <a:r>
              <a:rPr lang="fr-FR" dirty="0"/>
              <a:t> </a:t>
            </a:r>
            <a:r>
              <a:rPr lang="fr-FR" dirty="0" err="1"/>
              <a:t>upimis</a:t>
            </a:r>
            <a:r>
              <a:rPr lang="fr-FR" dirty="0"/>
              <a:t> </a:t>
            </a:r>
            <a:r>
              <a:rPr lang="fr-FR" dirty="0" err="1"/>
              <a:t>mordius</a:t>
            </a:r>
            <a:r>
              <a:rPr lang="fr-FR" dirty="0"/>
              <a:t> </a:t>
            </a:r>
            <a:r>
              <a:rPr lang="fr-FR" dirty="0" err="1"/>
              <a:t>omnimis</a:t>
            </a:r>
            <a:r>
              <a:rPr lang="fr-FR" dirty="0"/>
              <a:t>, non </a:t>
            </a:r>
            <a:r>
              <a:rPr lang="fr-FR" dirty="0" err="1"/>
              <a:t>sentulicum</a:t>
            </a:r>
            <a:r>
              <a:rPr lang="fr-FR" dirty="0"/>
              <a:t> </a:t>
            </a:r>
            <a:r>
              <a:rPr lang="fr-FR" dirty="0" err="1"/>
              <a:t>publiis</a:t>
            </a:r>
            <a:r>
              <a:rPr lang="fr-FR" dirty="0"/>
              <a:t> </a:t>
            </a:r>
            <a:r>
              <a:rPr lang="fr-FR" dirty="0" err="1"/>
              <a:t>clere</a:t>
            </a:r>
            <a:r>
              <a:rPr lang="fr-FR" dirty="0"/>
              <a:t>. </a:t>
            </a:r>
            <a:r>
              <a:rPr lang="fr-FR" dirty="0" err="1"/>
              <a:t>Pellentesque</a:t>
            </a:r>
            <a:r>
              <a:rPr lang="fr-FR" dirty="0"/>
              <a:t> </a:t>
            </a:r>
            <a:r>
              <a:rPr lang="fr-FR" dirty="0" err="1"/>
              <a:t>congue</a:t>
            </a:r>
            <a:r>
              <a:rPr lang="fr-FR" dirty="0"/>
              <a:t>. Ut in </a:t>
            </a:r>
            <a:r>
              <a:rPr lang="fr-FR" dirty="0" err="1"/>
              <a:t>risus</a:t>
            </a:r>
            <a:r>
              <a:rPr lang="fr-FR" dirty="0"/>
              <a:t> </a:t>
            </a:r>
            <a:r>
              <a:rPr lang="fr-FR" dirty="0" err="1"/>
              <a:t>volutpat</a:t>
            </a:r>
            <a:r>
              <a:rPr lang="fr-FR" dirty="0"/>
              <a:t> libero </a:t>
            </a:r>
            <a:r>
              <a:rPr lang="fr-FR" dirty="0" err="1"/>
              <a:t>pharetra</a:t>
            </a:r>
            <a:r>
              <a:rPr lang="fr-FR" dirty="0"/>
              <a:t> </a:t>
            </a:r>
            <a:r>
              <a:rPr lang="fr-FR" dirty="0" err="1"/>
              <a:t>tempor</a:t>
            </a:r>
            <a:r>
              <a:rPr lang="fr-FR" dirty="0"/>
              <a:t> </a:t>
            </a:r>
            <a:r>
              <a:rPr lang="fr-FR" dirty="0" err="1"/>
              <a:t>cras</a:t>
            </a:r>
            <a:r>
              <a:rPr lang="fr-FR" dirty="0"/>
              <a:t> </a:t>
            </a:r>
            <a:r>
              <a:rPr lang="fr-FR" dirty="0" err="1"/>
              <a:t>vestibulum</a:t>
            </a:r>
            <a:r>
              <a:rPr lang="fr-FR" dirty="0"/>
              <a:t> bibendum.</a:t>
            </a:r>
          </a:p>
          <a:p>
            <a:pPr lvl="0"/>
            <a:endParaRPr lang="fr-FR" dirty="0"/>
          </a:p>
          <a:p>
            <a:pPr lvl="2"/>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a:t>
            </a:r>
          </a:p>
          <a:p>
            <a:pPr lvl="2"/>
            <a:endParaRPr lang="fr-FR" dirty="0"/>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Fultor</a:t>
            </a:r>
            <a:r>
              <a:rPr lang="fr-FR" dirty="0"/>
              <a:t> </a:t>
            </a:r>
            <a:r>
              <a:rPr lang="fr-FR" dirty="0" err="1"/>
              <a:t>pereis</a:t>
            </a:r>
            <a:r>
              <a:rPr lang="fr-FR" dirty="0"/>
              <a:t> </a:t>
            </a:r>
            <a:r>
              <a:rPr lang="fr-FR" dirty="0" err="1"/>
              <a:t>hacta</a:t>
            </a:r>
            <a:r>
              <a:rPr lang="fr-FR" dirty="0"/>
              <a:t>.</a:t>
            </a:r>
          </a:p>
        </p:txBody>
      </p:sp>
    </p:spTree>
    <p:extLst>
      <p:ext uri="{BB962C8B-B14F-4D97-AF65-F5344CB8AC3E}">
        <p14:creationId xmlns:p14="http://schemas.microsoft.com/office/powerpoint/2010/main" val="127755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e 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E3DE6371-F19D-D645-88F1-020FC23B24F6}"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11" name="Espace réservé du graphique 10">
            <a:extLst>
              <a:ext uri="{FF2B5EF4-FFF2-40B4-BE49-F238E27FC236}">
                <a16:creationId xmlns:a16="http://schemas.microsoft.com/office/drawing/2014/main" id="{8A07714B-B09C-839C-45B0-1889864E2B0C}"/>
              </a:ext>
            </a:extLst>
          </p:cNvPr>
          <p:cNvSpPr>
            <a:spLocks noGrp="1"/>
          </p:cNvSpPr>
          <p:nvPr>
            <p:ph type="chart" sz="quarter" idx="21"/>
          </p:nvPr>
        </p:nvSpPr>
        <p:spPr>
          <a:xfrm>
            <a:off x="4074694" y="1128712"/>
            <a:ext cx="4593399" cy="3055099"/>
          </a:xfrm>
          <a:prstGeom prst="rect">
            <a:avLst/>
          </a:prstGeom>
        </p:spPr>
        <p:txBody>
          <a:bodyPr/>
          <a:lstStyle/>
          <a:p>
            <a:r>
              <a:rPr lang="fr-FR" dirty="0"/>
              <a:t>Cliquez sur l'icône pour ajouter un graphique</a:t>
            </a:r>
          </a:p>
        </p:txBody>
      </p:sp>
      <p:sp>
        <p:nvSpPr>
          <p:cNvPr id="5" name="Espace réservé du texte 11">
            <a:extLst>
              <a:ext uri="{FF2B5EF4-FFF2-40B4-BE49-F238E27FC236}">
                <a16:creationId xmlns:a16="http://schemas.microsoft.com/office/drawing/2014/main" id="{5A76FF9D-6A51-0C70-14FB-CA2BA4217F4A}"/>
              </a:ext>
            </a:extLst>
          </p:cNvPr>
          <p:cNvSpPr>
            <a:spLocks noGrp="1"/>
          </p:cNvSpPr>
          <p:nvPr>
            <p:ph type="body" sz="quarter" idx="26" hasCustomPrompt="1"/>
          </p:nvPr>
        </p:nvSpPr>
        <p:spPr>
          <a:xfrm>
            <a:off x="475906" y="417140"/>
            <a:ext cx="3404170" cy="763735"/>
          </a:xfrm>
          <a:prstGeom prst="rect">
            <a:avLst/>
          </a:prstGeom>
        </p:spPr>
        <p:txBody>
          <a:bodyPr/>
          <a:lstStyle>
            <a:lvl1pPr>
              <a:defRPr lang="fr-FR" sz="2300" kern="1200" dirty="0" smtClean="0">
                <a:solidFill>
                  <a:schemeClr val="accent6"/>
                </a:solidFill>
                <a:latin typeface="+mj-lt"/>
                <a:ea typeface="+mn-ea"/>
                <a:cs typeface="+mn-cs"/>
              </a:defRPr>
            </a:lvl1pPr>
            <a:lvl2pPr marL="6350" indent="0">
              <a:lnSpc>
                <a:spcPct val="88000"/>
              </a:lnSpc>
              <a:tabLst/>
              <a:defRPr lang="fr-FR" sz="1500" kern="1200" dirty="0" smtClean="0">
                <a:solidFill>
                  <a:schemeClr val="accent6"/>
                </a:solidFill>
                <a:latin typeface="Avenir LT Std 35 Light" panose="020B0402020203020204" pitchFamily="34" charset="0"/>
                <a:ea typeface="+mn-ea"/>
                <a:cs typeface="+mn-cs"/>
              </a:defRPr>
            </a:lvl2pPr>
          </a:lstStyle>
          <a:p>
            <a:pPr lvl="0"/>
            <a:r>
              <a:rPr lang="fr-FR" dirty="0"/>
              <a:t>Titre de la slide</a:t>
            </a:r>
          </a:p>
          <a:p>
            <a:pPr lvl="1"/>
            <a:r>
              <a:rPr lang="fr-FR" dirty="0"/>
              <a:t>Sous-titre sur une</a:t>
            </a:r>
            <a:br>
              <a:rPr lang="fr-FR" dirty="0"/>
            </a:br>
            <a:r>
              <a:rPr lang="fr-FR" dirty="0"/>
              <a:t>ou deux lignes</a:t>
            </a:r>
          </a:p>
        </p:txBody>
      </p:sp>
      <p:sp>
        <p:nvSpPr>
          <p:cNvPr id="8" name="Espace réservé du texte 15">
            <a:extLst>
              <a:ext uri="{FF2B5EF4-FFF2-40B4-BE49-F238E27FC236}">
                <a16:creationId xmlns:a16="http://schemas.microsoft.com/office/drawing/2014/main" id="{FAC5835B-E077-CB56-E5B4-F88270BA5326}"/>
              </a:ext>
            </a:extLst>
          </p:cNvPr>
          <p:cNvSpPr>
            <a:spLocks noGrp="1"/>
          </p:cNvSpPr>
          <p:nvPr>
            <p:ph type="body" sz="quarter" idx="34" hasCustomPrompt="1"/>
          </p:nvPr>
        </p:nvSpPr>
        <p:spPr>
          <a:xfrm>
            <a:off x="475907" y="1398642"/>
            <a:ext cx="3404169" cy="2202173"/>
          </a:xfrm>
          <a:prstGeom prst="rect">
            <a:avLst/>
          </a:prstGeom>
        </p:spPr>
        <p:txBody>
          <a:bodyPr/>
          <a:lstStyle>
            <a:lvl1pPr>
              <a:defRPr/>
            </a:lvl1pPr>
            <a:lvl2pPr marL="121500" indent="-121500">
              <a:buSzPct val="60000"/>
              <a:buFontTx/>
              <a:buBlip>
                <a:blip r:embed="rId2">
                  <a:extLst>
                    <a:ext uri="{96DAC541-7B7A-43D3-8B79-37D633B846F1}">
                      <asvg:svgBlip xmlns:asvg="http://schemas.microsoft.com/office/drawing/2016/SVG/main" r:embed="rId3"/>
                    </a:ext>
                  </a:extLst>
                </a:blip>
              </a:buBlip>
              <a:defRPr/>
            </a:lvl2pPr>
            <a:lvl3pPr>
              <a:defRPr>
                <a:solidFill>
                  <a:srgbClr val="DE511D"/>
                </a:solidFill>
              </a:defRPr>
            </a:lvl3pPr>
          </a:lstStyle>
          <a:p>
            <a:pPr lvl="0"/>
            <a:r>
              <a:rPr lang="fr-FR" sz="1200" dirty="0" err="1"/>
              <a:t>Pereis</a:t>
            </a:r>
            <a:r>
              <a:rPr lang="fr-FR" sz="1200" dirty="0"/>
              <a:t> </a:t>
            </a:r>
            <a:r>
              <a:rPr lang="fr-FR" sz="1200" dirty="0" err="1"/>
              <a:t>hacta</a:t>
            </a:r>
            <a:r>
              <a:rPr lang="fr-FR" sz="1200" dirty="0"/>
              <a:t>, quem deo, </a:t>
            </a:r>
            <a:r>
              <a:rPr lang="fr-FR" sz="1200" dirty="0" err="1"/>
              <a:t>quidem</a:t>
            </a:r>
            <a:r>
              <a:rPr lang="fr-FR" sz="1200" dirty="0"/>
              <a:t> </a:t>
            </a:r>
            <a:r>
              <a:rPr lang="fr-FR" sz="1200" dirty="0" err="1"/>
              <a:t>aut</a:t>
            </a:r>
            <a:r>
              <a:rPr lang="fr-FR" sz="1200" dirty="0"/>
              <a:t> </a:t>
            </a:r>
            <a:r>
              <a:rPr lang="fr-FR" sz="1200" dirty="0" err="1"/>
              <a:t>publii</a:t>
            </a:r>
            <a:r>
              <a:rPr lang="fr-FR" sz="1200" dirty="0"/>
              <a:t> </a:t>
            </a:r>
            <a:r>
              <a:rPr lang="fr-FR" sz="1200" dirty="0" err="1"/>
              <a:t>posteris</a:t>
            </a:r>
            <a:r>
              <a:rPr lang="fr-FR" sz="1200" dirty="0"/>
              <a:t> </a:t>
            </a:r>
            <a:r>
              <a:rPr lang="fr-FR" sz="1200" dirty="0" err="1"/>
              <a:t>adnesid</a:t>
            </a:r>
            <a:r>
              <a:rPr lang="fr-FR" sz="1200" dirty="0"/>
              <a:t> </a:t>
            </a:r>
            <a:r>
              <a:rPr lang="fr-FR" sz="1200" dirty="0" err="1"/>
              <a:t>potem</a:t>
            </a:r>
            <a:r>
              <a:rPr lang="fr-FR" sz="1200" dirty="0"/>
              <a:t> </a:t>
            </a:r>
            <a:r>
              <a:rPr lang="fr-FR" sz="1200" dirty="0" err="1"/>
              <a:t>casdam</a:t>
            </a:r>
            <a:r>
              <a:rPr lang="fr-FR" sz="1200" dirty="0"/>
              <a:t> sus </a:t>
            </a:r>
            <a:r>
              <a:rPr lang="fr-FR" sz="1200" dirty="0" err="1"/>
              <a:t>ia</a:t>
            </a:r>
            <a:r>
              <a:rPr lang="fr-FR" sz="1200" dirty="0"/>
              <a:t> </a:t>
            </a:r>
            <a:r>
              <a:rPr lang="fr-FR" sz="1200" dirty="0" err="1"/>
              <a:t>cios</a:t>
            </a:r>
            <a:r>
              <a:rPr lang="fr-FR" sz="1200" dirty="0"/>
              <a:t> </a:t>
            </a:r>
            <a:r>
              <a:rPr lang="fr-FR" sz="1200" dirty="0" err="1"/>
              <a:t>bonsulo</a:t>
            </a:r>
            <a:r>
              <a:rPr lang="fr-FR" sz="1200" dirty="0"/>
              <a:t> </a:t>
            </a:r>
            <a:r>
              <a:rPr lang="fr-FR" sz="1200" dirty="0" err="1"/>
              <a:t>stracchicae</a:t>
            </a:r>
            <a:r>
              <a:rPr lang="fr-FR" sz="1200" dirty="0"/>
              <a:t> </a:t>
            </a:r>
            <a:r>
              <a:rPr lang="fr-FR" sz="1200" dirty="0" err="1"/>
              <a:t>culvit</a:t>
            </a:r>
            <a:r>
              <a:rPr lang="fr-FR" sz="1200" dirty="0"/>
              <a:t>. </a:t>
            </a:r>
          </a:p>
          <a:p>
            <a:pPr lvl="0"/>
            <a:endParaRPr lang="fr-FR" dirty="0"/>
          </a:p>
          <a:p>
            <a:pPr lvl="2"/>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a:t>
            </a:r>
          </a:p>
          <a:p>
            <a:pPr lvl="2"/>
            <a:endParaRPr lang="fr-FR" dirty="0"/>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Etrae</a:t>
            </a:r>
            <a:r>
              <a:rPr lang="fr-FR" dirty="0"/>
              <a:t> </a:t>
            </a:r>
            <a:r>
              <a:rPr lang="fr-FR" dirty="0" err="1"/>
              <a:t>mordius</a:t>
            </a:r>
            <a:r>
              <a:rPr lang="fr-FR" dirty="0"/>
              <a:t> </a:t>
            </a:r>
            <a:r>
              <a:rPr lang="fr-FR" dirty="0" err="1"/>
              <a:t>omnimis</a:t>
            </a:r>
            <a:r>
              <a:rPr lang="fr-FR" dirty="0"/>
              <a:t> non sent.</a:t>
            </a:r>
          </a:p>
          <a:p>
            <a:pPr lvl="1"/>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lvl="1"/>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a:t>
            </a:r>
          </a:p>
        </p:txBody>
      </p:sp>
    </p:spTree>
    <p:extLst>
      <p:ext uri="{BB962C8B-B14F-4D97-AF65-F5344CB8AC3E}">
        <p14:creationId xmlns:p14="http://schemas.microsoft.com/office/powerpoint/2010/main" val="237282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fographie D">
    <p:spTree>
      <p:nvGrpSpPr>
        <p:cNvPr id="1" name=""/>
        <p:cNvGrpSpPr/>
        <p:nvPr/>
      </p:nvGrpSpPr>
      <p:grpSpPr>
        <a:xfrm>
          <a:off x="0" y="0"/>
          <a:ext cx="0" cy="0"/>
          <a:chOff x="0" y="0"/>
          <a:chExt cx="0" cy="0"/>
        </a:xfrm>
      </p:grpSpPr>
      <p:sp>
        <p:nvSpPr>
          <p:cNvPr id="9" name="Espace réservé pour une image  36">
            <a:extLst>
              <a:ext uri="{FF2B5EF4-FFF2-40B4-BE49-F238E27FC236}">
                <a16:creationId xmlns:a16="http://schemas.microsoft.com/office/drawing/2014/main" id="{85726971-8D4E-8406-C691-2893FB112C2C}"/>
              </a:ext>
            </a:extLst>
          </p:cNvPr>
          <p:cNvSpPr>
            <a:spLocks noGrp="1"/>
          </p:cNvSpPr>
          <p:nvPr>
            <p:ph type="pic" sz="quarter" idx="17" hasCustomPrompt="1"/>
          </p:nvPr>
        </p:nvSpPr>
        <p:spPr>
          <a:xfrm>
            <a:off x="4572000" y="0"/>
            <a:ext cx="4572000" cy="5143500"/>
          </a:xfrm>
          <a:prstGeom prst="rect">
            <a:avLst/>
          </a:prstGeom>
          <a:gradFill>
            <a:gsLst>
              <a:gs pos="0">
                <a:srgbClr val="BA6AA7"/>
              </a:gs>
              <a:gs pos="60000">
                <a:srgbClr val="800064"/>
              </a:gs>
              <a:gs pos="100000">
                <a:srgbClr val="800064"/>
              </a:gs>
            </a:gsLst>
            <a:lin ang="0" scaled="1"/>
          </a:gradFill>
        </p:spPr>
        <p:txBody>
          <a:bodyPr vert="horz" lIns="0" tIns="0" rIns="0" bIns="0" rtlCol="0">
            <a:noAutofit/>
          </a:bodyPr>
          <a:lstStyle>
            <a:lvl1pPr>
              <a:defRPr lang="fr-FR" sz="100">
                <a:noFill/>
              </a:defRPr>
            </a:lvl1pPr>
          </a:lstStyle>
          <a:p>
            <a:pPr lvl="0"/>
            <a:r>
              <a:rPr lang="fr-FR"/>
              <a:t>4</a:t>
            </a:r>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126C9AE5-F8C8-FE46-9AE2-B891E48A9B35}"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16" name="Espace réservé du texte 11">
            <a:extLst>
              <a:ext uri="{FF2B5EF4-FFF2-40B4-BE49-F238E27FC236}">
                <a16:creationId xmlns:a16="http://schemas.microsoft.com/office/drawing/2014/main" id="{E746E1FD-7844-8F16-B740-45F9A23C2DCF}"/>
              </a:ext>
            </a:extLst>
          </p:cNvPr>
          <p:cNvSpPr>
            <a:spLocks noGrp="1"/>
          </p:cNvSpPr>
          <p:nvPr>
            <p:ph type="body" sz="quarter" idx="13" hasCustomPrompt="1"/>
          </p:nvPr>
        </p:nvSpPr>
        <p:spPr>
          <a:xfrm>
            <a:off x="616240" y="1239340"/>
            <a:ext cx="3446802" cy="2555058"/>
          </a:xfrm>
          <a:prstGeom prst="rect">
            <a:avLst/>
          </a:prstGeom>
        </p:spPr>
        <p:txBody>
          <a:bodyPr anchor="ctr"/>
          <a:lstStyle>
            <a:lvl1pPr>
              <a:lnSpc>
                <a:spcPct val="100000"/>
              </a:lnSpc>
              <a:spcBef>
                <a:spcPts val="0"/>
              </a:spcBef>
              <a:spcAft>
                <a:spcPts val="0"/>
              </a:spcAft>
              <a:defRPr lang="fr-FR" sz="3300" kern="1200">
                <a:solidFill>
                  <a:srgbClr val="800064"/>
                </a:solidFill>
                <a:latin typeface="+mj-lt"/>
                <a:ea typeface="+mn-ea"/>
                <a:cs typeface="+mn-cs"/>
              </a:defRPr>
            </a:lvl1pPr>
            <a:lvl2pPr marL="0">
              <a:lnSpc>
                <a:spcPct val="100000"/>
              </a:lnSpc>
              <a:spcBef>
                <a:spcPts val="0"/>
              </a:spcBef>
              <a:spcAft>
                <a:spcPts val="0"/>
              </a:spcAft>
              <a:defRPr sz="3300">
                <a:solidFill>
                  <a:srgbClr val="BA6AA7"/>
                </a:solidFill>
                <a:latin typeface="+mj-lt"/>
              </a:defRPr>
            </a:lvl2pPr>
          </a:lstStyle>
          <a:p>
            <a:pPr lvl="1"/>
            <a:r>
              <a:rPr lang="fr-FR" dirty="0" err="1"/>
              <a:t>Natiorenem</a:t>
            </a:r>
            <a:br>
              <a:rPr lang="fr-FR" dirty="0"/>
            </a:br>
            <a:r>
              <a:rPr lang="fr-FR" dirty="0" err="1"/>
              <a:t>fugiantiur</a:t>
            </a:r>
            <a:r>
              <a:rPr lang="fr-FR" dirty="0"/>
              <a:t> </a:t>
            </a:r>
            <a:r>
              <a:rPr lang="fr-FR" dirty="0" err="1"/>
              <a:t>atissi</a:t>
            </a:r>
            <a:br>
              <a:rPr lang="fr-FR" dirty="0"/>
            </a:br>
            <a:r>
              <a:rPr lang="fr-FR" dirty="0" err="1"/>
              <a:t>doluptas</a:t>
            </a:r>
            <a:r>
              <a:rPr lang="fr-FR" dirty="0"/>
              <a:t> arum</a:t>
            </a:r>
          </a:p>
          <a:p>
            <a:pPr lvl="0"/>
            <a:r>
              <a:rPr lang="fr-FR" dirty="0"/>
              <a:t>ipsum </a:t>
            </a:r>
            <a:r>
              <a:rPr lang="fr-FR" dirty="0" err="1"/>
              <a:t>idebit</a:t>
            </a:r>
            <a:r>
              <a:rPr lang="fr-FR" dirty="0"/>
              <a:t> volo</a:t>
            </a:r>
            <a:br>
              <a:rPr lang="fr-FR" dirty="0"/>
            </a:br>
            <a:r>
              <a:rPr lang="fr-FR" dirty="0"/>
              <a:t>te </a:t>
            </a:r>
            <a:r>
              <a:rPr lang="fr-FR" dirty="0" err="1"/>
              <a:t>maiores</a:t>
            </a:r>
            <a:r>
              <a:rPr lang="fr-FR" dirty="0"/>
              <a:t> mai.</a:t>
            </a:r>
          </a:p>
        </p:txBody>
      </p:sp>
      <p:sp>
        <p:nvSpPr>
          <p:cNvPr id="22" name="Espace réservé du graphique SmartArt 21">
            <a:extLst>
              <a:ext uri="{FF2B5EF4-FFF2-40B4-BE49-F238E27FC236}">
                <a16:creationId xmlns:a16="http://schemas.microsoft.com/office/drawing/2014/main" id="{38B22A60-A727-D5A2-8F78-02E7BF92631F}"/>
              </a:ext>
            </a:extLst>
          </p:cNvPr>
          <p:cNvSpPr>
            <a:spLocks noGrp="1"/>
          </p:cNvSpPr>
          <p:nvPr>
            <p:ph type="dgm" sz="quarter" idx="16"/>
          </p:nvPr>
        </p:nvSpPr>
        <p:spPr>
          <a:xfrm>
            <a:off x="8354306" y="4787828"/>
            <a:ext cx="310009" cy="213794"/>
          </a:xfrm>
          <a:custGeom>
            <a:avLst/>
            <a:gdLst>
              <a:gd name="connsiteX0" fmla="*/ 544512 w 826259"/>
              <a:gd name="connsiteY0" fmla="*/ 516664 h 570116"/>
              <a:gd name="connsiteX1" fmla="*/ 535554 w 826259"/>
              <a:gd name="connsiteY1" fmla="*/ 539287 h 570116"/>
              <a:gd name="connsiteX2" fmla="*/ 553588 w 826259"/>
              <a:gd name="connsiteY2" fmla="*/ 539287 h 570116"/>
              <a:gd name="connsiteX3" fmla="*/ 60548 w 826259"/>
              <a:gd name="connsiteY3" fmla="*/ 509068 h 570116"/>
              <a:gd name="connsiteX4" fmla="*/ 60548 w 826259"/>
              <a:gd name="connsiteY4" fmla="*/ 525613 h 570116"/>
              <a:gd name="connsiteX5" fmla="*/ 70130 w 826259"/>
              <a:gd name="connsiteY5" fmla="*/ 525613 h 570116"/>
              <a:gd name="connsiteX6" fmla="*/ 74766 w 826259"/>
              <a:gd name="connsiteY6" fmla="*/ 525463 h 570116"/>
              <a:gd name="connsiteX7" fmla="*/ 79190 w 826259"/>
              <a:gd name="connsiteY7" fmla="*/ 524537 h 570116"/>
              <a:gd name="connsiteX8" fmla="*/ 82474 w 826259"/>
              <a:gd name="connsiteY8" fmla="*/ 522116 h 570116"/>
              <a:gd name="connsiteX9" fmla="*/ 83780 w 826259"/>
              <a:gd name="connsiteY9" fmla="*/ 517495 h 570116"/>
              <a:gd name="connsiteX10" fmla="*/ 82632 w 826259"/>
              <a:gd name="connsiteY10" fmla="*/ 513072 h 570116"/>
              <a:gd name="connsiteX11" fmla="*/ 79720 w 826259"/>
              <a:gd name="connsiteY11" fmla="*/ 510555 h 570116"/>
              <a:gd name="connsiteX12" fmla="*/ 75654 w 826259"/>
              <a:gd name="connsiteY12" fmla="*/ 509376 h 570116"/>
              <a:gd name="connsiteX13" fmla="*/ 71174 w 826259"/>
              <a:gd name="connsiteY13" fmla="*/ 509068 h 570116"/>
              <a:gd name="connsiteX14" fmla="*/ 643982 w 826259"/>
              <a:gd name="connsiteY14" fmla="*/ 495498 h 570116"/>
              <a:gd name="connsiteX15" fmla="*/ 660234 w 826259"/>
              <a:gd name="connsiteY15" fmla="*/ 495498 h 570116"/>
              <a:gd name="connsiteX16" fmla="*/ 660234 w 826259"/>
              <a:gd name="connsiteY16" fmla="*/ 539588 h 570116"/>
              <a:gd name="connsiteX17" fmla="*/ 661318 w 826259"/>
              <a:gd name="connsiteY17" fmla="*/ 545855 h 570116"/>
              <a:gd name="connsiteX18" fmla="*/ 664404 w 826259"/>
              <a:gd name="connsiteY18" fmla="*/ 550840 h 570116"/>
              <a:gd name="connsiteX19" fmla="*/ 669144 w 826259"/>
              <a:gd name="connsiteY19" fmla="*/ 554132 h 570116"/>
              <a:gd name="connsiteX20" fmla="*/ 675134 w 826259"/>
              <a:gd name="connsiteY20" fmla="*/ 555311 h 570116"/>
              <a:gd name="connsiteX21" fmla="*/ 681070 w 826259"/>
              <a:gd name="connsiteY21" fmla="*/ 554132 h 570116"/>
              <a:gd name="connsiteX22" fmla="*/ 685762 w 826259"/>
              <a:gd name="connsiteY22" fmla="*/ 550840 h 570116"/>
              <a:gd name="connsiteX23" fmla="*/ 688822 w 826259"/>
              <a:gd name="connsiteY23" fmla="*/ 545855 h 570116"/>
              <a:gd name="connsiteX24" fmla="*/ 689922 w 826259"/>
              <a:gd name="connsiteY24" fmla="*/ 539588 h 570116"/>
              <a:gd name="connsiteX25" fmla="*/ 689922 w 826259"/>
              <a:gd name="connsiteY25" fmla="*/ 495498 h 570116"/>
              <a:gd name="connsiteX26" fmla="*/ 706176 w 826259"/>
              <a:gd name="connsiteY26" fmla="*/ 495498 h 570116"/>
              <a:gd name="connsiteX27" fmla="*/ 706176 w 826259"/>
              <a:gd name="connsiteY27" fmla="*/ 540205 h 570116"/>
              <a:gd name="connsiteX28" fmla="*/ 704206 w 826259"/>
              <a:gd name="connsiteY28" fmla="*/ 552130 h 570116"/>
              <a:gd name="connsiteX29" fmla="*/ 698310 w 826259"/>
              <a:gd name="connsiteY29" fmla="*/ 561586 h 570116"/>
              <a:gd name="connsiteX30" fmla="*/ 688578 w 826259"/>
              <a:gd name="connsiteY30" fmla="*/ 567853 h 570116"/>
              <a:gd name="connsiteX31" fmla="*/ 675134 w 826259"/>
              <a:gd name="connsiteY31" fmla="*/ 570116 h 570116"/>
              <a:gd name="connsiteX32" fmla="*/ 661586 w 826259"/>
              <a:gd name="connsiteY32" fmla="*/ 567853 h 570116"/>
              <a:gd name="connsiteX33" fmla="*/ 651854 w 826259"/>
              <a:gd name="connsiteY33" fmla="*/ 561586 h 570116"/>
              <a:gd name="connsiteX34" fmla="*/ 645958 w 826259"/>
              <a:gd name="connsiteY34" fmla="*/ 552130 h 570116"/>
              <a:gd name="connsiteX35" fmla="*/ 643982 w 826259"/>
              <a:gd name="connsiteY35" fmla="*/ 540205 h 570116"/>
              <a:gd name="connsiteX36" fmla="*/ 538270 w 826259"/>
              <a:gd name="connsiteY36" fmla="*/ 495497 h 570116"/>
              <a:gd name="connsiteX37" fmla="*/ 551714 w 826259"/>
              <a:gd name="connsiteY37" fmla="*/ 495497 h 570116"/>
              <a:gd name="connsiteX38" fmla="*/ 583798 w 826259"/>
              <a:gd name="connsiteY38" fmla="*/ 568264 h 570116"/>
              <a:gd name="connsiteX39" fmla="*/ 565466 w 826259"/>
              <a:gd name="connsiteY39" fmla="*/ 568264 h 570116"/>
              <a:gd name="connsiteX40" fmla="*/ 559110 w 826259"/>
              <a:gd name="connsiteY40" fmla="*/ 552849 h 570116"/>
              <a:gd name="connsiteX41" fmla="*/ 530450 w 826259"/>
              <a:gd name="connsiteY41" fmla="*/ 552849 h 570116"/>
              <a:gd name="connsiteX42" fmla="*/ 524302 w 826259"/>
              <a:gd name="connsiteY42" fmla="*/ 568264 h 570116"/>
              <a:gd name="connsiteX43" fmla="*/ 506388 w 826259"/>
              <a:gd name="connsiteY43" fmla="*/ 568264 h 570116"/>
              <a:gd name="connsiteX44" fmla="*/ 396200 w 826259"/>
              <a:gd name="connsiteY44" fmla="*/ 495497 h 570116"/>
              <a:gd name="connsiteX45" fmla="*/ 446320 w 826259"/>
              <a:gd name="connsiteY45" fmla="*/ 495497 h 570116"/>
              <a:gd name="connsiteX46" fmla="*/ 446320 w 826259"/>
              <a:gd name="connsiteY46" fmla="*/ 510294 h 570116"/>
              <a:gd name="connsiteX47" fmla="*/ 412454 w 826259"/>
              <a:gd name="connsiteY47" fmla="*/ 510294 h 570116"/>
              <a:gd name="connsiteX48" fmla="*/ 412454 w 826259"/>
              <a:gd name="connsiteY48" fmla="*/ 523865 h 570116"/>
              <a:gd name="connsiteX49" fmla="*/ 444446 w 826259"/>
              <a:gd name="connsiteY49" fmla="*/ 523865 h 570116"/>
              <a:gd name="connsiteX50" fmla="*/ 444446 w 826259"/>
              <a:gd name="connsiteY50" fmla="*/ 538662 h 570116"/>
              <a:gd name="connsiteX51" fmla="*/ 412454 w 826259"/>
              <a:gd name="connsiteY51" fmla="*/ 538662 h 570116"/>
              <a:gd name="connsiteX52" fmla="*/ 412454 w 826259"/>
              <a:gd name="connsiteY52" fmla="*/ 553459 h 570116"/>
              <a:gd name="connsiteX53" fmla="*/ 448194 w 826259"/>
              <a:gd name="connsiteY53" fmla="*/ 553459 h 570116"/>
              <a:gd name="connsiteX54" fmla="*/ 448194 w 826259"/>
              <a:gd name="connsiteY54" fmla="*/ 568264 h 570116"/>
              <a:gd name="connsiteX55" fmla="*/ 396200 w 826259"/>
              <a:gd name="connsiteY55" fmla="*/ 568264 h 570116"/>
              <a:gd name="connsiteX56" fmla="*/ 165202 w 826259"/>
              <a:gd name="connsiteY56" fmla="*/ 495497 h 570116"/>
              <a:gd name="connsiteX57" fmla="*/ 215322 w 826259"/>
              <a:gd name="connsiteY57" fmla="*/ 495497 h 570116"/>
              <a:gd name="connsiteX58" fmla="*/ 215322 w 826259"/>
              <a:gd name="connsiteY58" fmla="*/ 510294 h 570116"/>
              <a:gd name="connsiteX59" fmla="*/ 181462 w 826259"/>
              <a:gd name="connsiteY59" fmla="*/ 510294 h 570116"/>
              <a:gd name="connsiteX60" fmla="*/ 181462 w 826259"/>
              <a:gd name="connsiteY60" fmla="*/ 523865 h 570116"/>
              <a:gd name="connsiteX61" fmla="*/ 213446 w 826259"/>
              <a:gd name="connsiteY61" fmla="*/ 523865 h 570116"/>
              <a:gd name="connsiteX62" fmla="*/ 213446 w 826259"/>
              <a:gd name="connsiteY62" fmla="*/ 538662 h 570116"/>
              <a:gd name="connsiteX63" fmla="*/ 181462 w 826259"/>
              <a:gd name="connsiteY63" fmla="*/ 538662 h 570116"/>
              <a:gd name="connsiteX64" fmla="*/ 181462 w 826259"/>
              <a:gd name="connsiteY64" fmla="*/ 553459 h 570116"/>
              <a:gd name="connsiteX65" fmla="*/ 217198 w 826259"/>
              <a:gd name="connsiteY65" fmla="*/ 553459 h 570116"/>
              <a:gd name="connsiteX66" fmla="*/ 217198 w 826259"/>
              <a:gd name="connsiteY66" fmla="*/ 568264 h 570116"/>
              <a:gd name="connsiteX67" fmla="*/ 165202 w 826259"/>
              <a:gd name="connsiteY67" fmla="*/ 568264 h 570116"/>
              <a:gd name="connsiteX68" fmla="*/ 44286 w 826259"/>
              <a:gd name="connsiteY68" fmla="*/ 495497 h 570116"/>
              <a:gd name="connsiteX69" fmla="*/ 72836 w 826259"/>
              <a:gd name="connsiteY69" fmla="*/ 495497 h 570116"/>
              <a:gd name="connsiteX70" fmla="*/ 83518 w 826259"/>
              <a:gd name="connsiteY70" fmla="*/ 496581 h 570116"/>
              <a:gd name="connsiteX71" fmla="*/ 92382 w 826259"/>
              <a:gd name="connsiteY71" fmla="*/ 500174 h 570116"/>
              <a:gd name="connsiteX72" fmla="*/ 98418 w 826259"/>
              <a:gd name="connsiteY72" fmla="*/ 506963 h 570116"/>
              <a:gd name="connsiteX73" fmla="*/ 100658 w 826259"/>
              <a:gd name="connsiteY73" fmla="*/ 517598 h 570116"/>
              <a:gd name="connsiteX74" fmla="*/ 96598 w 826259"/>
              <a:gd name="connsiteY74" fmla="*/ 530701 h 570116"/>
              <a:gd name="connsiteX75" fmla="*/ 84722 w 826259"/>
              <a:gd name="connsiteY75" fmla="*/ 537538 h 570116"/>
              <a:gd name="connsiteX76" fmla="*/ 103474 w 826259"/>
              <a:gd name="connsiteY76" fmla="*/ 568264 h 570116"/>
              <a:gd name="connsiteX77" fmla="*/ 83986 w 826259"/>
              <a:gd name="connsiteY77" fmla="*/ 568264 h 570116"/>
              <a:gd name="connsiteX78" fmla="*/ 68562 w 826259"/>
              <a:gd name="connsiteY78" fmla="*/ 539184 h 570116"/>
              <a:gd name="connsiteX79" fmla="*/ 60548 w 826259"/>
              <a:gd name="connsiteY79" fmla="*/ 539184 h 570116"/>
              <a:gd name="connsiteX80" fmla="*/ 60548 w 826259"/>
              <a:gd name="connsiteY80" fmla="*/ 568264 h 570116"/>
              <a:gd name="connsiteX81" fmla="*/ 44286 w 826259"/>
              <a:gd name="connsiteY81" fmla="*/ 568264 h 570116"/>
              <a:gd name="connsiteX82" fmla="*/ 308004 w 826259"/>
              <a:gd name="connsiteY82" fmla="*/ 493645 h 570116"/>
              <a:gd name="connsiteX83" fmla="*/ 320086 w 826259"/>
              <a:gd name="connsiteY83" fmla="*/ 495386 h 570116"/>
              <a:gd name="connsiteX84" fmla="*/ 330610 w 826259"/>
              <a:gd name="connsiteY84" fmla="*/ 501249 h 570116"/>
              <a:gd name="connsiteX85" fmla="*/ 319462 w 826259"/>
              <a:gd name="connsiteY85" fmla="*/ 513277 h 570116"/>
              <a:gd name="connsiteX86" fmla="*/ 314096 w 826259"/>
              <a:gd name="connsiteY86" fmla="*/ 509629 h 570116"/>
              <a:gd name="connsiteX87" fmla="*/ 307686 w 826259"/>
              <a:gd name="connsiteY87" fmla="*/ 508442 h 570116"/>
              <a:gd name="connsiteX88" fmla="*/ 304046 w 826259"/>
              <a:gd name="connsiteY88" fmla="*/ 508854 h 570116"/>
              <a:gd name="connsiteX89" fmla="*/ 300502 w 826259"/>
              <a:gd name="connsiteY89" fmla="*/ 510136 h 570116"/>
              <a:gd name="connsiteX90" fmla="*/ 297788 w 826259"/>
              <a:gd name="connsiteY90" fmla="*/ 512454 h 570116"/>
              <a:gd name="connsiteX91" fmla="*/ 296750 w 826259"/>
              <a:gd name="connsiteY91" fmla="*/ 515944 h 570116"/>
              <a:gd name="connsiteX92" fmla="*/ 299252 w 826259"/>
              <a:gd name="connsiteY92" fmla="*/ 520984 h 570116"/>
              <a:gd name="connsiteX93" fmla="*/ 305550 w 826259"/>
              <a:gd name="connsiteY93" fmla="*/ 523967 h 570116"/>
              <a:gd name="connsiteX94" fmla="*/ 313726 w 826259"/>
              <a:gd name="connsiteY94" fmla="*/ 526428 h 570116"/>
              <a:gd name="connsiteX95" fmla="*/ 321914 w 826259"/>
              <a:gd name="connsiteY95" fmla="*/ 529926 h 570116"/>
              <a:gd name="connsiteX96" fmla="*/ 328222 w 826259"/>
              <a:gd name="connsiteY96" fmla="*/ 535987 h 570116"/>
              <a:gd name="connsiteX97" fmla="*/ 330714 w 826259"/>
              <a:gd name="connsiteY97" fmla="*/ 546163 h 570116"/>
              <a:gd name="connsiteX98" fmla="*/ 328418 w 826259"/>
              <a:gd name="connsiteY98" fmla="*/ 556750 h 570116"/>
              <a:gd name="connsiteX99" fmla="*/ 322222 w 826259"/>
              <a:gd name="connsiteY99" fmla="*/ 564252 h 570116"/>
              <a:gd name="connsiteX100" fmla="*/ 313162 w 826259"/>
              <a:gd name="connsiteY100" fmla="*/ 568675 h 570116"/>
              <a:gd name="connsiteX101" fmla="*/ 302266 w 826259"/>
              <a:gd name="connsiteY101" fmla="*/ 570115 h 570116"/>
              <a:gd name="connsiteX102" fmla="*/ 288934 w 826259"/>
              <a:gd name="connsiteY102" fmla="*/ 567955 h 570116"/>
              <a:gd name="connsiteX103" fmla="*/ 277476 w 826259"/>
              <a:gd name="connsiteY103" fmla="*/ 560968 h 570116"/>
              <a:gd name="connsiteX104" fmla="*/ 289036 w 826259"/>
              <a:gd name="connsiteY104" fmla="*/ 548426 h 570116"/>
              <a:gd name="connsiteX105" fmla="*/ 295342 w 826259"/>
              <a:gd name="connsiteY105" fmla="*/ 553514 h 570116"/>
              <a:gd name="connsiteX106" fmla="*/ 303208 w 826259"/>
              <a:gd name="connsiteY106" fmla="*/ 555310 h 570116"/>
              <a:gd name="connsiteX107" fmla="*/ 307220 w 826259"/>
              <a:gd name="connsiteY107" fmla="*/ 554851 h 570116"/>
              <a:gd name="connsiteX108" fmla="*/ 310868 w 826259"/>
              <a:gd name="connsiteY108" fmla="*/ 553458 h 570116"/>
              <a:gd name="connsiteX109" fmla="*/ 313470 w 826259"/>
              <a:gd name="connsiteY109" fmla="*/ 551100 h 570116"/>
              <a:gd name="connsiteX110" fmla="*/ 314452 w 826259"/>
              <a:gd name="connsiteY110" fmla="*/ 547706 h 570116"/>
              <a:gd name="connsiteX111" fmla="*/ 311912 w 826259"/>
              <a:gd name="connsiteY111" fmla="*/ 542515 h 570116"/>
              <a:gd name="connsiteX112" fmla="*/ 305494 w 826259"/>
              <a:gd name="connsiteY112" fmla="*/ 539279 h 570116"/>
              <a:gd name="connsiteX113" fmla="*/ 297162 w 826259"/>
              <a:gd name="connsiteY113" fmla="*/ 536604 h 570116"/>
              <a:gd name="connsiteX114" fmla="*/ 288830 w 826259"/>
              <a:gd name="connsiteY114" fmla="*/ 533004 h 570116"/>
              <a:gd name="connsiteX115" fmla="*/ 282422 w 826259"/>
              <a:gd name="connsiteY115" fmla="*/ 527045 h 570116"/>
              <a:gd name="connsiteX116" fmla="*/ 279866 w 826259"/>
              <a:gd name="connsiteY116" fmla="*/ 517281 h 570116"/>
              <a:gd name="connsiteX117" fmla="*/ 282208 w 826259"/>
              <a:gd name="connsiteY117" fmla="*/ 507002 h 570116"/>
              <a:gd name="connsiteX118" fmla="*/ 288466 w 826259"/>
              <a:gd name="connsiteY118" fmla="*/ 499604 h 570116"/>
              <a:gd name="connsiteX119" fmla="*/ 297472 w 826259"/>
              <a:gd name="connsiteY119" fmla="*/ 495133 h 570116"/>
              <a:gd name="connsiteX120" fmla="*/ 308004 w 826259"/>
              <a:gd name="connsiteY120" fmla="*/ 493645 h 570116"/>
              <a:gd name="connsiteX121" fmla="*/ 211470 w 826259"/>
              <a:gd name="connsiteY121" fmla="*/ 475207 h 570116"/>
              <a:gd name="connsiteX122" fmla="*/ 193438 w 826259"/>
              <a:gd name="connsiteY122" fmla="*/ 490007 h 570116"/>
              <a:gd name="connsiteX123" fmla="*/ 179678 w 826259"/>
              <a:gd name="connsiteY123" fmla="*/ 490008 h 570116"/>
              <a:gd name="connsiteX124" fmla="*/ 190204 w 826259"/>
              <a:gd name="connsiteY124" fmla="*/ 475209 h 570116"/>
              <a:gd name="connsiteX125" fmla="*/ 183374 w 826259"/>
              <a:gd name="connsiteY125" fmla="*/ 177169 h 570116"/>
              <a:gd name="connsiteX126" fmla="*/ 79834 w 826259"/>
              <a:gd name="connsiteY126" fmla="*/ 217192 h 570116"/>
              <a:gd name="connsiteX127" fmla="*/ 137106 w 826259"/>
              <a:gd name="connsiteY127" fmla="*/ 284270 h 570116"/>
              <a:gd name="connsiteX128" fmla="*/ 176560 w 826259"/>
              <a:gd name="connsiteY128" fmla="*/ 323241 h 570116"/>
              <a:gd name="connsiteX129" fmla="*/ 125656 w 826259"/>
              <a:gd name="connsiteY129" fmla="*/ 339968 h 570116"/>
              <a:gd name="connsiteX130" fmla="*/ 50658 w 826259"/>
              <a:gd name="connsiteY130" fmla="*/ 321516 h 570116"/>
              <a:gd name="connsiteX131" fmla="*/ 37088 w 826259"/>
              <a:gd name="connsiteY131" fmla="*/ 350508 h 570116"/>
              <a:gd name="connsiteX132" fmla="*/ 118014 w 826259"/>
              <a:gd name="connsiteY132" fmla="*/ 369333 h 570116"/>
              <a:gd name="connsiteX133" fmla="*/ 223752 w 826259"/>
              <a:gd name="connsiteY133" fmla="*/ 326967 h 570116"/>
              <a:gd name="connsiteX134" fmla="*/ 164658 w 826259"/>
              <a:gd name="connsiteY134" fmla="*/ 256329 h 570116"/>
              <a:gd name="connsiteX135" fmla="*/ 124414 w 826259"/>
              <a:gd name="connsiteY135" fmla="*/ 224346 h 570116"/>
              <a:gd name="connsiteX136" fmla="*/ 180446 w 826259"/>
              <a:gd name="connsiteY136" fmla="*/ 204136 h 570116"/>
              <a:gd name="connsiteX137" fmla="*/ 211282 w 826259"/>
              <a:gd name="connsiteY137" fmla="*/ 208227 h 570116"/>
              <a:gd name="connsiteX138" fmla="*/ 220050 w 826259"/>
              <a:gd name="connsiteY138" fmla="*/ 180991 h 570116"/>
              <a:gd name="connsiteX139" fmla="*/ 183374 w 826259"/>
              <a:gd name="connsiteY139" fmla="*/ 177169 h 570116"/>
              <a:gd name="connsiteX140" fmla="*/ 547008 w 826259"/>
              <a:gd name="connsiteY140" fmla="*/ 176671 h 570116"/>
              <a:gd name="connsiteX141" fmla="*/ 433378 w 826259"/>
              <a:gd name="connsiteY141" fmla="*/ 220468 h 570116"/>
              <a:gd name="connsiteX142" fmla="*/ 431194 w 826259"/>
              <a:gd name="connsiteY142" fmla="*/ 221299 h 570116"/>
              <a:gd name="connsiteX143" fmla="*/ 430064 w 826259"/>
              <a:gd name="connsiteY143" fmla="*/ 220468 h 570116"/>
              <a:gd name="connsiteX144" fmla="*/ 443262 w 826259"/>
              <a:gd name="connsiteY144" fmla="*/ 179686 h 570116"/>
              <a:gd name="connsiteX145" fmla="*/ 404670 w 826259"/>
              <a:gd name="connsiteY145" fmla="*/ 179686 h 570116"/>
              <a:gd name="connsiteX146" fmla="*/ 362488 w 826259"/>
              <a:gd name="connsiteY146" fmla="*/ 310200 h 570116"/>
              <a:gd name="connsiteX147" fmla="*/ 287680 w 826259"/>
              <a:gd name="connsiteY147" fmla="*/ 179686 h 570116"/>
              <a:gd name="connsiteX148" fmla="*/ 246312 w 826259"/>
              <a:gd name="connsiteY148" fmla="*/ 179686 h 570116"/>
              <a:gd name="connsiteX149" fmla="*/ 215358 w 826259"/>
              <a:gd name="connsiteY149" fmla="*/ 274719 h 570116"/>
              <a:gd name="connsiteX150" fmla="*/ 239894 w 826259"/>
              <a:gd name="connsiteY150" fmla="*/ 306054 h 570116"/>
              <a:gd name="connsiteX151" fmla="*/ 241374 w 826259"/>
              <a:gd name="connsiteY151" fmla="*/ 306916 h 570116"/>
              <a:gd name="connsiteX152" fmla="*/ 242688 w 826259"/>
              <a:gd name="connsiteY152" fmla="*/ 306054 h 570116"/>
              <a:gd name="connsiteX153" fmla="*/ 269710 w 826259"/>
              <a:gd name="connsiteY153" fmla="*/ 223475 h 570116"/>
              <a:gd name="connsiteX154" fmla="*/ 338434 w 826259"/>
              <a:gd name="connsiteY154" fmla="*/ 365899 h 570116"/>
              <a:gd name="connsiteX155" fmla="*/ 382870 w 826259"/>
              <a:gd name="connsiteY155" fmla="*/ 365899 h 570116"/>
              <a:gd name="connsiteX156" fmla="*/ 404806 w 826259"/>
              <a:gd name="connsiteY156" fmla="*/ 298204 h 570116"/>
              <a:gd name="connsiteX157" fmla="*/ 406246 w 826259"/>
              <a:gd name="connsiteY157" fmla="*/ 297381 h 570116"/>
              <a:gd name="connsiteX158" fmla="*/ 407582 w 826259"/>
              <a:gd name="connsiteY158" fmla="*/ 298204 h 570116"/>
              <a:gd name="connsiteX159" fmla="*/ 517802 w 826259"/>
              <a:gd name="connsiteY159" fmla="*/ 369254 h 570116"/>
              <a:gd name="connsiteX160" fmla="*/ 601362 w 826259"/>
              <a:gd name="connsiteY160" fmla="*/ 354425 h 570116"/>
              <a:gd name="connsiteX161" fmla="*/ 624332 w 826259"/>
              <a:gd name="connsiteY161" fmla="*/ 282972 h 570116"/>
              <a:gd name="connsiteX162" fmla="*/ 712702 w 826259"/>
              <a:gd name="connsiteY162" fmla="*/ 282972 h 570116"/>
              <a:gd name="connsiteX163" fmla="*/ 721652 w 826259"/>
              <a:gd name="connsiteY163" fmla="*/ 255269 h 570116"/>
              <a:gd name="connsiteX164" fmla="*/ 633322 w 826259"/>
              <a:gd name="connsiteY164" fmla="*/ 255269 h 570116"/>
              <a:gd name="connsiteX165" fmla="*/ 648554 w 826259"/>
              <a:gd name="connsiteY165" fmla="*/ 208378 h 570116"/>
              <a:gd name="connsiteX166" fmla="*/ 753874 w 826259"/>
              <a:gd name="connsiteY166" fmla="*/ 208378 h 570116"/>
              <a:gd name="connsiteX167" fmla="*/ 763006 w 826259"/>
              <a:gd name="connsiteY167" fmla="*/ 179654 h 570116"/>
              <a:gd name="connsiteX168" fmla="*/ 615130 w 826259"/>
              <a:gd name="connsiteY168" fmla="*/ 179654 h 570116"/>
              <a:gd name="connsiteX169" fmla="*/ 564962 w 826259"/>
              <a:gd name="connsiteY169" fmla="*/ 334437 h 570116"/>
              <a:gd name="connsiteX170" fmla="*/ 527400 w 826259"/>
              <a:gd name="connsiteY170" fmla="*/ 338362 h 570116"/>
              <a:gd name="connsiteX171" fmla="*/ 460568 w 826259"/>
              <a:gd name="connsiteY171" fmla="*/ 315984 h 570116"/>
              <a:gd name="connsiteX172" fmla="*/ 448952 w 826259"/>
              <a:gd name="connsiteY172" fmla="*/ 272590 h 570116"/>
              <a:gd name="connsiteX173" fmla="*/ 546992 w 826259"/>
              <a:gd name="connsiteY173" fmla="*/ 207555 h 570116"/>
              <a:gd name="connsiteX174" fmla="*/ 579704 w 826259"/>
              <a:gd name="connsiteY174" fmla="*/ 209501 h 570116"/>
              <a:gd name="connsiteX175" fmla="*/ 590126 w 826259"/>
              <a:gd name="connsiteY175" fmla="*/ 179409 h 570116"/>
              <a:gd name="connsiteX176" fmla="*/ 547008 w 826259"/>
              <a:gd name="connsiteY176" fmla="*/ 176671 h 570116"/>
              <a:gd name="connsiteX177" fmla="*/ 71184 w 826259"/>
              <a:gd name="connsiteY177" fmla="*/ 0 h 570116"/>
              <a:gd name="connsiteX178" fmla="*/ 818632 w 826259"/>
              <a:gd name="connsiteY178" fmla="*/ 170427 h 570116"/>
              <a:gd name="connsiteX179" fmla="*/ 825050 w 826259"/>
              <a:gd name="connsiteY179" fmla="*/ 187970 h 570116"/>
              <a:gd name="connsiteX180" fmla="*/ 750518 w 826259"/>
              <a:gd name="connsiteY180" fmla="*/ 418195 h 570116"/>
              <a:gd name="connsiteX181" fmla="*/ 735778 w 826259"/>
              <a:gd name="connsiteY181" fmla="*/ 427239 h 570116"/>
              <a:gd name="connsiteX182" fmla="*/ 12810 w 826259"/>
              <a:gd name="connsiteY182" fmla="*/ 427239 h 570116"/>
              <a:gd name="connsiteX183" fmla="*/ 0 w 826259"/>
              <a:gd name="connsiteY183" fmla="*/ 414009 h 570116"/>
              <a:gd name="connsiteX184" fmla="*/ 0 w 826259"/>
              <a:gd name="connsiteY184" fmla="*/ 14521 h 570116"/>
              <a:gd name="connsiteX185" fmla="*/ 15154 w 826259"/>
              <a:gd name="connsiteY185" fmla="*/ 1005 h 570116"/>
              <a:gd name="connsiteX186" fmla="*/ 71184 w 826259"/>
              <a:gd name="connsiteY186" fmla="*/ 0 h 5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26259" h="570116">
                <a:moveTo>
                  <a:pt x="544512" y="516664"/>
                </a:moveTo>
                <a:lnTo>
                  <a:pt x="535554" y="539287"/>
                </a:lnTo>
                <a:lnTo>
                  <a:pt x="553588" y="539287"/>
                </a:lnTo>
                <a:close/>
                <a:moveTo>
                  <a:pt x="60548" y="509068"/>
                </a:moveTo>
                <a:lnTo>
                  <a:pt x="60548" y="525613"/>
                </a:lnTo>
                <a:lnTo>
                  <a:pt x="70130" y="525613"/>
                </a:lnTo>
                <a:cubicBezTo>
                  <a:pt x="71586" y="525613"/>
                  <a:pt x="73138" y="525566"/>
                  <a:pt x="74766" y="525463"/>
                </a:cubicBezTo>
                <a:cubicBezTo>
                  <a:pt x="76398" y="525360"/>
                  <a:pt x="77870" y="525052"/>
                  <a:pt x="79190" y="524537"/>
                </a:cubicBezTo>
                <a:cubicBezTo>
                  <a:pt x="80512" y="524023"/>
                  <a:pt x="81612" y="523216"/>
                  <a:pt x="82474" y="522116"/>
                </a:cubicBezTo>
                <a:cubicBezTo>
                  <a:pt x="83344" y="521024"/>
                  <a:pt x="83780" y="519481"/>
                  <a:pt x="83780" y="517495"/>
                </a:cubicBezTo>
                <a:cubicBezTo>
                  <a:pt x="83780" y="515643"/>
                  <a:pt x="83400" y="514171"/>
                  <a:pt x="82632" y="513072"/>
                </a:cubicBezTo>
                <a:cubicBezTo>
                  <a:pt x="81866" y="511980"/>
                  <a:pt x="80890" y="511141"/>
                  <a:pt x="79720" y="510555"/>
                </a:cubicBezTo>
                <a:cubicBezTo>
                  <a:pt x="78534" y="509978"/>
                  <a:pt x="77180" y="509582"/>
                  <a:pt x="75654" y="509376"/>
                </a:cubicBezTo>
                <a:cubicBezTo>
                  <a:pt x="74118" y="509171"/>
                  <a:pt x="72630" y="509068"/>
                  <a:pt x="71174" y="509068"/>
                </a:cubicBezTo>
                <a:close/>
                <a:moveTo>
                  <a:pt x="643982" y="495498"/>
                </a:moveTo>
                <a:lnTo>
                  <a:pt x="660234" y="495498"/>
                </a:lnTo>
                <a:lnTo>
                  <a:pt x="660234" y="539588"/>
                </a:lnTo>
                <a:cubicBezTo>
                  <a:pt x="660234" y="541851"/>
                  <a:pt x="660598" y="543940"/>
                  <a:pt x="661318" y="545855"/>
                </a:cubicBezTo>
                <a:cubicBezTo>
                  <a:pt x="662054" y="547778"/>
                  <a:pt x="663074" y="549440"/>
                  <a:pt x="664404" y="550840"/>
                </a:cubicBezTo>
                <a:cubicBezTo>
                  <a:pt x="665718" y="552249"/>
                  <a:pt x="667300" y="553341"/>
                  <a:pt x="669144" y="554132"/>
                </a:cubicBezTo>
                <a:cubicBezTo>
                  <a:pt x="670972" y="554923"/>
                  <a:pt x="672982" y="555311"/>
                  <a:pt x="675134" y="555311"/>
                </a:cubicBezTo>
                <a:cubicBezTo>
                  <a:pt x="677286" y="555311"/>
                  <a:pt x="679272" y="554923"/>
                  <a:pt x="681070" y="554132"/>
                </a:cubicBezTo>
                <a:cubicBezTo>
                  <a:pt x="682882" y="553341"/>
                  <a:pt x="684440" y="552249"/>
                  <a:pt x="685762" y="550840"/>
                </a:cubicBezTo>
                <a:cubicBezTo>
                  <a:pt x="687082" y="549440"/>
                  <a:pt x="688102" y="547778"/>
                  <a:pt x="688822" y="545855"/>
                </a:cubicBezTo>
                <a:cubicBezTo>
                  <a:pt x="689566" y="543940"/>
                  <a:pt x="689922" y="541851"/>
                  <a:pt x="689922" y="539588"/>
                </a:cubicBezTo>
                <a:lnTo>
                  <a:pt x="689922" y="495498"/>
                </a:lnTo>
                <a:lnTo>
                  <a:pt x="706176" y="495498"/>
                </a:lnTo>
                <a:lnTo>
                  <a:pt x="706176" y="540205"/>
                </a:lnTo>
                <a:cubicBezTo>
                  <a:pt x="706176" y="544526"/>
                  <a:pt x="705518" y="548498"/>
                  <a:pt x="704206" y="552130"/>
                </a:cubicBezTo>
                <a:cubicBezTo>
                  <a:pt x="702878" y="555762"/>
                  <a:pt x="700922" y="558911"/>
                  <a:pt x="698310" y="561586"/>
                </a:cubicBezTo>
                <a:cubicBezTo>
                  <a:pt x="695706" y="564253"/>
                  <a:pt x="692462" y="566349"/>
                  <a:pt x="688578" y="567853"/>
                </a:cubicBezTo>
                <a:cubicBezTo>
                  <a:pt x="684678" y="569356"/>
                  <a:pt x="680198" y="570116"/>
                  <a:pt x="675134" y="570116"/>
                </a:cubicBezTo>
                <a:cubicBezTo>
                  <a:pt x="669990" y="570116"/>
                  <a:pt x="665480" y="569356"/>
                  <a:pt x="661586" y="567853"/>
                </a:cubicBezTo>
                <a:cubicBezTo>
                  <a:pt x="657686" y="566349"/>
                  <a:pt x="654450" y="564253"/>
                  <a:pt x="651854" y="561586"/>
                </a:cubicBezTo>
                <a:cubicBezTo>
                  <a:pt x="649242" y="558911"/>
                  <a:pt x="647282" y="555762"/>
                  <a:pt x="645958" y="552130"/>
                </a:cubicBezTo>
                <a:cubicBezTo>
                  <a:pt x="644638" y="548498"/>
                  <a:pt x="643982" y="544526"/>
                  <a:pt x="643982" y="540205"/>
                </a:cubicBezTo>
                <a:close/>
                <a:moveTo>
                  <a:pt x="538270" y="495497"/>
                </a:moveTo>
                <a:lnTo>
                  <a:pt x="551714" y="495497"/>
                </a:lnTo>
                <a:lnTo>
                  <a:pt x="583798" y="568264"/>
                </a:lnTo>
                <a:lnTo>
                  <a:pt x="565466" y="568264"/>
                </a:lnTo>
                <a:lnTo>
                  <a:pt x="559110" y="552849"/>
                </a:lnTo>
                <a:lnTo>
                  <a:pt x="530450" y="552849"/>
                </a:lnTo>
                <a:lnTo>
                  <a:pt x="524302" y="568264"/>
                </a:lnTo>
                <a:lnTo>
                  <a:pt x="506388" y="568264"/>
                </a:lnTo>
                <a:close/>
                <a:moveTo>
                  <a:pt x="396200" y="495497"/>
                </a:moveTo>
                <a:lnTo>
                  <a:pt x="446320" y="495497"/>
                </a:lnTo>
                <a:lnTo>
                  <a:pt x="446320" y="510294"/>
                </a:lnTo>
                <a:lnTo>
                  <a:pt x="412454" y="510294"/>
                </a:lnTo>
                <a:lnTo>
                  <a:pt x="412454" y="523865"/>
                </a:lnTo>
                <a:lnTo>
                  <a:pt x="444446" y="523865"/>
                </a:lnTo>
                <a:lnTo>
                  <a:pt x="444446" y="538662"/>
                </a:lnTo>
                <a:lnTo>
                  <a:pt x="412454" y="538662"/>
                </a:lnTo>
                <a:lnTo>
                  <a:pt x="412454" y="553459"/>
                </a:lnTo>
                <a:lnTo>
                  <a:pt x="448194" y="553459"/>
                </a:lnTo>
                <a:lnTo>
                  <a:pt x="448194" y="568264"/>
                </a:lnTo>
                <a:lnTo>
                  <a:pt x="396200" y="568264"/>
                </a:lnTo>
                <a:close/>
                <a:moveTo>
                  <a:pt x="165202" y="495497"/>
                </a:moveTo>
                <a:lnTo>
                  <a:pt x="215322" y="495497"/>
                </a:lnTo>
                <a:lnTo>
                  <a:pt x="215322" y="510294"/>
                </a:lnTo>
                <a:lnTo>
                  <a:pt x="181462" y="510294"/>
                </a:lnTo>
                <a:lnTo>
                  <a:pt x="181462" y="523865"/>
                </a:lnTo>
                <a:lnTo>
                  <a:pt x="213446" y="523865"/>
                </a:lnTo>
                <a:lnTo>
                  <a:pt x="213446" y="538662"/>
                </a:lnTo>
                <a:lnTo>
                  <a:pt x="181462" y="538662"/>
                </a:lnTo>
                <a:lnTo>
                  <a:pt x="181462" y="553459"/>
                </a:lnTo>
                <a:lnTo>
                  <a:pt x="217198" y="553459"/>
                </a:lnTo>
                <a:lnTo>
                  <a:pt x="217198" y="568264"/>
                </a:lnTo>
                <a:lnTo>
                  <a:pt x="165202" y="568264"/>
                </a:lnTo>
                <a:close/>
                <a:moveTo>
                  <a:pt x="44286" y="495497"/>
                </a:moveTo>
                <a:lnTo>
                  <a:pt x="72836" y="495497"/>
                </a:lnTo>
                <a:cubicBezTo>
                  <a:pt x="76586" y="495497"/>
                  <a:pt x="80156" y="495861"/>
                  <a:pt x="83518" y="496581"/>
                </a:cubicBezTo>
                <a:cubicBezTo>
                  <a:pt x="86890" y="497293"/>
                  <a:pt x="89842" y="498496"/>
                  <a:pt x="92382" y="500174"/>
                </a:cubicBezTo>
                <a:cubicBezTo>
                  <a:pt x="94914" y="501851"/>
                  <a:pt x="96922" y="504114"/>
                  <a:pt x="98418" y="506963"/>
                </a:cubicBezTo>
                <a:cubicBezTo>
                  <a:pt x="99906" y="509804"/>
                  <a:pt x="100658" y="513349"/>
                  <a:pt x="100658" y="517598"/>
                </a:cubicBezTo>
                <a:cubicBezTo>
                  <a:pt x="100658" y="522733"/>
                  <a:pt x="99306" y="527101"/>
                  <a:pt x="96598" y="530701"/>
                </a:cubicBezTo>
                <a:cubicBezTo>
                  <a:pt x="93884" y="534302"/>
                  <a:pt x="89928" y="536581"/>
                  <a:pt x="84722" y="537538"/>
                </a:cubicBezTo>
                <a:lnTo>
                  <a:pt x="103474" y="568264"/>
                </a:lnTo>
                <a:lnTo>
                  <a:pt x="83986" y="568264"/>
                </a:lnTo>
                <a:lnTo>
                  <a:pt x="68562" y="539184"/>
                </a:lnTo>
                <a:lnTo>
                  <a:pt x="60548" y="539184"/>
                </a:lnTo>
                <a:lnTo>
                  <a:pt x="60548" y="568264"/>
                </a:lnTo>
                <a:lnTo>
                  <a:pt x="44286" y="568264"/>
                </a:lnTo>
                <a:close/>
                <a:moveTo>
                  <a:pt x="308004" y="493645"/>
                </a:moveTo>
                <a:cubicBezTo>
                  <a:pt x="312166" y="493645"/>
                  <a:pt x="316202" y="494223"/>
                  <a:pt x="320086" y="495386"/>
                </a:cubicBezTo>
                <a:cubicBezTo>
                  <a:pt x="323972" y="496557"/>
                  <a:pt x="327494" y="498512"/>
                  <a:pt x="330610" y="501249"/>
                </a:cubicBezTo>
                <a:lnTo>
                  <a:pt x="319462" y="513277"/>
                </a:lnTo>
                <a:cubicBezTo>
                  <a:pt x="318132" y="511631"/>
                  <a:pt x="316352" y="510412"/>
                  <a:pt x="314096" y="509629"/>
                </a:cubicBezTo>
                <a:cubicBezTo>
                  <a:pt x="311834" y="508838"/>
                  <a:pt x="309698" y="508442"/>
                  <a:pt x="307686" y="508442"/>
                </a:cubicBezTo>
                <a:cubicBezTo>
                  <a:pt x="306500" y="508442"/>
                  <a:pt x="305298" y="508585"/>
                  <a:pt x="304046" y="508854"/>
                </a:cubicBezTo>
                <a:cubicBezTo>
                  <a:pt x="302782" y="509131"/>
                  <a:pt x="301610" y="509558"/>
                  <a:pt x="300502" y="510136"/>
                </a:cubicBezTo>
                <a:cubicBezTo>
                  <a:pt x="299394" y="510721"/>
                  <a:pt x="298484" y="511489"/>
                  <a:pt x="297788" y="512454"/>
                </a:cubicBezTo>
                <a:cubicBezTo>
                  <a:pt x="297100" y="513411"/>
                  <a:pt x="296750" y="514575"/>
                  <a:pt x="296750" y="515944"/>
                </a:cubicBezTo>
                <a:cubicBezTo>
                  <a:pt x="296750" y="518143"/>
                  <a:pt x="297574" y="519821"/>
                  <a:pt x="299252" y="520984"/>
                </a:cubicBezTo>
                <a:cubicBezTo>
                  <a:pt x="300906" y="522147"/>
                  <a:pt x="303018" y="523144"/>
                  <a:pt x="305550" y="523967"/>
                </a:cubicBezTo>
                <a:cubicBezTo>
                  <a:pt x="308090" y="524782"/>
                  <a:pt x="310822" y="525605"/>
                  <a:pt x="313726" y="526428"/>
                </a:cubicBezTo>
                <a:cubicBezTo>
                  <a:pt x="316644" y="527251"/>
                  <a:pt x="319374" y="528414"/>
                  <a:pt x="321914" y="529926"/>
                </a:cubicBezTo>
                <a:cubicBezTo>
                  <a:pt x="324446" y="531429"/>
                  <a:pt x="326542" y="533455"/>
                  <a:pt x="328222" y="535987"/>
                </a:cubicBezTo>
                <a:cubicBezTo>
                  <a:pt x="329874" y="538527"/>
                  <a:pt x="330714" y="541914"/>
                  <a:pt x="330714" y="546163"/>
                </a:cubicBezTo>
                <a:cubicBezTo>
                  <a:pt x="330714" y="550206"/>
                  <a:pt x="329946" y="553735"/>
                  <a:pt x="328418" y="556750"/>
                </a:cubicBezTo>
                <a:cubicBezTo>
                  <a:pt x="326898" y="559765"/>
                  <a:pt x="324826" y="562265"/>
                  <a:pt x="322222" y="564252"/>
                </a:cubicBezTo>
                <a:cubicBezTo>
                  <a:pt x="319620" y="566238"/>
                  <a:pt x="316590" y="567717"/>
                  <a:pt x="313162" y="568675"/>
                </a:cubicBezTo>
                <a:cubicBezTo>
                  <a:pt x="309714" y="569632"/>
                  <a:pt x="306090" y="570115"/>
                  <a:pt x="302266" y="570115"/>
                </a:cubicBezTo>
                <a:cubicBezTo>
                  <a:pt x="297472" y="570115"/>
                  <a:pt x="293032" y="569395"/>
                  <a:pt x="288934" y="567955"/>
                </a:cubicBezTo>
                <a:cubicBezTo>
                  <a:pt x="284834" y="566515"/>
                  <a:pt x="281006" y="564188"/>
                  <a:pt x="277476" y="560968"/>
                </a:cubicBezTo>
                <a:lnTo>
                  <a:pt x="289036" y="548426"/>
                </a:lnTo>
                <a:cubicBezTo>
                  <a:pt x="290698" y="550618"/>
                  <a:pt x="292802" y="552311"/>
                  <a:pt x="295342" y="553514"/>
                </a:cubicBezTo>
                <a:cubicBezTo>
                  <a:pt x="297874" y="554709"/>
                  <a:pt x="300502" y="555310"/>
                  <a:pt x="303208" y="555310"/>
                </a:cubicBezTo>
                <a:cubicBezTo>
                  <a:pt x="304530" y="555310"/>
                  <a:pt x="305874" y="555160"/>
                  <a:pt x="307220" y="554851"/>
                </a:cubicBezTo>
                <a:cubicBezTo>
                  <a:pt x="308574" y="554542"/>
                  <a:pt x="309792" y="554076"/>
                  <a:pt x="310868" y="553458"/>
                </a:cubicBezTo>
                <a:cubicBezTo>
                  <a:pt x="311944" y="552841"/>
                  <a:pt x="312814" y="552058"/>
                  <a:pt x="313470" y="551100"/>
                </a:cubicBezTo>
                <a:cubicBezTo>
                  <a:pt x="314120" y="550135"/>
                  <a:pt x="314452" y="549011"/>
                  <a:pt x="314452" y="547706"/>
                </a:cubicBezTo>
                <a:cubicBezTo>
                  <a:pt x="314452" y="545514"/>
                  <a:pt x="313606" y="543781"/>
                  <a:pt x="311912" y="542515"/>
                </a:cubicBezTo>
                <a:cubicBezTo>
                  <a:pt x="310194" y="541249"/>
                  <a:pt x="308066" y="540165"/>
                  <a:pt x="305494" y="539279"/>
                </a:cubicBezTo>
                <a:cubicBezTo>
                  <a:pt x="302922" y="538392"/>
                  <a:pt x="300154" y="537498"/>
                  <a:pt x="297162" y="536604"/>
                </a:cubicBezTo>
                <a:cubicBezTo>
                  <a:pt x="294172" y="535718"/>
                  <a:pt x="291402" y="534515"/>
                  <a:pt x="288830" y="533004"/>
                </a:cubicBezTo>
                <a:cubicBezTo>
                  <a:pt x="286258" y="531500"/>
                  <a:pt x="284122" y="529514"/>
                  <a:pt x="282422" y="527045"/>
                </a:cubicBezTo>
                <a:cubicBezTo>
                  <a:pt x="280720" y="524584"/>
                  <a:pt x="279866" y="521324"/>
                  <a:pt x="279866" y="517281"/>
                </a:cubicBezTo>
                <a:cubicBezTo>
                  <a:pt x="279866" y="513380"/>
                  <a:pt x="280642" y="509954"/>
                  <a:pt x="282208" y="507002"/>
                </a:cubicBezTo>
                <a:cubicBezTo>
                  <a:pt x="283774" y="504058"/>
                  <a:pt x="285862" y="501590"/>
                  <a:pt x="288466" y="499604"/>
                </a:cubicBezTo>
                <a:cubicBezTo>
                  <a:pt x="291062" y="497617"/>
                  <a:pt x="294070" y="496130"/>
                  <a:pt x="297472" y="495133"/>
                </a:cubicBezTo>
                <a:cubicBezTo>
                  <a:pt x="300882" y="494144"/>
                  <a:pt x="304386" y="493645"/>
                  <a:pt x="308004" y="493645"/>
                </a:cubicBezTo>
                <a:close/>
                <a:moveTo>
                  <a:pt x="211470" y="475207"/>
                </a:moveTo>
                <a:lnTo>
                  <a:pt x="193438" y="490007"/>
                </a:lnTo>
                <a:lnTo>
                  <a:pt x="179678" y="490008"/>
                </a:lnTo>
                <a:lnTo>
                  <a:pt x="190204" y="475209"/>
                </a:lnTo>
                <a:close/>
                <a:moveTo>
                  <a:pt x="183374" y="177169"/>
                </a:moveTo>
                <a:cubicBezTo>
                  <a:pt x="134874" y="176046"/>
                  <a:pt x="91038" y="189252"/>
                  <a:pt x="79834" y="217192"/>
                </a:cubicBezTo>
                <a:cubicBezTo>
                  <a:pt x="66446" y="250292"/>
                  <a:pt x="104300" y="268943"/>
                  <a:pt x="137106" y="284270"/>
                </a:cubicBezTo>
                <a:cubicBezTo>
                  <a:pt x="163218" y="296456"/>
                  <a:pt x="183768" y="308024"/>
                  <a:pt x="176560" y="323241"/>
                </a:cubicBezTo>
                <a:cubicBezTo>
                  <a:pt x="170902" y="335007"/>
                  <a:pt x="152482" y="340570"/>
                  <a:pt x="125656" y="339968"/>
                </a:cubicBezTo>
                <a:cubicBezTo>
                  <a:pt x="102456" y="339446"/>
                  <a:pt x="73478" y="332839"/>
                  <a:pt x="50658" y="321516"/>
                </a:cubicBezTo>
                <a:lnTo>
                  <a:pt x="37088" y="350508"/>
                </a:lnTo>
                <a:cubicBezTo>
                  <a:pt x="53878" y="358168"/>
                  <a:pt x="88474" y="368621"/>
                  <a:pt x="118014" y="369333"/>
                </a:cubicBezTo>
                <a:cubicBezTo>
                  <a:pt x="173466" y="370528"/>
                  <a:pt x="209390" y="356823"/>
                  <a:pt x="223752" y="326967"/>
                </a:cubicBezTo>
                <a:cubicBezTo>
                  <a:pt x="240774" y="291755"/>
                  <a:pt x="198574" y="272464"/>
                  <a:pt x="164658" y="256329"/>
                </a:cubicBezTo>
                <a:cubicBezTo>
                  <a:pt x="138118" y="243677"/>
                  <a:pt x="120054" y="237062"/>
                  <a:pt x="124414" y="224346"/>
                </a:cubicBezTo>
                <a:cubicBezTo>
                  <a:pt x="129542" y="209295"/>
                  <a:pt x="156254" y="203606"/>
                  <a:pt x="180446" y="204136"/>
                </a:cubicBezTo>
                <a:cubicBezTo>
                  <a:pt x="192678" y="204437"/>
                  <a:pt x="201350" y="205980"/>
                  <a:pt x="211282" y="208227"/>
                </a:cubicBezTo>
                <a:lnTo>
                  <a:pt x="220050" y="180991"/>
                </a:lnTo>
                <a:cubicBezTo>
                  <a:pt x="207444" y="178696"/>
                  <a:pt x="198446" y="177533"/>
                  <a:pt x="183374" y="177169"/>
                </a:cubicBezTo>
                <a:close/>
                <a:moveTo>
                  <a:pt x="547008" y="176671"/>
                </a:moveTo>
                <a:cubicBezTo>
                  <a:pt x="500282" y="176671"/>
                  <a:pt x="459682" y="192536"/>
                  <a:pt x="433378" y="220468"/>
                </a:cubicBezTo>
                <a:cubicBezTo>
                  <a:pt x="432580" y="221331"/>
                  <a:pt x="431710" y="221299"/>
                  <a:pt x="431194" y="221299"/>
                </a:cubicBezTo>
                <a:cubicBezTo>
                  <a:pt x="430372" y="221299"/>
                  <a:pt x="429858" y="221149"/>
                  <a:pt x="430064" y="220468"/>
                </a:cubicBezTo>
                <a:lnTo>
                  <a:pt x="443262" y="179686"/>
                </a:lnTo>
                <a:lnTo>
                  <a:pt x="404670" y="179686"/>
                </a:lnTo>
                <a:lnTo>
                  <a:pt x="362488" y="310200"/>
                </a:lnTo>
                <a:cubicBezTo>
                  <a:pt x="349076" y="271712"/>
                  <a:pt x="321452" y="221006"/>
                  <a:pt x="287680" y="179686"/>
                </a:cubicBezTo>
                <a:lnTo>
                  <a:pt x="246312" y="179686"/>
                </a:lnTo>
                <a:lnTo>
                  <a:pt x="215358" y="274719"/>
                </a:lnTo>
                <a:cubicBezTo>
                  <a:pt x="230914" y="286026"/>
                  <a:pt x="235826" y="294327"/>
                  <a:pt x="239894" y="306054"/>
                </a:cubicBezTo>
                <a:cubicBezTo>
                  <a:pt x="240162" y="306718"/>
                  <a:pt x="240638" y="306916"/>
                  <a:pt x="241374" y="306916"/>
                </a:cubicBezTo>
                <a:cubicBezTo>
                  <a:pt x="242142" y="306916"/>
                  <a:pt x="242474" y="306687"/>
                  <a:pt x="242688" y="306054"/>
                </a:cubicBezTo>
                <a:cubicBezTo>
                  <a:pt x="243004" y="305112"/>
                  <a:pt x="269710" y="223475"/>
                  <a:pt x="269710" y="223475"/>
                </a:cubicBezTo>
                <a:cubicBezTo>
                  <a:pt x="296954" y="261892"/>
                  <a:pt x="323968" y="312447"/>
                  <a:pt x="338434" y="365899"/>
                </a:cubicBezTo>
                <a:lnTo>
                  <a:pt x="382870" y="365899"/>
                </a:lnTo>
                <a:lnTo>
                  <a:pt x="404806" y="298204"/>
                </a:lnTo>
                <a:cubicBezTo>
                  <a:pt x="405034" y="297540"/>
                  <a:pt x="405542" y="297381"/>
                  <a:pt x="406246" y="297381"/>
                </a:cubicBezTo>
                <a:cubicBezTo>
                  <a:pt x="406966" y="297381"/>
                  <a:pt x="407528" y="297603"/>
                  <a:pt x="407582" y="298204"/>
                </a:cubicBezTo>
                <a:cubicBezTo>
                  <a:pt x="414302" y="340680"/>
                  <a:pt x="457118" y="369254"/>
                  <a:pt x="517802" y="369254"/>
                </a:cubicBezTo>
                <a:cubicBezTo>
                  <a:pt x="557112" y="369254"/>
                  <a:pt x="592538" y="359094"/>
                  <a:pt x="601362" y="354425"/>
                </a:cubicBezTo>
                <a:lnTo>
                  <a:pt x="624332" y="282972"/>
                </a:lnTo>
                <a:lnTo>
                  <a:pt x="712702" y="282972"/>
                </a:lnTo>
                <a:lnTo>
                  <a:pt x="721652" y="255269"/>
                </a:lnTo>
                <a:lnTo>
                  <a:pt x="633322" y="255269"/>
                </a:lnTo>
                <a:lnTo>
                  <a:pt x="648554" y="208378"/>
                </a:lnTo>
                <a:lnTo>
                  <a:pt x="753874" y="208378"/>
                </a:lnTo>
                <a:lnTo>
                  <a:pt x="763006" y="179654"/>
                </a:lnTo>
                <a:lnTo>
                  <a:pt x="615130" y="179654"/>
                </a:lnTo>
                <a:lnTo>
                  <a:pt x="564962" y="334437"/>
                </a:lnTo>
                <a:cubicBezTo>
                  <a:pt x="554302" y="337096"/>
                  <a:pt x="541136" y="338362"/>
                  <a:pt x="527400" y="338362"/>
                </a:cubicBezTo>
                <a:cubicBezTo>
                  <a:pt x="497742" y="338362"/>
                  <a:pt x="474020" y="331446"/>
                  <a:pt x="460568" y="315984"/>
                </a:cubicBezTo>
                <a:cubicBezTo>
                  <a:pt x="450494" y="304337"/>
                  <a:pt x="446490" y="289350"/>
                  <a:pt x="448952" y="272590"/>
                </a:cubicBezTo>
                <a:cubicBezTo>
                  <a:pt x="454910" y="232717"/>
                  <a:pt x="494300" y="207555"/>
                  <a:pt x="546992" y="207555"/>
                </a:cubicBezTo>
                <a:cubicBezTo>
                  <a:pt x="558054" y="207555"/>
                  <a:pt x="569472" y="208203"/>
                  <a:pt x="579704" y="209501"/>
                </a:cubicBezTo>
                <a:lnTo>
                  <a:pt x="590126" y="179409"/>
                </a:lnTo>
                <a:cubicBezTo>
                  <a:pt x="577434" y="177517"/>
                  <a:pt x="562058" y="176671"/>
                  <a:pt x="547008" y="176671"/>
                </a:cubicBezTo>
                <a:close/>
                <a:moveTo>
                  <a:pt x="71184" y="0"/>
                </a:moveTo>
                <a:cubicBezTo>
                  <a:pt x="231062" y="0"/>
                  <a:pt x="583138" y="21634"/>
                  <a:pt x="818632" y="170427"/>
                </a:cubicBezTo>
                <a:cubicBezTo>
                  <a:pt x="826030" y="175072"/>
                  <a:pt x="827764" y="179385"/>
                  <a:pt x="825050" y="187970"/>
                </a:cubicBezTo>
                <a:cubicBezTo>
                  <a:pt x="823776" y="192038"/>
                  <a:pt x="750518" y="418195"/>
                  <a:pt x="750518" y="418195"/>
                </a:cubicBezTo>
                <a:cubicBezTo>
                  <a:pt x="747464" y="426669"/>
                  <a:pt x="742258" y="427239"/>
                  <a:pt x="735778" y="427239"/>
                </a:cubicBezTo>
                <a:lnTo>
                  <a:pt x="12810" y="427239"/>
                </a:lnTo>
                <a:cubicBezTo>
                  <a:pt x="5042" y="427239"/>
                  <a:pt x="0" y="420956"/>
                  <a:pt x="0" y="414009"/>
                </a:cubicBezTo>
                <a:lnTo>
                  <a:pt x="0" y="14521"/>
                </a:lnTo>
                <a:cubicBezTo>
                  <a:pt x="0" y="5595"/>
                  <a:pt x="5958" y="1409"/>
                  <a:pt x="15154" y="1005"/>
                </a:cubicBezTo>
                <a:cubicBezTo>
                  <a:pt x="29278" y="420"/>
                  <a:pt x="48222" y="0"/>
                  <a:pt x="71184"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
        <p:nvSpPr>
          <p:cNvPr id="6" name="Espace réservé du texte 11">
            <a:extLst>
              <a:ext uri="{FF2B5EF4-FFF2-40B4-BE49-F238E27FC236}">
                <a16:creationId xmlns:a16="http://schemas.microsoft.com/office/drawing/2014/main" id="{E6F63F9F-6338-F8DC-9E20-76CD0D6B1E7E}"/>
              </a:ext>
            </a:extLst>
          </p:cNvPr>
          <p:cNvSpPr>
            <a:spLocks noGrp="1"/>
          </p:cNvSpPr>
          <p:nvPr>
            <p:ph type="body" sz="quarter" idx="21" hasCustomPrompt="1"/>
          </p:nvPr>
        </p:nvSpPr>
        <p:spPr>
          <a:xfrm>
            <a:off x="4986885" y="603080"/>
            <a:ext cx="3742230" cy="525528"/>
          </a:xfrm>
          <a:prstGeom prst="rect">
            <a:avLst/>
          </a:prstGeom>
        </p:spPr>
        <p:txBody>
          <a:bodyPr anchor="ctr"/>
          <a:lstStyle>
            <a:lvl1pPr algn="ctr">
              <a:spcBef>
                <a:spcPts val="0"/>
              </a:spcBef>
              <a:spcAft>
                <a:spcPts val="0"/>
              </a:spcAft>
              <a:defRPr lang="fr-FR" sz="1725" kern="1200">
                <a:solidFill>
                  <a:schemeClr val="bg1"/>
                </a:solidFill>
                <a:latin typeface="+mn-lt"/>
                <a:ea typeface="+mn-ea"/>
                <a:cs typeface="+mn-cs"/>
              </a:defRPr>
            </a:lvl1pPr>
            <a:lvl2pPr marL="0">
              <a:lnSpc>
                <a:spcPct val="101000"/>
              </a:lnSpc>
              <a:spcBef>
                <a:spcPts val="0"/>
              </a:spcBef>
              <a:spcAft>
                <a:spcPts val="0"/>
              </a:spcAft>
              <a:defRPr lang="fr-FR" sz="1725" kern="1200">
                <a:solidFill>
                  <a:schemeClr val="bg1"/>
                </a:solidFill>
                <a:latin typeface="+mn-lt"/>
                <a:ea typeface="+mn-ea"/>
                <a:cs typeface="+mn-cs"/>
              </a:defRPr>
            </a:lvl2pPr>
          </a:lstStyle>
          <a:p>
            <a:pPr lvl="0"/>
            <a:r>
              <a:rPr lang="fr-FR"/>
              <a:t>Placez ici </a:t>
            </a:r>
            <a:br>
              <a:rPr lang="fr-FR"/>
            </a:br>
            <a:r>
              <a:rPr lang="fr-FR"/>
              <a:t>votre illustration</a:t>
            </a:r>
          </a:p>
        </p:txBody>
      </p:sp>
    </p:spTree>
    <p:extLst>
      <p:ext uri="{BB962C8B-B14F-4D97-AF65-F5344CB8AC3E}">
        <p14:creationId xmlns:p14="http://schemas.microsoft.com/office/powerpoint/2010/main" val="41576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rci B">
    <p:bg>
      <p:bgPr>
        <a:solidFill>
          <a:schemeClr val="bg1"/>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bg1"/>
                </a:solidFill>
              </a:defRPr>
            </a:lvl1pPr>
          </a:lstStyle>
          <a:p>
            <a:fld id="{80AF8869-1101-4149-AB46-1E52245CEDD8}"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bg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bg1"/>
                </a:solidFill>
              </a:defRPr>
            </a:lvl1pPr>
          </a:lstStyle>
          <a:p>
            <a:fld id="{D742B3B5-001A-49B4-9F0B-784570D91E55}" type="slidenum">
              <a:rPr lang="fr-FR" smtClean="0"/>
              <a:pPr/>
              <a:t>‹N°›</a:t>
            </a:fld>
            <a:endParaRPr lang="fr-FR"/>
          </a:p>
        </p:txBody>
      </p:sp>
      <p:sp>
        <p:nvSpPr>
          <p:cNvPr id="14" name="Espace réservé pour une image  13">
            <a:extLst>
              <a:ext uri="{FF2B5EF4-FFF2-40B4-BE49-F238E27FC236}">
                <a16:creationId xmlns:a16="http://schemas.microsoft.com/office/drawing/2014/main" id="{E69D2C00-88E1-43FA-CDB1-28756D870EFD}"/>
              </a:ext>
            </a:extLst>
          </p:cNvPr>
          <p:cNvSpPr>
            <a:spLocks noGrp="1"/>
          </p:cNvSpPr>
          <p:nvPr>
            <p:ph type="pic" sz="quarter" idx="17"/>
          </p:nvPr>
        </p:nvSpPr>
        <p:spPr>
          <a:xfrm>
            <a:off x="692" y="1213"/>
            <a:ext cx="5545211" cy="5142361"/>
          </a:xfrm>
          <a:custGeom>
            <a:avLst/>
            <a:gdLst>
              <a:gd name="connsiteX0" fmla="*/ 0 w 14779528"/>
              <a:gd name="connsiteY0" fmla="*/ 0 h 13712963"/>
              <a:gd name="connsiteX1" fmla="*/ 224410 w 14779528"/>
              <a:gd name="connsiteY1" fmla="*/ 0 h 13712963"/>
              <a:gd name="connsiteX2" fmla="*/ 14779528 w 14779528"/>
              <a:gd name="connsiteY2" fmla="*/ 5259416 h 13712963"/>
              <a:gd name="connsiteX3" fmla="*/ 14779528 w 14779528"/>
              <a:gd name="connsiteY3" fmla="*/ 6069257 h 13712963"/>
              <a:gd name="connsiteX4" fmla="*/ 11881915 w 14779528"/>
              <a:gd name="connsiteY4" fmla="*/ 13712963 h 13712963"/>
              <a:gd name="connsiteX5" fmla="*/ 0 w 14779528"/>
              <a:gd name="connsiteY5" fmla="*/ 13712963 h 1371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79528" h="13712963">
                <a:moveTo>
                  <a:pt x="0" y="0"/>
                </a:moveTo>
                <a:lnTo>
                  <a:pt x="224410" y="0"/>
                </a:lnTo>
                <a:lnTo>
                  <a:pt x="14779528" y="5259416"/>
                </a:lnTo>
                <a:lnTo>
                  <a:pt x="14779528" y="6069257"/>
                </a:lnTo>
                <a:lnTo>
                  <a:pt x="11881915" y="13712963"/>
                </a:lnTo>
                <a:lnTo>
                  <a:pt x="0" y="13712963"/>
                </a:lnTo>
                <a:close/>
              </a:path>
            </a:pathLst>
          </a:custGeom>
        </p:spPr>
        <p:txBody>
          <a:bodyPr vert="horz" wrap="square" lIns="0" tIns="0" rIns="0" bIns="0" rtlCol="0">
            <a:noAutofit/>
          </a:bodyPr>
          <a:lstStyle>
            <a:lvl1pPr>
              <a:defRPr lang="fr-FR" sz="100">
                <a:noFill/>
              </a:defRPr>
            </a:lvl1pPr>
          </a:lstStyle>
          <a:p>
            <a:pPr lvl="0"/>
            <a:r>
              <a:rPr lang="fr-FR"/>
              <a:t>Cliquez sur l'icône pour ajouter une image</a:t>
            </a:r>
          </a:p>
        </p:txBody>
      </p:sp>
      <p:sp>
        <p:nvSpPr>
          <p:cNvPr id="8" name="Espace réservé du texte 5">
            <a:extLst>
              <a:ext uri="{FF2B5EF4-FFF2-40B4-BE49-F238E27FC236}">
                <a16:creationId xmlns:a16="http://schemas.microsoft.com/office/drawing/2014/main" id="{456A43D4-5740-279A-BBD3-E92557951F06}"/>
              </a:ext>
            </a:extLst>
          </p:cNvPr>
          <p:cNvSpPr>
            <a:spLocks noGrp="1"/>
          </p:cNvSpPr>
          <p:nvPr>
            <p:ph type="body" sz="quarter" idx="21" hasCustomPrompt="1"/>
          </p:nvPr>
        </p:nvSpPr>
        <p:spPr>
          <a:xfrm>
            <a:off x="5728175" y="1928390"/>
            <a:ext cx="2936875" cy="727122"/>
          </a:xfrm>
        </p:spPr>
        <p:txBody>
          <a:bodyPr/>
          <a:lstStyle>
            <a:lvl1pPr>
              <a:lnSpc>
                <a:spcPct val="90000"/>
              </a:lnSpc>
              <a:defRPr lang="fr-FR" sz="3375" kern="1200" dirty="0" smtClean="0">
                <a:solidFill>
                  <a:srgbClr val="C80E0E"/>
                </a:solidFill>
                <a:latin typeface="+mj-lt"/>
                <a:ea typeface="+mn-ea"/>
                <a:cs typeface="+mn-cs"/>
              </a:defRPr>
            </a:lvl1pPr>
            <a:lvl2pPr marL="7938" indent="0">
              <a:lnSpc>
                <a:spcPct val="90000"/>
              </a:lnSpc>
              <a:tabLst/>
              <a:defRPr lang="fr-FR" sz="1875" kern="1200" dirty="0" smtClean="0">
                <a:solidFill>
                  <a:srgbClr val="C80E0E"/>
                </a:solidFill>
                <a:latin typeface="Avenir LT Std 35 Light" panose="020B0402020203020204" pitchFamily="34" charset="0"/>
                <a:ea typeface="+mn-ea"/>
                <a:cs typeface="+mn-cs"/>
              </a:defRPr>
            </a:lvl2pPr>
          </a:lstStyle>
          <a:p>
            <a:pPr lvl="0"/>
            <a:r>
              <a:rPr lang="fr-FR" dirty="0"/>
              <a:t>Merci</a:t>
            </a:r>
          </a:p>
          <a:p>
            <a:pPr lvl="1"/>
            <a:r>
              <a:rPr lang="fr-FR" dirty="0"/>
              <a:t>de votre attention</a:t>
            </a:r>
          </a:p>
        </p:txBody>
      </p:sp>
    </p:spTree>
    <p:extLst>
      <p:ext uri="{BB962C8B-B14F-4D97-AF65-F5344CB8AC3E}">
        <p14:creationId xmlns:p14="http://schemas.microsoft.com/office/powerpoint/2010/main" val="2667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Merci E">
    <p:bg>
      <p:bgPr>
        <a:solidFill>
          <a:schemeClr val="bg1"/>
        </a:solidFill>
        <a:effectLst/>
      </p:bgPr>
    </p:bg>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F6AD2BB6-5002-8009-6DA4-02AA56700ED5}"/>
              </a:ext>
            </a:extLst>
          </p:cNvPr>
          <p:cNvSpPr>
            <a:spLocks noGrp="1"/>
          </p:cNvSpPr>
          <p:nvPr>
            <p:ph type="body" sz="quarter" idx="13" hasCustomPrompt="1"/>
          </p:nvPr>
        </p:nvSpPr>
        <p:spPr>
          <a:xfrm>
            <a:off x="0" y="1288407"/>
            <a:ext cx="9142870" cy="2931828"/>
          </a:xfrm>
          <a:prstGeom prst="rect">
            <a:avLst/>
          </a:prstGeom>
        </p:spPr>
        <p:txBody>
          <a:bodyPr anchor="ctr"/>
          <a:lstStyle>
            <a:lvl1pPr algn="ctr">
              <a:lnSpc>
                <a:spcPct val="90000"/>
              </a:lnSpc>
              <a:spcBef>
                <a:spcPts val="0"/>
              </a:spcBef>
              <a:spcAft>
                <a:spcPts val="0"/>
              </a:spcAft>
              <a:defRPr sz="20963" cap="all" baseline="0">
                <a:blipFill>
                  <a:blip r:embed="rId2">
                    <a:extLst>
                      <a:ext uri="{96DAC541-7B7A-43D3-8B79-37D633B846F1}">
                        <asvg:svgBlip xmlns:asvg="http://schemas.microsoft.com/office/drawing/2016/SVG/main" r:embed="rId3"/>
                      </a:ext>
                    </a:extLst>
                  </a:blip>
                  <a:stretch>
                    <a:fillRect/>
                  </a:stretch>
                </a:blipFill>
                <a:latin typeface="+mj-lt"/>
              </a:defRPr>
            </a:lvl1pPr>
            <a:lvl2pPr marL="0">
              <a:lnSpc>
                <a:spcPct val="90000"/>
              </a:lnSpc>
              <a:spcBef>
                <a:spcPts val="0"/>
              </a:spcBef>
              <a:spcAft>
                <a:spcPts val="0"/>
              </a:spcAft>
              <a:defRPr sz="3375">
                <a:solidFill>
                  <a:srgbClr val="C80E0E"/>
                </a:solidFill>
                <a:latin typeface="+mj-lt"/>
              </a:defRPr>
            </a:lvl2pPr>
            <a:lvl3pPr>
              <a:defRPr sz="1500"/>
            </a:lvl3pPr>
          </a:lstStyle>
          <a:p>
            <a:pPr lvl="0"/>
            <a:r>
              <a:rPr lang="fr-FR"/>
              <a:t>Merci</a:t>
            </a:r>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bg1"/>
                </a:solidFill>
              </a:defRPr>
            </a:lvl1pPr>
          </a:lstStyle>
          <a:p>
            <a:fld id="{E2A436A9-0BF4-AF47-96C8-5C03A14FE76D}"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bg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bg1"/>
                </a:solidFill>
              </a:defRPr>
            </a:lvl1pPr>
          </a:lstStyle>
          <a:p>
            <a:fld id="{D742B3B5-001A-49B4-9F0B-784570D91E55}" type="slidenum">
              <a:rPr lang="fr-FR" smtClean="0"/>
              <a:pPr/>
              <a:t>‹N°›</a:t>
            </a:fld>
            <a:endParaRPr lang="fr-FR"/>
          </a:p>
        </p:txBody>
      </p:sp>
    </p:spTree>
    <p:extLst>
      <p:ext uri="{BB962C8B-B14F-4D97-AF65-F5344CB8AC3E}">
        <p14:creationId xmlns:p14="http://schemas.microsoft.com/office/powerpoint/2010/main" val="36664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rci">
    <p:spTree>
      <p:nvGrpSpPr>
        <p:cNvPr id="1" name=""/>
        <p:cNvGrpSpPr/>
        <p:nvPr/>
      </p:nvGrpSpPr>
      <p:grpSpPr>
        <a:xfrm>
          <a:off x="0" y="0"/>
          <a:ext cx="0" cy="0"/>
          <a:chOff x="0" y="0"/>
          <a:chExt cx="0" cy="0"/>
        </a:xfrm>
      </p:grpSpPr>
      <p:sp>
        <p:nvSpPr>
          <p:cNvPr id="19" name="Espace réservé pour une image  18">
            <a:extLst>
              <a:ext uri="{FF2B5EF4-FFF2-40B4-BE49-F238E27FC236}">
                <a16:creationId xmlns:a16="http://schemas.microsoft.com/office/drawing/2014/main" id="{9BB0A4E4-C6FB-384A-9959-A2F5E3CDCD9F}"/>
              </a:ext>
            </a:extLst>
          </p:cNvPr>
          <p:cNvSpPr>
            <a:spLocks noGrp="1"/>
          </p:cNvSpPr>
          <p:nvPr>
            <p:ph type="pic" sz="quarter" idx="17"/>
          </p:nvPr>
        </p:nvSpPr>
        <p:spPr>
          <a:xfrm>
            <a:off x="0" y="0"/>
            <a:ext cx="9145141" cy="5143500"/>
          </a:xfrm>
          <a:custGeom>
            <a:avLst/>
            <a:gdLst>
              <a:gd name="connsiteX0" fmla="*/ 24374340 w 24374340"/>
              <a:gd name="connsiteY0" fmla="*/ 2640197 h 13716001"/>
              <a:gd name="connsiteX1" fmla="*/ 24374340 w 24374340"/>
              <a:gd name="connsiteY1" fmla="*/ 13716001 h 13716001"/>
              <a:gd name="connsiteX2" fmla="*/ 15267728 w 24374340"/>
              <a:gd name="connsiteY2" fmla="*/ 13716001 h 13716001"/>
              <a:gd name="connsiteX3" fmla="*/ 0 w 24374340"/>
              <a:gd name="connsiteY3" fmla="*/ 0 h 13716001"/>
              <a:gd name="connsiteX4" fmla="*/ 24374340 w 24374340"/>
              <a:gd name="connsiteY4" fmla="*/ 0 h 13716001"/>
              <a:gd name="connsiteX5" fmla="*/ 24374340 w 24374340"/>
              <a:gd name="connsiteY5" fmla="*/ 8844 h 13716001"/>
              <a:gd name="connsiteX6" fmla="*/ 24157028 w 24374340"/>
              <a:gd name="connsiteY6" fmla="*/ 8844 h 13716001"/>
              <a:gd name="connsiteX7" fmla="*/ 6080 w 24374340"/>
              <a:gd name="connsiteY7" fmla="*/ 8835146 h 13716001"/>
              <a:gd name="connsiteX8" fmla="*/ 6080 w 24374340"/>
              <a:gd name="connsiteY8" fmla="*/ 13716000 h 13716001"/>
              <a:gd name="connsiteX9" fmla="*/ 0 w 24374340"/>
              <a:gd name="connsiteY9" fmla="*/ 13716000 h 1371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4340" h="13716001">
                <a:moveTo>
                  <a:pt x="24374340" y="2640197"/>
                </a:moveTo>
                <a:lnTo>
                  <a:pt x="24374340" y="13716001"/>
                </a:lnTo>
                <a:lnTo>
                  <a:pt x="15267728" y="13716001"/>
                </a:lnTo>
                <a:close/>
                <a:moveTo>
                  <a:pt x="0" y="0"/>
                </a:moveTo>
                <a:lnTo>
                  <a:pt x="24374340" y="0"/>
                </a:lnTo>
                <a:lnTo>
                  <a:pt x="24374340" y="8844"/>
                </a:lnTo>
                <a:lnTo>
                  <a:pt x="24157028" y="8844"/>
                </a:lnTo>
                <a:lnTo>
                  <a:pt x="6080" y="8835146"/>
                </a:lnTo>
                <a:lnTo>
                  <a:pt x="6080" y="13716000"/>
                </a:lnTo>
                <a:lnTo>
                  <a:pt x="0" y="13716000"/>
                </a:lnTo>
                <a:close/>
              </a:path>
            </a:pathLst>
          </a:custGeom>
        </p:spPr>
        <p:txBody>
          <a:bodyPr vert="horz" wrap="square" lIns="0" tIns="0" rIns="0" bIns="0" rtlCol="0">
            <a:noAutofit/>
          </a:bodyPr>
          <a:lstStyle>
            <a:lvl1pPr>
              <a:defRPr lang="fr-FR" sz="100">
                <a:noFill/>
              </a:defRPr>
            </a:lvl1pPr>
          </a:lstStyle>
          <a:p>
            <a:pPr lvl="0"/>
            <a:r>
              <a:rPr lang="fr-FR"/>
              <a:t>Cliquez sur l'icône pour ajouter une image</a:t>
            </a:r>
          </a:p>
        </p:txBody>
      </p:sp>
      <p:sp>
        <p:nvSpPr>
          <p:cNvPr id="24" name="Forme libre : forme 23">
            <a:extLst>
              <a:ext uri="{FF2B5EF4-FFF2-40B4-BE49-F238E27FC236}">
                <a16:creationId xmlns:a16="http://schemas.microsoft.com/office/drawing/2014/main" id="{72C59805-36BF-F5BE-79FE-5972BE25555C}"/>
              </a:ext>
            </a:extLst>
          </p:cNvPr>
          <p:cNvSpPr/>
          <p:nvPr/>
        </p:nvSpPr>
        <p:spPr>
          <a:xfrm>
            <a:off x="9144000" y="3543222"/>
            <a:ext cx="1143" cy="324132"/>
          </a:xfrm>
          <a:custGeom>
            <a:avLst/>
            <a:gdLst>
              <a:gd name="connsiteX0" fmla="*/ 0 w 3046"/>
              <a:gd name="connsiteY0" fmla="*/ 0 h 864351"/>
              <a:gd name="connsiteX1" fmla="*/ 3046 w 3046"/>
              <a:gd name="connsiteY1" fmla="*/ 560 h 864351"/>
              <a:gd name="connsiteX2" fmla="*/ 3046 w 3046"/>
              <a:gd name="connsiteY2" fmla="*/ 863635 h 864351"/>
              <a:gd name="connsiteX3" fmla="*/ 0 w 3046"/>
              <a:gd name="connsiteY3" fmla="*/ 864351 h 864351"/>
              <a:gd name="connsiteX4" fmla="*/ 0 w 3046"/>
              <a:gd name="connsiteY4" fmla="*/ 0 h 86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 h="864351">
                <a:moveTo>
                  <a:pt x="0" y="0"/>
                </a:moveTo>
                <a:lnTo>
                  <a:pt x="3046" y="560"/>
                </a:lnTo>
                <a:lnTo>
                  <a:pt x="3046" y="863635"/>
                </a:lnTo>
                <a:lnTo>
                  <a:pt x="0" y="864351"/>
                </a:lnTo>
                <a:lnTo>
                  <a:pt x="0" y="0"/>
                </a:lnTo>
                <a:close/>
              </a:path>
            </a:pathLst>
          </a:custGeom>
          <a:solidFill>
            <a:srgbClr val="FFFFFF"/>
          </a:solidFill>
          <a:ln w="12692" cap="flat">
            <a:noFill/>
            <a:prstDash val="solid"/>
            <a:round/>
          </a:ln>
        </p:spPr>
        <p:txBody>
          <a:bodyPr rtlCol="0" anchor="ctr"/>
          <a:lstStyle/>
          <a:p>
            <a:endParaRPr lang="fr-FR" sz="506"/>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E3AA8F46-A306-FD4C-95E8-DE65B3E7C971}"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39" name="Espace réservé du graphique SmartArt 38">
            <a:extLst>
              <a:ext uri="{FF2B5EF4-FFF2-40B4-BE49-F238E27FC236}">
                <a16:creationId xmlns:a16="http://schemas.microsoft.com/office/drawing/2014/main" id="{92EC47DD-2D81-7C5D-7C27-A4517274BE7D}"/>
              </a:ext>
            </a:extLst>
          </p:cNvPr>
          <p:cNvSpPr>
            <a:spLocks noGrp="1"/>
          </p:cNvSpPr>
          <p:nvPr>
            <p:ph type="dgm" sz="quarter" idx="16"/>
          </p:nvPr>
        </p:nvSpPr>
        <p:spPr>
          <a:xfrm>
            <a:off x="8354306" y="4787828"/>
            <a:ext cx="310009" cy="213794"/>
          </a:xfrm>
          <a:custGeom>
            <a:avLst/>
            <a:gdLst>
              <a:gd name="connsiteX0" fmla="*/ 544512 w 826259"/>
              <a:gd name="connsiteY0" fmla="*/ 516664 h 570116"/>
              <a:gd name="connsiteX1" fmla="*/ 535554 w 826259"/>
              <a:gd name="connsiteY1" fmla="*/ 539287 h 570116"/>
              <a:gd name="connsiteX2" fmla="*/ 553588 w 826259"/>
              <a:gd name="connsiteY2" fmla="*/ 539287 h 570116"/>
              <a:gd name="connsiteX3" fmla="*/ 60548 w 826259"/>
              <a:gd name="connsiteY3" fmla="*/ 509068 h 570116"/>
              <a:gd name="connsiteX4" fmla="*/ 60548 w 826259"/>
              <a:gd name="connsiteY4" fmla="*/ 525613 h 570116"/>
              <a:gd name="connsiteX5" fmla="*/ 70130 w 826259"/>
              <a:gd name="connsiteY5" fmla="*/ 525613 h 570116"/>
              <a:gd name="connsiteX6" fmla="*/ 74766 w 826259"/>
              <a:gd name="connsiteY6" fmla="*/ 525463 h 570116"/>
              <a:gd name="connsiteX7" fmla="*/ 79190 w 826259"/>
              <a:gd name="connsiteY7" fmla="*/ 524537 h 570116"/>
              <a:gd name="connsiteX8" fmla="*/ 82474 w 826259"/>
              <a:gd name="connsiteY8" fmla="*/ 522116 h 570116"/>
              <a:gd name="connsiteX9" fmla="*/ 83780 w 826259"/>
              <a:gd name="connsiteY9" fmla="*/ 517495 h 570116"/>
              <a:gd name="connsiteX10" fmla="*/ 82632 w 826259"/>
              <a:gd name="connsiteY10" fmla="*/ 513072 h 570116"/>
              <a:gd name="connsiteX11" fmla="*/ 79720 w 826259"/>
              <a:gd name="connsiteY11" fmla="*/ 510555 h 570116"/>
              <a:gd name="connsiteX12" fmla="*/ 75654 w 826259"/>
              <a:gd name="connsiteY12" fmla="*/ 509376 h 570116"/>
              <a:gd name="connsiteX13" fmla="*/ 71174 w 826259"/>
              <a:gd name="connsiteY13" fmla="*/ 509068 h 570116"/>
              <a:gd name="connsiteX14" fmla="*/ 643982 w 826259"/>
              <a:gd name="connsiteY14" fmla="*/ 495498 h 570116"/>
              <a:gd name="connsiteX15" fmla="*/ 660234 w 826259"/>
              <a:gd name="connsiteY15" fmla="*/ 495498 h 570116"/>
              <a:gd name="connsiteX16" fmla="*/ 660234 w 826259"/>
              <a:gd name="connsiteY16" fmla="*/ 539588 h 570116"/>
              <a:gd name="connsiteX17" fmla="*/ 661318 w 826259"/>
              <a:gd name="connsiteY17" fmla="*/ 545855 h 570116"/>
              <a:gd name="connsiteX18" fmla="*/ 664404 w 826259"/>
              <a:gd name="connsiteY18" fmla="*/ 550840 h 570116"/>
              <a:gd name="connsiteX19" fmla="*/ 669144 w 826259"/>
              <a:gd name="connsiteY19" fmla="*/ 554132 h 570116"/>
              <a:gd name="connsiteX20" fmla="*/ 675134 w 826259"/>
              <a:gd name="connsiteY20" fmla="*/ 555311 h 570116"/>
              <a:gd name="connsiteX21" fmla="*/ 681070 w 826259"/>
              <a:gd name="connsiteY21" fmla="*/ 554132 h 570116"/>
              <a:gd name="connsiteX22" fmla="*/ 685762 w 826259"/>
              <a:gd name="connsiteY22" fmla="*/ 550840 h 570116"/>
              <a:gd name="connsiteX23" fmla="*/ 688822 w 826259"/>
              <a:gd name="connsiteY23" fmla="*/ 545855 h 570116"/>
              <a:gd name="connsiteX24" fmla="*/ 689922 w 826259"/>
              <a:gd name="connsiteY24" fmla="*/ 539588 h 570116"/>
              <a:gd name="connsiteX25" fmla="*/ 689922 w 826259"/>
              <a:gd name="connsiteY25" fmla="*/ 495498 h 570116"/>
              <a:gd name="connsiteX26" fmla="*/ 706176 w 826259"/>
              <a:gd name="connsiteY26" fmla="*/ 495498 h 570116"/>
              <a:gd name="connsiteX27" fmla="*/ 706176 w 826259"/>
              <a:gd name="connsiteY27" fmla="*/ 540205 h 570116"/>
              <a:gd name="connsiteX28" fmla="*/ 704206 w 826259"/>
              <a:gd name="connsiteY28" fmla="*/ 552130 h 570116"/>
              <a:gd name="connsiteX29" fmla="*/ 698310 w 826259"/>
              <a:gd name="connsiteY29" fmla="*/ 561586 h 570116"/>
              <a:gd name="connsiteX30" fmla="*/ 688578 w 826259"/>
              <a:gd name="connsiteY30" fmla="*/ 567853 h 570116"/>
              <a:gd name="connsiteX31" fmla="*/ 675134 w 826259"/>
              <a:gd name="connsiteY31" fmla="*/ 570116 h 570116"/>
              <a:gd name="connsiteX32" fmla="*/ 661586 w 826259"/>
              <a:gd name="connsiteY32" fmla="*/ 567853 h 570116"/>
              <a:gd name="connsiteX33" fmla="*/ 651854 w 826259"/>
              <a:gd name="connsiteY33" fmla="*/ 561586 h 570116"/>
              <a:gd name="connsiteX34" fmla="*/ 645958 w 826259"/>
              <a:gd name="connsiteY34" fmla="*/ 552130 h 570116"/>
              <a:gd name="connsiteX35" fmla="*/ 643982 w 826259"/>
              <a:gd name="connsiteY35" fmla="*/ 540205 h 570116"/>
              <a:gd name="connsiteX36" fmla="*/ 538270 w 826259"/>
              <a:gd name="connsiteY36" fmla="*/ 495497 h 570116"/>
              <a:gd name="connsiteX37" fmla="*/ 551714 w 826259"/>
              <a:gd name="connsiteY37" fmla="*/ 495497 h 570116"/>
              <a:gd name="connsiteX38" fmla="*/ 583798 w 826259"/>
              <a:gd name="connsiteY38" fmla="*/ 568264 h 570116"/>
              <a:gd name="connsiteX39" fmla="*/ 565466 w 826259"/>
              <a:gd name="connsiteY39" fmla="*/ 568264 h 570116"/>
              <a:gd name="connsiteX40" fmla="*/ 559110 w 826259"/>
              <a:gd name="connsiteY40" fmla="*/ 552849 h 570116"/>
              <a:gd name="connsiteX41" fmla="*/ 530450 w 826259"/>
              <a:gd name="connsiteY41" fmla="*/ 552849 h 570116"/>
              <a:gd name="connsiteX42" fmla="*/ 524302 w 826259"/>
              <a:gd name="connsiteY42" fmla="*/ 568264 h 570116"/>
              <a:gd name="connsiteX43" fmla="*/ 506388 w 826259"/>
              <a:gd name="connsiteY43" fmla="*/ 568264 h 570116"/>
              <a:gd name="connsiteX44" fmla="*/ 396200 w 826259"/>
              <a:gd name="connsiteY44" fmla="*/ 495497 h 570116"/>
              <a:gd name="connsiteX45" fmla="*/ 446320 w 826259"/>
              <a:gd name="connsiteY45" fmla="*/ 495497 h 570116"/>
              <a:gd name="connsiteX46" fmla="*/ 446320 w 826259"/>
              <a:gd name="connsiteY46" fmla="*/ 510294 h 570116"/>
              <a:gd name="connsiteX47" fmla="*/ 412454 w 826259"/>
              <a:gd name="connsiteY47" fmla="*/ 510294 h 570116"/>
              <a:gd name="connsiteX48" fmla="*/ 412454 w 826259"/>
              <a:gd name="connsiteY48" fmla="*/ 523865 h 570116"/>
              <a:gd name="connsiteX49" fmla="*/ 444446 w 826259"/>
              <a:gd name="connsiteY49" fmla="*/ 523865 h 570116"/>
              <a:gd name="connsiteX50" fmla="*/ 444446 w 826259"/>
              <a:gd name="connsiteY50" fmla="*/ 538662 h 570116"/>
              <a:gd name="connsiteX51" fmla="*/ 412454 w 826259"/>
              <a:gd name="connsiteY51" fmla="*/ 538662 h 570116"/>
              <a:gd name="connsiteX52" fmla="*/ 412454 w 826259"/>
              <a:gd name="connsiteY52" fmla="*/ 553459 h 570116"/>
              <a:gd name="connsiteX53" fmla="*/ 448194 w 826259"/>
              <a:gd name="connsiteY53" fmla="*/ 553459 h 570116"/>
              <a:gd name="connsiteX54" fmla="*/ 448194 w 826259"/>
              <a:gd name="connsiteY54" fmla="*/ 568264 h 570116"/>
              <a:gd name="connsiteX55" fmla="*/ 396200 w 826259"/>
              <a:gd name="connsiteY55" fmla="*/ 568264 h 570116"/>
              <a:gd name="connsiteX56" fmla="*/ 165202 w 826259"/>
              <a:gd name="connsiteY56" fmla="*/ 495497 h 570116"/>
              <a:gd name="connsiteX57" fmla="*/ 215322 w 826259"/>
              <a:gd name="connsiteY57" fmla="*/ 495497 h 570116"/>
              <a:gd name="connsiteX58" fmla="*/ 215322 w 826259"/>
              <a:gd name="connsiteY58" fmla="*/ 510294 h 570116"/>
              <a:gd name="connsiteX59" fmla="*/ 181462 w 826259"/>
              <a:gd name="connsiteY59" fmla="*/ 510294 h 570116"/>
              <a:gd name="connsiteX60" fmla="*/ 181462 w 826259"/>
              <a:gd name="connsiteY60" fmla="*/ 523865 h 570116"/>
              <a:gd name="connsiteX61" fmla="*/ 213446 w 826259"/>
              <a:gd name="connsiteY61" fmla="*/ 523865 h 570116"/>
              <a:gd name="connsiteX62" fmla="*/ 213446 w 826259"/>
              <a:gd name="connsiteY62" fmla="*/ 538662 h 570116"/>
              <a:gd name="connsiteX63" fmla="*/ 181462 w 826259"/>
              <a:gd name="connsiteY63" fmla="*/ 538662 h 570116"/>
              <a:gd name="connsiteX64" fmla="*/ 181462 w 826259"/>
              <a:gd name="connsiteY64" fmla="*/ 553459 h 570116"/>
              <a:gd name="connsiteX65" fmla="*/ 217198 w 826259"/>
              <a:gd name="connsiteY65" fmla="*/ 553459 h 570116"/>
              <a:gd name="connsiteX66" fmla="*/ 217198 w 826259"/>
              <a:gd name="connsiteY66" fmla="*/ 568264 h 570116"/>
              <a:gd name="connsiteX67" fmla="*/ 165202 w 826259"/>
              <a:gd name="connsiteY67" fmla="*/ 568264 h 570116"/>
              <a:gd name="connsiteX68" fmla="*/ 44286 w 826259"/>
              <a:gd name="connsiteY68" fmla="*/ 495497 h 570116"/>
              <a:gd name="connsiteX69" fmla="*/ 72836 w 826259"/>
              <a:gd name="connsiteY69" fmla="*/ 495497 h 570116"/>
              <a:gd name="connsiteX70" fmla="*/ 83518 w 826259"/>
              <a:gd name="connsiteY70" fmla="*/ 496581 h 570116"/>
              <a:gd name="connsiteX71" fmla="*/ 92382 w 826259"/>
              <a:gd name="connsiteY71" fmla="*/ 500174 h 570116"/>
              <a:gd name="connsiteX72" fmla="*/ 98418 w 826259"/>
              <a:gd name="connsiteY72" fmla="*/ 506963 h 570116"/>
              <a:gd name="connsiteX73" fmla="*/ 100658 w 826259"/>
              <a:gd name="connsiteY73" fmla="*/ 517598 h 570116"/>
              <a:gd name="connsiteX74" fmla="*/ 96598 w 826259"/>
              <a:gd name="connsiteY74" fmla="*/ 530701 h 570116"/>
              <a:gd name="connsiteX75" fmla="*/ 84722 w 826259"/>
              <a:gd name="connsiteY75" fmla="*/ 537538 h 570116"/>
              <a:gd name="connsiteX76" fmla="*/ 103474 w 826259"/>
              <a:gd name="connsiteY76" fmla="*/ 568264 h 570116"/>
              <a:gd name="connsiteX77" fmla="*/ 83986 w 826259"/>
              <a:gd name="connsiteY77" fmla="*/ 568264 h 570116"/>
              <a:gd name="connsiteX78" fmla="*/ 68562 w 826259"/>
              <a:gd name="connsiteY78" fmla="*/ 539184 h 570116"/>
              <a:gd name="connsiteX79" fmla="*/ 60548 w 826259"/>
              <a:gd name="connsiteY79" fmla="*/ 539184 h 570116"/>
              <a:gd name="connsiteX80" fmla="*/ 60548 w 826259"/>
              <a:gd name="connsiteY80" fmla="*/ 568264 h 570116"/>
              <a:gd name="connsiteX81" fmla="*/ 44286 w 826259"/>
              <a:gd name="connsiteY81" fmla="*/ 568264 h 570116"/>
              <a:gd name="connsiteX82" fmla="*/ 308004 w 826259"/>
              <a:gd name="connsiteY82" fmla="*/ 493645 h 570116"/>
              <a:gd name="connsiteX83" fmla="*/ 320086 w 826259"/>
              <a:gd name="connsiteY83" fmla="*/ 495386 h 570116"/>
              <a:gd name="connsiteX84" fmla="*/ 330610 w 826259"/>
              <a:gd name="connsiteY84" fmla="*/ 501249 h 570116"/>
              <a:gd name="connsiteX85" fmla="*/ 319462 w 826259"/>
              <a:gd name="connsiteY85" fmla="*/ 513277 h 570116"/>
              <a:gd name="connsiteX86" fmla="*/ 314096 w 826259"/>
              <a:gd name="connsiteY86" fmla="*/ 509629 h 570116"/>
              <a:gd name="connsiteX87" fmla="*/ 307686 w 826259"/>
              <a:gd name="connsiteY87" fmla="*/ 508442 h 570116"/>
              <a:gd name="connsiteX88" fmla="*/ 304046 w 826259"/>
              <a:gd name="connsiteY88" fmla="*/ 508854 h 570116"/>
              <a:gd name="connsiteX89" fmla="*/ 300502 w 826259"/>
              <a:gd name="connsiteY89" fmla="*/ 510136 h 570116"/>
              <a:gd name="connsiteX90" fmla="*/ 297788 w 826259"/>
              <a:gd name="connsiteY90" fmla="*/ 512454 h 570116"/>
              <a:gd name="connsiteX91" fmla="*/ 296750 w 826259"/>
              <a:gd name="connsiteY91" fmla="*/ 515944 h 570116"/>
              <a:gd name="connsiteX92" fmla="*/ 299252 w 826259"/>
              <a:gd name="connsiteY92" fmla="*/ 520984 h 570116"/>
              <a:gd name="connsiteX93" fmla="*/ 305550 w 826259"/>
              <a:gd name="connsiteY93" fmla="*/ 523967 h 570116"/>
              <a:gd name="connsiteX94" fmla="*/ 313726 w 826259"/>
              <a:gd name="connsiteY94" fmla="*/ 526428 h 570116"/>
              <a:gd name="connsiteX95" fmla="*/ 321914 w 826259"/>
              <a:gd name="connsiteY95" fmla="*/ 529926 h 570116"/>
              <a:gd name="connsiteX96" fmla="*/ 328222 w 826259"/>
              <a:gd name="connsiteY96" fmla="*/ 535987 h 570116"/>
              <a:gd name="connsiteX97" fmla="*/ 330714 w 826259"/>
              <a:gd name="connsiteY97" fmla="*/ 546163 h 570116"/>
              <a:gd name="connsiteX98" fmla="*/ 328418 w 826259"/>
              <a:gd name="connsiteY98" fmla="*/ 556750 h 570116"/>
              <a:gd name="connsiteX99" fmla="*/ 322222 w 826259"/>
              <a:gd name="connsiteY99" fmla="*/ 564252 h 570116"/>
              <a:gd name="connsiteX100" fmla="*/ 313162 w 826259"/>
              <a:gd name="connsiteY100" fmla="*/ 568675 h 570116"/>
              <a:gd name="connsiteX101" fmla="*/ 302266 w 826259"/>
              <a:gd name="connsiteY101" fmla="*/ 570115 h 570116"/>
              <a:gd name="connsiteX102" fmla="*/ 288934 w 826259"/>
              <a:gd name="connsiteY102" fmla="*/ 567955 h 570116"/>
              <a:gd name="connsiteX103" fmla="*/ 277476 w 826259"/>
              <a:gd name="connsiteY103" fmla="*/ 560968 h 570116"/>
              <a:gd name="connsiteX104" fmla="*/ 289036 w 826259"/>
              <a:gd name="connsiteY104" fmla="*/ 548426 h 570116"/>
              <a:gd name="connsiteX105" fmla="*/ 295342 w 826259"/>
              <a:gd name="connsiteY105" fmla="*/ 553514 h 570116"/>
              <a:gd name="connsiteX106" fmla="*/ 303208 w 826259"/>
              <a:gd name="connsiteY106" fmla="*/ 555310 h 570116"/>
              <a:gd name="connsiteX107" fmla="*/ 307220 w 826259"/>
              <a:gd name="connsiteY107" fmla="*/ 554851 h 570116"/>
              <a:gd name="connsiteX108" fmla="*/ 310868 w 826259"/>
              <a:gd name="connsiteY108" fmla="*/ 553458 h 570116"/>
              <a:gd name="connsiteX109" fmla="*/ 313470 w 826259"/>
              <a:gd name="connsiteY109" fmla="*/ 551100 h 570116"/>
              <a:gd name="connsiteX110" fmla="*/ 314452 w 826259"/>
              <a:gd name="connsiteY110" fmla="*/ 547706 h 570116"/>
              <a:gd name="connsiteX111" fmla="*/ 311912 w 826259"/>
              <a:gd name="connsiteY111" fmla="*/ 542515 h 570116"/>
              <a:gd name="connsiteX112" fmla="*/ 305494 w 826259"/>
              <a:gd name="connsiteY112" fmla="*/ 539279 h 570116"/>
              <a:gd name="connsiteX113" fmla="*/ 297162 w 826259"/>
              <a:gd name="connsiteY113" fmla="*/ 536604 h 570116"/>
              <a:gd name="connsiteX114" fmla="*/ 288830 w 826259"/>
              <a:gd name="connsiteY114" fmla="*/ 533004 h 570116"/>
              <a:gd name="connsiteX115" fmla="*/ 282422 w 826259"/>
              <a:gd name="connsiteY115" fmla="*/ 527045 h 570116"/>
              <a:gd name="connsiteX116" fmla="*/ 279866 w 826259"/>
              <a:gd name="connsiteY116" fmla="*/ 517281 h 570116"/>
              <a:gd name="connsiteX117" fmla="*/ 282208 w 826259"/>
              <a:gd name="connsiteY117" fmla="*/ 507002 h 570116"/>
              <a:gd name="connsiteX118" fmla="*/ 288466 w 826259"/>
              <a:gd name="connsiteY118" fmla="*/ 499604 h 570116"/>
              <a:gd name="connsiteX119" fmla="*/ 297472 w 826259"/>
              <a:gd name="connsiteY119" fmla="*/ 495133 h 570116"/>
              <a:gd name="connsiteX120" fmla="*/ 308004 w 826259"/>
              <a:gd name="connsiteY120" fmla="*/ 493645 h 570116"/>
              <a:gd name="connsiteX121" fmla="*/ 211470 w 826259"/>
              <a:gd name="connsiteY121" fmla="*/ 475207 h 570116"/>
              <a:gd name="connsiteX122" fmla="*/ 193438 w 826259"/>
              <a:gd name="connsiteY122" fmla="*/ 490007 h 570116"/>
              <a:gd name="connsiteX123" fmla="*/ 179678 w 826259"/>
              <a:gd name="connsiteY123" fmla="*/ 490008 h 570116"/>
              <a:gd name="connsiteX124" fmla="*/ 190204 w 826259"/>
              <a:gd name="connsiteY124" fmla="*/ 475209 h 570116"/>
              <a:gd name="connsiteX125" fmla="*/ 183374 w 826259"/>
              <a:gd name="connsiteY125" fmla="*/ 177169 h 570116"/>
              <a:gd name="connsiteX126" fmla="*/ 79834 w 826259"/>
              <a:gd name="connsiteY126" fmla="*/ 217192 h 570116"/>
              <a:gd name="connsiteX127" fmla="*/ 137106 w 826259"/>
              <a:gd name="connsiteY127" fmla="*/ 284270 h 570116"/>
              <a:gd name="connsiteX128" fmla="*/ 176560 w 826259"/>
              <a:gd name="connsiteY128" fmla="*/ 323241 h 570116"/>
              <a:gd name="connsiteX129" fmla="*/ 125656 w 826259"/>
              <a:gd name="connsiteY129" fmla="*/ 339968 h 570116"/>
              <a:gd name="connsiteX130" fmla="*/ 50658 w 826259"/>
              <a:gd name="connsiteY130" fmla="*/ 321516 h 570116"/>
              <a:gd name="connsiteX131" fmla="*/ 37088 w 826259"/>
              <a:gd name="connsiteY131" fmla="*/ 350508 h 570116"/>
              <a:gd name="connsiteX132" fmla="*/ 118014 w 826259"/>
              <a:gd name="connsiteY132" fmla="*/ 369333 h 570116"/>
              <a:gd name="connsiteX133" fmla="*/ 223752 w 826259"/>
              <a:gd name="connsiteY133" fmla="*/ 326967 h 570116"/>
              <a:gd name="connsiteX134" fmla="*/ 164658 w 826259"/>
              <a:gd name="connsiteY134" fmla="*/ 256329 h 570116"/>
              <a:gd name="connsiteX135" fmla="*/ 124414 w 826259"/>
              <a:gd name="connsiteY135" fmla="*/ 224346 h 570116"/>
              <a:gd name="connsiteX136" fmla="*/ 180446 w 826259"/>
              <a:gd name="connsiteY136" fmla="*/ 204136 h 570116"/>
              <a:gd name="connsiteX137" fmla="*/ 211282 w 826259"/>
              <a:gd name="connsiteY137" fmla="*/ 208227 h 570116"/>
              <a:gd name="connsiteX138" fmla="*/ 220050 w 826259"/>
              <a:gd name="connsiteY138" fmla="*/ 180991 h 570116"/>
              <a:gd name="connsiteX139" fmla="*/ 183374 w 826259"/>
              <a:gd name="connsiteY139" fmla="*/ 177169 h 570116"/>
              <a:gd name="connsiteX140" fmla="*/ 547008 w 826259"/>
              <a:gd name="connsiteY140" fmla="*/ 176671 h 570116"/>
              <a:gd name="connsiteX141" fmla="*/ 433378 w 826259"/>
              <a:gd name="connsiteY141" fmla="*/ 220468 h 570116"/>
              <a:gd name="connsiteX142" fmla="*/ 431194 w 826259"/>
              <a:gd name="connsiteY142" fmla="*/ 221299 h 570116"/>
              <a:gd name="connsiteX143" fmla="*/ 430064 w 826259"/>
              <a:gd name="connsiteY143" fmla="*/ 220468 h 570116"/>
              <a:gd name="connsiteX144" fmla="*/ 443262 w 826259"/>
              <a:gd name="connsiteY144" fmla="*/ 179686 h 570116"/>
              <a:gd name="connsiteX145" fmla="*/ 404670 w 826259"/>
              <a:gd name="connsiteY145" fmla="*/ 179686 h 570116"/>
              <a:gd name="connsiteX146" fmla="*/ 362488 w 826259"/>
              <a:gd name="connsiteY146" fmla="*/ 310200 h 570116"/>
              <a:gd name="connsiteX147" fmla="*/ 287680 w 826259"/>
              <a:gd name="connsiteY147" fmla="*/ 179686 h 570116"/>
              <a:gd name="connsiteX148" fmla="*/ 246312 w 826259"/>
              <a:gd name="connsiteY148" fmla="*/ 179686 h 570116"/>
              <a:gd name="connsiteX149" fmla="*/ 215358 w 826259"/>
              <a:gd name="connsiteY149" fmla="*/ 274719 h 570116"/>
              <a:gd name="connsiteX150" fmla="*/ 239894 w 826259"/>
              <a:gd name="connsiteY150" fmla="*/ 306054 h 570116"/>
              <a:gd name="connsiteX151" fmla="*/ 241374 w 826259"/>
              <a:gd name="connsiteY151" fmla="*/ 306916 h 570116"/>
              <a:gd name="connsiteX152" fmla="*/ 242688 w 826259"/>
              <a:gd name="connsiteY152" fmla="*/ 306054 h 570116"/>
              <a:gd name="connsiteX153" fmla="*/ 269710 w 826259"/>
              <a:gd name="connsiteY153" fmla="*/ 223475 h 570116"/>
              <a:gd name="connsiteX154" fmla="*/ 338434 w 826259"/>
              <a:gd name="connsiteY154" fmla="*/ 365899 h 570116"/>
              <a:gd name="connsiteX155" fmla="*/ 382870 w 826259"/>
              <a:gd name="connsiteY155" fmla="*/ 365899 h 570116"/>
              <a:gd name="connsiteX156" fmla="*/ 404806 w 826259"/>
              <a:gd name="connsiteY156" fmla="*/ 298204 h 570116"/>
              <a:gd name="connsiteX157" fmla="*/ 406246 w 826259"/>
              <a:gd name="connsiteY157" fmla="*/ 297381 h 570116"/>
              <a:gd name="connsiteX158" fmla="*/ 407582 w 826259"/>
              <a:gd name="connsiteY158" fmla="*/ 298204 h 570116"/>
              <a:gd name="connsiteX159" fmla="*/ 517802 w 826259"/>
              <a:gd name="connsiteY159" fmla="*/ 369254 h 570116"/>
              <a:gd name="connsiteX160" fmla="*/ 601362 w 826259"/>
              <a:gd name="connsiteY160" fmla="*/ 354425 h 570116"/>
              <a:gd name="connsiteX161" fmla="*/ 624332 w 826259"/>
              <a:gd name="connsiteY161" fmla="*/ 282972 h 570116"/>
              <a:gd name="connsiteX162" fmla="*/ 712702 w 826259"/>
              <a:gd name="connsiteY162" fmla="*/ 282972 h 570116"/>
              <a:gd name="connsiteX163" fmla="*/ 721652 w 826259"/>
              <a:gd name="connsiteY163" fmla="*/ 255269 h 570116"/>
              <a:gd name="connsiteX164" fmla="*/ 633322 w 826259"/>
              <a:gd name="connsiteY164" fmla="*/ 255269 h 570116"/>
              <a:gd name="connsiteX165" fmla="*/ 648554 w 826259"/>
              <a:gd name="connsiteY165" fmla="*/ 208378 h 570116"/>
              <a:gd name="connsiteX166" fmla="*/ 753874 w 826259"/>
              <a:gd name="connsiteY166" fmla="*/ 208378 h 570116"/>
              <a:gd name="connsiteX167" fmla="*/ 763006 w 826259"/>
              <a:gd name="connsiteY167" fmla="*/ 179654 h 570116"/>
              <a:gd name="connsiteX168" fmla="*/ 615130 w 826259"/>
              <a:gd name="connsiteY168" fmla="*/ 179654 h 570116"/>
              <a:gd name="connsiteX169" fmla="*/ 564962 w 826259"/>
              <a:gd name="connsiteY169" fmla="*/ 334437 h 570116"/>
              <a:gd name="connsiteX170" fmla="*/ 527400 w 826259"/>
              <a:gd name="connsiteY170" fmla="*/ 338362 h 570116"/>
              <a:gd name="connsiteX171" fmla="*/ 460568 w 826259"/>
              <a:gd name="connsiteY171" fmla="*/ 315984 h 570116"/>
              <a:gd name="connsiteX172" fmla="*/ 448952 w 826259"/>
              <a:gd name="connsiteY172" fmla="*/ 272590 h 570116"/>
              <a:gd name="connsiteX173" fmla="*/ 546992 w 826259"/>
              <a:gd name="connsiteY173" fmla="*/ 207555 h 570116"/>
              <a:gd name="connsiteX174" fmla="*/ 579704 w 826259"/>
              <a:gd name="connsiteY174" fmla="*/ 209501 h 570116"/>
              <a:gd name="connsiteX175" fmla="*/ 590126 w 826259"/>
              <a:gd name="connsiteY175" fmla="*/ 179409 h 570116"/>
              <a:gd name="connsiteX176" fmla="*/ 547008 w 826259"/>
              <a:gd name="connsiteY176" fmla="*/ 176671 h 570116"/>
              <a:gd name="connsiteX177" fmla="*/ 71184 w 826259"/>
              <a:gd name="connsiteY177" fmla="*/ 0 h 570116"/>
              <a:gd name="connsiteX178" fmla="*/ 818632 w 826259"/>
              <a:gd name="connsiteY178" fmla="*/ 170427 h 570116"/>
              <a:gd name="connsiteX179" fmla="*/ 825050 w 826259"/>
              <a:gd name="connsiteY179" fmla="*/ 187970 h 570116"/>
              <a:gd name="connsiteX180" fmla="*/ 750518 w 826259"/>
              <a:gd name="connsiteY180" fmla="*/ 418195 h 570116"/>
              <a:gd name="connsiteX181" fmla="*/ 735778 w 826259"/>
              <a:gd name="connsiteY181" fmla="*/ 427239 h 570116"/>
              <a:gd name="connsiteX182" fmla="*/ 12810 w 826259"/>
              <a:gd name="connsiteY182" fmla="*/ 427239 h 570116"/>
              <a:gd name="connsiteX183" fmla="*/ 0 w 826259"/>
              <a:gd name="connsiteY183" fmla="*/ 414009 h 570116"/>
              <a:gd name="connsiteX184" fmla="*/ 0 w 826259"/>
              <a:gd name="connsiteY184" fmla="*/ 14521 h 570116"/>
              <a:gd name="connsiteX185" fmla="*/ 15154 w 826259"/>
              <a:gd name="connsiteY185" fmla="*/ 1005 h 570116"/>
              <a:gd name="connsiteX186" fmla="*/ 71184 w 826259"/>
              <a:gd name="connsiteY186" fmla="*/ 0 h 5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26259" h="570116">
                <a:moveTo>
                  <a:pt x="544512" y="516664"/>
                </a:moveTo>
                <a:lnTo>
                  <a:pt x="535554" y="539287"/>
                </a:lnTo>
                <a:lnTo>
                  <a:pt x="553588" y="539287"/>
                </a:lnTo>
                <a:close/>
                <a:moveTo>
                  <a:pt x="60548" y="509068"/>
                </a:moveTo>
                <a:lnTo>
                  <a:pt x="60548" y="525613"/>
                </a:lnTo>
                <a:lnTo>
                  <a:pt x="70130" y="525613"/>
                </a:lnTo>
                <a:cubicBezTo>
                  <a:pt x="71586" y="525613"/>
                  <a:pt x="73138" y="525566"/>
                  <a:pt x="74766" y="525463"/>
                </a:cubicBezTo>
                <a:cubicBezTo>
                  <a:pt x="76398" y="525360"/>
                  <a:pt x="77870" y="525052"/>
                  <a:pt x="79190" y="524537"/>
                </a:cubicBezTo>
                <a:cubicBezTo>
                  <a:pt x="80512" y="524023"/>
                  <a:pt x="81612" y="523216"/>
                  <a:pt x="82474" y="522116"/>
                </a:cubicBezTo>
                <a:cubicBezTo>
                  <a:pt x="83344" y="521024"/>
                  <a:pt x="83780" y="519481"/>
                  <a:pt x="83780" y="517495"/>
                </a:cubicBezTo>
                <a:cubicBezTo>
                  <a:pt x="83780" y="515643"/>
                  <a:pt x="83400" y="514171"/>
                  <a:pt x="82632" y="513072"/>
                </a:cubicBezTo>
                <a:cubicBezTo>
                  <a:pt x="81866" y="511980"/>
                  <a:pt x="80890" y="511141"/>
                  <a:pt x="79720" y="510555"/>
                </a:cubicBezTo>
                <a:cubicBezTo>
                  <a:pt x="78534" y="509978"/>
                  <a:pt x="77180" y="509582"/>
                  <a:pt x="75654" y="509376"/>
                </a:cubicBezTo>
                <a:cubicBezTo>
                  <a:pt x="74118" y="509171"/>
                  <a:pt x="72630" y="509068"/>
                  <a:pt x="71174" y="509068"/>
                </a:cubicBezTo>
                <a:close/>
                <a:moveTo>
                  <a:pt x="643982" y="495498"/>
                </a:moveTo>
                <a:lnTo>
                  <a:pt x="660234" y="495498"/>
                </a:lnTo>
                <a:lnTo>
                  <a:pt x="660234" y="539588"/>
                </a:lnTo>
                <a:cubicBezTo>
                  <a:pt x="660234" y="541851"/>
                  <a:pt x="660598" y="543940"/>
                  <a:pt x="661318" y="545855"/>
                </a:cubicBezTo>
                <a:cubicBezTo>
                  <a:pt x="662054" y="547778"/>
                  <a:pt x="663074" y="549440"/>
                  <a:pt x="664404" y="550840"/>
                </a:cubicBezTo>
                <a:cubicBezTo>
                  <a:pt x="665718" y="552249"/>
                  <a:pt x="667300" y="553341"/>
                  <a:pt x="669144" y="554132"/>
                </a:cubicBezTo>
                <a:cubicBezTo>
                  <a:pt x="670972" y="554923"/>
                  <a:pt x="672982" y="555311"/>
                  <a:pt x="675134" y="555311"/>
                </a:cubicBezTo>
                <a:cubicBezTo>
                  <a:pt x="677286" y="555311"/>
                  <a:pt x="679272" y="554923"/>
                  <a:pt x="681070" y="554132"/>
                </a:cubicBezTo>
                <a:cubicBezTo>
                  <a:pt x="682882" y="553341"/>
                  <a:pt x="684440" y="552249"/>
                  <a:pt x="685762" y="550840"/>
                </a:cubicBezTo>
                <a:cubicBezTo>
                  <a:pt x="687082" y="549440"/>
                  <a:pt x="688102" y="547778"/>
                  <a:pt x="688822" y="545855"/>
                </a:cubicBezTo>
                <a:cubicBezTo>
                  <a:pt x="689566" y="543940"/>
                  <a:pt x="689922" y="541851"/>
                  <a:pt x="689922" y="539588"/>
                </a:cubicBezTo>
                <a:lnTo>
                  <a:pt x="689922" y="495498"/>
                </a:lnTo>
                <a:lnTo>
                  <a:pt x="706176" y="495498"/>
                </a:lnTo>
                <a:lnTo>
                  <a:pt x="706176" y="540205"/>
                </a:lnTo>
                <a:cubicBezTo>
                  <a:pt x="706176" y="544526"/>
                  <a:pt x="705518" y="548498"/>
                  <a:pt x="704206" y="552130"/>
                </a:cubicBezTo>
                <a:cubicBezTo>
                  <a:pt x="702878" y="555762"/>
                  <a:pt x="700922" y="558911"/>
                  <a:pt x="698310" y="561586"/>
                </a:cubicBezTo>
                <a:cubicBezTo>
                  <a:pt x="695706" y="564253"/>
                  <a:pt x="692462" y="566349"/>
                  <a:pt x="688578" y="567853"/>
                </a:cubicBezTo>
                <a:cubicBezTo>
                  <a:pt x="684678" y="569356"/>
                  <a:pt x="680198" y="570116"/>
                  <a:pt x="675134" y="570116"/>
                </a:cubicBezTo>
                <a:cubicBezTo>
                  <a:pt x="669990" y="570116"/>
                  <a:pt x="665480" y="569356"/>
                  <a:pt x="661586" y="567853"/>
                </a:cubicBezTo>
                <a:cubicBezTo>
                  <a:pt x="657686" y="566349"/>
                  <a:pt x="654450" y="564253"/>
                  <a:pt x="651854" y="561586"/>
                </a:cubicBezTo>
                <a:cubicBezTo>
                  <a:pt x="649242" y="558911"/>
                  <a:pt x="647282" y="555762"/>
                  <a:pt x="645958" y="552130"/>
                </a:cubicBezTo>
                <a:cubicBezTo>
                  <a:pt x="644638" y="548498"/>
                  <a:pt x="643982" y="544526"/>
                  <a:pt x="643982" y="540205"/>
                </a:cubicBezTo>
                <a:close/>
                <a:moveTo>
                  <a:pt x="538270" y="495497"/>
                </a:moveTo>
                <a:lnTo>
                  <a:pt x="551714" y="495497"/>
                </a:lnTo>
                <a:lnTo>
                  <a:pt x="583798" y="568264"/>
                </a:lnTo>
                <a:lnTo>
                  <a:pt x="565466" y="568264"/>
                </a:lnTo>
                <a:lnTo>
                  <a:pt x="559110" y="552849"/>
                </a:lnTo>
                <a:lnTo>
                  <a:pt x="530450" y="552849"/>
                </a:lnTo>
                <a:lnTo>
                  <a:pt x="524302" y="568264"/>
                </a:lnTo>
                <a:lnTo>
                  <a:pt x="506388" y="568264"/>
                </a:lnTo>
                <a:close/>
                <a:moveTo>
                  <a:pt x="396200" y="495497"/>
                </a:moveTo>
                <a:lnTo>
                  <a:pt x="446320" y="495497"/>
                </a:lnTo>
                <a:lnTo>
                  <a:pt x="446320" y="510294"/>
                </a:lnTo>
                <a:lnTo>
                  <a:pt x="412454" y="510294"/>
                </a:lnTo>
                <a:lnTo>
                  <a:pt x="412454" y="523865"/>
                </a:lnTo>
                <a:lnTo>
                  <a:pt x="444446" y="523865"/>
                </a:lnTo>
                <a:lnTo>
                  <a:pt x="444446" y="538662"/>
                </a:lnTo>
                <a:lnTo>
                  <a:pt x="412454" y="538662"/>
                </a:lnTo>
                <a:lnTo>
                  <a:pt x="412454" y="553459"/>
                </a:lnTo>
                <a:lnTo>
                  <a:pt x="448194" y="553459"/>
                </a:lnTo>
                <a:lnTo>
                  <a:pt x="448194" y="568264"/>
                </a:lnTo>
                <a:lnTo>
                  <a:pt x="396200" y="568264"/>
                </a:lnTo>
                <a:close/>
                <a:moveTo>
                  <a:pt x="165202" y="495497"/>
                </a:moveTo>
                <a:lnTo>
                  <a:pt x="215322" y="495497"/>
                </a:lnTo>
                <a:lnTo>
                  <a:pt x="215322" y="510294"/>
                </a:lnTo>
                <a:lnTo>
                  <a:pt x="181462" y="510294"/>
                </a:lnTo>
                <a:lnTo>
                  <a:pt x="181462" y="523865"/>
                </a:lnTo>
                <a:lnTo>
                  <a:pt x="213446" y="523865"/>
                </a:lnTo>
                <a:lnTo>
                  <a:pt x="213446" y="538662"/>
                </a:lnTo>
                <a:lnTo>
                  <a:pt x="181462" y="538662"/>
                </a:lnTo>
                <a:lnTo>
                  <a:pt x="181462" y="553459"/>
                </a:lnTo>
                <a:lnTo>
                  <a:pt x="217198" y="553459"/>
                </a:lnTo>
                <a:lnTo>
                  <a:pt x="217198" y="568264"/>
                </a:lnTo>
                <a:lnTo>
                  <a:pt x="165202" y="568264"/>
                </a:lnTo>
                <a:close/>
                <a:moveTo>
                  <a:pt x="44286" y="495497"/>
                </a:moveTo>
                <a:lnTo>
                  <a:pt x="72836" y="495497"/>
                </a:lnTo>
                <a:cubicBezTo>
                  <a:pt x="76586" y="495497"/>
                  <a:pt x="80156" y="495861"/>
                  <a:pt x="83518" y="496581"/>
                </a:cubicBezTo>
                <a:cubicBezTo>
                  <a:pt x="86890" y="497293"/>
                  <a:pt x="89842" y="498496"/>
                  <a:pt x="92382" y="500174"/>
                </a:cubicBezTo>
                <a:cubicBezTo>
                  <a:pt x="94914" y="501851"/>
                  <a:pt x="96922" y="504114"/>
                  <a:pt x="98418" y="506963"/>
                </a:cubicBezTo>
                <a:cubicBezTo>
                  <a:pt x="99906" y="509804"/>
                  <a:pt x="100658" y="513349"/>
                  <a:pt x="100658" y="517598"/>
                </a:cubicBezTo>
                <a:cubicBezTo>
                  <a:pt x="100658" y="522733"/>
                  <a:pt x="99306" y="527101"/>
                  <a:pt x="96598" y="530701"/>
                </a:cubicBezTo>
                <a:cubicBezTo>
                  <a:pt x="93884" y="534302"/>
                  <a:pt x="89928" y="536581"/>
                  <a:pt x="84722" y="537538"/>
                </a:cubicBezTo>
                <a:lnTo>
                  <a:pt x="103474" y="568264"/>
                </a:lnTo>
                <a:lnTo>
                  <a:pt x="83986" y="568264"/>
                </a:lnTo>
                <a:lnTo>
                  <a:pt x="68562" y="539184"/>
                </a:lnTo>
                <a:lnTo>
                  <a:pt x="60548" y="539184"/>
                </a:lnTo>
                <a:lnTo>
                  <a:pt x="60548" y="568264"/>
                </a:lnTo>
                <a:lnTo>
                  <a:pt x="44286" y="568264"/>
                </a:lnTo>
                <a:close/>
                <a:moveTo>
                  <a:pt x="308004" y="493645"/>
                </a:moveTo>
                <a:cubicBezTo>
                  <a:pt x="312166" y="493645"/>
                  <a:pt x="316202" y="494223"/>
                  <a:pt x="320086" y="495386"/>
                </a:cubicBezTo>
                <a:cubicBezTo>
                  <a:pt x="323972" y="496557"/>
                  <a:pt x="327494" y="498512"/>
                  <a:pt x="330610" y="501249"/>
                </a:cubicBezTo>
                <a:lnTo>
                  <a:pt x="319462" y="513277"/>
                </a:lnTo>
                <a:cubicBezTo>
                  <a:pt x="318132" y="511631"/>
                  <a:pt x="316352" y="510412"/>
                  <a:pt x="314096" y="509629"/>
                </a:cubicBezTo>
                <a:cubicBezTo>
                  <a:pt x="311834" y="508838"/>
                  <a:pt x="309698" y="508442"/>
                  <a:pt x="307686" y="508442"/>
                </a:cubicBezTo>
                <a:cubicBezTo>
                  <a:pt x="306500" y="508442"/>
                  <a:pt x="305298" y="508585"/>
                  <a:pt x="304046" y="508854"/>
                </a:cubicBezTo>
                <a:cubicBezTo>
                  <a:pt x="302782" y="509131"/>
                  <a:pt x="301610" y="509558"/>
                  <a:pt x="300502" y="510136"/>
                </a:cubicBezTo>
                <a:cubicBezTo>
                  <a:pt x="299394" y="510721"/>
                  <a:pt x="298484" y="511489"/>
                  <a:pt x="297788" y="512454"/>
                </a:cubicBezTo>
                <a:cubicBezTo>
                  <a:pt x="297100" y="513411"/>
                  <a:pt x="296750" y="514575"/>
                  <a:pt x="296750" y="515944"/>
                </a:cubicBezTo>
                <a:cubicBezTo>
                  <a:pt x="296750" y="518143"/>
                  <a:pt x="297574" y="519821"/>
                  <a:pt x="299252" y="520984"/>
                </a:cubicBezTo>
                <a:cubicBezTo>
                  <a:pt x="300906" y="522147"/>
                  <a:pt x="303018" y="523144"/>
                  <a:pt x="305550" y="523967"/>
                </a:cubicBezTo>
                <a:cubicBezTo>
                  <a:pt x="308090" y="524782"/>
                  <a:pt x="310822" y="525605"/>
                  <a:pt x="313726" y="526428"/>
                </a:cubicBezTo>
                <a:cubicBezTo>
                  <a:pt x="316644" y="527251"/>
                  <a:pt x="319374" y="528414"/>
                  <a:pt x="321914" y="529926"/>
                </a:cubicBezTo>
                <a:cubicBezTo>
                  <a:pt x="324446" y="531429"/>
                  <a:pt x="326542" y="533455"/>
                  <a:pt x="328222" y="535987"/>
                </a:cubicBezTo>
                <a:cubicBezTo>
                  <a:pt x="329874" y="538527"/>
                  <a:pt x="330714" y="541914"/>
                  <a:pt x="330714" y="546163"/>
                </a:cubicBezTo>
                <a:cubicBezTo>
                  <a:pt x="330714" y="550206"/>
                  <a:pt x="329946" y="553735"/>
                  <a:pt x="328418" y="556750"/>
                </a:cubicBezTo>
                <a:cubicBezTo>
                  <a:pt x="326898" y="559765"/>
                  <a:pt x="324826" y="562265"/>
                  <a:pt x="322222" y="564252"/>
                </a:cubicBezTo>
                <a:cubicBezTo>
                  <a:pt x="319620" y="566238"/>
                  <a:pt x="316590" y="567717"/>
                  <a:pt x="313162" y="568675"/>
                </a:cubicBezTo>
                <a:cubicBezTo>
                  <a:pt x="309714" y="569632"/>
                  <a:pt x="306090" y="570115"/>
                  <a:pt x="302266" y="570115"/>
                </a:cubicBezTo>
                <a:cubicBezTo>
                  <a:pt x="297472" y="570115"/>
                  <a:pt x="293032" y="569395"/>
                  <a:pt x="288934" y="567955"/>
                </a:cubicBezTo>
                <a:cubicBezTo>
                  <a:pt x="284834" y="566515"/>
                  <a:pt x="281006" y="564188"/>
                  <a:pt x="277476" y="560968"/>
                </a:cubicBezTo>
                <a:lnTo>
                  <a:pt x="289036" y="548426"/>
                </a:lnTo>
                <a:cubicBezTo>
                  <a:pt x="290698" y="550618"/>
                  <a:pt x="292802" y="552311"/>
                  <a:pt x="295342" y="553514"/>
                </a:cubicBezTo>
                <a:cubicBezTo>
                  <a:pt x="297874" y="554709"/>
                  <a:pt x="300502" y="555310"/>
                  <a:pt x="303208" y="555310"/>
                </a:cubicBezTo>
                <a:cubicBezTo>
                  <a:pt x="304530" y="555310"/>
                  <a:pt x="305874" y="555160"/>
                  <a:pt x="307220" y="554851"/>
                </a:cubicBezTo>
                <a:cubicBezTo>
                  <a:pt x="308574" y="554542"/>
                  <a:pt x="309792" y="554076"/>
                  <a:pt x="310868" y="553458"/>
                </a:cubicBezTo>
                <a:cubicBezTo>
                  <a:pt x="311944" y="552841"/>
                  <a:pt x="312814" y="552058"/>
                  <a:pt x="313470" y="551100"/>
                </a:cubicBezTo>
                <a:cubicBezTo>
                  <a:pt x="314120" y="550135"/>
                  <a:pt x="314452" y="549011"/>
                  <a:pt x="314452" y="547706"/>
                </a:cubicBezTo>
                <a:cubicBezTo>
                  <a:pt x="314452" y="545514"/>
                  <a:pt x="313606" y="543781"/>
                  <a:pt x="311912" y="542515"/>
                </a:cubicBezTo>
                <a:cubicBezTo>
                  <a:pt x="310194" y="541249"/>
                  <a:pt x="308066" y="540165"/>
                  <a:pt x="305494" y="539279"/>
                </a:cubicBezTo>
                <a:cubicBezTo>
                  <a:pt x="302922" y="538392"/>
                  <a:pt x="300154" y="537498"/>
                  <a:pt x="297162" y="536604"/>
                </a:cubicBezTo>
                <a:cubicBezTo>
                  <a:pt x="294172" y="535718"/>
                  <a:pt x="291402" y="534515"/>
                  <a:pt x="288830" y="533004"/>
                </a:cubicBezTo>
                <a:cubicBezTo>
                  <a:pt x="286258" y="531500"/>
                  <a:pt x="284122" y="529514"/>
                  <a:pt x="282422" y="527045"/>
                </a:cubicBezTo>
                <a:cubicBezTo>
                  <a:pt x="280720" y="524584"/>
                  <a:pt x="279866" y="521324"/>
                  <a:pt x="279866" y="517281"/>
                </a:cubicBezTo>
                <a:cubicBezTo>
                  <a:pt x="279866" y="513380"/>
                  <a:pt x="280642" y="509954"/>
                  <a:pt x="282208" y="507002"/>
                </a:cubicBezTo>
                <a:cubicBezTo>
                  <a:pt x="283774" y="504058"/>
                  <a:pt x="285862" y="501590"/>
                  <a:pt x="288466" y="499604"/>
                </a:cubicBezTo>
                <a:cubicBezTo>
                  <a:pt x="291062" y="497617"/>
                  <a:pt x="294070" y="496130"/>
                  <a:pt x="297472" y="495133"/>
                </a:cubicBezTo>
                <a:cubicBezTo>
                  <a:pt x="300882" y="494144"/>
                  <a:pt x="304386" y="493645"/>
                  <a:pt x="308004" y="493645"/>
                </a:cubicBezTo>
                <a:close/>
                <a:moveTo>
                  <a:pt x="211470" y="475207"/>
                </a:moveTo>
                <a:lnTo>
                  <a:pt x="193438" y="490007"/>
                </a:lnTo>
                <a:lnTo>
                  <a:pt x="179678" y="490008"/>
                </a:lnTo>
                <a:lnTo>
                  <a:pt x="190204" y="475209"/>
                </a:lnTo>
                <a:close/>
                <a:moveTo>
                  <a:pt x="183374" y="177169"/>
                </a:moveTo>
                <a:cubicBezTo>
                  <a:pt x="134874" y="176046"/>
                  <a:pt x="91038" y="189252"/>
                  <a:pt x="79834" y="217192"/>
                </a:cubicBezTo>
                <a:cubicBezTo>
                  <a:pt x="66446" y="250292"/>
                  <a:pt x="104300" y="268943"/>
                  <a:pt x="137106" y="284270"/>
                </a:cubicBezTo>
                <a:cubicBezTo>
                  <a:pt x="163218" y="296456"/>
                  <a:pt x="183768" y="308024"/>
                  <a:pt x="176560" y="323241"/>
                </a:cubicBezTo>
                <a:cubicBezTo>
                  <a:pt x="170902" y="335007"/>
                  <a:pt x="152482" y="340570"/>
                  <a:pt x="125656" y="339968"/>
                </a:cubicBezTo>
                <a:cubicBezTo>
                  <a:pt x="102456" y="339446"/>
                  <a:pt x="73478" y="332839"/>
                  <a:pt x="50658" y="321516"/>
                </a:cubicBezTo>
                <a:lnTo>
                  <a:pt x="37088" y="350508"/>
                </a:lnTo>
                <a:cubicBezTo>
                  <a:pt x="53878" y="358168"/>
                  <a:pt x="88474" y="368621"/>
                  <a:pt x="118014" y="369333"/>
                </a:cubicBezTo>
                <a:cubicBezTo>
                  <a:pt x="173466" y="370528"/>
                  <a:pt x="209390" y="356823"/>
                  <a:pt x="223752" y="326967"/>
                </a:cubicBezTo>
                <a:cubicBezTo>
                  <a:pt x="240774" y="291755"/>
                  <a:pt x="198574" y="272464"/>
                  <a:pt x="164658" y="256329"/>
                </a:cubicBezTo>
                <a:cubicBezTo>
                  <a:pt x="138118" y="243677"/>
                  <a:pt x="120054" y="237062"/>
                  <a:pt x="124414" y="224346"/>
                </a:cubicBezTo>
                <a:cubicBezTo>
                  <a:pt x="129542" y="209295"/>
                  <a:pt x="156254" y="203606"/>
                  <a:pt x="180446" y="204136"/>
                </a:cubicBezTo>
                <a:cubicBezTo>
                  <a:pt x="192678" y="204437"/>
                  <a:pt x="201350" y="205980"/>
                  <a:pt x="211282" y="208227"/>
                </a:cubicBezTo>
                <a:lnTo>
                  <a:pt x="220050" y="180991"/>
                </a:lnTo>
                <a:cubicBezTo>
                  <a:pt x="207444" y="178696"/>
                  <a:pt x="198446" y="177533"/>
                  <a:pt x="183374" y="177169"/>
                </a:cubicBezTo>
                <a:close/>
                <a:moveTo>
                  <a:pt x="547008" y="176671"/>
                </a:moveTo>
                <a:cubicBezTo>
                  <a:pt x="500282" y="176671"/>
                  <a:pt x="459682" y="192536"/>
                  <a:pt x="433378" y="220468"/>
                </a:cubicBezTo>
                <a:cubicBezTo>
                  <a:pt x="432580" y="221331"/>
                  <a:pt x="431710" y="221299"/>
                  <a:pt x="431194" y="221299"/>
                </a:cubicBezTo>
                <a:cubicBezTo>
                  <a:pt x="430372" y="221299"/>
                  <a:pt x="429858" y="221149"/>
                  <a:pt x="430064" y="220468"/>
                </a:cubicBezTo>
                <a:lnTo>
                  <a:pt x="443262" y="179686"/>
                </a:lnTo>
                <a:lnTo>
                  <a:pt x="404670" y="179686"/>
                </a:lnTo>
                <a:lnTo>
                  <a:pt x="362488" y="310200"/>
                </a:lnTo>
                <a:cubicBezTo>
                  <a:pt x="349076" y="271712"/>
                  <a:pt x="321452" y="221006"/>
                  <a:pt x="287680" y="179686"/>
                </a:cubicBezTo>
                <a:lnTo>
                  <a:pt x="246312" y="179686"/>
                </a:lnTo>
                <a:lnTo>
                  <a:pt x="215358" y="274719"/>
                </a:lnTo>
                <a:cubicBezTo>
                  <a:pt x="230914" y="286026"/>
                  <a:pt x="235826" y="294327"/>
                  <a:pt x="239894" y="306054"/>
                </a:cubicBezTo>
                <a:cubicBezTo>
                  <a:pt x="240162" y="306718"/>
                  <a:pt x="240638" y="306916"/>
                  <a:pt x="241374" y="306916"/>
                </a:cubicBezTo>
                <a:cubicBezTo>
                  <a:pt x="242142" y="306916"/>
                  <a:pt x="242474" y="306687"/>
                  <a:pt x="242688" y="306054"/>
                </a:cubicBezTo>
                <a:cubicBezTo>
                  <a:pt x="243004" y="305112"/>
                  <a:pt x="269710" y="223475"/>
                  <a:pt x="269710" y="223475"/>
                </a:cubicBezTo>
                <a:cubicBezTo>
                  <a:pt x="296954" y="261892"/>
                  <a:pt x="323968" y="312447"/>
                  <a:pt x="338434" y="365899"/>
                </a:cubicBezTo>
                <a:lnTo>
                  <a:pt x="382870" y="365899"/>
                </a:lnTo>
                <a:lnTo>
                  <a:pt x="404806" y="298204"/>
                </a:lnTo>
                <a:cubicBezTo>
                  <a:pt x="405034" y="297540"/>
                  <a:pt x="405542" y="297381"/>
                  <a:pt x="406246" y="297381"/>
                </a:cubicBezTo>
                <a:cubicBezTo>
                  <a:pt x="406966" y="297381"/>
                  <a:pt x="407528" y="297603"/>
                  <a:pt x="407582" y="298204"/>
                </a:cubicBezTo>
                <a:cubicBezTo>
                  <a:pt x="414302" y="340680"/>
                  <a:pt x="457118" y="369254"/>
                  <a:pt x="517802" y="369254"/>
                </a:cubicBezTo>
                <a:cubicBezTo>
                  <a:pt x="557112" y="369254"/>
                  <a:pt x="592538" y="359094"/>
                  <a:pt x="601362" y="354425"/>
                </a:cubicBezTo>
                <a:lnTo>
                  <a:pt x="624332" y="282972"/>
                </a:lnTo>
                <a:lnTo>
                  <a:pt x="712702" y="282972"/>
                </a:lnTo>
                <a:lnTo>
                  <a:pt x="721652" y="255269"/>
                </a:lnTo>
                <a:lnTo>
                  <a:pt x="633322" y="255269"/>
                </a:lnTo>
                <a:lnTo>
                  <a:pt x="648554" y="208378"/>
                </a:lnTo>
                <a:lnTo>
                  <a:pt x="753874" y="208378"/>
                </a:lnTo>
                <a:lnTo>
                  <a:pt x="763006" y="179654"/>
                </a:lnTo>
                <a:lnTo>
                  <a:pt x="615130" y="179654"/>
                </a:lnTo>
                <a:lnTo>
                  <a:pt x="564962" y="334437"/>
                </a:lnTo>
                <a:cubicBezTo>
                  <a:pt x="554302" y="337096"/>
                  <a:pt x="541136" y="338362"/>
                  <a:pt x="527400" y="338362"/>
                </a:cubicBezTo>
                <a:cubicBezTo>
                  <a:pt x="497742" y="338362"/>
                  <a:pt x="474020" y="331446"/>
                  <a:pt x="460568" y="315984"/>
                </a:cubicBezTo>
                <a:cubicBezTo>
                  <a:pt x="450494" y="304337"/>
                  <a:pt x="446490" y="289350"/>
                  <a:pt x="448952" y="272590"/>
                </a:cubicBezTo>
                <a:cubicBezTo>
                  <a:pt x="454910" y="232717"/>
                  <a:pt x="494300" y="207555"/>
                  <a:pt x="546992" y="207555"/>
                </a:cubicBezTo>
                <a:cubicBezTo>
                  <a:pt x="558054" y="207555"/>
                  <a:pt x="569472" y="208203"/>
                  <a:pt x="579704" y="209501"/>
                </a:cubicBezTo>
                <a:lnTo>
                  <a:pt x="590126" y="179409"/>
                </a:lnTo>
                <a:cubicBezTo>
                  <a:pt x="577434" y="177517"/>
                  <a:pt x="562058" y="176671"/>
                  <a:pt x="547008" y="176671"/>
                </a:cubicBezTo>
                <a:close/>
                <a:moveTo>
                  <a:pt x="71184" y="0"/>
                </a:moveTo>
                <a:cubicBezTo>
                  <a:pt x="231062" y="0"/>
                  <a:pt x="583138" y="21634"/>
                  <a:pt x="818632" y="170427"/>
                </a:cubicBezTo>
                <a:cubicBezTo>
                  <a:pt x="826030" y="175072"/>
                  <a:pt x="827764" y="179385"/>
                  <a:pt x="825050" y="187970"/>
                </a:cubicBezTo>
                <a:cubicBezTo>
                  <a:pt x="823776" y="192038"/>
                  <a:pt x="750518" y="418195"/>
                  <a:pt x="750518" y="418195"/>
                </a:cubicBezTo>
                <a:cubicBezTo>
                  <a:pt x="747464" y="426669"/>
                  <a:pt x="742258" y="427239"/>
                  <a:pt x="735778" y="427239"/>
                </a:cubicBezTo>
                <a:lnTo>
                  <a:pt x="12810" y="427239"/>
                </a:lnTo>
                <a:cubicBezTo>
                  <a:pt x="5042" y="427239"/>
                  <a:pt x="0" y="420956"/>
                  <a:pt x="0" y="414009"/>
                </a:cubicBezTo>
                <a:lnTo>
                  <a:pt x="0" y="14521"/>
                </a:lnTo>
                <a:cubicBezTo>
                  <a:pt x="0" y="5595"/>
                  <a:pt x="5958" y="1409"/>
                  <a:pt x="15154" y="1005"/>
                </a:cubicBezTo>
                <a:cubicBezTo>
                  <a:pt x="29278" y="420"/>
                  <a:pt x="48222" y="0"/>
                  <a:pt x="71184"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a:t>
            </a:r>
          </a:p>
        </p:txBody>
      </p:sp>
      <p:sp>
        <p:nvSpPr>
          <p:cNvPr id="7" name="Forme libre : forme 6">
            <a:extLst>
              <a:ext uri="{FF2B5EF4-FFF2-40B4-BE49-F238E27FC236}">
                <a16:creationId xmlns:a16="http://schemas.microsoft.com/office/drawing/2014/main" id="{020902DB-06BB-2A41-C3DB-225CE36D6EE8}"/>
              </a:ext>
            </a:extLst>
          </p:cNvPr>
          <p:cNvSpPr/>
          <p:nvPr/>
        </p:nvSpPr>
        <p:spPr>
          <a:xfrm>
            <a:off x="9144000" y="3543222"/>
            <a:ext cx="1143" cy="324132"/>
          </a:xfrm>
          <a:custGeom>
            <a:avLst/>
            <a:gdLst>
              <a:gd name="connsiteX0" fmla="*/ 0 w 3046"/>
              <a:gd name="connsiteY0" fmla="*/ 0 h 864351"/>
              <a:gd name="connsiteX1" fmla="*/ 3046 w 3046"/>
              <a:gd name="connsiteY1" fmla="*/ 560 h 864351"/>
              <a:gd name="connsiteX2" fmla="*/ 3046 w 3046"/>
              <a:gd name="connsiteY2" fmla="*/ 863635 h 864351"/>
              <a:gd name="connsiteX3" fmla="*/ 0 w 3046"/>
              <a:gd name="connsiteY3" fmla="*/ 864351 h 864351"/>
              <a:gd name="connsiteX4" fmla="*/ 0 w 3046"/>
              <a:gd name="connsiteY4" fmla="*/ 0 h 864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 h="864351">
                <a:moveTo>
                  <a:pt x="0" y="0"/>
                </a:moveTo>
                <a:lnTo>
                  <a:pt x="3046" y="560"/>
                </a:lnTo>
                <a:lnTo>
                  <a:pt x="3046" y="863635"/>
                </a:lnTo>
                <a:lnTo>
                  <a:pt x="0" y="864351"/>
                </a:lnTo>
                <a:lnTo>
                  <a:pt x="0" y="0"/>
                </a:lnTo>
                <a:close/>
              </a:path>
            </a:pathLst>
          </a:custGeom>
          <a:solidFill>
            <a:srgbClr val="FFFFFF"/>
          </a:solidFill>
          <a:ln w="12692"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10F1EEB5-C27E-2519-B4F7-6ABD612D109D}"/>
              </a:ext>
            </a:extLst>
          </p:cNvPr>
          <p:cNvSpPr/>
          <p:nvPr/>
        </p:nvSpPr>
        <p:spPr>
          <a:xfrm>
            <a:off x="9144000" y="3317"/>
            <a:ext cx="1143" cy="986757"/>
          </a:xfrm>
          <a:custGeom>
            <a:avLst/>
            <a:gdLst>
              <a:gd name="connsiteX0" fmla="*/ 0 w 3046"/>
              <a:gd name="connsiteY0" fmla="*/ 0 h 2631352"/>
              <a:gd name="connsiteX1" fmla="*/ 3046 w 3046"/>
              <a:gd name="connsiteY1" fmla="*/ 0 h 2631352"/>
              <a:gd name="connsiteX2" fmla="*/ 3046 w 3046"/>
              <a:gd name="connsiteY2" fmla="*/ 2627647 h 2631352"/>
              <a:gd name="connsiteX3" fmla="*/ 0 w 3046"/>
              <a:gd name="connsiteY3" fmla="*/ 2631352 h 2631352"/>
              <a:gd name="connsiteX4" fmla="*/ 0 w 3046"/>
              <a:gd name="connsiteY4" fmla="*/ 0 h 2631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6" h="2631352">
                <a:moveTo>
                  <a:pt x="0" y="0"/>
                </a:moveTo>
                <a:lnTo>
                  <a:pt x="3046" y="0"/>
                </a:lnTo>
                <a:lnTo>
                  <a:pt x="3046" y="2627647"/>
                </a:lnTo>
                <a:lnTo>
                  <a:pt x="0" y="2631352"/>
                </a:lnTo>
                <a:lnTo>
                  <a:pt x="0" y="0"/>
                </a:lnTo>
                <a:close/>
              </a:path>
            </a:pathLst>
          </a:custGeom>
          <a:solidFill>
            <a:schemeClr val="accent5">
              <a:lumMod val="40000"/>
              <a:lumOff val="60000"/>
            </a:schemeClr>
          </a:solidFill>
          <a:ln w="12692" cap="flat">
            <a:noFill/>
            <a:prstDash val="solid"/>
            <a:round/>
          </a:ln>
        </p:spPr>
        <p:txBody>
          <a:bodyPr rtlCol="0" anchor="ctr"/>
          <a:lstStyle/>
          <a:p>
            <a:endParaRPr lang="fr-FR" sz="506"/>
          </a:p>
        </p:txBody>
      </p:sp>
      <p:sp>
        <p:nvSpPr>
          <p:cNvPr id="13" name="Forme libre : forme 12">
            <a:extLst>
              <a:ext uri="{FF2B5EF4-FFF2-40B4-BE49-F238E27FC236}">
                <a16:creationId xmlns:a16="http://schemas.microsoft.com/office/drawing/2014/main" id="{D2ED6A20-56BB-4DBF-B200-CB23F6D1F8CD}"/>
              </a:ext>
            </a:extLst>
          </p:cNvPr>
          <p:cNvSpPr/>
          <p:nvPr/>
        </p:nvSpPr>
        <p:spPr>
          <a:xfrm>
            <a:off x="1141" y="5143500"/>
            <a:ext cx="5726100" cy="642"/>
          </a:xfrm>
          <a:custGeom>
            <a:avLst/>
            <a:gdLst>
              <a:gd name="connsiteX0" fmla="*/ 0 w 15261648"/>
              <a:gd name="connsiteY0" fmla="*/ 0 h 1711"/>
              <a:gd name="connsiteX1" fmla="*/ 15261648 w 15261648"/>
              <a:gd name="connsiteY1" fmla="*/ 0 h 1711"/>
              <a:gd name="connsiteX2" fmla="*/ 15260241 w 15261648"/>
              <a:gd name="connsiteY2" fmla="*/ 1711 h 1711"/>
              <a:gd name="connsiteX3" fmla="*/ 0 w 15261648"/>
              <a:gd name="connsiteY3" fmla="*/ 1711 h 1711"/>
              <a:gd name="connsiteX4" fmla="*/ 0 w 15261648"/>
              <a:gd name="connsiteY4" fmla="*/ 0 h 1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1648" h="1711">
                <a:moveTo>
                  <a:pt x="0" y="0"/>
                </a:moveTo>
                <a:lnTo>
                  <a:pt x="15261648" y="0"/>
                </a:lnTo>
                <a:lnTo>
                  <a:pt x="15260241" y="1711"/>
                </a:lnTo>
                <a:lnTo>
                  <a:pt x="0" y="1711"/>
                </a:lnTo>
                <a:lnTo>
                  <a:pt x="0" y="0"/>
                </a:lnTo>
                <a:close/>
              </a:path>
            </a:pathLst>
          </a:custGeom>
          <a:solidFill>
            <a:schemeClr val="accent5">
              <a:lumMod val="40000"/>
              <a:lumOff val="60000"/>
            </a:schemeClr>
          </a:solidFill>
          <a:ln w="12692" cap="flat">
            <a:noFill/>
            <a:prstDash val="solid"/>
            <a:round/>
          </a:ln>
        </p:spPr>
        <p:txBody>
          <a:bodyPr rtlCol="0" anchor="ctr"/>
          <a:lstStyle/>
          <a:p>
            <a:endParaRPr lang="fr-FR" sz="506"/>
          </a:p>
        </p:txBody>
      </p:sp>
      <p:sp>
        <p:nvSpPr>
          <p:cNvPr id="5" name="Espace réservé du texte 5">
            <a:extLst>
              <a:ext uri="{FF2B5EF4-FFF2-40B4-BE49-F238E27FC236}">
                <a16:creationId xmlns:a16="http://schemas.microsoft.com/office/drawing/2014/main" id="{5F7C80F4-6F9A-74CD-9CDD-CBCEADB158BC}"/>
              </a:ext>
            </a:extLst>
          </p:cNvPr>
          <p:cNvSpPr>
            <a:spLocks noGrp="1"/>
          </p:cNvSpPr>
          <p:nvPr>
            <p:ph type="body" sz="quarter" idx="21" hasCustomPrompt="1"/>
          </p:nvPr>
        </p:nvSpPr>
        <p:spPr>
          <a:xfrm>
            <a:off x="3252815" y="2657975"/>
            <a:ext cx="2936875" cy="727122"/>
          </a:xfrm>
        </p:spPr>
        <p:txBody>
          <a:bodyPr/>
          <a:lstStyle>
            <a:lvl1pPr>
              <a:lnSpc>
                <a:spcPct val="90000"/>
              </a:lnSpc>
              <a:defRPr lang="fr-FR" sz="3375" kern="1200" dirty="0" smtClean="0">
                <a:solidFill>
                  <a:srgbClr val="DE511D"/>
                </a:solidFill>
                <a:latin typeface="+mj-lt"/>
                <a:ea typeface="+mn-ea"/>
                <a:cs typeface="+mn-cs"/>
              </a:defRPr>
            </a:lvl1pPr>
            <a:lvl2pPr marL="7938" indent="0">
              <a:lnSpc>
                <a:spcPct val="90000"/>
              </a:lnSpc>
              <a:tabLst/>
              <a:defRPr lang="fr-FR" sz="1875" kern="1200" dirty="0" smtClean="0">
                <a:solidFill>
                  <a:srgbClr val="DE511D"/>
                </a:solidFill>
                <a:latin typeface="Avenir LT Std 35 Light" panose="020B0402020203020204" pitchFamily="34" charset="0"/>
                <a:ea typeface="+mn-ea"/>
                <a:cs typeface="+mn-cs"/>
              </a:defRPr>
            </a:lvl2pPr>
          </a:lstStyle>
          <a:p>
            <a:pPr lvl="0"/>
            <a:r>
              <a:rPr lang="fr-FR" dirty="0"/>
              <a:t>Merci</a:t>
            </a:r>
          </a:p>
          <a:p>
            <a:pPr lvl="1"/>
            <a:r>
              <a:rPr lang="fr-FR" dirty="0"/>
              <a:t>de votre attention</a:t>
            </a:r>
          </a:p>
        </p:txBody>
      </p:sp>
    </p:spTree>
    <p:extLst>
      <p:ext uri="{BB962C8B-B14F-4D97-AF65-F5344CB8AC3E}">
        <p14:creationId xmlns:p14="http://schemas.microsoft.com/office/powerpoint/2010/main" val="133829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ommaire_type_2">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a:xfrm>
            <a:off x="539751" y="486000"/>
            <a:ext cx="8064499" cy="464913"/>
          </a:xfrm>
        </p:spPr>
        <p:txBody>
          <a:bodyPr/>
          <a:lstStyle>
            <a:lvl1pPr>
              <a:defRPr b="0"/>
            </a:lvl1pPr>
          </a:lstStyle>
          <a:p>
            <a:r>
              <a:rPr lang="fr-FR" noProof="0" dirty="0"/>
              <a:t>Titre</a:t>
            </a:r>
          </a:p>
        </p:txBody>
      </p:sp>
      <p:sp>
        <p:nvSpPr>
          <p:cNvPr id="17" name="Espace réservé du texte 16"/>
          <p:cNvSpPr>
            <a:spLocks noGrp="1"/>
          </p:cNvSpPr>
          <p:nvPr>
            <p:ph type="body" sz="quarter" idx="13"/>
          </p:nvPr>
        </p:nvSpPr>
        <p:spPr bwMode="gray">
          <a:xfrm>
            <a:off x="539751" y="1276350"/>
            <a:ext cx="8064499" cy="3203575"/>
          </a:xfrm>
        </p:spPr>
        <p:txBody>
          <a:bodyPr/>
          <a:lstStyle>
            <a:lvl1pPr>
              <a:spcBef>
                <a:spcPts val="1400"/>
              </a:spcBef>
              <a:spcAft>
                <a:spcPts val="500"/>
              </a:spcAft>
              <a:defRPr sz="1500" b="0" cap="all" baseline="0">
                <a:latin typeface="Avenir LT Std 65 Medium" pitchFamily="34" charset="0"/>
              </a:defRPr>
            </a:lvl1pPr>
            <a:lvl2pPr>
              <a:lnSpc>
                <a:spcPct val="90000"/>
              </a:lnSpc>
              <a:spcAft>
                <a:spcPts val="0"/>
              </a:spcAft>
              <a:defRPr sz="1500" cap="all" baseline="0">
                <a:latin typeface="Avenir LT Std 55 Roman" pitchFamily="34" charset="0"/>
              </a:defRPr>
            </a:lvl2pPr>
            <a:lvl3pPr marL="0" indent="0">
              <a:lnSpc>
                <a:spcPct val="90000"/>
              </a:lnSpc>
              <a:spcAft>
                <a:spcPts val="0"/>
              </a:spcAft>
              <a:buNone/>
              <a:defRPr sz="1500" cap="all" baseline="0"/>
            </a:lvl3pPr>
            <a:lvl4pPr marL="0" indent="0">
              <a:lnSpc>
                <a:spcPct val="90000"/>
              </a:lnSpc>
              <a:spcAft>
                <a:spcPts val="0"/>
              </a:spcAft>
              <a:buNone/>
              <a:defRPr sz="1500" cap="all" baseline="0"/>
            </a:lvl4pPr>
            <a:lvl5pPr marL="0" indent="0">
              <a:lnSpc>
                <a:spcPct val="90000"/>
              </a:lnSpc>
              <a:spcAft>
                <a:spcPts val="0"/>
              </a:spcAft>
              <a:defRPr sz="1500" cap="all" baseline="0"/>
            </a:lvl5pPr>
          </a:lstStyle>
          <a:p>
            <a:pPr lvl="0"/>
            <a:r>
              <a:rPr lang="fr-FR" dirty="0"/>
              <a:t>Cliquez pour modifier les styles du texte du masque</a:t>
            </a:r>
          </a:p>
          <a:p>
            <a:pPr lvl="1"/>
            <a:r>
              <a:rPr lang="fr-FR" dirty="0"/>
              <a:t>Deuxième niveau</a:t>
            </a:r>
          </a:p>
        </p:txBody>
      </p:sp>
      <p:sp>
        <p:nvSpPr>
          <p:cNvPr id="3" name="AutoShape 2" descr="Résultat de recherche d'images pour &quot;SNCF RESEAU&quot;"/>
          <p:cNvSpPr>
            <a:spLocks noChangeAspect="1" noChangeArrowheads="1"/>
          </p:cNvSpPr>
          <p:nvPr userDrawn="1"/>
        </p:nvSpPr>
        <p:spPr bwMode="auto">
          <a:xfrm>
            <a:off x="155575" y="-884238"/>
            <a:ext cx="2667000" cy="18478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2787745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ouverture_sans_visuel">
    <p:spTree>
      <p:nvGrpSpPr>
        <p:cNvPr id="1" name=""/>
        <p:cNvGrpSpPr/>
        <p:nvPr/>
      </p:nvGrpSpPr>
      <p:grpSpPr>
        <a:xfrm>
          <a:off x="0" y="0"/>
          <a:ext cx="0" cy="0"/>
          <a:chOff x="0" y="0"/>
          <a:chExt cx="0" cy="0"/>
        </a:xfrm>
      </p:grpSpPr>
      <p:sp>
        <p:nvSpPr>
          <p:cNvPr id="10" name="Rectangle 9"/>
          <p:cNvSpPr/>
          <p:nvPr userDrawn="1"/>
        </p:nvSpPr>
        <p:spPr bwMode="gray">
          <a:xfrm>
            <a:off x="179390" y="134541"/>
            <a:ext cx="8785225" cy="352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013" dirty="0"/>
          </a:p>
        </p:txBody>
      </p:sp>
      <p:sp>
        <p:nvSpPr>
          <p:cNvPr id="2" name="Titre 1"/>
          <p:cNvSpPr>
            <a:spLocks noGrp="1"/>
          </p:cNvSpPr>
          <p:nvPr>
            <p:ph type="title" hasCustomPrompt="1"/>
          </p:nvPr>
        </p:nvSpPr>
        <p:spPr bwMode="gray"/>
        <p:txBody>
          <a:bodyPr/>
          <a:lstStyle>
            <a:lvl1pPr>
              <a:defRPr/>
            </a:lvl1pPr>
          </a:lstStyle>
          <a:p>
            <a:r>
              <a:rPr lang="fr-FR" noProof="0" dirty="0"/>
              <a:t>Titre</a:t>
            </a:r>
          </a:p>
        </p:txBody>
      </p:sp>
      <p:sp>
        <p:nvSpPr>
          <p:cNvPr id="12" name="Espace réservé du texte 11"/>
          <p:cNvSpPr>
            <a:spLocks noGrp="1"/>
          </p:cNvSpPr>
          <p:nvPr>
            <p:ph type="body" sz="quarter" idx="13" hasCustomPrompt="1"/>
          </p:nvPr>
        </p:nvSpPr>
        <p:spPr bwMode="gray">
          <a:xfrm>
            <a:off x="539750" y="1107000"/>
            <a:ext cx="8064500" cy="367088"/>
          </a:xfrm>
        </p:spPr>
        <p:txBody>
          <a:bodyPr/>
          <a:lstStyle>
            <a:lvl1pPr>
              <a:defRPr>
                <a:solidFill>
                  <a:schemeClr val="bg1"/>
                </a:solidFill>
              </a:defRPr>
            </a:lvl1pPr>
            <a:lvl2pPr>
              <a:defRPr>
                <a:solidFill>
                  <a:schemeClr val="bg1"/>
                </a:solidFill>
              </a:defRPr>
            </a:lvl2pPr>
          </a:lstStyle>
          <a:p>
            <a:pPr lvl="0"/>
            <a:r>
              <a:rPr lang="fr-FR" noProof="0" dirty="0"/>
              <a:t>Texte de niveau 1</a:t>
            </a:r>
          </a:p>
          <a:p>
            <a:pPr lvl="1"/>
            <a:r>
              <a:rPr lang="fr-FR" noProof="0" dirty="0"/>
              <a:t>Texte de niveau 2</a:t>
            </a:r>
          </a:p>
        </p:txBody>
      </p:sp>
      <p:sp>
        <p:nvSpPr>
          <p:cNvPr id="14" name="Espace réservé du numéro de diapositive 13"/>
          <p:cNvSpPr>
            <a:spLocks noGrp="1"/>
          </p:cNvSpPr>
          <p:nvPr>
            <p:ph type="sldNum" sz="quarter" idx="15"/>
          </p:nvPr>
        </p:nvSpPr>
        <p:spPr bwMode="gray"/>
        <p:txBody>
          <a:bodyPr/>
          <a:lstStyle/>
          <a:p>
            <a:fld id="{733122C9-A0B9-462F-8757-0847AD287B63}" type="slidenum">
              <a:rPr lang="fr-FR" smtClean="0"/>
              <a:pPr/>
              <a:t>‹N°›</a:t>
            </a:fld>
            <a:endParaRPr lang="fr-FR" dirty="0"/>
          </a:p>
        </p:txBody>
      </p:sp>
      <p:sp>
        <p:nvSpPr>
          <p:cNvPr id="15" name="Espace réservé du pied de page 14"/>
          <p:cNvSpPr>
            <a:spLocks noGrp="1"/>
          </p:cNvSpPr>
          <p:nvPr>
            <p:ph type="ftr" sz="quarter" idx="16"/>
          </p:nvPr>
        </p:nvSpPr>
        <p:spPr bwMode="gray">
          <a:xfrm>
            <a:off x="3252815" y="4883952"/>
            <a:ext cx="3086100" cy="77970"/>
          </a:xfrm>
        </p:spPr>
        <p:txBody>
          <a:bodyPr/>
          <a:lstStyle/>
          <a:p>
            <a:pPr algn="l">
              <a:lnSpc>
                <a:spcPct val="90000"/>
              </a:lnSpc>
            </a:pPr>
            <a:r>
              <a:rPr lang="fr-FR" dirty="0"/>
              <a:t>COPIL IDF ADEME 15/12/15</a:t>
            </a:r>
          </a:p>
        </p:txBody>
      </p:sp>
    </p:spTree>
    <p:extLst>
      <p:ext uri="{BB962C8B-B14F-4D97-AF65-F5344CB8AC3E}">
        <p14:creationId xmlns:p14="http://schemas.microsoft.com/office/powerpoint/2010/main" val="28586412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912487-E0DF-46ED-AC31-6E1AD8B8461F}"/>
              </a:ext>
            </a:extLst>
          </p:cNvPr>
          <p:cNvSpPr>
            <a:spLocks noGrp="1"/>
          </p:cNvSpPr>
          <p:nvPr>
            <p:ph type="ctrTitle"/>
          </p:nvPr>
        </p:nvSpPr>
        <p:spPr>
          <a:xfrm>
            <a:off x="1143000" y="2009224"/>
            <a:ext cx="6858000" cy="623248"/>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37B8FCF0-875E-4847-8B85-C7AA7A0F9D52}"/>
              </a:ext>
            </a:extLst>
          </p:cNvPr>
          <p:cNvSpPr>
            <a:spLocks noGrp="1"/>
          </p:cNvSpPr>
          <p:nvPr>
            <p:ph type="subTitle" idx="1"/>
          </p:nvPr>
        </p:nvSpPr>
        <p:spPr>
          <a:xfrm>
            <a:off x="1143000" y="2701528"/>
            <a:ext cx="6858000" cy="270780"/>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5E778D2-FABF-422B-8344-5A3AE83FBF1D}"/>
              </a:ext>
            </a:extLst>
          </p:cNvPr>
          <p:cNvSpPr>
            <a:spLocks noGrp="1"/>
          </p:cNvSpPr>
          <p:nvPr>
            <p:ph type="dt" sz="half" idx="10"/>
          </p:nvPr>
        </p:nvSpPr>
        <p:spPr/>
        <p:txBody>
          <a:bodyPr/>
          <a:lstStyle/>
          <a:p>
            <a:fld id="{A0505A42-E63D-44CA-B4B6-8399BDE33358}" type="datetimeFigureOut">
              <a:rPr lang="fr-FR" smtClean="0"/>
              <a:t>06/06/2024</a:t>
            </a:fld>
            <a:endParaRPr lang="fr-FR"/>
          </a:p>
        </p:txBody>
      </p:sp>
      <p:sp>
        <p:nvSpPr>
          <p:cNvPr id="5" name="Espace réservé du pied de page 4">
            <a:extLst>
              <a:ext uri="{FF2B5EF4-FFF2-40B4-BE49-F238E27FC236}">
                <a16:creationId xmlns:a16="http://schemas.microsoft.com/office/drawing/2014/main" id="{68B7AA23-9CA4-48F8-8C95-8E8253AA52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D2B1883-F430-448C-8609-4182194630C1}"/>
              </a:ext>
            </a:extLst>
          </p:cNvPr>
          <p:cNvSpPr>
            <a:spLocks noGrp="1"/>
          </p:cNvSpPr>
          <p:nvPr>
            <p:ph type="sldNum" sz="quarter" idx="12"/>
          </p:nvPr>
        </p:nvSpPr>
        <p:spPr/>
        <p:txBody>
          <a:bodyPr/>
          <a:lstStyle/>
          <a:p>
            <a:fld id="{485CE470-B91B-4C21-A7CE-3BA79AA4C18C}" type="slidenum">
              <a:rPr lang="fr-FR" smtClean="0"/>
              <a:t>‹N°›</a:t>
            </a:fld>
            <a:endParaRPr lang="fr-FR"/>
          </a:p>
        </p:txBody>
      </p:sp>
    </p:spTree>
    <p:extLst>
      <p:ext uri="{BB962C8B-B14F-4D97-AF65-F5344CB8AC3E}">
        <p14:creationId xmlns:p14="http://schemas.microsoft.com/office/powerpoint/2010/main" val="76632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ommaire B">
    <p:bg>
      <p:bgPr>
        <a:solidFill>
          <a:schemeClr val="bg1"/>
        </a:solidFill>
        <a:effectLst/>
      </p:bgPr>
    </p:bg>
    <p:spTree>
      <p:nvGrpSpPr>
        <p:cNvPr id="1" name=""/>
        <p:cNvGrpSpPr/>
        <p:nvPr/>
      </p:nvGrpSpPr>
      <p:grpSpPr>
        <a:xfrm>
          <a:off x="0" y="0"/>
          <a:ext cx="0" cy="0"/>
          <a:chOff x="0" y="0"/>
          <a:chExt cx="0" cy="0"/>
        </a:xfrm>
      </p:grpSpPr>
      <p:sp>
        <p:nvSpPr>
          <p:cNvPr id="3" name="Espace réservé pour une image  36">
            <a:extLst>
              <a:ext uri="{FF2B5EF4-FFF2-40B4-BE49-F238E27FC236}">
                <a16:creationId xmlns:a16="http://schemas.microsoft.com/office/drawing/2014/main" id="{929CA4D8-270B-7166-94C9-29DC8D81EFAD}"/>
              </a:ext>
            </a:extLst>
          </p:cNvPr>
          <p:cNvSpPr>
            <a:spLocks noGrp="1"/>
          </p:cNvSpPr>
          <p:nvPr>
            <p:ph type="pic" sz="quarter" idx="18" hasCustomPrompt="1"/>
          </p:nvPr>
        </p:nvSpPr>
        <p:spPr>
          <a:xfrm>
            <a:off x="0" y="0"/>
            <a:ext cx="9144000" cy="5143500"/>
          </a:xfrm>
          <a:prstGeom prst="rect">
            <a:avLst/>
          </a:prstGeom>
          <a:gradFill>
            <a:gsLst>
              <a:gs pos="0">
                <a:srgbClr val="B080F2"/>
              </a:gs>
              <a:gs pos="50000">
                <a:srgbClr val="9F52F6"/>
              </a:gs>
              <a:gs pos="100000">
                <a:srgbClr val="8F24FA"/>
              </a:gs>
            </a:gsLst>
            <a:lin ang="0" scaled="1"/>
          </a:gradFill>
        </p:spPr>
        <p:txBody>
          <a:bodyPr vert="horz" lIns="0" tIns="0" rIns="0" bIns="0" rtlCol="0">
            <a:noAutofit/>
          </a:bodyPr>
          <a:lstStyle>
            <a:lvl1pPr>
              <a:defRPr lang="fr-FR" sz="100">
                <a:noFill/>
              </a:defRPr>
            </a:lvl1pPr>
          </a:lstStyle>
          <a:p>
            <a:pPr lvl="0"/>
            <a:r>
              <a:rPr lang="fr-FR" dirty="0"/>
              <a:t>Cliquez sur l'icône pour ajouter une image4</a:t>
            </a:r>
          </a:p>
        </p:txBody>
      </p:sp>
      <p:sp>
        <p:nvSpPr>
          <p:cNvPr id="4" name="Titre 3">
            <a:extLst>
              <a:ext uri="{FF2B5EF4-FFF2-40B4-BE49-F238E27FC236}">
                <a16:creationId xmlns:a16="http://schemas.microsoft.com/office/drawing/2014/main" id="{320049AE-51D2-FA6F-33E2-9C2D0804D30C}"/>
              </a:ext>
            </a:extLst>
          </p:cNvPr>
          <p:cNvSpPr>
            <a:spLocks noGrp="1"/>
          </p:cNvSpPr>
          <p:nvPr>
            <p:ph type="title" hasCustomPrompt="1"/>
          </p:nvPr>
        </p:nvSpPr>
        <p:spPr>
          <a:xfrm>
            <a:off x="486028" y="414055"/>
            <a:ext cx="2485039" cy="472052"/>
          </a:xfrm>
        </p:spPr>
        <p:txBody>
          <a:bodyPr/>
          <a:lstStyle>
            <a:lvl1pPr>
              <a:defRPr>
                <a:solidFill>
                  <a:schemeClr val="bg1"/>
                </a:solidFill>
              </a:defRPr>
            </a:lvl1pPr>
          </a:lstStyle>
          <a:p>
            <a:r>
              <a:rPr lang="fr-FR"/>
              <a:t>Sommaire </a:t>
            </a:r>
          </a:p>
        </p:txBody>
      </p:sp>
      <p:sp>
        <p:nvSpPr>
          <p:cNvPr id="7" name="Espace réservé de la date 6">
            <a:extLst>
              <a:ext uri="{FF2B5EF4-FFF2-40B4-BE49-F238E27FC236}">
                <a16:creationId xmlns:a16="http://schemas.microsoft.com/office/drawing/2014/main" id="{9FFA00DE-C33A-0CCB-64D0-39D99305F2D8}"/>
              </a:ext>
            </a:extLst>
          </p:cNvPr>
          <p:cNvSpPr>
            <a:spLocks noGrp="1"/>
          </p:cNvSpPr>
          <p:nvPr>
            <p:ph type="dt" sz="half" idx="14"/>
          </p:nvPr>
        </p:nvSpPr>
        <p:spPr/>
        <p:txBody>
          <a:bodyPr/>
          <a:lstStyle>
            <a:lvl1pPr>
              <a:defRPr>
                <a:solidFill>
                  <a:schemeClr val="bg1"/>
                </a:solidFill>
              </a:defRPr>
            </a:lvl1pPr>
          </a:lstStyle>
          <a:p>
            <a:fld id="{04FA3CF5-B60C-8D4F-821C-FEE7750392FA}" type="datetime4">
              <a:rPr lang="fr-FR" smtClean="0"/>
              <a:t>6 juin 2024</a:t>
            </a:fld>
            <a:endParaRPr lang="fr-FR"/>
          </a:p>
        </p:txBody>
      </p:sp>
      <p:sp>
        <p:nvSpPr>
          <p:cNvPr id="8" name="Espace réservé du pied de page 7">
            <a:extLst>
              <a:ext uri="{FF2B5EF4-FFF2-40B4-BE49-F238E27FC236}">
                <a16:creationId xmlns:a16="http://schemas.microsoft.com/office/drawing/2014/main" id="{1A72017F-0741-AABB-A8DB-FF4458B14CC7}"/>
              </a:ext>
            </a:extLst>
          </p:cNvPr>
          <p:cNvSpPr>
            <a:spLocks noGrp="1"/>
          </p:cNvSpPr>
          <p:nvPr>
            <p:ph type="ftr" sz="quarter" idx="15"/>
          </p:nvPr>
        </p:nvSpPr>
        <p:spPr/>
        <p:txBody>
          <a:bodyPr/>
          <a:lstStyle>
            <a:lvl1pPr>
              <a:defRPr>
                <a:solidFill>
                  <a:schemeClr val="bg1"/>
                </a:solidFill>
              </a:defRPr>
            </a:lvl1pPr>
          </a:lstStyle>
          <a:p>
            <a:r>
              <a:rPr lang="fr-FR"/>
              <a:t>Titre de la présentation</a:t>
            </a:r>
          </a:p>
        </p:txBody>
      </p:sp>
      <p:sp>
        <p:nvSpPr>
          <p:cNvPr id="9" name="Espace réservé du numéro de diapositive 8">
            <a:extLst>
              <a:ext uri="{FF2B5EF4-FFF2-40B4-BE49-F238E27FC236}">
                <a16:creationId xmlns:a16="http://schemas.microsoft.com/office/drawing/2014/main" id="{3966344F-7EB2-BBA2-5E9D-81B788225CAE}"/>
              </a:ext>
            </a:extLst>
          </p:cNvPr>
          <p:cNvSpPr>
            <a:spLocks noGrp="1"/>
          </p:cNvSpPr>
          <p:nvPr>
            <p:ph type="sldNum" sz="quarter" idx="16"/>
          </p:nvPr>
        </p:nvSpPr>
        <p:spPr/>
        <p:txBody>
          <a:bodyPr/>
          <a:lstStyle>
            <a:lvl1pPr>
              <a:defRPr>
                <a:solidFill>
                  <a:schemeClr val="bg1"/>
                </a:solidFill>
              </a:defRPr>
            </a:lvl1pPr>
          </a:lstStyle>
          <a:p>
            <a:fld id="{D742B3B5-001A-49B4-9F0B-784570D91E55}" type="slidenum">
              <a:rPr lang="fr-FR" smtClean="0"/>
              <a:pPr/>
              <a:t>‹N°›</a:t>
            </a:fld>
            <a:endParaRPr lang="fr-FR"/>
          </a:p>
        </p:txBody>
      </p:sp>
      <p:sp>
        <p:nvSpPr>
          <p:cNvPr id="5" name="Espace réservé du graphique SmartArt 38">
            <a:extLst>
              <a:ext uri="{FF2B5EF4-FFF2-40B4-BE49-F238E27FC236}">
                <a16:creationId xmlns:a16="http://schemas.microsoft.com/office/drawing/2014/main" id="{416F84CE-6A32-E682-A5E1-77A92AEFF5AF}"/>
              </a:ext>
            </a:extLst>
          </p:cNvPr>
          <p:cNvSpPr>
            <a:spLocks noGrp="1"/>
          </p:cNvSpPr>
          <p:nvPr>
            <p:ph type="dgm" sz="quarter" idx="19" hasCustomPrompt="1"/>
          </p:nvPr>
        </p:nvSpPr>
        <p:spPr>
          <a:xfrm>
            <a:off x="8354306" y="4787828"/>
            <a:ext cx="310009" cy="213794"/>
          </a:xfrm>
          <a:custGeom>
            <a:avLst/>
            <a:gdLst>
              <a:gd name="connsiteX0" fmla="*/ 544512 w 826259"/>
              <a:gd name="connsiteY0" fmla="*/ 516664 h 570116"/>
              <a:gd name="connsiteX1" fmla="*/ 535554 w 826259"/>
              <a:gd name="connsiteY1" fmla="*/ 539287 h 570116"/>
              <a:gd name="connsiteX2" fmla="*/ 553588 w 826259"/>
              <a:gd name="connsiteY2" fmla="*/ 539287 h 570116"/>
              <a:gd name="connsiteX3" fmla="*/ 60548 w 826259"/>
              <a:gd name="connsiteY3" fmla="*/ 509068 h 570116"/>
              <a:gd name="connsiteX4" fmla="*/ 60548 w 826259"/>
              <a:gd name="connsiteY4" fmla="*/ 525613 h 570116"/>
              <a:gd name="connsiteX5" fmla="*/ 70130 w 826259"/>
              <a:gd name="connsiteY5" fmla="*/ 525613 h 570116"/>
              <a:gd name="connsiteX6" fmla="*/ 74766 w 826259"/>
              <a:gd name="connsiteY6" fmla="*/ 525463 h 570116"/>
              <a:gd name="connsiteX7" fmla="*/ 79190 w 826259"/>
              <a:gd name="connsiteY7" fmla="*/ 524537 h 570116"/>
              <a:gd name="connsiteX8" fmla="*/ 82474 w 826259"/>
              <a:gd name="connsiteY8" fmla="*/ 522116 h 570116"/>
              <a:gd name="connsiteX9" fmla="*/ 83780 w 826259"/>
              <a:gd name="connsiteY9" fmla="*/ 517495 h 570116"/>
              <a:gd name="connsiteX10" fmla="*/ 82632 w 826259"/>
              <a:gd name="connsiteY10" fmla="*/ 513072 h 570116"/>
              <a:gd name="connsiteX11" fmla="*/ 79720 w 826259"/>
              <a:gd name="connsiteY11" fmla="*/ 510555 h 570116"/>
              <a:gd name="connsiteX12" fmla="*/ 75654 w 826259"/>
              <a:gd name="connsiteY12" fmla="*/ 509376 h 570116"/>
              <a:gd name="connsiteX13" fmla="*/ 71174 w 826259"/>
              <a:gd name="connsiteY13" fmla="*/ 509068 h 570116"/>
              <a:gd name="connsiteX14" fmla="*/ 643982 w 826259"/>
              <a:gd name="connsiteY14" fmla="*/ 495498 h 570116"/>
              <a:gd name="connsiteX15" fmla="*/ 660234 w 826259"/>
              <a:gd name="connsiteY15" fmla="*/ 495498 h 570116"/>
              <a:gd name="connsiteX16" fmla="*/ 660234 w 826259"/>
              <a:gd name="connsiteY16" fmla="*/ 539588 h 570116"/>
              <a:gd name="connsiteX17" fmla="*/ 661318 w 826259"/>
              <a:gd name="connsiteY17" fmla="*/ 545855 h 570116"/>
              <a:gd name="connsiteX18" fmla="*/ 664404 w 826259"/>
              <a:gd name="connsiteY18" fmla="*/ 550840 h 570116"/>
              <a:gd name="connsiteX19" fmla="*/ 669144 w 826259"/>
              <a:gd name="connsiteY19" fmla="*/ 554132 h 570116"/>
              <a:gd name="connsiteX20" fmla="*/ 675134 w 826259"/>
              <a:gd name="connsiteY20" fmla="*/ 555311 h 570116"/>
              <a:gd name="connsiteX21" fmla="*/ 681070 w 826259"/>
              <a:gd name="connsiteY21" fmla="*/ 554132 h 570116"/>
              <a:gd name="connsiteX22" fmla="*/ 685762 w 826259"/>
              <a:gd name="connsiteY22" fmla="*/ 550840 h 570116"/>
              <a:gd name="connsiteX23" fmla="*/ 688822 w 826259"/>
              <a:gd name="connsiteY23" fmla="*/ 545855 h 570116"/>
              <a:gd name="connsiteX24" fmla="*/ 689922 w 826259"/>
              <a:gd name="connsiteY24" fmla="*/ 539588 h 570116"/>
              <a:gd name="connsiteX25" fmla="*/ 689922 w 826259"/>
              <a:gd name="connsiteY25" fmla="*/ 495498 h 570116"/>
              <a:gd name="connsiteX26" fmla="*/ 706176 w 826259"/>
              <a:gd name="connsiteY26" fmla="*/ 495498 h 570116"/>
              <a:gd name="connsiteX27" fmla="*/ 706176 w 826259"/>
              <a:gd name="connsiteY27" fmla="*/ 540205 h 570116"/>
              <a:gd name="connsiteX28" fmla="*/ 704206 w 826259"/>
              <a:gd name="connsiteY28" fmla="*/ 552130 h 570116"/>
              <a:gd name="connsiteX29" fmla="*/ 698310 w 826259"/>
              <a:gd name="connsiteY29" fmla="*/ 561586 h 570116"/>
              <a:gd name="connsiteX30" fmla="*/ 688578 w 826259"/>
              <a:gd name="connsiteY30" fmla="*/ 567853 h 570116"/>
              <a:gd name="connsiteX31" fmla="*/ 675134 w 826259"/>
              <a:gd name="connsiteY31" fmla="*/ 570116 h 570116"/>
              <a:gd name="connsiteX32" fmla="*/ 661586 w 826259"/>
              <a:gd name="connsiteY32" fmla="*/ 567853 h 570116"/>
              <a:gd name="connsiteX33" fmla="*/ 651854 w 826259"/>
              <a:gd name="connsiteY33" fmla="*/ 561586 h 570116"/>
              <a:gd name="connsiteX34" fmla="*/ 645958 w 826259"/>
              <a:gd name="connsiteY34" fmla="*/ 552130 h 570116"/>
              <a:gd name="connsiteX35" fmla="*/ 643982 w 826259"/>
              <a:gd name="connsiteY35" fmla="*/ 540205 h 570116"/>
              <a:gd name="connsiteX36" fmla="*/ 538270 w 826259"/>
              <a:gd name="connsiteY36" fmla="*/ 495497 h 570116"/>
              <a:gd name="connsiteX37" fmla="*/ 551714 w 826259"/>
              <a:gd name="connsiteY37" fmla="*/ 495497 h 570116"/>
              <a:gd name="connsiteX38" fmla="*/ 583798 w 826259"/>
              <a:gd name="connsiteY38" fmla="*/ 568264 h 570116"/>
              <a:gd name="connsiteX39" fmla="*/ 565466 w 826259"/>
              <a:gd name="connsiteY39" fmla="*/ 568264 h 570116"/>
              <a:gd name="connsiteX40" fmla="*/ 559110 w 826259"/>
              <a:gd name="connsiteY40" fmla="*/ 552849 h 570116"/>
              <a:gd name="connsiteX41" fmla="*/ 530450 w 826259"/>
              <a:gd name="connsiteY41" fmla="*/ 552849 h 570116"/>
              <a:gd name="connsiteX42" fmla="*/ 524302 w 826259"/>
              <a:gd name="connsiteY42" fmla="*/ 568264 h 570116"/>
              <a:gd name="connsiteX43" fmla="*/ 506388 w 826259"/>
              <a:gd name="connsiteY43" fmla="*/ 568264 h 570116"/>
              <a:gd name="connsiteX44" fmla="*/ 396200 w 826259"/>
              <a:gd name="connsiteY44" fmla="*/ 495497 h 570116"/>
              <a:gd name="connsiteX45" fmla="*/ 446320 w 826259"/>
              <a:gd name="connsiteY45" fmla="*/ 495497 h 570116"/>
              <a:gd name="connsiteX46" fmla="*/ 446320 w 826259"/>
              <a:gd name="connsiteY46" fmla="*/ 510294 h 570116"/>
              <a:gd name="connsiteX47" fmla="*/ 412454 w 826259"/>
              <a:gd name="connsiteY47" fmla="*/ 510294 h 570116"/>
              <a:gd name="connsiteX48" fmla="*/ 412454 w 826259"/>
              <a:gd name="connsiteY48" fmla="*/ 523865 h 570116"/>
              <a:gd name="connsiteX49" fmla="*/ 444446 w 826259"/>
              <a:gd name="connsiteY49" fmla="*/ 523865 h 570116"/>
              <a:gd name="connsiteX50" fmla="*/ 444446 w 826259"/>
              <a:gd name="connsiteY50" fmla="*/ 538662 h 570116"/>
              <a:gd name="connsiteX51" fmla="*/ 412454 w 826259"/>
              <a:gd name="connsiteY51" fmla="*/ 538662 h 570116"/>
              <a:gd name="connsiteX52" fmla="*/ 412454 w 826259"/>
              <a:gd name="connsiteY52" fmla="*/ 553459 h 570116"/>
              <a:gd name="connsiteX53" fmla="*/ 448194 w 826259"/>
              <a:gd name="connsiteY53" fmla="*/ 553459 h 570116"/>
              <a:gd name="connsiteX54" fmla="*/ 448194 w 826259"/>
              <a:gd name="connsiteY54" fmla="*/ 568264 h 570116"/>
              <a:gd name="connsiteX55" fmla="*/ 396200 w 826259"/>
              <a:gd name="connsiteY55" fmla="*/ 568264 h 570116"/>
              <a:gd name="connsiteX56" fmla="*/ 165202 w 826259"/>
              <a:gd name="connsiteY56" fmla="*/ 495497 h 570116"/>
              <a:gd name="connsiteX57" fmla="*/ 215322 w 826259"/>
              <a:gd name="connsiteY57" fmla="*/ 495497 h 570116"/>
              <a:gd name="connsiteX58" fmla="*/ 215322 w 826259"/>
              <a:gd name="connsiteY58" fmla="*/ 510294 h 570116"/>
              <a:gd name="connsiteX59" fmla="*/ 181462 w 826259"/>
              <a:gd name="connsiteY59" fmla="*/ 510294 h 570116"/>
              <a:gd name="connsiteX60" fmla="*/ 181462 w 826259"/>
              <a:gd name="connsiteY60" fmla="*/ 523865 h 570116"/>
              <a:gd name="connsiteX61" fmla="*/ 213446 w 826259"/>
              <a:gd name="connsiteY61" fmla="*/ 523865 h 570116"/>
              <a:gd name="connsiteX62" fmla="*/ 213446 w 826259"/>
              <a:gd name="connsiteY62" fmla="*/ 538662 h 570116"/>
              <a:gd name="connsiteX63" fmla="*/ 181462 w 826259"/>
              <a:gd name="connsiteY63" fmla="*/ 538662 h 570116"/>
              <a:gd name="connsiteX64" fmla="*/ 181462 w 826259"/>
              <a:gd name="connsiteY64" fmla="*/ 553459 h 570116"/>
              <a:gd name="connsiteX65" fmla="*/ 217198 w 826259"/>
              <a:gd name="connsiteY65" fmla="*/ 553459 h 570116"/>
              <a:gd name="connsiteX66" fmla="*/ 217198 w 826259"/>
              <a:gd name="connsiteY66" fmla="*/ 568264 h 570116"/>
              <a:gd name="connsiteX67" fmla="*/ 165202 w 826259"/>
              <a:gd name="connsiteY67" fmla="*/ 568264 h 570116"/>
              <a:gd name="connsiteX68" fmla="*/ 44286 w 826259"/>
              <a:gd name="connsiteY68" fmla="*/ 495497 h 570116"/>
              <a:gd name="connsiteX69" fmla="*/ 72836 w 826259"/>
              <a:gd name="connsiteY69" fmla="*/ 495497 h 570116"/>
              <a:gd name="connsiteX70" fmla="*/ 83518 w 826259"/>
              <a:gd name="connsiteY70" fmla="*/ 496581 h 570116"/>
              <a:gd name="connsiteX71" fmla="*/ 92382 w 826259"/>
              <a:gd name="connsiteY71" fmla="*/ 500174 h 570116"/>
              <a:gd name="connsiteX72" fmla="*/ 98418 w 826259"/>
              <a:gd name="connsiteY72" fmla="*/ 506963 h 570116"/>
              <a:gd name="connsiteX73" fmla="*/ 100658 w 826259"/>
              <a:gd name="connsiteY73" fmla="*/ 517598 h 570116"/>
              <a:gd name="connsiteX74" fmla="*/ 96598 w 826259"/>
              <a:gd name="connsiteY74" fmla="*/ 530701 h 570116"/>
              <a:gd name="connsiteX75" fmla="*/ 84722 w 826259"/>
              <a:gd name="connsiteY75" fmla="*/ 537538 h 570116"/>
              <a:gd name="connsiteX76" fmla="*/ 103474 w 826259"/>
              <a:gd name="connsiteY76" fmla="*/ 568264 h 570116"/>
              <a:gd name="connsiteX77" fmla="*/ 83986 w 826259"/>
              <a:gd name="connsiteY77" fmla="*/ 568264 h 570116"/>
              <a:gd name="connsiteX78" fmla="*/ 68562 w 826259"/>
              <a:gd name="connsiteY78" fmla="*/ 539184 h 570116"/>
              <a:gd name="connsiteX79" fmla="*/ 60548 w 826259"/>
              <a:gd name="connsiteY79" fmla="*/ 539184 h 570116"/>
              <a:gd name="connsiteX80" fmla="*/ 60548 w 826259"/>
              <a:gd name="connsiteY80" fmla="*/ 568264 h 570116"/>
              <a:gd name="connsiteX81" fmla="*/ 44286 w 826259"/>
              <a:gd name="connsiteY81" fmla="*/ 568264 h 570116"/>
              <a:gd name="connsiteX82" fmla="*/ 308004 w 826259"/>
              <a:gd name="connsiteY82" fmla="*/ 493645 h 570116"/>
              <a:gd name="connsiteX83" fmla="*/ 320086 w 826259"/>
              <a:gd name="connsiteY83" fmla="*/ 495386 h 570116"/>
              <a:gd name="connsiteX84" fmla="*/ 330610 w 826259"/>
              <a:gd name="connsiteY84" fmla="*/ 501249 h 570116"/>
              <a:gd name="connsiteX85" fmla="*/ 319462 w 826259"/>
              <a:gd name="connsiteY85" fmla="*/ 513277 h 570116"/>
              <a:gd name="connsiteX86" fmla="*/ 314096 w 826259"/>
              <a:gd name="connsiteY86" fmla="*/ 509629 h 570116"/>
              <a:gd name="connsiteX87" fmla="*/ 307686 w 826259"/>
              <a:gd name="connsiteY87" fmla="*/ 508442 h 570116"/>
              <a:gd name="connsiteX88" fmla="*/ 304046 w 826259"/>
              <a:gd name="connsiteY88" fmla="*/ 508854 h 570116"/>
              <a:gd name="connsiteX89" fmla="*/ 300502 w 826259"/>
              <a:gd name="connsiteY89" fmla="*/ 510136 h 570116"/>
              <a:gd name="connsiteX90" fmla="*/ 297788 w 826259"/>
              <a:gd name="connsiteY90" fmla="*/ 512454 h 570116"/>
              <a:gd name="connsiteX91" fmla="*/ 296750 w 826259"/>
              <a:gd name="connsiteY91" fmla="*/ 515944 h 570116"/>
              <a:gd name="connsiteX92" fmla="*/ 299252 w 826259"/>
              <a:gd name="connsiteY92" fmla="*/ 520984 h 570116"/>
              <a:gd name="connsiteX93" fmla="*/ 305550 w 826259"/>
              <a:gd name="connsiteY93" fmla="*/ 523967 h 570116"/>
              <a:gd name="connsiteX94" fmla="*/ 313726 w 826259"/>
              <a:gd name="connsiteY94" fmla="*/ 526428 h 570116"/>
              <a:gd name="connsiteX95" fmla="*/ 321914 w 826259"/>
              <a:gd name="connsiteY95" fmla="*/ 529926 h 570116"/>
              <a:gd name="connsiteX96" fmla="*/ 328222 w 826259"/>
              <a:gd name="connsiteY96" fmla="*/ 535987 h 570116"/>
              <a:gd name="connsiteX97" fmla="*/ 330714 w 826259"/>
              <a:gd name="connsiteY97" fmla="*/ 546163 h 570116"/>
              <a:gd name="connsiteX98" fmla="*/ 328418 w 826259"/>
              <a:gd name="connsiteY98" fmla="*/ 556750 h 570116"/>
              <a:gd name="connsiteX99" fmla="*/ 322222 w 826259"/>
              <a:gd name="connsiteY99" fmla="*/ 564252 h 570116"/>
              <a:gd name="connsiteX100" fmla="*/ 313162 w 826259"/>
              <a:gd name="connsiteY100" fmla="*/ 568675 h 570116"/>
              <a:gd name="connsiteX101" fmla="*/ 302266 w 826259"/>
              <a:gd name="connsiteY101" fmla="*/ 570115 h 570116"/>
              <a:gd name="connsiteX102" fmla="*/ 288934 w 826259"/>
              <a:gd name="connsiteY102" fmla="*/ 567955 h 570116"/>
              <a:gd name="connsiteX103" fmla="*/ 277476 w 826259"/>
              <a:gd name="connsiteY103" fmla="*/ 560968 h 570116"/>
              <a:gd name="connsiteX104" fmla="*/ 289036 w 826259"/>
              <a:gd name="connsiteY104" fmla="*/ 548426 h 570116"/>
              <a:gd name="connsiteX105" fmla="*/ 295342 w 826259"/>
              <a:gd name="connsiteY105" fmla="*/ 553514 h 570116"/>
              <a:gd name="connsiteX106" fmla="*/ 303208 w 826259"/>
              <a:gd name="connsiteY106" fmla="*/ 555310 h 570116"/>
              <a:gd name="connsiteX107" fmla="*/ 307220 w 826259"/>
              <a:gd name="connsiteY107" fmla="*/ 554851 h 570116"/>
              <a:gd name="connsiteX108" fmla="*/ 310868 w 826259"/>
              <a:gd name="connsiteY108" fmla="*/ 553458 h 570116"/>
              <a:gd name="connsiteX109" fmla="*/ 313470 w 826259"/>
              <a:gd name="connsiteY109" fmla="*/ 551100 h 570116"/>
              <a:gd name="connsiteX110" fmla="*/ 314452 w 826259"/>
              <a:gd name="connsiteY110" fmla="*/ 547706 h 570116"/>
              <a:gd name="connsiteX111" fmla="*/ 311912 w 826259"/>
              <a:gd name="connsiteY111" fmla="*/ 542515 h 570116"/>
              <a:gd name="connsiteX112" fmla="*/ 305494 w 826259"/>
              <a:gd name="connsiteY112" fmla="*/ 539279 h 570116"/>
              <a:gd name="connsiteX113" fmla="*/ 297162 w 826259"/>
              <a:gd name="connsiteY113" fmla="*/ 536604 h 570116"/>
              <a:gd name="connsiteX114" fmla="*/ 288830 w 826259"/>
              <a:gd name="connsiteY114" fmla="*/ 533004 h 570116"/>
              <a:gd name="connsiteX115" fmla="*/ 282422 w 826259"/>
              <a:gd name="connsiteY115" fmla="*/ 527045 h 570116"/>
              <a:gd name="connsiteX116" fmla="*/ 279866 w 826259"/>
              <a:gd name="connsiteY116" fmla="*/ 517281 h 570116"/>
              <a:gd name="connsiteX117" fmla="*/ 282208 w 826259"/>
              <a:gd name="connsiteY117" fmla="*/ 507002 h 570116"/>
              <a:gd name="connsiteX118" fmla="*/ 288466 w 826259"/>
              <a:gd name="connsiteY118" fmla="*/ 499604 h 570116"/>
              <a:gd name="connsiteX119" fmla="*/ 297472 w 826259"/>
              <a:gd name="connsiteY119" fmla="*/ 495133 h 570116"/>
              <a:gd name="connsiteX120" fmla="*/ 308004 w 826259"/>
              <a:gd name="connsiteY120" fmla="*/ 493645 h 570116"/>
              <a:gd name="connsiteX121" fmla="*/ 211470 w 826259"/>
              <a:gd name="connsiteY121" fmla="*/ 475207 h 570116"/>
              <a:gd name="connsiteX122" fmla="*/ 193438 w 826259"/>
              <a:gd name="connsiteY122" fmla="*/ 490007 h 570116"/>
              <a:gd name="connsiteX123" fmla="*/ 179678 w 826259"/>
              <a:gd name="connsiteY123" fmla="*/ 490008 h 570116"/>
              <a:gd name="connsiteX124" fmla="*/ 190204 w 826259"/>
              <a:gd name="connsiteY124" fmla="*/ 475209 h 570116"/>
              <a:gd name="connsiteX125" fmla="*/ 183374 w 826259"/>
              <a:gd name="connsiteY125" fmla="*/ 177169 h 570116"/>
              <a:gd name="connsiteX126" fmla="*/ 79834 w 826259"/>
              <a:gd name="connsiteY126" fmla="*/ 217192 h 570116"/>
              <a:gd name="connsiteX127" fmla="*/ 137106 w 826259"/>
              <a:gd name="connsiteY127" fmla="*/ 284270 h 570116"/>
              <a:gd name="connsiteX128" fmla="*/ 176560 w 826259"/>
              <a:gd name="connsiteY128" fmla="*/ 323241 h 570116"/>
              <a:gd name="connsiteX129" fmla="*/ 125656 w 826259"/>
              <a:gd name="connsiteY129" fmla="*/ 339968 h 570116"/>
              <a:gd name="connsiteX130" fmla="*/ 50658 w 826259"/>
              <a:gd name="connsiteY130" fmla="*/ 321516 h 570116"/>
              <a:gd name="connsiteX131" fmla="*/ 37088 w 826259"/>
              <a:gd name="connsiteY131" fmla="*/ 350508 h 570116"/>
              <a:gd name="connsiteX132" fmla="*/ 118014 w 826259"/>
              <a:gd name="connsiteY132" fmla="*/ 369333 h 570116"/>
              <a:gd name="connsiteX133" fmla="*/ 223752 w 826259"/>
              <a:gd name="connsiteY133" fmla="*/ 326967 h 570116"/>
              <a:gd name="connsiteX134" fmla="*/ 164658 w 826259"/>
              <a:gd name="connsiteY134" fmla="*/ 256329 h 570116"/>
              <a:gd name="connsiteX135" fmla="*/ 124414 w 826259"/>
              <a:gd name="connsiteY135" fmla="*/ 224346 h 570116"/>
              <a:gd name="connsiteX136" fmla="*/ 180446 w 826259"/>
              <a:gd name="connsiteY136" fmla="*/ 204136 h 570116"/>
              <a:gd name="connsiteX137" fmla="*/ 211282 w 826259"/>
              <a:gd name="connsiteY137" fmla="*/ 208227 h 570116"/>
              <a:gd name="connsiteX138" fmla="*/ 220050 w 826259"/>
              <a:gd name="connsiteY138" fmla="*/ 180991 h 570116"/>
              <a:gd name="connsiteX139" fmla="*/ 183374 w 826259"/>
              <a:gd name="connsiteY139" fmla="*/ 177169 h 570116"/>
              <a:gd name="connsiteX140" fmla="*/ 547008 w 826259"/>
              <a:gd name="connsiteY140" fmla="*/ 176671 h 570116"/>
              <a:gd name="connsiteX141" fmla="*/ 433378 w 826259"/>
              <a:gd name="connsiteY141" fmla="*/ 220468 h 570116"/>
              <a:gd name="connsiteX142" fmla="*/ 431194 w 826259"/>
              <a:gd name="connsiteY142" fmla="*/ 221299 h 570116"/>
              <a:gd name="connsiteX143" fmla="*/ 430064 w 826259"/>
              <a:gd name="connsiteY143" fmla="*/ 220468 h 570116"/>
              <a:gd name="connsiteX144" fmla="*/ 443262 w 826259"/>
              <a:gd name="connsiteY144" fmla="*/ 179686 h 570116"/>
              <a:gd name="connsiteX145" fmla="*/ 404670 w 826259"/>
              <a:gd name="connsiteY145" fmla="*/ 179686 h 570116"/>
              <a:gd name="connsiteX146" fmla="*/ 362488 w 826259"/>
              <a:gd name="connsiteY146" fmla="*/ 310200 h 570116"/>
              <a:gd name="connsiteX147" fmla="*/ 287680 w 826259"/>
              <a:gd name="connsiteY147" fmla="*/ 179686 h 570116"/>
              <a:gd name="connsiteX148" fmla="*/ 246312 w 826259"/>
              <a:gd name="connsiteY148" fmla="*/ 179686 h 570116"/>
              <a:gd name="connsiteX149" fmla="*/ 215358 w 826259"/>
              <a:gd name="connsiteY149" fmla="*/ 274719 h 570116"/>
              <a:gd name="connsiteX150" fmla="*/ 239894 w 826259"/>
              <a:gd name="connsiteY150" fmla="*/ 306054 h 570116"/>
              <a:gd name="connsiteX151" fmla="*/ 241374 w 826259"/>
              <a:gd name="connsiteY151" fmla="*/ 306916 h 570116"/>
              <a:gd name="connsiteX152" fmla="*/ 242688 w 826259"/>
              <a:gd name="connsiteY152" fmla="*/ 306054 h 570116"/>
              <a:gd name="connsiteX153" fmla="*/ 269710 w 826259"/>
              <a:gd name="connsiteY153" fmla="*/ 223475 h 570116"/>
              <a:gd name="connsiteX154" fmla="*/ 338434 w 826259"/>
              <a:gd name="connsiteY154" fmla="*/ 365899 h 570116"/>
              <a:gd name="connsiteX155" fmla="*/ 382870 w 826259"/>
              <a:gd name="connsiteY155" fmla="*/ 365899 h 570116"/>
              <a:gd name="connsiteX156" fmla="*/ 404806 w 826259"/>
              <a:gd name="connsiteY156" fmla="*/ 298204 h 570116"/>
              <a:gd name="connsiteX157" fmla="*/ 406246 w 826259"/>
              <a:gd name="connsiteY157" fmla="*/ 297381 h 570116"/>
              <a:gd name="connsiteX158" fmla="*/ 407582 w 826259"/>
              <a:gd name="connsiteY158" fmla="*/ 298204 h 570116"/>
              <a:gd name="connsiteX159" fmla="*/ 517802 w 826259"/>
              <a:gd name="connsiteY159" fmla="*/ 369254 h 570116"/>
              <a:gd name="connsiteX160" fmla="*/ 601362 w 826259"/>
              <a:gd name="connsiteY160" fmla="*/ 354425 h 570116"/>
              <a:gd name="connsiteX161" fmla="*/ 624332 w 826259"/>
              <a:gd name="connsiteY161" fmla="*/ 282972 h 570116"/>
              <a:gd name="connsiteX162" fmla="*/ 712702 w 826259"/>
              <a:gd name="connsiteY162" fmla="*/ 282972 h 570116"/>
              <a:gd name="connsiteX163" fmla="*/ 721652 w 826259"/>
              <a:gd name="connsiteY163" fmla="*/ 255269 h 570116"/>
              <a:gd name="connsiteX164" fmla="*/ 633322 w 826259"/>
              <a:gd name="connsiteY164" fmla="*/ 255269 h 570116"/>
              <a:gd name="connsiteX165" fmla="*/ 648554 w 826259"/>
              <a:gd name="connsiteY165" fmla="*/ 208378 h 570116"/>
              <a:gd name="connsiteX166" fmla="*/ 753874 w 826259"/>
              <a:gd name="connsiteY166" fmla="*/ 208378 h 570116"/>
              <a:gd name="connsiteX167" fmla="*/ 763006 w 826259"/>
              <a:gd name="connsiteY167" fmla="*/ 179654 h 570116"/>
              <a:gd name="connsiteX168" fmla="*/ 615130 w 826259"/>
              <a:gd name="connsiteY168" fmla="*/ 179654 h 570116"/>
              <a:gd name="connsiteX169" fmla="*/ 564962 w 826259"/>
              <a:gd name="connsiteY169" fmla="*/ 334437 h 570116"/>
              <a:gd name="connsiteX170" fmla="*/ 527400 w 826259"/>
              <a:gd name="connsiteY170" fmla="*/ 338362 h 570116"/>
              <a:gd name="connsiteX171" fmla="*/ 460568 w 826259"/>
              <a:gd name="connsiteY171" fmla="*/ 315984 h 570116"/>
              <a:gd name="connsiteX172" fmla="*/ 448952 w 826259"/>
              <a:gd name="connsiteY172" fmla="*/ 272590 h 570116"/>
              <a:gd name="connsiteX173" fmla="*/ 546992 w 826259"/>
              <a:gd name="connsiteY173" fmla="*/ 207555 h 570116"/>
              <a:gd name="connsiteX174" fmla="*/ 579704 w 826259"/>
              <a:gd name="connsiteY174" fmla="*/ 209501 h 570116"/>
              <a:gd name="connsiteX175" fmla="*/ 590126 w 826259"/>
              <a:gd name="connsiteY175" fmla="*/ 179409 h 570116"/>
              <a:gd name="connsiteX176" fmla="*/ 547008 w 826259"/>
              <a:gd name="connsiteY176" fmla="*/ 176671 h 570116"/>
              <a:gd name="connsiteX177" fmla="*/ 71184 w 826259"/>
              <a:gd name="connsiteY177" fmla="*/ 0 h 570116"/>
              <a:gd name="connsiteX178" fmla="*/ 818632 w 826259"/>
              <a:gd name="connsiteY178" fmla="*/ 170427 h 570116"/>
              <a:gd name="connsiteX179" fmla="*/ 825050 w 826259"/>
              <a:gd name="connsiteY179" fmla="*/ 187970 h 570116"/>
              <a:gd name="connsiteX180" fmla="*/ 750518 w 826259"/>
              <a:gd name="connsiteY180" fmla="*/ 418195 h 570116"/>
              <a:gd name="connsiteX181" fmla="*/ 735778 w 826259"/>
              <a:gd name="connsiteY181" fmla="*/ 427239 h 570116"/>
              <a:gd name="connsiteX182" fmla="*/ 12810 w 826259"/>
              <a:gd name="connsiteY182" fmla="*/ 427239 h 570116"/>
              <a:gd name="connsiteX183" fmla="*/ 0 w 826259"/>
              <a:gd name="connsiteY183" fmla="*/ 414009 h 570116"/>
              <a:gd name="connsiteX184" fmla="*/ 0 w 826259"/>
              <a:gd name="connsiteY184" fmla="*/ 14521 h 570116"/>
              <a:gd name="connsiteX185" fmla="*/ 15154 w 826259"/>
              <a:gd name="connsiteY185" fmla="*/ 1005 h 570116"/>
              <a:gd name="connsiteX186" fmla="*/ 71184 w 826259"/>
              <a:gd name="connsiteY186" fmla="*/ 0 h 57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826259" h="570116">
                <a:moveTo>
                  <a:pt x="544512" y="516664"/>
                </a:moveTo>
                <a:lnTo>
                  <a:pt x="535554" y="539287"/>
                </a:lnTo>
                <a:lnTo>
                  <a:pt x="553588" y="539287"/>
                </a:lnTo>
                <a:close/>
                <a:moveTo>
                  <a:pt x="60548" y="509068"/>
                </a:moveTo>
                <a:lnTo>
                  <a:pt x="60548" y="525613"/>
                </a:lnTo>
                <a:lnTo>
                  <a:pt x="70130" y="525613"/>
                </a:lnTo>
                <a:cubicBezTo>
                  <a:pt x="71586" y="525613"/>
                  <a:pt x="73138" y="525566"/>
                  <a:pt x="74766" y="525463"/>
                </a:cubicBezTo>
                <a:cubicBezTo>
                  <a:pt x="76398" y="525360"/>
                  <a:pt x="77870" y="525052"/>
                  <a:pt x="79190" y="524537"/>
                </a:cubicBezTo>
                <a:cubicBezTo>
                  <a:pt x="80512" y="524023"/>
                  <a:pt x="81612" y="523216"/>
                  <a:pt x="82474" y="522116"/>
                </a:cubicBezTo>
                <a:cubicBezTo>
                  <a:pt x="83344" y="521024"/>
                  <a:pt x="83780" y="519481"/>
                  <a:pt x="83780" y="517495"/>
                </a:cubicBezTo>
                <a:cubicBezTo>
                  <a:pt x="83780" y="515643"/>
                  <a:pt x="83400" y="514171"/>
                  <a:pt x="82632" y="513072"/>
                </a:cubicBezTo>
                <a:cubicBezTo>
                  <a:pt x="81866" y="511980"/>
                  <a:pt x="80890" y="511141"/>
                  <a:pt x="79720" y="510555"/>
                </a:cubicBezTo>
                <a:cubicBezTo>
                  <a:pt x="78534" y="509978"/>
                  <a:pt x="77180" y="509582"/>
                  <a:pt x="75654" y="509376"/>
                </a:cubicBezTo>
                <a:cubicBezTo>
                  <a:pt x="74118" y="509171"/>
                  <a:pt x="72630" y="509068"/>
                  <a:pt x="71174" y="509068"/>
                </a:cubicBezTo>
                <a:close/>
                <a:moveTo>
                  <a:pt x="643982" y="495498"/>
                </a:moveTo>
                <a:lnTo>
                  <a:pt x="660234" y="495498"/>
                </a:lnTo>
                <a:lnTo>
                  <a:pt x="660234" y="539588"/>
                </a:lnTo>
                <a:cubicBezTo>
                  <a:pt x="660234" y="541851"/>
                  <a:pt x="660598" y="543940"/>
                  <a:pt x="661318" y="545855"/>
                </a:cubicBezTo>
                <a:cubicBezTo>
                  <a:pt x="662054" y="547778"/>
                  <a:pt x="663074" y="549440"/>
                  <a:pt x="664404" y="550840"/>
                </a:cubicBezTo>
                <a:cubicBezTo>
                  <a:pt x="665718" y="552249"/>
                  <a:pt x="667300" y="553341"/>
                  <a:pt x="669144" y="554132"/>
                </a:cubicBezTo>
                <a:cubicBezTo>
                  <a:pt x="670972" y="554923"/>
                  <a:pt x="672982" y="555311"/>
                  <a:pt x="675134" y="555311"/>
                </a:cubicBezTo>
                <a:cubicBezTo>
                  <a:pt x="677286" y="555311"/>
                  <a:pt x="679272" y="554923"/>
                  <a:pt x="681070" y="554132"/>
                </a:cubicBezTo>
                <a:cubicBezTo>
                  <a:pt x="682882" y="553341"/>
                  <a:pt x="684440" y="552249"/>
                  <a:pt x="685762" y="550840"/>
                </a:cubicBezTo>
                <a:cubicBezTo>
                  <a:pt x="687082" y="549440"/>
                  <a:pt x="688102" y="547778"/>
                  <a:pt x="688822" y="545855"/>
                </a:cubicBezTo>
                <a:cubicBezTo>
                  <a:pt x="689566" y="543940"/>
                  <a:pt x="689922" y="541851"/>
                  <a:pt x="689922" y="539588"/>
                </a:cubicBezTo>
                <a:lnTo>
                  <a:pt x="689922" y="495498"/>
                </a:lnTo>
                <a:lnTo>
                  <a:pt x="706176" y="495498"/>
                </a:lnTo>
                <a:lnTo>
                  <a:pt x="706176" y="540205"/>
                </a:lnTo>
                <a:cubicBezTo>
                  <a:pt x="706176" y="544526"/>
                  <a:pt x="705518" y="548498"/>
                  <a:pt x="704206" y="552130"/>
                </a:cubicBezTo>
                <a:cubicBezTo>
                  <a:pt x="702878" y="555762"/>
                  <a:pt x="700922" y="558911"/>
                  <a:pt x="698310" y="561586"/>
                </a:cubicBezTo>
                <a:cubicBezTo>
                  <a:pt x="695706" y="564253"/>
                  <a:pt x="692462" y="566349"/>
                  <a:pt x="688578" y="567853"/>
                </a:cubicBezTo>
                <a:cubicBezTo>
                  <a:pt x="684678" y="569356"/>
                  <a:pt x="680198" y="570116"/>
                  <a:pt x="675134" y="570116"/>
                </a:cubicBezTo>
                <a:cubicBezTo>
                  <a:pt x="669990" y="570116"/>
                  <a:pt x="665480" y="569356"/>
                  <a:pt x="661586" y="567853"/>
                </a:cubicBezTo>
                <a:cubicBezTo>
                  <a:pt x="657686" y="566349"/>
                  <a:pt x="654450" y="564253"/>
                  <a:pt x="651854" y="561586"/>
                </a:cubicBezTo>
                <a:cubicBezTo>
                  <a:pt x="649242" y="558911"/>
                  <a:pt x="647282" y="555762"/>
                  <a:pt x="645958" y="552130"/>
                </a:cubicBezTo>
                <a:cubicBezTo>
                  <a:pt x="644638" y="548498"/>
                  <a:pt x="643982" y="544526"/>
                  <a:pt x="643982" y="540205"/>
                </a:cubicBezTo>
                <a:close/>
                <a:moveTo>
                  <a:pt x="538270" y="495497"/>
                </a:moveTo>
                <a:lnTo>
                  <a:pt x="551714" y="495497"/>
                </a:lnTo>
                <a:lnTo>
                  <a:pt x="583798" y="568264"/>
                </a:lnTo>
                <a:lnTo>
                  <a:pt x="565466" y="568264"/>
                </a:lnTo>
                <a:lnTo>
                  <a:pt x="559110" y="552849"/>
                </a:lnTo>
                <a:lnTo>
                  <a:pt x="530450" y="552849"/>
                </a:lnTo>
                <a:lnTo>
                  <a:pt x="524302" y="568264"/>
                </a:lnTo>
                <a:lnTo>
                  <a:pt x="506388" y="568264"/>
                </a:lnTo>
                <a:close/>
                <a:moveTo>
                  <a:pt x="396200" y="495497"/>
                </a:moveTo>
                <a:lnTo>
                  <a:pt x="446320" y="495497"/>
                </a:lnTo>
                <a:lnTo>
                  <a:pt x="446320" y="510294"/>
                </a:lnTo>
                <a:lnTo>
                  <a:pt x="412454" y="510294"/>
                </a:lnTo>
                <a:lnTo>
                  <a:pt x="412454" y="523865"/>
                </a:lnTo>
                <a:lnTo>
                  <a:pt x="444446" y="523865"/>
                </a:lnTo>
                <a:lnTo>
                  <a:pt x="444446" y="538662"/>
                </a:lnTo>
                <a:lnTo>
                  <a:pt x="412454" y="538662"/>
                </a:lnTo>
                <a:lnTo>
                  <a:pt x="412454" y="553459"/>
                </a:lnTo>
                <a:lnTo>
                  <a:pt x="448194" y="553459"/>
                </a:lnTo>
                <a:lnTo>
                  <a:pt x="448194" y="568264"/>
                </a:lnTo>
                <a:lnTo>
                  <a:pt x="396200" y="568264"/>
                </a:lnTo>
                <a:close/>
                <a:moveTo>
                  <a:pt x="165202" y="495497"/>
                </a:moveTo>
                <a:lnTo>
                  <a:pt x="215322" y="495497"/>
                </a:lnTo>
                <a:lnTo>
                  <a:pt x="215322" y="510294"/>
                </a:lnTo>
                <a:lnTo>
                  <a:pt x="181462" y="510294"/>
                </a:lnTo>
                <a:lnTo>
                  <a:pt x="181462" y="523865"/>
                </a:lnTo>
                <a:lnTo>
                  <a:pt x="213446" y="523865"/>
                </a:lnTo>
                <a:lnTo>
                  <a:pt x="213446" y="538662"/>
                </a:lnTo>
                <a:lnTo>
                  <a:pt x="181462" y="538662"/>
                </a:lnTo>
                <a:lnTo>
                  <a:pt x="181462" y="553459"/>
                </a:lnTo>
                <a:lnTo>
                  <a:pt x="217198" y="553459"/>
                </a:lnTo>
                <a:lnTo>
                  <a:pt x="217198" y="568264"/>
                </a:lnTo>
                <a:lnTo>
                  <a:pt x="165202" y="568264"/>
                </a:lnTo>
                <a:close/>
                <a:moveTo>
                  <a:pt x="44286" y="495497"/>
                </a:moveTo>
                <a:lnTo>
                  <a:pt x="72836" y="495497"/>
                </a:lnTo>
                <a:cubicBezTo>
                  <a:pt x="76586" y="495497"/>
                  <a:pt x="80156" y="495861"/>
                  <a:pt x="83518" y="496581"/>
                </a:cubicBezTo>
                <a:cubicBezTo>
                  <a:pt x="86890" y="497293"/>
                  <a:pt x="89842" y="498496"/>
                  <a:pt x="92382" y="500174"/>
                </a:cubicBezTo>
                <a:cubicBezTo>
                  <a:pt x="94914" y="501851"/>
                  <a:pt x="96922" y="504114"/>
                  <a:pt x="98418" y="506963"/>
                </a:cubicBezTo>
                <a:cubicBezTo>
                  <a:pt x="99906" y="509804"/>
                  <a:pt x="100658" y="513349"/>
                  <a:pt x="100658" y="517598"/>
                </a:cubicBezTo>
                <a:cubicBezTo>
                  <a:pt x="100658" y="522733"/>
                  <a:pt x="99306" y="527101"/>
                  <a:pt x="96598" y="530701"/>
                </a:cubicBezTo>
                <a:cubicBezTo>
                  <a:pt x="93884" y="534302"/>
                  <a:pt x="89928" y="536581"/>
                  <a:pt x="84722" y="537538"/>
                </a:cubicBezTo>
                <a:lnTo>
                  <a:pt x="103474" y="568264"/>
                </a:lnTo>
                <a:lnTo>
                  <a:pt x="83986" y="568264"/>
                </a:lnTo>
                <a:lnTo>
                  <a:pt x="68562" y="539184"/>
                </a:lnTo>
                <a:lnTo>
                  <a:pt x="60548" y="539184"/>
                </a:lnTo>
                <a:lnTo>
                  <a:pt x="60548" y="568264"/>
                </a:lnTo>
                <a:lnTo>
                  <a:pt x="44286" y="568264"/>
                </a:lnTo>
                <a:close/>
                <a:moveTo>
                  <a:pt x="308004" y="493645"/>
                </a:moveTo>
                <a:cubicBezTo>
                  <a:pt x="312166" y="493645"/>
                  <a:pt x="316202" y="494223"/>
                  <a:pt x="320086" y="495386"/>
                </a:cubicBezTo>
                <a:cubicBezTo>
                  <a:pt x="323972" y="496557"/>
                  <a:pt x="327494" y="498512"/>
                  <a:pt x="330610" y="501249"/>
                </a:cubicBezTo>
                <a:lnTo>
                  <a:pt x="319462" y="513277"/>
                </a:lnTo>
                <a:cubicBezTo>
                  <a:pt x="318132" y="511631"/>
                  <a:pt x="316352" y="510412"/>
                  <a:pt x="314096" y="509629"/>
                </a:cubicBezTo>
                <a:cubicBezTo>
                  <a:pt x="311834" y="508838"/>
                  <a:pt x="309698" y="508442"/>
                  <a:pt x="307686" y="508442"/>
                </a:cubicBezTo>
                <a:cubicBezTo>
                  <a:pt x="306500" y="508442"/>
                  <a:pt x="305298" y="508585"/>
                  <a:pt x="304046" y="508854"/>
                </a:cubicBezTo>
                <a:cubicBezTo>
                  <a:pt x="302782" y="509131"/>
                  <a:pt x="301610" y="509558"/>
                  <a:pt x="300502" y="510136"/>
                </a:cubicBezTo>
                <a:cubicBezTo>
                  <a:pt x="299394" y="510721"/>
                  <a:pt x="298484" y="511489"/>
                  <a:pt x="297788" y="512454"/>
                </a:cubicBezTo>
                <a:cubicBezTo>
                  <a:pt x="297100" y="513411"/>
                  <a:pt x="296750" y="514575"/>
                  <a:pt x="296750" y="515944"/>
                </a:cubicBezTo>
                <a:cubicBezTo>
                  <a:pt x="296750" y="518143"/>
                  <a:pt x="297574" y="519821"/>
                  <a:pt x="299252" y="520984"/>
                </a:cubicBezTo>
                <a:cubicBezTo>
                  <a:pt x="300906" y="522147"/>
                  <a:pt x="303018" y="523144"/>
                  <a:pt x="305550" y="523967"/>
                </a:cubicBezTo>
                <a:cubicBezTo>
                  <a:pt x="308090" y="524782"/>
                  <a:pt x="310822" y="525605"/>
                  <a:pt x="313726" y="526428"/>
                </a:cubicBezTo>
                <a:cubicBezTo>
                  <a:pt x="316644" y="527251"/>
                  <a:pt x="319374" y="528414"/>
                  <a:pt x="321914" y="529926"/>
                </a:cubicBezTo>
                <a:cubicBezTo>
                  <a:pt x="324446" y="531429"/>
                  <a:pt x="326542" y="533455"/>
                  <a:pt x="328222" y="535987"/>
                </a:cubicBezTo>
                <a:cubicBezTo>
                  <a:pt x="329874" y="538527"/>
                  <a:pt x="330714" y="541914"/>
                  <a:pt x="330714" y="546163"/>
                </a:cubicBezTo>
                <a:cubicBezTo>
                  <a:pt x="330714" y="550206"/>
                  <a:pt x="329946" y="553735"/>
                  <a:pt x="328418" y="556750"/>
                </a:cubicBezTo>
                <a:cubicBezTo>
                  <a:pt x="326898" y="559765"/>
                  <a:pt x="324826" y="562265"/>
                  <a:pt x="322222" y="564252"/>
                </a:cubicBezTo>
                <a:cubicBezTo>
                  <a:pt x="319620" y="566238"/>
                  <a:pt x="316590" y="567717"/>
                  <a:pt x="313162" y="568675"/>
                </a:cubicBezTo>
                <a:cubicBezTo>
                  <a:pt x="309714" y="569632"/>
                  <a:pt x="306090" y="570115"/>
                  <a:pt x="302266" y="570115"/>
                </a:cubicBezTo>
                <a:cubicBezTo>
                  <a:pt x="297472" y="570115"/>
                  <a:pt x="293032" y="569395"/>
                  <a:pt x="288934" y="567955"/>
                </a:cubicBezTo>
                <a:cubicBezTo>
                  <a:pt x="284834" y="566515"/>
                  <a:pt x="281006" y="564188"/>
                  <a:pt x="277476" y="560968"/>
                </a:cubicBezTo>
                <a:lnTo>
                  <a:pt x="289036" y="548426"/>
                </a:lnTo>
                <a:cubicBezTo>
                  <a:pt x="290698" y="550618"/>
                  <a:pt x="292802" y="552311"/>
                  <a:pt x="295342" y="553514"/>
                </a:cubicBezTo>
                <a:cubicBezTo>
                  <a:pt x="297874" y="554709"/>
                  <a:pt x="300502" y="555310"/>
                  <a:pt x="303208" y="555310"/>
                </a:cubicBezTo>
                <a:cubicBezTo>
                  <a:pt x="304530" y="555310"/>
                  <a:pt x="305874" y="555160"/>
                  <a:pt x="307220" y="554851"/>
                </a:cubicBezTo>
                <a:cubicBezTo>
                  <a:pt x="308574" y="554542"/>
                  <a:pt x="309792" y="554076"/>
                  <a:pt x="310868" y="553458"/>
                </a:cubicBezTo>
                <a:cubicBezTo>
                  <a:pt x="311944" y="552841"/>
                  <a:pt x="312814" y="552058"/>
                  <a:pt x="313470" y="551100"/>
                </a:cubicBezTo>
                <a:cubicBezTo>
                  <a:pt x="314120" y="550135"/>
                  <a:pt x="314452" y="549011"/>
                  <a:pt x="314452" y="547706"/>
                </a:cubicBezTo>
                <a:cubicBezTo>
                  <a:pt x="314452" y="545514"/>
                  <a:pt x="313606" y="543781"/>
                  <a:pt x="311912" y="542515"/>
                </a:cubicBezTo>
                <a:cubicBezTo>
                  <a:pt x="310194" y="541249"/>
                  <a:pt x="308066" y="540165"/>
                  <a:pt x="305494" y="539279"/>
                </a:cubicBezTo>
                <a:cubicBezTo>
                  <a:pt x="302922" y="538392"/>
                  <a:pt x="300154" y="537498"/>
                  <a:pt x="297162" y="536604"/>
                </a:cubicBezTo>
                <a:cubicBezTo>
                  <a:pt x="294172" y="535718"/>
                  <a:pt x="291402" y="534515"/>
                  <a:pt x="288830" y="533004"/>
                </a:cubicBezTo>
                <a:cubicBezTo>
                  <a:pt x="286258" y="531500"/>
                  <a:pt x="284122" y="529514"/>
                  <a:pt x="282422" y="527045"/>
                </a:cubicBezTo>
                <a:cubicBezTo>
                  <a:pt x="280720" y="524584"/>
                  <a:pt x="279866" y="521324"/>
                  <a:pt x="279866" y="517281"/>
                </a:cubicBezTo>
                <a:cubicBezTo>
                  <a:pt x="279866" y="513380"/>
                  <a:pt x="280642" y="509954"/>
                  <a:pt x="282208" y="507002"/>
                </a:cubicBezTo>
                <a:cubicBezTo>
                  <a:pt x="283774" y="504058"/>
                  <a:pt x="285862" y="501590"/>
                  <a:pt x="288466" y="499604"/>
                </a:cubicBezTo>
                <a:cubicBezTo>
                  <a:pt x="291062" y="497617"/>
                  <a:pt x="294070" y="496130"/>
                  <a:pt x="297472" y="495133"/>
                </a:cubicBezTo>
                <a:cubicBezTo>
                  <a:pt x="300882" y="494144"/>
                  <a:pt x="304386" y="493645"/>
                  <a:pt x="308004" y="493645"/>
                </a:cubicBezTo>
                <a:close/>
                <a:moveTo>
                  <a:pt x="211470" y="475207"/>
                </a:moveTo>
                <a:lnTo>
                  <a:pt x="193438" y="490007"/>
                </a:lnTo>
                <a:lnTo>
                  <a:pt x="179678" y="490008"/>
                </a:lnTo>
                <a:lnTo>
                  <a:pt x="190204" y="475209"/>
                </a:lnTo>
                <a:close/>
                <a:moveTo>
                  <a:pt x="183374" y="177169"/>
                </a:moveTo>
                <a:cubicBezTo>
                  <a:pt x="134874" y="176046"/>
                  <a:pt x="91038" y="189252"/>
                  <a:pt x="79834" y="217192"/>
                </a:cubicBezTo>
                <a:cubicBezTo>
                  <a:pt x="66446" y="250292"/>
                  <a:pt x="104300" y="268943"/>
                  <a:pt x="137106" y="284270"/>
                </a:cubicBezTo>
                <a:cubicBezTo>
                  <a:pt x="163218" y="296456"/>
                  <a:pt x="183768" y="308024"/>
                  <a:pt x="176560" y="323241"/>
                </a:cubicBezTo>
                <a:cubicBezTo>
                  <a:pt x="170902" y="335007"/>
                  <a:pt x="152482" y="340570"/>
                  <a:pt x="125656" y="339968"/>
                </a:cubicBezTo>
                <a:cubicBezTo>
                  <a:pt x="102456" y="339446"/>
                  <a:pt x="73478" y="332839"/>
                  <a:pt x="50658" y="321516"/>
                </a:cubicBezTo>
                <a:lnTo>
                  <a:pt x="37088" y="350508"/>
                </a:lnTo>
                <a:cubicBezTo>
                  <a:pt x="53878" y="358168"/>
                  <a:pt x="88474" y="368621"/>
                  <a:pt x="118014" y="369333"/>
                </a:cubicBezTo>
                <a:cubicBezTo>
                  <a:pt x="173466" y="370528"/>
                  <a:pt x="209390" y="356823"/>
                  <a:pt x="223752" y="326967"/>
                </a:cubicBezTo>
                <a:cubicBezTo>
                  <a:pt x="240774" y="291755"/>
                  <a:pt x="198574" y="272464"/>
                  <a:pt x="164658" y="256329"/>
                </a:cubicBezTo>
                <a:cubicBezTo>
                  <a:pt x="138118" y="243677"/>
                  <a:pt x="120054" y="237062"/>
                  <a:pt x="124414" y="224346"/>
                </a:cubicBezTo>
                <a:cubicBezTo>
                  <a:pt x="129542" y="209295"/>
                  <a:pt x="156254" y="203606"/>
                  <a:pt x="180446" y="204136"/>
                </a:cubicBezTo>
                <a:cubicBezTo>
                  <a:pt x="192678" y="204437"/>
                  <a:pt x="201350" y="205980"/>
                  <a:pt x="211282" y="208227"/>
                </a:cubicBezTo>
                <a:lnTo>
                  <a:pt x="220050" y="180991"/>
                </a:lnTo>
                <a:cubicBezTo>
                  <a:pt x="207444" y="178696"/>
                  <a:pt x="198446" y="177533"/>
                  <a:pt x="183374" y="177169"/>
                </a:cubicBezTo>
                <a:close/>
                <a:moveTo>
                  <a:pt x="547008" y="176671"/>
                </a:moveTo>
                <a:cubicBezTo>
                  <a:pt x="500282" y="176671"/>
                  <a:pt x="459682" y="192536"/>
                  <a:pt x="433378" y="220468"/>
                </a:cubicBezTo>
                <a:cubicBezTo>
                  <a:pt x="432580" y="221331"/>
                  <a:pt x="431710" y="221299"/>
                  <a:pt x="431194" y="221299"/>
                </a:cubicBezTo>
                <a:cubicBezTo>
                  <a:pt x="430372" y="221299"/>
                  <a:pt x="429858" y="221149"/>
                  <a:pt x="430064" y="220468"/>
                </a:cubicBezTo>
                <a:lnTo>
                  <a:pt x="443262" y="179686"/>
                </a:lnTo>
                <a:lnTo>
                  <a:pt x="404670" y="179686"/>
                </a:lnTo>
                <a:lnTo>
                  <a:pt x="362488" y="310200"/>
                </a:lnTo>
                <a:cubicBezTo>
                  <a:pt x="349076" y="271712"/>
                  <a:pt x="321452" y="221006"/>
                  <a:pt x="287680" y="179686"/>
                </a:cubicBezTo>
                <a:lnTo>
                  <a:pt x="246312" y="179686"/>
                </a:lnTo>
                <a:lnTo>
                  <a:pt x="215358" y="274719"/>
                </a:lnTo>
                <a:cubicBezTo>
                  <a:pt x="230914" y="286026"/>
                  <a:pt x="235826" y="294327"/>
                  <a:pt x="239894" y="306054"/>
                </a:cubicBezTo>
                <a:cubicBezTo>
                  <a:pt x="240162" y="306718"/>
                  <a:pt x="240638" y="306916"/>
                  <a:pt x="241374" y="306916"/>
                </a:cubicBezTo>
                <a:cubicBezTo>
                  <a:pt x="242142" y="306916"/>
                  <a:pt x="242474" y="306687"/>
                  <a:pt x="242688" y="306054"/>
                </a:cubicBezTo>
                <a:cubicBezTo>
                  <a:pt x="243004" y="305112"/>
                  <a:pt x="269710" y="223475"/>
                  <a:pt x="269710" y="223475"/>
                </a:cubicBezTo>
                <a:cubicBezTo>
                  <a:pt x="296954" y="261892"/>
                  <a:pt x="323968" y="312447"/>
                  <a:pt x="338434" y="365899"/>
                </a:cubicBezTo>
                <a:lnTo>
                  <a:pt x="382870" y="365899"/>
                </a:lnTo>
                <a:lnTo>
                  <a:pt x="404806" y="298204"/>
                </a:lnTo>
                <a:cubicBezTo>
                  <a:pt x="405034" y="297540"/>
                  <a:pt x="405542" y="297381"/>
                  <a:pt x="406246" y="297381"/>
                </a:cubicBezTo>
                <a:cubicBezTo>
                  <a:pt x="406966" y="297381"/>
                  <a:pt x="407528" y="297603"/>
                  <a:pt x="407582" y="298204"/>
                </a:cubicBezTo>
                <a:cubicBezTo>
                  <a:pt x="414302" y="340680"/>
                  <a:pt x="457118" y="369254"/>
                  <a:pt x="517802" y="369254"/>
                </a:cubicBezTo>
                <a:cubicBezTo>
                  <a:pt x="557112" y="369254"/>
                  <a:pt x="592538" y="359094"/>
                  <a:pt x="601362" y="354425"/>
                </a:cubicBezTo>
                <a:lnTo>
                  <a:pt x="624332" y="282972"/>
                </a:lnTo>
                <a:lnTo>
                  <a:pt x="712702" y="282972"/>
                </a:lnTo>
                <a:lnTo>
                  <a:pt x="721652" y="255269"/>
                </a:lnTo>
                <a:lnTo>
                  <a:pt x="633322" y="255269"/>
                </a:lnTo>
                <a:lnTo>
                  <a:pt x="648554" y="208378"/>
                </a:lnTo>
                <a:lnTo>
                  <a:pt x="753874" y="208378"/>
                </a:lnTo>
                <a:lnTo>
                  <a:pt x="763006" y="179654"/>
                </a:lnTo>
                <a:lnTo>
                  <a:pt x="615130" y="179654"/>
                </a:lnTo>
                <a:lnTo>
                  <a:pt x="564962" y="334437"/>
                </a:lnTo>
                <a:cubicBezTo>
                  <a:pt x="554302" y="337096"/>
                  <a:pt x="541136" y="338362"/>
                  <a:pt x="527400" y="338362"/>
                </a:cubicBezTo>
                <a:cubicBezTo>
                  <a:pt x="497742" y="338362"/>
                  <a:pt x="474020" y="331446"/>
                  <a:pt x="460568" y="315984"/>
                </a:cubicBezTo>
                <a:cubicBezTo>
                  <a:pt x="450494" y="304337"/>
                  <a:pt x="446490" y="289350"/>
                  <a:pt x="448952" y="272590"/>
                </a:cubicBezTo>
                <a:cubicBezTo>
                  <a:pt x="454910" y="232717"/>
                  <a:pt x="494300" y="207555"/>
                  <a:pt x="546992" y="207555"/>
                </a:cubicBezTo>
                <a:cubicBezTo>
                  <a:pt x="558054" y="207555"/>
                  <a:pt x="569472" y="208203"/>
                  <a:pt x="579704" y="209501"/>
                </a:cubicBezTo>
                <a:lnTo>
                  <a:pt x="590126" y="179409"/>
                </a:lnTo>
                <a:cubicBezTo>
                  <a:pt x="577434" y="177517"/>
                  <a:pt x="562058" y="176671"/>
                  <a:pt x="547008" y="176671"/>
                </a:cubicBezTo>
                <a:close/>
                <a:moveTo>
                  <a:pt x="71184" y="0"/>
                </a:moveTo>
                <a:cubicBezTo>
                  <a:pt x="231062" y="0"/>
                  <a:pt x="583138" y="21634"/>
                  <a:pt x="818632" y="170427"/>
                </a:cubicBezTo>
                <a:cubicBezTo>
                  <a:pt x="826030" y="175072"/>
                  <a:pt x="827764" y="179385"/>
                  <a:pt x="825050" y="187970"/>
                </a:cubicBezTo>
                <a:cubicBezTo>
                  <a:pt x="823776" y="192038"/>
                  <a:pt x="750518" y="418195"/>
                  <a:pt x="750518" y="418195"/>
                </a:cubicBezTo>
                <a:cubicBezTo>
                  <a:pt x="747464" y="426669"/>
                  <a:pt x="742258" y="427239"/>
                  <a:pt x="735778" y="427239"/>
                </a:cubicBezTo>
                <a:lnTo>
                  <a:pt x="12810" y="427239"/>
                </a:lnTo>
                <a:cubicBezTo>
                  <a:pt x="5042" y="427239"/>
                  <a:pt x="0" y="420956"/>
                  <a:pt x="0" y="414009"/>
                </a:cubicBezTo>
                <a:lnTo>
                  <a:pt x="0" y="14521"/>
                </a:lnTo>
                <a:cubicBezTo>
                  <a:pt x="0" y="5595"/>
                  <a:pt x="5958" y="1409"/>
                  <a:pt x="15154" y="1005"/>
                </a:cubicBezTo>
                <a:cubicBezTo>
                  <a:pt x="29278" y="420"/>
                  <a:pt x="48222" y="0"/>
                  <a:pt x="71184" y="0"/>
                </a:cubicBezTo>
                <a:close/>
              </a:path>
            </a:pathLst>
          </a:custGeom>
          <a:solidFill>
            <a:schemeClr val="bg1"/>
          </a:solidFill>
        </p:spPr>
        <p:txBody>
          <a:bodyPr wrap="square">
            <a:noAutofit/>
          </a:bodyPr>
          <a:lstStyle>
            <a:lvl1pPr>
              <a:defRPr sz="100">
                <a:noFill/>
              </a:defRPr>
            </a:lvl1pPr>
          </a:lstStyle>
          <a:p>
            <a:r>
              <a:rPr lang="fr-FR"/>
              <a:t>Cliquez sur l'icône pour ajouter un graphique SmartArt07</a:t>
            </a:r>
          </a:p>
        </p:txBody>
      </p:sp>
      <p:sp>
        <p:nvSpPr>
          <p:cNvPr id="11" name="Espace réservé du texte 2">
            <a:extLst>
              <a:ext uri="{FF2B5EF4-FFF2-40B4-BE49-F238E27FC236}">
                <a16:creationId xmlns:a16="http://schemas.microsoft.com/office/drawing/2014/main" id="{A2508E40-8DD4-4E4E-854A-77812966122E}"/>
              </a:ext>
            </a:extLst>
          </p:cNvPr>
          <p:cNvSpPr>
            <a:spLocks noGrp="1"/>
          </p:cNvSpPr>
          <p:nvPr>
            <p:ph type="body" sz="quarter" idx="20" hasCustomPrompt="1"/>
          </p:nvPr>
        </p:nvSpPr>
        <p:spPr>
          <a:xfrm>
            <a:off x="486028" y="1158796"/>
            <a:ext cx="2973349" cy="2909001"/>
          </a:xfrm>
          <a:prstGeom prst="rect">
            <a:avLst/>
          </a:prstGeom>
        </p:spPr>
        <p:txBody>
          <a:bodyPr/>
          <a:lstStyle>
            <a:lvl1pPr algn="l" rtl="0">
              <a:lnSpc>
                <a:spcPct val="100000"/>
              </a:lnSpc>
              <a:spcBef>
                <a:spcPts val="1000"/>
              </a:spcBef>
              <a:buFontTx/>
              <a:buNone/>
              <a:defRPr lang="fr-FR" sz="1538" kern="1200" dirty="0" smtClean="0">
                <a:solidFill>
                  <a:schemeClr val="bg1"/>
                </a:solidFill>
                <a:latin typeface="+mj-lt"/>
                <a:ea typeface="+mn-ea"/>
                <a:cs typeface="+mn-cs"/>
              </a:defRPr>
            </a:lvl1pPr>
            <a:lvl2pPr marL="509588" indent="-192088" algn="l" rtl="0">
              <a:buFontTx/>
              <a:buNone/>
              <a:tabLst/>
              <a:defRPr lang="fr-FR" sz="1275" kern="1200" dirty="0" smtClean="0">
                <a:solidFill>
                  <a:schemeClr val="bg1"/>
                </a:solidFill>
                <a:latin typeface="Avenir LT Std 35 Light" panose="020B0402020203020204" pitchFamily="34" charset="0"/>
                <a:ea typeface="+mn-ea"/>
                <a:cs typeface="+mn-cs"/>
              </a:defRPr>
            </a:lvl2pPr>
          </a:lstStyle>
          <a:p>
            <a:pPr lvl="0"/>
            <a:r>
              <a:rPr lang="fr-FR" dirty="0"/>
              <a:t>1. </a:t>
            </a:r>
            <a:r>
              <a:rPr lang="fr-FR" dirty="0" err="1"/>
              <a:t>Lorem</a:t>
            </a:r>
            <a:r>
              <a:rPr lang="fr-FR" dirty="0"/>
              <a:t> </a:t>
            </a:r>
            <a:r>
              <a:rPr lang="fr-FR" dirty="0" err="1"/>
              <a:t>ipsum</a:t>
            </a:r>
            <a:endParaRPr lang="fr-FR" dirty="0"/>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a:p>
            <a:pPr lvl="0"/>
            <a:r>
              <a:rPr lang="fr-FR" dirty="0"/>
              <a:t>2. </a:t>
            </a:r>
            <a:r>
              <a:rPr lang="fr-FR" dirty="0" err="1"/>
              <a:t>Soloremquas</a:t>
            </a:r>
            <a:r>
              <a:rPr lang="fr-FR" dirty="0"/>
              <a:t> qui</a:t>
            </a:r>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a:p>
            <a:pPr lvl="0"/>
            <a:r>
              <a:rPr lang="fr-FR" dirty="0"/>
              <a:t>3. </a:t>
            </a:r>
            <a:r>
              <a:rPr lang="fr-FR" dirty="0" err="1"/>
              <a:t>Dolutem</a:t>
            </a:r>
            <a:r>
              <a:rPr lang="fr-FR" dirty="0"/>
              <a:t> </a:t>
            </a:r>
            <a:r>
              <a:rPr lang="fr-FR" dirty="0" err="1"/>
              <a:t>persper</a:t>
            </a:r>
            <a:endParaRPr lang="fr-FR" dirty="0"/>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a:p>
            <a:pPr lvl="0"/>
            <a:r>
              <a:rPr lang="fr-FR" dirty="0"/>
              <a:t>4. </a:t>
            </a:r>
            <a:r>
              <a:rPr lang="fr-FR" dirty="0" err="1"/>
              <a:t>Dolutem</a:t>
            </a:r>
            <a:r>
              <a:rPr lang="fr-FR" dirty="0"/>
              <a:t> </a:t>
            </a:r>
            <a:r>
              <a:rPr lang="fr-FR" dirty="0" err="1"/>
              <a:t>persper</a:t>
            </a:r>
            <a:endParaRPr lang="fr-FR" dirty="0"/>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p:txBody>
      </p:sp>
      <p:sp>
        <p:nvSpPr>
          <p:cNvPr id="16" name="Espace réservé du texte 2">
            <a:extLst>
              <a:ext uri="{FF2B5EF4-FFF2-40B4-BE49-F238E27FC236}">
                <a16:creationId xmlns:a16="http://schemas.microsoft.com/office/drawing/2014/main" id="{F7BB13C9-3FB2-C242-9577-1B6AC45890BB}"/>
              </a:ext>
            </a:extLst>
          </p:cNvPr>
          <p:cNvSpPr>
            <a:spLocks noGrp="1"/>
          </p:cNvSpPr>
          <p:nvPr>
            <p:ph type="body" sz="quarter" idx="21" hasCustomPrompt="1"/>
          </p:nvPr>
        </p:nvSpPr>
        <p:spPr>
          <a:xfrm>
            <a:off x="4640777" y="1158796"/>
            <a:ext cx="2973349" cy="2909001"/>
          </a:xfrm>
          <a:prstGeom prst="rect">
            <a:avLst/>
          </a:prstGeom>
        </p:spPr>
        <p:txBody>
          <a:bodyPr/>
          <a:lstStyle>
            <a:lvl1pPr algn="l" rtl="0">
              <a:lnSpc>
                <a:spcPct val="100000"/>
              </a:lnSpc>
              <a:spcBef>
                <a:spcPts val="1000"/>
              </a:spcBef>
              <a:buFontTx/>
              <a:buNone/>
              <a:defRPr lang="fr-FR" sz="1538" kern="1200" dirty="0" smtClean="0">
                <a:solidFill>
                  <a:schemeClr val="bg1"/>
                </a:solidFill>
                <a:latin typeface="+mj-lt"/>
                <a:ea typeface="+mn-ea"/>
                <a:cs typeface="+mn-cs"/>
              </a:defRPr>
            </a:lvl1pPr>
            <a:lvl2pPr marL="509588" indent="-192088" algn="l" rtl="0">
              <a:buFontTx/>
              <a:buNone/>
              <a:tabLst/>
              <a:defRPr lang="fr-FR" sz="1275" kern="1200" dirty="0" smtClean="0">
                <a:solidFill>
                  <a:schemeClr val="bg1"/>
                </a:solidFill>
                <a:latin typeface="Avenir LT Std 35 Light" panose="020B0402020203020204" pitchFamily="34" charset="0"/>
                <a:ea typeface="+mn-ea"/>
                <a:cs typeface="+mn-cs"/>
              </a:defRPr>
            </a:lvl2pPr>
          </a:lstStyle>
          <a:p>
            <a:pPr lvl="0"/>
            <a:r>
              <a:rPr lang="fr-FR" dirty="0"/>
              <a:t>5. </a:t>
            </a:r>
            <a:r>
              <a:rPr lang="fr-FR" dirty="0" err="1"/>
              <a:t>Lorem</a:t>
            </a:r>
            <a:r>
              <a:rPr lang="fr-FR" dirty="0"/>
              <a:t> </a:t>
            </a:r>
            <a:r>
              <a:rPr lang="fr-FR" dirty="0" err="1"/>
              <a:t>ipsum</a:t>
            </a:r>
            <a:endParaRPr lang="fr-FR" dirty="0"/>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a:p>
            <a:pPr lvl="0"/>
            <a:r>
              <a:rPr lang="fr-FR" dirty="0"/>
              <a:t>6. </a:t>
            </a:r>
            <a:r>
              <a:rPr lang="fr-FR" dirty="0" err="1"/>
              <a:t>Soloremquas</a:t>
            </a:r>
            <a:r>
              <a:rPr lang="fr-FR" dirty="0"/>
              <a:t> qui</a:t>
            </a:r>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a:p>
            <a:pPr lvl="0"/>
            <a:r>
              <a:rPr lang="fr-FR" dirty="0"/>
              <a:t>7. </a:t>
            </a:r>
            <a:r>
              <a:rPr lang="fr-FR" dirty="0" err="1"/>
              <a:t>Dolutem</a:t>
            </a:r>
            <a:r>
              <a:rPr lang="fr-FR" dirty="0"/>
              <a:t> </a:t>
            </a:r>
            <a:r>
              <a:rPr lang="fr-FR" dirty="0" err="1"/>
              <a:t>persper</a:t>
            </a:r>
            <a:endParaRPr lang="fr-FR" dirty="0"/>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a:p>
            <a:pPr lvl="0"/>
            <a:r>
              <a:rPr lang="fr-FR" dirty="0"/>
              <a:t>8. </a:t>
            </a:r>
            <a:r>
              <a:rPr lang="fr-FR" dirty="0" err="1"/>
              <a:t>Dolutem</a:t>
            </a:r>
            <a:r>
              <a:rPr lang="fr-FR" dirty="0"/>
              <a:t> </a:t>
            </a:r>
            <a:r>
              <a:rPr lang="fr-FR" dirty="0" err="1"/>
              <a:t>persper</a:t>
            </a:r>
            <a:endParaRPr lang="fr-FR" dirty="0"/>
          </a:p>
          <a:p>
            <a:pPr lvl="1"/>
            <a:r>
              <a:rPr lang="fr-FR" dirty="0"/>
              <a:t>Sous-partie </a:t>
            </a:r>
            <a:r>
              <a:rPr lang="fr-FR" dirty="0" err="1"/>
              <a:t>lorem</a:t>
            </a:r>
            <a:r>
              <a:rPr lang="fr-FR" dirty="0"/>
              <a:t> </a:t>
            </a:r>
            <a:r>
              <a:rPr lang="fr-FR" dirty="0" err="1"/>
              <a:t>ipsum</a:t>
            </a:r>
            <a:endParaRPr lang="fr-FR" dirty="0"/>
          </a:p>
          <a:p>
            <a:pPr marL="509588" marR="0" lvl="1" indent="-192088"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a:t>Sous-partie </a:t>
            </a:r>
            <a:r>
              <a:rPr lang="fr-FR" dirty="0" err="1"/>
              <a:t>lorem</a:t>
            </a:r>
            <a:r>
              <a:rPr lang="fr-FR" dirty="0"/>
              <a:t> </a:t>
            </a:r>
            <a:r>
              <a:rPr lang="fr-FR" dirty="0" err="1"/>
              <a:t>ipsum</a:t>
            </a:r>
            <a:endParaRPr lang="fr-FR" dirty="0"/>
          </a:p>
        </p:txBody>
      </p:sp>
    </p:spTree>
    <p:extLst>
      <p:ext uri="{BB962C8B-B14F-4D97-AF65-F5344CB8AC3E}">
        <p14:creationId xmlns:p14="http://schemas.microsoft.com/office/powerpoint/2010/main" val="932110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es A">
    <p:spTree>
      <p:nvGrpSpPr>
        <p:cNvPr id="1" name=""/>
        <p:cNvGrpSpPr/>
        <p:nvPr/>
      </p:nvGrpSpPr>
      <p:grpSpPr>
        <a:xfrm>
          <a:off x="0" y="0"/>
          <a:ext cx="0" cy="0"/>
          <a:chOff x="0" y="0"/>
          <a:chExt cx="0" cy="0"/>
        </a:xfrm>
      </p:grpSpPr>
      <p:sp>
        <p:nvSpPr>
          <p:cNvPr id="17" name="Espace réservé de la date 16">
            <a:extLst>
              <a:ext uri="{FF2B5EF4-FFF2-40B4-BE49-F238E27FC236}">
                <a16:creationId xmlns:a16="http://schemas.microsoft.com/office/drawing/2014/main" id="{DFE30DA3-B8EA-0D58-91A7-33EDBE1432A6}"/>
              </a:ext>
            </a:extLst>
          </p:cNvPr>
          <p:cNvSpPr>
            <a:spLocks noGrp="1"/>
          </p:cNvSpPr>
          <p:nvPr>
            <p:ph type="dt" sz="half" idx="13"/>
          </p:nvPr>
        </p:nvSpPr>
        <p:spPr/>
        <p:txBody>
          <a:bodyPr/>
          <a:lstStyle/>
          <a:p>
            <a:r>
              <a:rPr lang="fr-FR"/>
              <a:t>17 mars 2023</a:t>
            </a:r>
          </a:p>
        </p:txBody>
      </p:sp>
      <p:sp>
        <p:nvSpPr>
          <p:cNvPr id="19" name="Espace réservé du numéro de diapositive 18">
            <a:extLst>
              <a:ext uri="{FF2B5EF4-FFF2-40B4-BE49-F238E27FC236}">
                <a16:creationId xmlns:a16="http://schemas.microsoft.com/office/drawing/2014/main" id="{3291871D-7E4D-9388-BE83-E153A318274F}"/>
              </a:ext>
            </a:extLst>
          </p:cNvPr>
          <p:cNvSpPr>
            <a:spLocks noGrp="1"/>
          </p:cNvSpPr>
          <p:nvPr>
            <p:ph type="sldNum" sz="quarter" idx="15"/>
          </p:nvPr>
        </p:nvSpPr>
        <p:spPr/>
        <p:txBody>
          <a:bodyPr/>
          <a:lstStyle/>
          <a:p>
            <a:fld id="{6B54B0F7-55DD-40D6-B7F4-70B586885C0B}" type="slidenum">
              <a:rPr lang="en-US" smtClean="0"/>
              <a:pPr/>
              <a:t>‹N°›</a:t>
            </a:fld>
            <a:endParaRPr lang="en-US"/>
          </a:p>
        </p:txBody>
      </p:sp>
      <p:sp>
        <p:nvSpPr>
          <p:cNvPr id="8" name="Espace réservé pour une image  7">
            <a:extLst>
              <a:ext uri="{FF2B5EF4-FFF2-40B4-BE49-F238E27FC236}">
                <a16:creationId xmlns:a16="http://schemas.microsoft.com/office/drawing/2014/main" id="{55384E22-13CA-1999-77D4-F21B21CB10A3}"/>
              </a:ext>
            </a:extLst>
          </p:cNvPr>
          <p:cNvSpPr>
            <a:spLocks noGrp="1" noChangeAspect="1"/>
          </p:cNvSpPr>
          <p:nvPr>
            <p:ph type="pic" sz="quarter" idx="12" hasCustomPrompt="1"/>
          </p:nvPr>
        </p:nvSpPr>
        <p:spPr>
          <a:xfrm>
            <a:off x="226" y="218320"/>
            <a:ext cx="4647074" cy="4273628"/>
          </a:xfrm>
          <a:custGeom>
            <a:avLst/>
            <a:gdLst>
              <a:gd name="connsiteX0" fmla="*/ 0 w 6196098"/>
              <a:gd name="connsiteY0" fmla="*/ 0 h 5698171"/>
              <a:gd name="connsiteX1" fmla="*/ 5816227 w 6196098"/>
              <a:gd name="connsiteY1" fmla="*/ 0 h 5698171"/>
              <a:gd name="connsiteX2" fmla="*/ 6196098 w 6196098"/>
              <a:gd name="connsiteY2" fmla="*/ 379864 h 5698171"/>
              <a:gd name="connsiteX3" fmla="*/ 6196098 w 6196098"/>
              <a:gd name="connsiteY3" fmla="*/ 5318291 h 5698171"/>
              <a:gd name="connsiteX4" fmla="*/ 5816227 w 6196098"/>
              <a:gd name="connsiteY4" fmla="*/ 5698171 h 5698171"/>
              <a:gd name="connsiteX5" fmla="*/ 0 w 6196098"/>
              <a:gd name="connsiteY5" fmla="*/ 5698171 h 5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96098" h="5698171">
                <a:moveTo>
                  <a:pt x="0" y="0"/>
                </a:moveTo>
                <a:lnTo>
                  <a:pt x="5816227" y="0"/>
                </a:lnTo>
                <a:cubicBezTo>
                  <a:pt x="6026032" y="0"/>
                  <a:pt x="6196098" y="170066"/>
                  <a:pt x="6196098" y="379864"/>
                </a:cubicBezTo>
                <a:lnTo>
                  <a:pt x="6196098" y="5318291"/>
                </a:lnTo>
                <a:cubicBezTo>
                  <a:pt x="6196098" y="5528096"/>
                  <a:pt x="6026032" y="5698171"/>
                  <a:pt x="5816227" y="5698171"/>
                </a:cubicBezTo>
                <a:lnTo>
                  <a:pt x="0" y="5698171"/>
                </a:lnTo>
                <a:close/>
              </a:path>
            </a:pathLst>
          </a:custGeom>
          <a:solidFill>
            <a:schemeClr val="accent4"/>
          </a:solidFill>
        </p:spPr>
        <p:txBody>
          <a:bodyPr wrap="square">
            <a:noAutofit/>
          </a:bodyPr>
          <a:lstStyle>
            <a:lvl1pPr>
              <a:defRPr sz="100">
                <a:noFill/>
              </a:defRPr>
            </a:lvl1pPr>
          </a:lstStyle>
          <a:p>
            <a:r>
              <a:rPr lang="fr-FR"/>
              <a:t> </a:t>
            </a:r>
          </a:p>
        </p:txBody>
      </p:sp>
      <p:sp>
        <p:nvSpPr>
          <p:cNvPr id="9" name="Espace réservé du texte 8">
            <a:extLst>
              <a:ext uri="{FF2B5EF4-FFF2-40B4-BE49-F238E27FC236}">
                <a16:creationId xmlns:a16="http://schemas.microsoft.com/office/drawing/2014/main" id="{C2038969-66D5-AB1D-DBBC-AC993CF4F511}"/>
              </a:ext>
            </a:extLst>
          </p:cNvPr>
          <p:cNvSpPr>
            <a:spLocks noGrp="1"/>
          </p:cNvSpPr>
          <p:nvPr>
            <p:ph type="body" sz="quarter" idx="16" hasCustomPrompt="1"/>
          </p:nvPr>
        </p:nvSpPr>
        <p:spPr>
          <a:xfrm>
            <a:off x="5363913" y="2081185"/>
            <a:ext cx="3205016" cy="1252892"/>
          </a:xfrm>
        </p:spPr>
        <p:txBody>
          <a:bodyPr/>
          <a:lstStyle>
            <a:lvl1pPr>
              <a:defRPr sz="900"/>
            </a:lvl1pPr>
            <a:lvl4pPr>
              <a:defRPr sz="900">
                <a:solidFill>
                  <a:schemeClr val="accent2"/>
                </a:solidFill>
              </a:defRPr>
            </a:lvl4pPr>
          </a:lstStyle>
          <a:p>
            <a:pPr lvl="0"/>
            <a:r>
              <a:rPr lang="fr-FR"/>
              <a:t>Atiur atissi doluptEhebem haet; ost porai tifecru nclu</a:t>
            </a:r>
          </a:p>
          <a:p>
            <a:pPr lvl="0"/>
            <a:r>
              <a:rPr lang="fr-FR"/>
              <a:t>dem aremper ionsuperis publius upimis. Etrae mordius</a:t>
            </a:r>
          </a:p>
          <a:p>
            <a:pPr lvl="0"/>
            <a:r>
              <a:rPr lang="fr-FR"/>
              <a:t>omnimis, non sent Gulicum tussustrae publiis clere</a:t>
            </a:r>
          </a:p>
          <a:p>
            <a:pPr lvl="0"/>
            <a:r>
              <a:rPr lang="fr-FR"/>
              <a:t>cios bonsulo stracchicae culvit. Escessignos, ora, musq</a:t>
            </a:r>
          </a:p>
          <a:p>
            <a:pPr lvl="0"/>
            <a:r>
              <a:rPr lang="fr-FR"/>
              <a:t>uidiend uconsus, constiam quei con taris int. Fultor</a:t>
            </a:r>
          </a:p>
          <a:p>
            <a:pPr lvl="0"/>
            <a:r>
              <a:rPr lang="fr-FR"/>
              <a:t>pereis hacta, quem deo, quidem aut publii posteris ad</a:t>
            </a:r>
          </a:p>
          <a:p>
            <a:pPr lvl="0"/>
            <a:r>
              <a:rPr lang="fr-FR"/>
              <a:t>nesid potem casdam sus ia Sendachuitil hoc, cionsus</a:t>
            </a:r>
          </a:p>
          <a:p>
            <a:pPr lvl="3"/>
            <a:r>
              <a:rPr lang="fr-FR"/>
              <a:t>acie maci cupil ocum nos, iam perum intilicaet ad</a:t>
            </a:r>
          </a:p>
          <a:p>
            <a:pPr lvl="3"/>
            <a:r>
              <a:rPr lang="fr-FR"/>
              <a:t>iaedeores vivas fue inatiquo.</a:t>
            </a:r>
          </a:p>
        </p:txBody>
      </p:sp>
      <p:sp>
        <p:nvSpPr>
          <p:cNvPr id="10" name="Espace réservé du texte 5">
            <a:extLst>
              <a:ext uri="{FF2B5EF4-FFF2-40B4-BE49-F238E27FC236}">
                <a16:creationId xmlns:a16="http://schemas.microsoft.com/office/drawing/2014/main" id="{51A58A3D-97FB-ADCD-9AF5-25191AC9E9FA}"/>
              </a:ext>
            </a:extLst>
          </p:cNvPr>
          <p:cNvSpPr>
            <a:spLocks noGrp="1"/>
          </p:cNvSpPr>
          <p:nvPr>
            <p:ph type="body" sz="quarter" idx="10" hasCustomPrompt="1"/>
          </p:nvPr>
        </p:nvSpPr>
        <p:spPr>
          <a:xfrm>
            <a:off x="5363913" y="1367313"/>
            <a:ext cx="3205016" cy="560923"/>
          </a:xfrm>
        </p:spPr>
        <p:txBody>
          <a:bodyPr anchor="b"/>
          <a:lstStyle>
            <a:lvl1pPr>
              <a:lnSpc>
                <a:spcPct val="90000"/>
              </a:lnSpc>
              <a:defRPr sz="2700">
                <a:solidFill>
                  <a:schemeClr val="accent4"/>
                </a:solidFill>
                <a:latin typeface="+mj-lt"/>
              </a:defRPr>
            </a:lvl1pPr>
            <a:lvl2pPr marL="0" indent="0">
              <a:lnSpc>
                <a:spcPct val="90000"/>
              </a:lnSpc>
              <a:buNone/>
              <a:defRPr sz="1350" b="1">
                <a:solidFill>
                  <a:schemeClr val="accent2"/>
                </a:solidFill>
                <a:latin typeface="+mj-lt"/>
              </a:defRPr>
            </a:lvl2pPr>
          </a:lstStyle>
          <a:p>
            <a:pPr lvl="0"/>
            <a:r>
              <a:rPr lang="fr-FR"/>
              <a:t>Titre lorem</a:t>
            </a:r>
          </a:p>
          <a:p>
            <a:pPr lvl="1"/>
            <a:r>
              <a:rPr lang="fr-FR"/>
              <a:t>Sous-titre lorem ipsum dolor</a:t>
            </a:r>
          </a:p>
        </p:txBody>
      </p:sp>
      <p:sp>
        <p:nvSpPr>
          <p:cNvPr id="2" name="Espace réservé du pied de page 30">
            <a:extLst>
              <a:ext uri="{FF2B5EF4-FFF2-40B4-BE49-F238E27FC236}">
                <a16:creationId xmlns:a16="http://schemas.microsoft.com/office/drawing/2014/main" id="{34CAFC55-9150-BBC5-1E55-457CB4812FA6}"/>
              </a:ext>
            </a:extLst>
          </p:cNvPr>
          <p:cNvSpPr>
            <a:spLocks noGrp="1"/>
          </p:cNvSpPr>
          <p:nvPr>
            <p:ph type="ftr" sz="quarter" idx="18"/>
          </p:nvPr>
        </p:nvSpPr>
        <p:spPr>
          <a:xfrm>
            <a:off x="3860092" y="4853039"/>
            <a:ext cx="3892026" cy="86627"/>
          </a:xfrm>
        </p:spPr>
        <p:txBody>
          <a:bodyPr/>
          <a:lstStyle>
            <a:lvl1pPr algn="r">
              <a:defRPr/>
            </a:lvl1pPr>
          </a:lstStyle>
          <a:p>
            <a:r>
              <a:rPr lang="fr-FR"/>
              <a:t>ACTIVITÉ /DIRECTION </a:t>
            </a:r>
          </a:p>
        </p:txBody>
      </p:sp>
    </p:spTree>
    <p:extLst>
      <p:ext uri="{BB962C8B-B14F-4D97-AF65-F5344CB8AC3E}">
        <p14:creationId xmlns:p14="http://schemas.microsoft.com/office/powerpoint/2010/main" val="136123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extes C">
    <p:spTree>
      <p:nvGrpSpPr>
        <p:cNvPr id="1" name=""/>
        <p:cNvGrpSpPr/>
        <p:nvPr/>
      </p:nvGrpSpPr>
      <p:grpSpPr>
        <a:xfrm>
          <a:off x="0" y="0"/>
          <a:ext cx="0" cy="0"/>
          <a:chOff x="0" y="0"/>
          <a:chExt cx="0" cy="0"/>
        </a:xfrm>
      </p:grpSpPr>
      <p:sp>
        <p:nvSpPr>
          <p:cNvPr id="17" name="Espace réservé de la date 16">
            <a:extLst>
              <a:ext uri="{FF2B5EF4-FFF2-40B4-BE49-F238E27FC236}">
                <a16:creationId xmlns:a16="http://schemas.microsoft.com/office/drawing/2014/main" id="{DFE30DA3-B8EA-0D58-91A7-33EDBE1432A6}"/>
              </a:ext>
            </a:extLst>
          </p:cNvPr>
          <p:cNvSpPr>
            <a:spLocks noGrp="1"/>
          </p:cNvSpPr>
          <p:nvPr>
            <p:ph type="dt" sz="half" idx="13"/>
          </p:nvPr>
        </p:nvSpPr>
        <p:spPr/>
        <p:txBody>
          <a:bodyPr/>
          <a:lstStyle/>
          <a:p>
            <a:r>
              <a:rPr lang="fr-FR"/>
              <a:t>17 mars 2023</a:t>
            </a:r>
          </a:p>
        </p:txBody>
      </p:sp>
      <p:sp>
        <p:nvSpPr>
          <p:cNvPr id="19" name="Espace réservé du numéro de diapositive 18">
            <a:extLst>
              <a:ext uri="{FF2B5EF4-FFF2-40B4-BE49-F238E27FC236}">
                <a16:creationId xmlns:a16="http://schemas.microsoft.com/office/drawing/2014/main" id="{3291871D-7E4D-9388-BE83-E153A318274F}"/>
              </a:ext>
            </a:extLst>
          </p:cNvPr>
          <p:cNvSpPr>
            <a:spLocks noGrp="1"/>
          </p:cNvSpPr>
          <p:nvPr>
            <p:ph type="sldNum" sz="quarter" idx="15"/>
          </p:nvPr>
        </p:nvSpPr>
        <p:spPr/>
        <p:txBody>
          <a:bodyPr/>
          <a:lstStyle/>
          <a:p>
            <a:fld id="{6B54B0F7-55DD-40D6-B7F4-70B586885C0B}" type="slidenum">
              <a:rPr lang="en-US" smtClean="0"/>
              <a:pPr/>
              <a:t>‹N°›</a:t>
            </a:fld>
            <a:endParaRPr lang="en-US"/>
          </a:p>
        </p:txBody>
      </p:sp>
      <p:sp>
        <p:nvSpPr>
          <p:cNvPr id="9" name="Espace réservé du texte 8">
            <a:extLst>
              <a:ext uri="{FF2B5EF4-FFF2-40B4-BE49-F238E27FC236}">
                <a16:creationId xmlns:a16="http://schemas.microsoft.com/office/drawing/2014/main" id="{C2038969-66D5-AB1D-DBBC-AC993CF4F511}"/>
              </a:ext>
            </a:extLst>
          </p:cNvPr>
          <p:cNvSpPr>
            <a:spLocks noGrp="1"/>
          </p:cNvSpPr>
          <p:nvPr>
            <p:ph type="body" sz="quarter" idx="16" hasCustomPrompt="1"/>
          </p:nvPr>
        </p:nvSpPr>
        <p:spPr>
          <a:xfrm>
            <a:off x="579835" y="1708548"/>
            <a:ext cx="7989094" cy="1042273"/>
          </a:xfrm>
        </p:spPr>
        <p:txBody>
          <a:bodyPr/>
          <a:lstStyle>
            <a:lvl1pPr>
              <a:defRPr sz="1350"/>
            </a:lvl1pPr>
            <a:lvl4pPr>
              <a:defRPr sz="1350">
                <a:solidFill>
                  <a:schemeClr val="tx2"/>
                </a:solidFill>
              </a:defRPr>
            </a:lvl4pPr>
          </a:lstStyle>
          <a:p>
            <a:pPr lvl="0"/>
            <a:r>
              <a:rPr lang="fr-FR"/>
              <a:t>Atiur atissi doluptebem haet; ost porai tifecru nclu dem aremper ionsuperis publius upimis.</a:t>
            </a:r>
          </a:p>
          <a:p>
            <a:pPr lvl="0"/>
            <a:r>
              <a:rPr lang="fr-FR"/>
              <a:t>Etrae mordius omnimis, non sent Gulicum tussustrae publiis clere cios bonsulo stracchicae culvit.</a:t>
            </a:r>
          </a:p>
          <a:p>
            <a:pPr lvl="0"/>
            <a:r>
              <a:rPr lang="fr-FR"/>
              <a:t>Escessignos, ora, musq uidiend uconsus, constiam quei con taris int. Fultor pereis hacta,</a:t>
            </a:r>
          </a:p>
          <a:p>
            <a:pPr lvl="0"/>
            <a:r>
              <a:rPr lang="fr-FR"/>
              <a:t>quem deo, quidem aut publii posteris ad nesid potem casdam sus ia Sendachuitil hoc, cionsus acie</a:t>
            </a:r>
          </a:p>
          <a:p>
            <a:pPr lvl="3"/>
            <a:r>
              <a:rPr lang="fr-FR"/>
              <a:t>maci cupil ocum nos, iam perum intilicaet ad iaedeores vivas fue inatiquo.</a:t>
            </a:r>
          </a:p>
        </p:txBody>
      </p:sp>
      <p:sp>
        <p:nvSpPr>
          <p:cNvPr id="4" name="Espace réservé du texte 5">
            <a:extLst>
              <a:ext uri="{FF2B5EF4-FFF2-40B4-BE49-F238E27FC236}">
                <a16:creationId xmlns:a16="http://schemas.microsoft.com/office/drawing/2014/main" id="{459D3442-B4D2-7CE7-D839-41A3DF3DE040}"/>
              </a:ext>
            </a:extLst>
          </p:cNvPr>
          <p:cNvSpPr>
            <a:spLocks noGrp="1"/>
          </p:cNvSpPr>
          <p:nvPr>
            <p:ph type="body" sz="quarter" idx="10" hasCustomPrompt="1"/>
          </p:nvPr>
        </p:nvSpPr>
        <p:spPr>
          <a:xfrm>
            <a:off x="579835" y="273275"/>
            <a:ext cx="7989094" cy="625043"/>
          </a:xfrm>
        </p:spPr>
        <p:txBody>
          <a:bodyPr anchor="t"/>
          <a:lstStyle>
            <a:lvl1pPr>
              <a:lnSpc>
                <a:spcPct val="90000"/>
              </a:lnSpc>
              <a:spcAft>
                <a:spcPts val="450"/>
              </a:spcAft>
              <a:defRPr sz="2700">
                <a:solidFill>
                  <a:srgbClr val="3390FF"/>
                </a:solidFill>
                <a:latin typeface="+mj-lt"/>
              </a:defRPr>
            </a:lvl1pPr>
            <a:lvl2pPr marL="0" indent="0">
              <a:lnSpc>
                <a:spcPct val="90000"/>
              </a:lnSpc>
              <a:spcAft>
                <a:spcPts val="450"/>
              </a:spcAft>
              <a:buNone/>
              <a:defRPr sz="1350" b="1">
                <a:solidFill>
                  <a:srgbClr val="00468C"/>
                </a:solidFill>
                <a:latin typeface="+mj-lt"/>
              </a:defRPr>
            </a:lvl2pPr>
          </a:lstStyle>
          <a:p>
            <a:pPr lvl="0"/>
            <a:r>
              <a:rPr lang="fr-FR"/>
              <a:t>Blam voluptatur aperest</a:t>
            </a:r>
          </a:p>
          <a:p>
            <a:pPr lvl="1"/>
            <a:r>
              <a:rPr lang="fr-FR"/>
              <a:t>Sous-titre lorem ipsum dolorunt</a:t>
            </a:r>
          </a:p>
        </p:txBody>
      </p:sp>
      <p:sp>
        <p:nvSpPr>
          <p:cNvPr id="2" name="Espace réservé du pied de page 30">
            <a:extLst>
              <a:ext uri="{FF2B5EF4-FFF2-40B4-BE49-F238E27FC236}">
                <a16:creationId xmlns:a16="http://schemas.microsoft.com/office/drawing/2014/main" id="{DBDF05BD-2775-C8F6-762B-F6D6440EE115}"/>
              </a:ext>
            </a:extLst>
          </p:cNvPr>
          <p:cNvSpPr>
            <a:spLocks noGrp="1"/>
          </p:cNvSpPr>
          <p:nvPr>
            <p:ph type="ftr" sz="quarter" idx="18"/>
          </p:nvPr>
        </p:nvSpPr>
        <p:spPr>
          <a:xfrm>
            <a:off x="3860092" y="4853039"/>
            <a:ext cx="3892026" cy="86627"/>
          </a:xfrm>
        </p:spPr>
        <p:txBody>
          <a:bodyPr/>
          <a:lstStyle>
            <a:lvl1pPr algn="r">
              <a:defRPr/>
            </a:lvl1pPr>
          </a:lstStyle>
          <a:p>
            <a:r>
              <a:rPr lang="fr-FR"/>
              <a:t>ACTIVITÉ /DIRECTION </a:t>
            </a:r>
          </a:p>
        </p:txBody>
      </p:sp>
    </p:spTree>
    <p:extLst>
      <p:ext uri="{BB962C8B-B14F-4D97-AF65-F5344CB8AC3E}">
        <p14:creationId xmlns:p14="http://schemas.microsoft.com/office/powerpoint/2010/main" val="426516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Listes D">
    <p:spTree>
      <p:nvGrpSpPr>
        <p:cNvPr id="1" name=""/>
        <p:cNvGrpSpPr/>
        <p:nvPr/>
      </p:nvGrpSpPr>
      <p:grpSpPr>
        <a:xfrm>
          <a:off x="0" y="0"/>
          <a:ext cx="0" cy="0"/>
          <a:chOff x="0" y="0"/>
          <a:chExt cx="0" cy="0"/>
        </a:xfrm>
      </p:grpSpPr>
      <p:sp>
        <p:nvSpPr>
          <p:cNvPr id="17" name="Espace réservé de la date 16">
            <a:extLst>
              <a:ext uri="{FF2B5EF4-FFF2-40B4-BE49-F238E27FC236}">
                <a16:creationId xmlns:a16="http://schemas.microsoft.com/office/drawing/2014/main" id="{DFE30DA3-B8EA-0D58-91A7-33EDBE1432A6}"/>
              </a:ext>
            </a:extLst>
          </p:cNvPr>
          <p:cNvSpPr>
            <a:spLocks noGrp="1"/>
          </p:cNvSpPr>
          <p:nvPr>
            <p:ph type="dt" sz="half" idx="13"/>
          </p:nvPr>
        </p:nvSpPr>
        <p:spPr/>
        <p:txBody>
          <a:bodyPr/>
          <a:lstStyle/>
          <a:p>
            <a:r>
              <a:rPr lang="fr-FR"/>
              <a:t>17 mars 2023</a:t>
            </a:r>
          </a:p>
        </p:txBody>
      </p:sp>
      <p:sp>
        <p:nvSpPr>
          <p:cNvPr id="19" name="Espace réservé du numéro de diapositive 18">
            <a:extLst>
              <a:ext uri="{FF2B5EF4-FFF2-40B4-BE49-F238E27FC236}">
                <a16:creationId xmlns:a16="http://schemas.microsoft.com/office/drawing/2014/main" id="{3291871D-7E4D-9388-BE83-E153A318274F}"/>
              </a:ext>
            </a:extLst>
          </p:cNvPr>
          <p:cNvSpPr>
            <a:spLocks noGrp="1"/>
          </p:cNvSpPr>
          <p:nvPr>
            <p:ph type="sldNum" sz="quarter" idx="15"/>
          </p:nvPr>
        </p:nvSpPr>
        <p:spPr/>
        <p:txBody>
          <a:bodyPr/>
          <a:lstStyle/>
          <a:p>
            <a:fld id="{6B54B0F7-55DD-40D6-B7F4-70B586885C0B}" type="slidenum">
              <a:rPr lang="en-US" smtClean="0"/>
              <a:pPr/>
              <a:t>‹N°›</a:t>
            </a:fld>
            <a:endParaRPr lang="en-US"/>
          </a:p>
        </p:txBody>
      </p:sp>
      <p:sp>
        <p:nvSpPr>
          <p:cNvPr id="4" name="Espace réservé du texte 5">
            <a:extLst>
              <a:ext uri="{FF2B5EF4-FFF2-40B4-BE49-F238E27FC236}">
                <a16:creationId xmlns:a16="http://schemas.microsoft.com/office/drawing/2014/main" id="{459D3442-B4D2-7CE7-D839-41A3DF3DE040}"/>
              </a:ext>
            </a:extLst>
          </p:cNvPr>
          <p:cNvSpPr>
            <a:spLocks noGrp="1"/>
          </p:cNvSpPr>
          <p:nvPr>
            <p:ph type="body" sz="quarter" idx="10" hasCustomPrompt="1"/>
          </p:nvPr>
        </p:nvSpPr>
        <p:spPr>
          <a:xfrm>
            <a:off x="575073" y="273275"/>
            <a:ext cx="7989094" cy="625043"/>
          </a:xfrm>
        </p:spPr>
        <p:txBody>
          <a:bodyPr anchor="t"/>
          <a:lstStyle>
            <a:lvl1pPr>
              <a:lnSpc>
                <a:spcPct val="90000"/>
              </a:lnSpc>
              <a:spcAft>
                <a:spcPts val="450"/>
              </a:spcAft>
              <a:defRPr sz="2700">
                <a:solidFill>
                  <a:schemeClr val="accent4"/>
                </a:solidFill>
                <a:latin typeface="+mj-lt"/>
              </a:defRPr>
            </a:lvl1pPr>
            <a:lvl2pPr marL="0" indent="0">
              <a:lnSpc>
                <a:spcPct val="90000"/>
              </a:lnSpc>
              <a:spcAft>
                <a:spcPts val="450"/>
              </a:spcAft>
              <a:buNone/>
              <a:defRPr sz="1350" b="1">
                <a:solidFill>
                  <a:schemeClr val="accent2"/>
                </a:solidFill>
                <a:latin typeface="+mj-lt"/>
              </a:defRPr>
            </a:lvl2pPr>
          </a:lstStyle>
          <a:p>
            <a:pPr lvl="0"/>
            <a:r>
              <a:rPr lang="fr-FR"/>
              <a:t>Blam voluptatur aperest</a:t>
            </a:r>
          </a:p>
          <a:p>
            <a:pPr lvl="1"/>
            <a:r>
              <a:rPr lang="fr-FR"/>
              <a:t>Sous-titre lorem ipsum dolorunt</a:t>
            </a:r>
          </a:p>
        </p:txBody>
      </p:sp>
      <p:sp>
        <p:nvSpPr>
          <p:cNvPr id="11" name="Espace réservé du texte 8">
            <a:extLst>
              <a:ext uri="{FF2B5EF4-FFF2-40B4-BE49-F238E27FC236}">
                <a16:creationId xmlns:a16="http://schemas.microsoft.com/office/drawing/2014/main" id="{64D07470-AE75-51BC-FBA4-CB57579F54CB}"/>
              </a:ext>
            </a:extLst>
          </p:cNvPr>
          <p:cNvSpPr>
            <a:spLocks noGrp="1"/>
          </p:cNvSpPr>
          <p:nvPr>
            <p:ph type="body" sz="quarter" idx="16" hasCustomPrompt="1"/>
          </p:nvPr>
        </p:nvSpPr>
        <p:spPr>
          <a:xfrm>
            <a:off x="575073" y="2026856"/>
            <a:ext cx="2420064" cy="365630"/>
          </a:xfrm>
        </p:spPr>
        <p:txBody>
          <a:bodyPr/>
          <a:lstStyle>
            <a:lvl1pPr algn="l">
              <a:defRPr lang="fr-FR" sz="1350" kern="1200" smtClean="0">
                <a:solidFill>
                  <a:schemeClr val="accent4"/>
                </a:solidFill>
                <a:latin typeface="+mj-lt"/>
                <a:ea typeface="+mn-ea"/>
                <a:cs typeface="+mn-cs"/>
              </a:defRPr>
            </a:lvl1pPr>
            <a:lvl2pPr marL="0" indent="0" algn="l">
              <a:lnSpc>
                <a:spcPct val="90000"/>
              </a:lnSpc>
              <a:buNone/>
              <a:defRPr sz="1050">
                <a:solidFill>
                  <a:schemeClr val="accent2"/>
                </a:solidFill>
                <a:latin typeface="+mj-lt"/>
              </a:defRPr>
            </a:lvl2pPr>
            <a:lvl3pPr marL="189000" indent="0" algn="l">
              <a:lnSpc>
                <a:spcPct val="90000"/>
              </a:lnSpc>
              <a:buNone/>
              <a:defRPr>
                <a:solidFill>
                  <a:schemeClr val="accent4"/>
                </a:solidFill>
                <a:latin typeface="+mj-lt"/>
              </a:defRPr>
            </a:lvl3pPr>
            <a:lvl4pPr>
              <a:defRPr sz="1350">
                <a:solidFill>
                  <a:schemeClr val="tx2"/>
                </a:solidFill>
              </a:defRPr>
            </a:lvl4pPr>
          </a:lstStyle>
          <a:p>
            <a:pPr lvl="0"/>
            <a:r>
              <a:rPr lang="fr-FR"/>
              <a:t>Titre 1 lorem ipsum</a:t>
            </a:r>
          </a:p>
          <a:p>
            <a:pPr lvl="1"/>
            <a:r>
              <a:rPr lang="fr-FR"/>
              <a:t>Sous titre lorem</a:t>
            </a:r>
          </a:p>
        </p:txBody>
      </p:sp>
      <p:sp>
        <p:nvSpPr>
          <p:cNvPr id="13" name="Espace réservé du texte 12">
            <a:extLst>
              <a:ext uri="{FF2B5EF4-FFF2-40B4-BE49-F238E27FC236}">
                <a16:creationId xmlns:a16="http://schemas.microsoft.com/office/drawing/2014/main" id="{914745EC-CEF3-E249-0226-7BE19AEB5737}"/>
              </a:ext>
            </a:extLst>
          </p:cNvPr>
          <p:cNvSpPr>
            <a:spLocks noGrp="1"/>
          </p:cNvSpPr>
          <p:nvPr>
            <p:ph type="body" sz="quarter" idx="18" hasCustomPrompt="1"/>
          </p:nvPr>
        </p:nvSpPr>
        <p:spPr>
          <a:xfrm>
            <a:off x="575073" y="2547367"/>
            <a:ext cx="2431017" cy="1954253"/>
          </a:xfrm>
        </p:spPr>
        <p:txBody>
          <a:bodyPr/>
          <a:lstStyle>
            <a:lvl1pPr>
              <a:defRPr sz="900"/>
            </a:lvl1pPr>
            <a:lvl2pPr>
              <a:defRPr sz="900"/>
            </a:lvl2pPr>
            <a:lvl3pPr>
              <a:defRPr sz="900"/>
            </a:lvl3pPr>
            <a:lvl4pPr>
              <a:defRPr sz="900">
                <a:solidFill>
                  <a:schemeClr val="accent2"/>
                </a:solidFill>
              </a:defRPr>
            </a:lvl4pPr>
            <a:lvl5pPr>
              <a:defRPr sz="900"/>
            </a:lvl5pPr>
          </a:lstStyle>
          <a:p>
            <a:pPr lvl="0"/>
            <a:r>
              <a:rPr lang="fr-FR"/>
              <a:t>Atiur atissi dolupt Ehebem haet; ost porai tife</a:t>
            </a:r>
          </a:p>
          <a:p>
            <a:pPr lvl="0"/>
            <a:r>
              <a:rPr lang="fr-FR"/>
              <a:t>cru ncludem aremper ionsuperis publius up</a:t>
            </a:r>
          </a:p>
          <a:p>
            <a:pPr lvl="0"/>
            <a:r>
              <a:rPr lang="fr-FR"/>
              <a:t>imis. Etrae mordius omnimis, non sent Gulicum</a:t>
            </a:r>
          </a:p>
          <a:p>
            <a:pPr lvl="0"/>
            <a:r>
              <a:rPr lang="fr-FR"/>
              <a:t>tussustrae publiis clerecios bonsulo stracchicae</a:t>
            </a:r>
          </a:p>
          <a:p>
            <a:pPr lvl="0"/>
            <a:r>
              <a:rPr lang="fr-FR"/>
              <a:t>culvit. Escessignos, ora, musq uidiend uconsus,</a:t>
            </a:r>
          </a:p>
          <a:p>
            <a:pPr lvl="0"/>
            <a:r>
              <a:rPr lang="fr-FR"/>
              <a:t>constiam quei con taris int. Fultor pereis hacta,</a:t>
            </a:r>
          </a:p>
          <a:p>
            <a:pPr lvl="0"/>
            <a:r>
              <a:rPr lang="fr-FR"/>
              <a:t>quem deo, quidem aut publii posteris ad nesid</a:t>
            </a:r>
          </a:p>
          <a:p>
            <a:pPr lvl="0"/>
            <a:r>
              <a:rPr lang="fr-FR"/>
              <a:t>potem.</a:t>
            </a:r>
          </a:p>
          <a:p>
            <a:pPr lvl="0"/>
            <a:endParaRPr lang="fr-FR"/>
          </a:p>
          <a:p>
            <a:pPr lvl="3"/>
            <a:r>
              <a:rPr lang="fr-FR"/>
              <a:t>Sendachuitil hoc, cionsus acie maci upil</a:t>
            </a:r>
            <a:br>
              <a:rPr lang="fr-FR"/>
            </a:br>
            <a:r>
              <a:rPr lang="fr-FR"/>
              <a:t>ocum nos, iam perum intilicaedeores vivas</a:t>
            </a:r>
            <a:br>
              <a:rPr lang="fr-FR"/>
            </a:br>
            <a:r>
              <a:rPr lang="fr-FR"/>
              <a:t>fue inatiquo.</a:t>
            </a:r>
          </a:p>
          <a:p>
            <a:pPr lvl="4"/>
            <a:endParaRPr lang="fr-FR"/>
          </a:p>
        </p:txBody>
      </p:sp>
      <p:sp>
        <p:nvSpPr>
          <p:cNvPr id="16" name="Espace réservé pour une image  17">
            <a:extLst>
              <a:ext uri="{FF2B5EF4-FFF2-40B4-BE49-F238E27FC236}">
                <a16:creationId xmlns:a16="http://schemas.microsoft.com/office/drawing/2014/main" id="{4D1503CA-B9C4-F2B7-93DC-20646CCA91CA}"/>
              </a:ext>
            </a:extLst>
          </p:cNvPr>
          <p:cNvSpPr>
            <a:spLocks noGrp="1" noChangeAspect="1"/>
          </p:cNvSpPr>
          <p:nvPr>
            <p:ph type="pic" sz="quarter" idx="12"/>
          </p:nvPr>
        </p:nvSpPr>
        <p:spPr>
          <a:xfrm>
            <a:off x="575073" y="1323976"/>
            <a:ext cx="631404" cy="582611"/>
          </a:xfrm>
        </p:spPr>
        <p:txBody>
          <a:bodyPr>
            <a:noAutofit/>
          </a:bodyPr>
          <a:lstStyle>
            <a:lvl1pPr>
              <a:defRPr sz="100">
                <a:noFill/>
              </a:defRPr>
            </a:lvl1pPr>
          </a:lstStyle>
          <a:p>
            <a:r>
              <a:rPr lang="fr-FR"/>
              <a:t>Cliquez sur l'icône pour ajouter une image</a:t>
            </a:r>
          </a:p>
        </p:txBody>
      </p:sp>
      <p:sp>
        <p:nvSpPr>
          <p:cNvPr id="20" name="Espace réservé pour une image  17">
            <a:extLst>
              <a:ext uri="{FF2B5EF4-FFF2-40B4-BE49-F238E27FC236}">
                <a16:creationId xmlns:a16="http://schemas.microsoft.com/office/drawing/2014/main" id="{3892A59A-5870-0E3F-24A8-E5BB9C367842}"/>
              </a:ext>
            </a:extLst>
          </p:cNvPr>
          <p:cNvSpPr>
            <a:spLocks noGrp="1" noChangeAspect="1"/>
          </p:cNvSpPr>
          <p:nvPr>
            <p:ph type="pic" sz="quarter" idx="19"/>
          </p:nvPr>
        </p:nvSpPr>
        <p:spPr>
          <a:xfrm>
            <a:off x="3338752" y="1323975"/>
            <a:ext cx="631404" cy="582611"/>
          </a:xfrm>
        </p:spPr>
        <p:txBody>
          <a:bodyPr>
            <a:noAutofit/>
          </a:bodyPr>
          <a:lstStyle>
            <a:lvl1pPr>
              <a:defRPr sz="100">
                <a:noFill/>
              </a:defRPr>
            </a:lvl1pPr>
          </a:lstStyle>
          <a:p>
            <a:r>
              <a:rPr lang="fr-FR"/>
              <a:t>Cliquez sur l'icône pour ajouter une image</a:t>
            </a:r>
          </a:p>
        </p:txBody>
      </p:sp>
      <p:sp>
        <p:nvSpPr>
          <p:cNvPr id="21" name="Espace réservé pour une image  17">
            <a:extLst>
              <a:ext uri="{FF2B5EF4-FFF2-40B4-BE49-F238E27FC236}">
                <a16:creationId xmlns:a16="http://schemas.microsoft.com/office/drawing/2014/main" id="{1A3B2D6D-207D-58AA-A2A8-B8B5D05C9A1D}"/>
              </a:ext>
            </a:extLst>
          </p:cNvPr>
          <p:cNvSpPr>
            <a:spLocks noGrp="1" noChangeAspect="1"/>
          </p:cNvSpPr>
          <p:nvPr>
            <p:ph type="pic" sz="quarter" idx="20"/>
          </p:nvPr>
        </p:nvSpPr>
        <p:spPr>
          <a:xfrm>
            <a:off x="6098382" y="1323975"/>
            <a:ext cx="631404" cy="582611"/>
          </a:xfrm>
        </p:spPr>
        <p:txBody>
          <a:bodyPr>
            <a:noAutofit/>
          </a:bodyPr>
          <a:lstStyle>
            <a:lvl1pPr>
              <a:defRPr sz="100">
                <a:noFill/>
              </a:defRPr>
            </a:lvl1pPr>
          </a:lstStyle>
          <a:p>
            <a:r>
              <a:rPr lang="fr-FR"/>
              <a:t>Cliquez sur l'icône pour ajouter une image</a:t>
            </a:r>
          </a:p>
        </p:txBody>
      </p:sp>
      <p:sp>
        <p:nvSpPr>
          <p:cNvPr id="32" name="Espace réservé du texte 8">
            <a:extLst>
              <a:ext uri="{FF2B5EF4-FFF2-40B4-BE49-F238E27FC236}">
                <a16:creationId xmlns:a16="http://schemas.microsoft.com/office/drawing/2014/main" id="{216E2539-4AEF-7B7B-3C9B-AE28833BD2F0}"/>
              </a:ext>
            </a:extLst>
          </p:cNvPr>
          <p:cNvSpPr>
            <a:spLocks noGrp="1"/>
          </p:cNvSpPr>
          <p:nvPr>
            <p:ph type="body" sz="quarter" idx="21" hasCustomPrompt="1"/>
          </p:nvPr>
        </p:nvSpPr>
        <p:spPr>
          <a:xfrm>
            <a:off x="3338752" y="2026856"/>
            <a:ext cx="2420064" cy="365630"/>
          </a:xfrm>
        </p:spPr>
        <p:txBody>
          <a:bodyPr/>
          <a:lstStyle>
            <a:lvl1pPr algn="l">
              <a:defRPr lang="fr-FR" sz="1350" kern="1200" smtClean="0">
                <a:solidFill>
                  <a:schemeClr val="accent4"/>
                </a:solidFill>
                <a:latin typeface="+mj-lt"/>
                <a:ea typeface="+mn-ea"/>
                <a:cs typeface="+mn-cs"/>
              </a:defRPr>
            </a:lvl1pPr>
            <a:lvl2pPr marL="0" indent="0" algn="l">
              <a:lnSpc>
                <a:spcPct val="90000"/>
              </a:lnSpc>
              <a:buNone/>
              <a:defRPr sz="1050">
                <a:solidFill>
                  <a:schemeClr val="accent2"/>
                </a:solidFill>
                <a:latin typeface="+mj-lt"/>
              </a:defRPr>
            </a:lvl2pPr>
            <a:lvl3pPr marL="189000" indent="0" algn="l">
              <a:lnSpc>
                <a:spcPct val="90000"/>
              </a:lnSpc>
              <a:buNone/>
              <a:defRPr>
                <a:solidFill>
                  <a:schemeClr val="accent4"/>
                </a:solidFill>
                <a:latin typeface="+mj-lt"/>
              </a:defRPr>
            </a:lvl3pPr>
            <a:lvl4pPr>
              <a:defRPr sz="1350">
                <a:solidFill>
                  <a:schemeClr val="tx2"/>
                </a:solidFill>
              </a:defRPr>
            </a:lvl4pPr>
          </a:lstStyle>
          <a:p>
            <a:pPr lvl="0"/>
            <a:r>
              <a:rPr lang="fr-FR"/>
              <a:t>Titre 1 lorem ipsum</a:t>
            </a:r>
          </a:p>
          <a:p>
            <a:pPr lvl="1"/>
            <a:r>
              <a:rPr lang="fr-FR"/>
              <a:t>Sous titre lorem</a:t>
            </a:r>
          </a:p>
        </p:txBody>
      </p:sp>
      <p:sp>
        <p:nvSpPr>
          <p:cNvPr id="33" name="Espace réservé du texte 12">
            <a:extLst>
              <a:ext uri="{FF2B5EF4-FFF2-40B4-BE49-F238E27FC236}">
                <a16:creationId xmlns:a16="http://schemas.microsoft.com/office/drawing/2014/main" id="{CB95E666-6137-9ED9-C884-C594F8696C72}"/>
              </a:ext>
            </a:extLst>
          </p:cNvPr>
          <p:cNvSpPr>
            <a:spLocks noGrp="1"/>
          </p:cNvSpPr>
          <p:nvPr>
            <p:ph type="body" sz="quarter" idx="22" hasCustomPrompt="1"/>
          </p:nvPr>
        </p:nvSpPr>
        <p:spPr>
          <a:xfrm>
            <a:off x="3338752" y="2547367"/>
            <a:ext cx="2431017" cy="1954253"/>
          </a:xfrm>
        </p:spPr>
        <p:txBody>
          <a:bodyPr/>
          <a:lstStyle>
            <a:lvl1pPr>
              <a:defRPr sz="900"/>
            </a:lvl1pPr>
            <a:lvl2pPr>
              <a:defRPr sz="900"/>
            </a:lvl2pPr>
            <a:lvl3pPr>
              <a:defRPr sz="900"/>
            </a:lvl3pPr>
            <a:lvl4pPr>
              <a:defRPr sz="900">
                <a:solidFill>
                  <a:schemeClr val="accent2"/>
                </a:solidFill>
              </a:defRPr>
            </a:lvl4pPr>
            <a:lvl5pPr>
              <a:defRPr sz="900"/>
            </a:lvl5pPr>
          </a:lstStyle>
          <a:p>
            <a:pPr lvl="0"/>
            <a:r>
              <a:rPr lang="fr-FR"/>
              <a:t>Atiur atissi dolupt Ehebem haet; ost porai tife</a:t>
            </a:r>
          </a:p>
          <a:p>
            <a:pPr lvl="0"/>
            <a:r>
              <a:rPr lang="fr-FR"/>
              <a:t>cru ncludem aremper ionsuperis publius up</a:t>
            </a:r>
          </a:p>
          <a:p>
            <a:pPr lvl="0"/>
            <a:r>
              <a:rPr lang="fr-FR"/>
              <a:t>imis. Etrae mordius omnimis, non sent Gulicum</a:t>
            </a:r>
          </a:p>
          <a:p>
            <a:pPr lvl="0"/>
            <a:r>
              <a:rPr lang="fr-FR"/>
              <a:t>tussustrae publiis clerecios bonsulo stracchicae</a:t>
            </a:r>
          </a:p>
          <a:p>
            <a:pPr lvl="0"/>
            <a:r>
              <a:rPr lang="fr-FR"/>
              <a:t>culvit. Escessignos, ora, musq uidiend uconsus,</a:t>
            </a:r>
          </a:p>
          <a:p>
            <a:pPr lvl="0"/>
            <a:r>
              <a:rPr lang="fr-FR"/>
              <a:t>constiam quei con taris int. Fultor pereis hacta,</a:t>
            </a:r>
          </a:p>
          <a:p>
            <a:pPr lvl="0"/>
            <a:r>
              <a:rPr lang="fr-FR"/>
              <a:t>quem deo, quidem aut publii posteris ad nesid</a:t>
            </a:r>
          </a:p>
          <a:p>
            <a:pPr lvl="0"/>
            <a:r>
              <a:rPr lang="fr-FR"/>
              <a:t>potem.</a:t>
            </a:r>
          </a:p>
          <a:p>
            <a:pPr lvl="0"/>
            <a:endParaRPr lang="fr-FR"/>
          </a:p>
          <a:p>
            <a:pPr lvl="3"/>
            <a:r>
              <a:rPr lang="fr-FR"/>
              <a:t>Sendachuitil hoc, cionsus acie maci upil</a:t>
            </a:r>
            <a:br>
              <a:rPr lang="fr-FR"/>
            </a:br>
            <a:r>
              <a:rPr lang="fr-FR"/>
              <a:t>ocum nos, iam perum intilicaedeores vivas</a:t>
            </a:r>
            <a:br>
              <a:rPr lang="fr-FR"/>
            </a:br>
            <a:r>
              <a:rPr lang="fr-FR"/>
              <a:t>fue inatiquo.</a:t>
            </a:r>
          </a:p>
          <a:p>
            <a:pPr lvl="4"/>
            <a:endParaRPr lang="fr-FR"/>
          </a:p>
        </p:txBody>
      </p:sp>
      <p:sp>
        <p:nvSpPr>
          <p:cNvPr id="34" name="Espace réservé du texte 8">
            <a:extLst>
              <a:ext uri="{FF2B5EF4-FFF2-40B4-BE49-F238E27FC236}">
                <a16:creationId xmlns:a16="http://schemas.microsoft.com/office/drawing/2014/main" id="{782997DB-FB4E-FD35-4725-7F298D207842}"/>
              </a:ext>
            </a:extLst>
          </p:cNvPr>
          <p:cNvSpPr>
            <a:spLocks noGrp="1"/>
          </p:cNvSpPr>
          <p:nvPr>
            <p:ph type="body" sz="quarter" idx="23" hasCustomPrompt="1"/>
          </p:nvPr>
        </p:nvSpPr>
        <p:spPr>
          <a:xfrm>
            <a:off x="6102431" y="2026856"/>
            <a:ext cx="2420064" cy="365630"/>
          </a:xfrm>
        </p:spPr>
        <p:txBody>
          <a:bodyPr/>
          <a:lstStyle>
            <a:lvl1pPr algn="l">
              <a:defRPr lang="fr-FR" sz="1350" kern="1200" smtClean="0">
                <a:solidFill>
                  <a:schemeClr val="accent4"/>
                </a:solidFill>
                <a:latin typeface="+mj-lt"/>
                <a:ea typeface="+mn-ea"/>
                <a:cs typeface="+mn-cs"/>
              </a:defRPr>
            </a:lvl1pPr>
            <a:lvl2pPr marL="0" indent="0" algn="l">
              <a:lnSpc>
                <a:spcPct val="90000"/>
              </a:lnSpc>
              <a:buNone/>
              <a:defRPr sz="1050">
                <a:solidFill>
                  <a:schemeClr val="accent2"/>
                </a:solidFill>
                <a:latin typeface="+mj-lt"/>
              </a:defRPr>
            </a:lvl2pPr>
            <a:lvl3pPr marL="189000" indent="0" algn="l">
              <a:lnSpc>
                <a:spcPct val="90000"/>
              </a:lnSpc>
              <a:buNone/>
              <a:defRPr>
                <a:solidFill>
                  <a:schemeClr val="accent4"/>
                </a:solidFill>
                <a:latin typeface="+mj-lt"/>
              </a:defRPr>
            </a:lvl3pPr>
            <a:lvl4pPr>
              <a:defRPr sz="1350">
                <a:solidFill>
                  <a:schemeClr val="tx2"/>
                </a:solidFill>
              </a:defRPr>
            </a:lvl4pPr>
          </a:lstStyle>
          <a:p>
            <a:pPr lvl="0"/>
            <a:r>
              <a:rPr lang="fr-FR"/>
              <a:t>Titre 1 lorem ipsum</a:t>
            </a:r>
          </a:p>
          <a:p>
            <a:pPr lvl="1"/>
            <a:r>
              <a:rPr lang="fr-FR"/>
              <a:t>Sous titre lorem</a:t>
            </a:r>
          </a:p>
        </p:txBody>
      </p:sp>
      <p:sp>
        <p:nvSpPr>
          <p:cNvPr id="35" name="Espace réservé du texte 12">
            <a:extLst>
              <a:ext uri="{FF2B5EF4-FFF2-40B4-BE49-F238E27FC236}">
                <a16:creationId xmlns:a16="http://schemas.microsoft.com/office/drawing/2014/main" id="{F55BF3F5-3D88-CA45-BA77-8F7FC4A017F0}"/>
              </a:ext>
            </a:extLst>
          </p:cNvPr>
          <p:cNvSpPr>
            <a:spLocks noGrp="1"/>
          </p:cNvSpPr>
          <p:nvPr>
            <p:ph type="body" sz="quarter" idx="24" hasCustomPrompt="1"/>
          </p:nvPr>
        </p:nvSpPr>
        <p:spPr>
          <a:xfrm>
            <a:off x="6102431" y="2547367"/>
            <a:ext cx="2431017" cy="1954253"/>
          </a:xfrm>
        </p:spPr>
        <p:txBody>
          <a:bodyPr/>
          <a:lstStyle>
            <a:lvl1pPr>
              <a:defRPr sz="900"/>
            </a:lvl1pPr>
            <a:lvl2pPr>
              <a:defRPr sz="900"/>
            </a:lvl2pPr>
            <a:lvl3pPr>
              <a:defRPr sz="900"/>
            </a:lvl3pPr>
            <a:lvl4pPr>
              <a:defRPr sz="900">
                <a:solidFill>
                  <a:schemeClr val="accent2"/>
                </a:solidFill>
              </a:defRPr>
            </a:lvl4pPr>
            <a:lvl5pPr>
              <a:defRPr sz="900"/>
            </a:lvl5pPr>
          </a:lstStyle>
          <a:p>
            <a:pPr lvl="0"/>
            <a:r>
              <a:rPr lang="fr-FR"/>
              <a:t>Atiur atissi dolupt Ehebem haet; ost porai tife</a:t>
            </a:r>
          </a:p>
          <a:p>
            <a:pPr lvl="0"/>
            <a:r>
              <a:rPr lang="fr-FR"/>
              <a:t>cru ncludem aremper ionsuperis publius up</a:t>
            </a:r>
          </a:p>
          <a:p>
            <a:pPr lvl="0"/>
            <a:r>
              <a:rPr lang="fr-FR"/>
              <a:t>imis. Etrae mordius omnimis, non sent Gulicum</a:t>
            </a:r>
          </a:p>
          <a:p>
            <a:pPr lvl="0"/>
            <a:r>
              <a:rPr lang="fr-FR"/>
              <a:t>tussustrae publiis clerecios bonsulo stracchicae</a:t>
            </a:r>
          </a:p>
          <a:p>
            <a:pPr lvl="0"/>
            <a:r>
              <a:rPr lang="fr-FR"/>
              <a:t>culvit. Escessignos, ora, musq uidiend uconsus,</a:t>
            </a:r>
          </a:p>
          <a:p>
            <a:pPr lvl="0"/>
            <a:r>
              <a:rPr lang="fr-FR"/>
              <a:t>constiam quei con taris int. Fultor pereis hacta,</a:t>
            </a:r>
          </a:p>
          <a:p>
            <a:pPr lvl="0"/>
            <a:r>
              <a:rPr lang="fr-FR"/>
              <a:t>quem deo, quidem aut publii posteris ad nesid</a:t>
            </a:r>
          </a:p>
          <a:p>
            <a:pPr lvl="0"/>
            <a:r>
              <a:rPr lang="fr-FR"/>
              <a:t>potem.</a:t>
            </a:r>
          </a:p>
          <a:p>
            <a:pPr lvl="0"/>
            <a:endParaRPr lang="fr-FR"/>
          </a:p>
          <a:p>
            <a:pPr lvl="3"/>
            <a:r>
              <a:rPr lang="fr-FR"/>
              <a:t>Sendachuitil hoc, cionsus acie maci upil</a:t>
            </a:r>
            <a:br>
              <a:rPr lang="fr-FR"/>
            </a:br>
            <a:r>
              <a:rPr lang="fr-FR"/>
              <a:t>ocum nos, iam perum intilicaedeores vivas</a:t>
            </a:r>
            <a:br>
              <a:rPr lang="fr-FR"/>
            </a:br>
            <a:r>
              <a:rPr lang="fr-FR"/>
              <a:t>fue inatiquo.</a:t>
            </a:r>
          </a:p>
          <a:p>
            <a:pPr lvl="4"/>
            <a:endParaRPr lang="fr-FR"/>
          </a:p>
        </p:txBody>
      </p:sp>
      <p:sp>
        <p:nvSpPr>
          <p:cNvPr id="2" name="Espace réservé du pied de page 30">
            <a:extLst>
              <a:ext uri="{FF2B5EF4-FFF2-40B4-BE49-F238E27FC236}">
                <a16:creationId xmlns:a16="http://schemas.microsoft.com/office/drawing/2014/main" id="{5E2719AF-0CE9-A006-5743-7B095A347A9C}"/>
              </a:ext>
            </a:extLst>
          </p:cNvPr>
          <p:cNvSpPr>
            <a:spLocks noGrp="1"/>
          </p:cNvSpPr>
          <p:nvPr>
            <p:ph type="ftr" sz="quarter" idx="25"/>
          </p:nvPr>
        </p:nvSpPr>
        <p:spPr>
          <a:xfrm>
            <a:off x="3860092" y="4853039"/>
            <a:ext cx="3892026" cy="86627"/>
          </a:xfrm>
        </p:spPr>
        <p:txBody>
          <a:bodyPr/>
          <a:lstStyle>
            <a:lvl1pPr algn="r">
              <a:defRPr/>
            </a:lvl1pPr>
          </a:lstStyle>
          <a:p>
            <a:r>
              <a:rPr lang="fr-FR"/>
              <a:t>ACTIVITÉ /DIRECTION </a:t>
            </a:r>
          </a:p>
        </p:txBody>
      </p:sp>
    </p:spTree>
    <p:extLst>
      <p:ext uri="{BB962C8B-B14F-4D97-AF65-F5344CB8AC3E}">
        <p14:creationId xmlns:p14="http://schemas.microsoft.com/office/powerpoint/2010/main" val="41361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Listes A">
    <p:spTree>
      <p:nvGrpSpPr>
        <p:cNvPr id="1" name=""/>
        <p:cNvGrpSpPr/>
        <p:nvPr/>
      </p:nvGrpSpPr>
      <p:grpSpPr>
        <a:xfrm>
          <a:off x="0" y="0"/>
          <a:ext cx="0" cy="0"/>
          <a:chOff x="0" y="0"/>
          <a:chExt cx="0" cy="0"/>
        </a:xfrm>
      </p:grpSpPr>
      <p:sp>
        <p:nvSpPr>
          <p:cNvPr id="17" name="Espace réservé de la date 16">
            <a:extLst>
              <a:ext uri="{FF2B5EF4-FFF2-40B4-BE49-F238E27FC236}">
                <a16:creationId xmlns:a16="http://schemas.microsoft.com/office/drawing/2014/main" id="{DFE30DA3-B8EA-0D58-91A7-33EDBE1432A6}"/>
              </a:ext>
            </a:extLst>
          </p:cNvPr>
          <p:cNvSpPr>
            <a:spLocks noGrp="1"/>
          </p:cNvSpPr>
          <p:nvPr>
            <p:ph type="dt" sz="half" idx="13"/>
          </p:nvPr>
        </p:nvSpPr>
        <p:spPr/>
        <p:txBody>
          <a:bodyPr/>
          <a:lstStyle/>
          <a:p>
            <a:r>
              <a:rPr lang="fr-FR"/>
              <a:t>17 mars 2023</a:t>
            </a:r>
          </a:p>
        </p:txBody>
      </p:sp>
      <p:sp>
        <p:nvSpPr>
          <p:cNvPr id="19" name="Espace réservé du numéro de diapositive 18">
            <a:extLst>
              <a:ext uri="{FF2B5EF4-FFF2-40B4-BE49-F238E27FC236}">
                <a16:creationId xmlns:a16="http://schemas.microsoft.com/office/drawing/2014/main" id="{3291871D-7E4D-9388-BE83-E153A318274F}"/>
              </a:ext>
            </a:extLst>
          </p:cNvPr>
          <p:cNvSpPr>
            <a:spLocks noGrp="1"/>
          </p:cNvSpPr>
          <p:nvPr>
            <p:ph type="sldNum" sz="quarter" idx="15"/>
          </p:nvPr>
        </p:nvSpPr>
        <p:spPr/>
        <p:txBody>
          <a:bodyPr/>
          <a:lstStyle/>
          <a:p>
            <a:fld id="{6B54B0F7-55DD-40D6-B7F4-70B586885C0B}" type="slidenum">
              <a:rPr lang="en-US" smtClean="0"/>
              <a:pPr/>
              <a:t>‹N°›</a:t>
            </a:fld>
            <a:endParaRPr lang="en-US"/>
          </a:p>
        </p:txBody>
      </p:sp>
      <p:sp>
        <p:nvSpPr>
          <p:cNvPr id="9" name="Espace réservé du texte 8">
            <a:extLst>
              <a:ext uri="{FF2B5EF4-FFF2-40B4-BE49-F238E27FC236}">
                <a16:creationId xmlns:a16="http://schemas.microsoft.com/office/drawing/2014/main" id="{C2038969-66D5-AB1D-DBBC-AC993CF4F511}"/>
              </a:ext>
            </a:extLst>
          </p:cNvPr>
          <p:cNvSpPr>
            <a:spLocks noGrp="1"/>
          </p:cNvSpPr>
          <p:nvPr>
            <p:ph type="body" sz="quarter" idx="16" hasCustomPrompt="1"/>
          </p:nvPr>
        </p:nvSpPr>
        <p:spPr>
          <a:xfrm>
            <a:off x="423642" y="2296128"/>
            <a:ext cx="2529330" cy="866776"/>
          </a:xfrm>
        </p:spPr>
        <p:txBody>
          <a:bodyPr/>
          <a:lstStyle>
            <a:lvl1pPr algn="ctr">
              <a:defRPr sz="900"/>
            </a:lvl1pPr>
            <a:lvl2pPr marL="0" indent="0" algn="ctr">
              <a:lnSpc>
                <a:spcPct val="90000"/>
              </a:lnSpc>
              <a:buNone/>
              <a:defRPr sz="1050">
                <a:solidFill>
                  <a:schemeClr val="accent2"/>
                </a:solidFill>
                <a:latin typeface="+mj-lt"/>
              </a:defRPr>
            </a:lvl2pPr>
            <a:lvl3pPr marL="189000" indent="0" algn="ctr">
              <a:lnSpc>
                <a:spcPct val="90000"/>
              </a:lnSpc>
              <a:buNone/>
              <a:defRPr>
                <a:solidFill>
                  <a:schemeClr val="accent4"/>
                </a:solidFill>
                <a:latin typeface="+mj-lt"/>
              </a:defRPr>
            </a:lvl3pPr>
            <a:lvl4pPr>
              <a:defRPr sz="1350">
                <a:solidFill>
                  <a:schemeClr val="tx2"/>
                </a:solidFill>
              </a:defRPr>
            </a:lvl4pPr>
          </a:lstStyle>
          <a:p>
            <a:pPr lvl="2"/>
            <a:r>
              <a:rPr lang="fr-FR"/>
              <a:t>Titre 1 lorem ipsum</a:t>
            </a:r>
          </a:p>
          <a:p>
            <a:pPr lvl="1"/>
            <a:r>
              <a:rPr lang="fr-FR"/>
              <a:t>Sous titre lorem</a:t>
            </a:r>
          </a:p>
          <a:p>
            <a:pPr lvl="0"/>
            <a:endParaRPr lang="fr-FR"/>
          </a:p>
          <a:p>
            <a:pPr lvl="0"/>
            <a:r>
              <a:rPr lang="fr-FR"/>
              <a:t>Atiur atissi dolupt Ehebem haet; ost porai tife</a:t>
            </a:r>
          </a:p>
          <a:p>
            <a:pPr lvl="0"/>
            <a:r>
              <a:rPr lang="fr-FR"/>
              <a:t>cru ncludem aremper ionsuperis publius up</a:t>
            </a:r>
          </a:p>
          <a:p>
            <a:pPr lvl="0"/>
            <a:r>
              <a:rPr lang="fr-FR"/>
              <a:t>imis. Etrae mordius omnimis</a:t>
            </a:r>
          </a:p>
        </p:txBody>
      </p:sp>
      <p:sp>
        <p:nvSpPr>
          <p:cNvPr id="4" name="Espace réservé du texte 5">
            <a:extLst>
              <a:ext uri="{FF2B5EF4-FFF2-40B4-BE49-F238E27FC236}">
                <a16:creationId xmlns:a16="http://schemas.microsoft.com/office/drawing/2014/main" id="{459D3442-B4D2-7CE7-D839-41A3DF3DE040}"/>
              </a:ext>
            </a:extLst>
          </p:cNvPr>
          <p:cNvSpPr>
            <a:spLocks noGrp="1"/>
          </p:cNvSpPr>
          <p:nvPr>
            <p:ph type="body" sz="quarter" idx="10" hasCustomPrompt="1"/>
          </p:nvPr>
        </p:nvSpPr>
        <p:spPr>
          <a:xfrm>
            <a:off x="579835" y="273275"/>
            <a:ext cx="7989094" cy="625043"/>
          </a:xfrm>
        </p:spPr>
        <p:txBody>
          <a:bodyPr anchor="t"/>
          <a:lstStyle>
            <a:lvl1pPr>
              <a:lnSpc>
                <a:spcPct val="90000"/>
              </a:lnSpc>
              <a:spcAft>
                <a:spcPts val="450"/>
              </a:spcAft>
              <a:defRPr sz="2700">
                <a:solidFill>
                  <a:schemeClr val="accent4"/>
                </a:solidFill>
                <a:latin typeface="+mj-lt"/>
              </a:defRPr>
            </a:lvl1pPr>
            <a:lvl2pPr marL="0" indent="0">
              <a:lnSpc>
                <a:spcPct val="90000"/>
              </a:lnSpc>
              <a:spcAft>
                <a:spcPts val="450"/>
              </a:spcAft>
              <a:buNone/>
              <a:defRPr sz="1350" b="1">
                <a:solidFill>
                  <a:schemeClr val="accent2"/>
                </a:solidFill>
                <a:latin typeface="+mj-lt"/>
              </a:defRPr>
            </a:lvl2pPr>
          </a:lstStyle>
          <a:p>
            <a:pPr lvl="0"/>
            <a:r>
              <a:rPr lang="fr-FR"/>
              <a:t>Blam voluptatur aperest</a:t>
            </a:r>
          </a:p>
          <a:p>
            <a:pPr lvl="1"/>
            <a:r>
              <a:rPr lang="fr-FR"/>
              <a:t>Sous-titre lorem ipsum dolorunt</a:t>
            </a:r>
          </a:p>
        </p:txBody>
      </p:sp>
      <p:sp>
        <p:nvSpPr>
          <p:cNvPr id="5" name="Espace réservé du texte 8">
            <a:extLst>
              <a:ext uri="{FF2B5EF4-FFF2-40B4-BE49-F238E27FC236}">
                <a16:creationId xmlns:a16="http://schemas.microsoft.com/office/drawing/2014/main" id="{77EAFB99-231D-ED49-5340-9780A535E67B}"/>
              </a:ext>
            </a:extLst>
          </p:cNvPr>
          <p:cNvSpPr>
            <a:spLocks noGrp="1"/>
          </p:cNvSpPr>
          <p:nvPr>
            <p:ph type="body" sz="quarter" idx="17" hasCustomPrompt="1"/>
          </p:nvPr>
        </p:nvSpPr>
        <p:spPr>
          <a:xfrm>
            <a:off x="1275646" y="1624112"/>
            <a:ext cx="981428" cy="541559"/>
          </a:xfrm>
        </p:spPr>
        <p:txBody>
          <a:bodyPr/>
          <a:lstStyle>
            <a:lvl1pPr algn="ctr">
              <a:defRPr sz="3600">
                <a:solidFill>
                  <a:schemeClr val="accent4"/>
                </a:solidFill>
                <a:latin typeface="+mj-lt"/>
              </a:defRPr>
            </a:lvl1pPr>
            <a:lvl4pPr>
              <a:defRPr sz="1350">
                <a:solidFill>
                  <a:schemeClr val="tx2"/>
                </a:solidFill>
              </a:defRPr>
            </a:lvl4pPr>
          </a:lstStyle>
          <a:p>
            <a:pPr lvl="0"/>
            <a:r>
              <a:rPr lang="fr-FR"/>
              <a:t>01.</a:t>
            </a:r>
          </a:p>
        </p:txBody>
      </p:sp>
      <p:sp>
        <p:nvSpPr>
          <p:cNvPr id="6" name="Espace réservé du texte 8">
            <a:extLst>
              <a:ext uri="{FF2B5EF4-FFF2-40B4-BE49-F238E27FC236}">
                <a16:creationId xmlns:a16="http://schemas.microsoft.com/office/drawing/2014/main" id="{2A8E6499-DA6C-74EF-7E51-AAB01DC2EAF8}"/>
              </a:ext>
            </a:extLst>
          </p:cNvPr>
          <p:cNvSpPr>
            <a:spLocks noGrp="1"/>
          </p:cNvSpPr>
          <p:nvPr>
            <p:ph type="body" sz="quarter" idx="18" hasCustomPrompt="1"/>
          </p:nvPr>
        </p:nvSpPr>
        <p:spPr>
          <a:xfrm>
            <a:off x="3307335" y="2296128"/>
            <a:ext cx="2529330" cy="866776"/>
          </a:xfrm>
        </p:spPr>
        <p:txBody>
          <a:bodyPr/>
          <a:lstStyle>
            <a:lvl1pPr algn="ctr">
              <a:defRPr sz="900"/>
            </a:lvl1pPr>
            <a:lvl2pPr marL="0" indent="0" algn="ctr">
              <a:lnSpc>
                <a:spcPct val="90000"/>
              </a:lnSpc>
              <a:buNone/>
              <a:defRPr sz="1050">
                <a:solidFill>
                  <a:schemeClr val="accent2"/>
                </a:solidFill>
                <a:latin typeface="+mj-lt"/>
              </a:defRPr>
            </a:lvl2pPr>
            <a:lvl3pPr marL="189000" indent="0" algn="ctr">
              <a:lnSpc>
                <a:spcPct val="90000"/>
              </a:lnSpc>
              <a:buNone/>
              <a:defRPr>
                <a:solidFill>
                  <a:schemeClr val="accent4"/>
                </a:solidFill>
                <a:latin typeface="+mj-lt"/>
              </a:defRPr>
            </a:lvl3pPr>
            <a:lvl4pPr>
              <a:defRPr sz="1350">
                <a:solidFill>
                  <a:schemeClr val="tx2"/>
                </a:solidFill>
              </a:defRPr>
            </a:lvl4pPr>
          </a:lstStyle>
          <a:p>
            <a:pPr lvl="2"/>
            <a:r>
              <a:rPr lang="fr-FR"/>
              <a:t>Titre 2 lorem ipsum</a:t>
            </a:r>
          </a:p>
          <a:p>
            <a:pPr lvl="1"/>
            <a:r>
              <a:rPr lang="fr-FR"/>
              <a:t>Sous titre lorem</a:t>
            </a:r>
          </a:p>
          <a:p>
            <a:pPr lvl="0"/>
            <a:endParaRPr lang="fr-FR"/>
          </a:p>
          <a:p>
            <a:pPr lvl="0"/>
            <a:r>
              <a:rPr lang="fr-FR"/>
              <a:t>Atiur atissi dolupt Ehebem haet; ost porai tife</a:t>
            </a:r>
          </a:p>
          <a:p>
            <a:pPr lvl="0"/>
            <a:r>
              <a:rPr lang="fr-FR"/>
              <a:t>cru ncludem aremper ionsuperis publius up</a:t>
            </a:r>
          </a:p>
          <a:p>
            <a:pPr lvl="0"/>
            <a:r>
              <a:rPr lang="fr-FR"/>
              <a:t>imis. Etrae mordius omnimis</a:t>
            </a:r>
          </a:p>
        </p:txBody>
      </p:sp>
      <p:sp>
        <p:nvSpPr>
          <p:cNvPr id="7" name="Espace réservé du texte 8">
            <a:extLst>
              <a:ext uri="{FF2B5EF4-FFF2-40B4-BE49-F238E27FC236}">
                <a16:creationId xmlns:a16="http://schemas.microsoft.com/office/drawing/2014/main" id="{A88CC097-9233-CE7E-9CE2-5565ECD5F8B9}"/>
              </a:ext>
            </a:extLst>
          </p:cNvPr>
          <p:cNvSpPr>
            <a:spLocks noGrp="1"/>
          </p:cNvSpPr>
          <p:nvPr>
            <p:ph type="body" sz="quarter" idx="19" hasCustomPrompt="1"/>
          </p:nvPr>
        </p:nvSpPr>
        <p:spPr>
          <a:xfrm>
            <a:off x="4061907" y="1624112"/>
            <a:ext cx="981428" cy="541559"/>
          </a:xfrm>
        </p:spPr>
        <p:txBody>
          <a:bodyPr/>
          <a:lstStyle>
            <a:lvl1pPr algn="ctr">
              <a:defRPr sz="3600">
                <a:solidFill>
                  <a:schemeClr val="accent4"/>
                </a:solidFill>
                <a:latin typeface="+mj-lt"/>
              </a:defRPr>
            </a:lvl1pPr>
            <a:lvl4pPr>
              <a:defRPr sz="1350">
                <a:solidFill>
                  <a:schemeClr val="tx2"/>
                </a:solidFill>
              </a:defRPr>
            </a:lvl4pPr>
          </a:lstStyle>
          <a:p>
            <a:pPr lvl="0"/>
            <a:r>
              <a:rPr lang="fr-FR"/>
              <a:t>02.</a:t>
            </a:r>
          </a:p>
        </p:txBody>
      </p:sp>
      <p:sp>
        <p:nvSpPr>
          <p:cNvPr id="8" name="Espace réservé du texte 8">
            <a:extLst>
              <a:ext uri="{FF2B5EF4-FFF2-40B4-BE49-F238E27FC236}">
                <a16:creationId xmlns:a16="http://schemas.microsoft.com/office/drawing/2014/main" id="{2EE0A92B-B455-6823-8AB5-EC5C85D626B0}"/>
              </a:ext>
            </a:extLst>
          </p:cNvPr>
          <p:cNvSpPr>
            <a:spLocks noGrp="1"/>
          </p:cNvSpPr>
          <p:nvPr>
            <p:ph type="body" sz="quarter" idx="20" hasCustomPrompt="1"/>
          </p:nvPr>
        </p:nvSpPr>
        <p:spPr>
          <a:xfrm>
            <a:off x="6074217" y="2296128"/>
            <a:ext cx="2529330" cy="866776"/>
          </a:xfrm>
        </p:spPr>
        <p:txBody>
          <a:bodyPr/>
          <a:lstStyle>
            <a:lvl1pPr algn="ctr">
              <a:defRPr sz="900"/>
            </a:lvl1pPr>
            <a:lvl2pPr marL="0" indent="0" algn="ctr">
              <a:lnSpc>
                <a:spcPct val="90000"/>
              </a:lnSpc>
              <a:buNone/>
              <a:defRPr sz="1050">
                <a:solidFill>
                  <a:schemeClr val="accent2"/>
                </a:solidFill>
                <a:latin typeface="+mj-lt"/>
              </a:defRPr>
            </a:lvl2pPr>
            <a:lvl3pPr marL="189000" indent="0" algn="ctr">
              <a:lnSpc>
                <a:spcPct val="90000"/>
              </a:lnSpc>
              <a:buNone/>
              <a:defRPr>
                <a:solidFill>
                  <a:schemeClr val="accent4"/>
                </a:solidFill>
                <a:latin typeface="+mj-lt"/>
              </a:defRPr>
            </a:lvl3pPr>
            <a:lvl4pPr>
              <a:defRPr sz="1350">
                <a:solidFill>
                  <a:schemeClr val="tx2"/>
                </a:solidFill>
              </a:defRPr>
            </a:lvl4pPr>
          </a:lstStyle>
          <a:p>
            <a:pPr lvl="2"/>
            <a:r>
              <a:rPr lang="fr-FR"/>
              <a:t>Titre 3 lorem ipsum</a:t>
            </a:r>
          </a:p>
          <a:p>
            <a:pPr lvl="1"/>
            <a:r>
              <a:rPr lang="fr-FR"/>
              <a:t>Sous titre lorem</a:t>
            </a:r>
          </a:p>
          <a:p>
            <a:pPr lvl="0"/>
            <a:endParaRPr lang="fr-FR"/>
          </a:p>
          <a:p>
            <a:pPr lvl="0"/>
            <a:r>
              <a:rPr lang="fr-FR"/>
              <a:t>Atiur atissi dolupt Ehebem haet; ost porai tife</a:t>
            </a:r>
          </a:p>
          <a:p>
            <a:pPr lvl="0"/>
            <a:r>
              <a:rPr lang="fr-FR"/>
              <a:t>cru ncludem aremper ionsuperis publius up</a:t>
            </a:r>
          </a:p>
          <a:p>
            <a:pPr lvl="0"/>
            <a:r>
              <a:rPr lang="fr-FR"/>
              <a:t>imis. Etrae mordius omnimis</a:t>
            </a:r>
          </a:p>
        </p:txBody>
      </p:sp>
      <p:sp>
        <p:nvSpPr>
          <p:cNvPr id="10" name="Espace réservé du texte 8">
            <a:extLst>
              <a:ext uri="{FF2B5EF4-FFF2-40B4-BE49-F238E27FC236}">
                <a16:creationId xmlns:a16="http://schemas.microsoft.com/office/drawing/2014/main" id="{548C12F3-6E3F-4CC2-76AF-979DE60B903C}"/>
              </a:ext>
            </a:extLst>
          </p:cNvPr>
          <p:cNvSpPr>
            <a:spLocks noGrp="1"/>
          </p:cNvSpPr>
          <p:nvPr>
            <p:ph type="body" sz="quarter" idx="21" hasCustomPrompt="1"/>
          </p:nvPr>
        </p:nvSpPr>
        <p:spPr>
          <a:xfrm>
            <a:off x="6848168" y="1624112"/>
            <a:ext cx="981428" cy="541559"/>
          </a:xfrm>
        </p:spPr>
        <p:txBody>
          <a:bodyPr/>
          <a:lstStyle>
            <a:lvl1pPr algn="ctr">
              <a:defRPr sz="3600">
                <a:solidFill>
                  <a:schemeClr val="accent4"/>
                </a:solidFill>
                <a:latin typeface="+mj-lt"/>
              </a:defRPr>
            </a:lvl1pPr>
            <a:lvl4pPr>
              <a:defRPr sz="1350">
                <a:solidFill>
                  <a:schemeClr val="tx2"/>
                </a:solidFill>
              </a:defRPr>
            </a:lvl4pPr>
          </a:lstStyle>
          <a:p>
            <a:pPr lvl="0"/>
            <a:r>
              <a:rPr lang="fr-FR"/>
              <a:t>03.</a:t>
            </a:r>
          </a:p>
        </p:txBody>
      </p:sp>
      <p:sp>
        <p:nvSpPr>
          <p:cNvPr id="2" name="Espace réservé du pied de page 30">
            <a:extLst>
              <a:ext uri="{FF2B5EF4-FFF2-40B4-BE49-F238E27FC236}">
                <a16:creationId xmlns:a16="http://schemas.microsoft.com/office/drawing/2014/main" id="{CA6B760D-D7D6-FADB-533D-233DE57B01AC}"/>
              </a:ext>
            </a:extLst>
          </p:cNvPr>
          <p:cNvSpPr>
            <a:spLocks noGrp="1"/>
          </p:cNvSpPr>
          <p:nvPr>
            <p:ph type="ftr" sz="quarter" idx="22"/>
          </p:nvPr>
        </p:nvSpPr>
        <p:spPr>
          <a:xfrm>
            <a:off x="3860092" y="4853039"/>
            <a:ext cx="3892026" cy="86627"/>
          </a:xfrm>
        </p:spPr>
        <p:txBody>
          <a:bodyPr/>
          <a:lstStyle>
            <a:lvl1pPr algn="r">
              <a:defRPr/>
            </a:lvl1pPr>
          </a:lstStyle>
          <a:p>
            <a:r>
              <a:rPr lang="fr-FR"/>
              <a:t>ACTIVITÉ /DIRECTION </a:t>
            </a:r>
          </a:p>
        </p:txBody>
      </p:sp>
    </p:spTree>
    <p:extLst>
      <p:ext uri="{BB962C8B-B14F-4D97-AF65-F5344CB8AC3E}">
        <p14:creationId xmlns:p14="http://schemas.microsoft.com/office/powerpoint/2010/main" val="82793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exte_conclusion">
    <p:spTree>
      <p:nvGrpSpPr>
        <p:cNvPr id="1" name=""/>
        <p:cNvGrpSpPr/>
        <p:nvPr/>
      </p:nvGrpSpPr>
      <p:grpSpPr>
        <a:xfrm>
          <a:off x="0" y="0"/>
          <a:ext cx="0" cy="0"/>
          <a:chOff x="0" y="0"/>
          <a:chExt cx="0" cy="0"/>
        </a:xfrm>
      </p:grpSpPr>
      <p:sp>
        <p:nvSpPr>
          <p:cNvPr id="2" name="Titre 1"/>
          <p:cNvSpPr>
            <a:spLocks noGrp="1"/>
          </p:cNvSpPr>
          <p:nvPr>
            <p:ph type="title" hasCustomPrompt="1"/>
          </p:nvPr>
        </p:nvSpPr>
        <p:spPr bwMode="gray"/>
        <p:txBody>
          <a:bodyPr/>
          <a:lstStyle>
            <a:lvl1pPr>
              <a:defRPr/>
            </a:lvl1pPr>
          </a:lstStyle>
          <a:p>
            <a:r>
              <a:rPr lang="fr-FR" noProof="0" dirty="0"/>
              <a:t>Titre</a:t>
            </a:r>
          </a:p>
        </p:txBody>
      </p:sp>
      <p:sp>
        <p:nvSpPr>
          <p:cNvPr id="3" name="Espace réservé du contenu 2"/>
          <p:cNvSpPr>
            <a:spLocks noGrp="1"/>
          </p:cNvSpPr>
          <p:nvPr>
            <p:ph idx="1" hasCustomPrompt="1"/>
          </p:nvPr>
        </p:nvSpPr>
        <p:spPr bwMode="gray">
          <a:xfrm>
            <a:off x="539753" y="1600201"/>
            <a:ext cx="8064499" cy="926664"/>
          </a:xfrm>
        </p:spPr>
        <p:txBody>
          <a:bodyPr/>
          <a:lstStyle>
            <a:lvl2pPr>
              <a:defRPr/>
            </a:lvl2pPr>
            <a:lvl3pPr>
              <a:defRPr/>
            </a:lvl3pPr>
            <a:lvl4pPr>
              <a:defRPr baseline="0"/>
            </a:lvl4pPr>
            <a:lvl5pPr>
              <a:defRPr/>
            </a:lvl5pPr>
          </a:lstStyle>
          <a:p>
            <a:pPr lvl="0"/>
            <a:r>
              <a:rPr lang="fr-FR" noProof="0" dirty="0"/>
              <a:t>Texte de niveau 1</a:t>
            </a:r>
          </a:p>
          <a:p>
            <a:pPr lvl="1"/>
            <a:r>
              <a:rPr lang="fr-FR" noProof="0" dirty="0"/>
              <a:t>Texte de niveau 2</a:t>
            </a:r>
          </a:p>
          <a:p>
            <a:pPr lvl="2"/>
            <a:r>
              <a:rPr lang="fr-FR" noProof="0" dirty="0"/>
              <a:t>Texte de niveau 3</a:t>
            </a:r>
          </a:p>
          <a:p>
            <a:pPr lvl="3"/>
            <a:r>
              <a:rPr lang="fr-FR" noProof="0" dirty="0"/>
              <a:t>Texte de niveau 4</a:t>
            </a:r>
          </a:p>
          <a:p>
            <a:pPr lvl="4"/>
            <a:r>
              <a:rPr lang="fr-FR" noProof="0" dirty="0"/>
              <a:t>Texte de niveau 5</a:t>
            </a:r>
          </a:p>
        </p:txBody>
      </p:sp>
      <p:sp>
        <p:nvSpPr>
          <p:cNvPr id="14" name="Espace réservé du texte 13"/>
          <p:cNvSpPr>
            <a:spLocks noGrp="1"/>
          </p:cNvSpPr>
          <p:nvPr>
            <p:ph type="body" sz="quarter" idx="13"/>
          </p:nvPr>
        </p:nvSpPr>
        <p:spPr bwMode="gray">
          <a:xfrm>
            <a:off x="539750" y="735806"/>
            <a:ext cx="8064500" cy="155812"/>
          </a:xfrm>
        </p:spPr>
        <p:txBody>
          <a:bodyPr/>
          <a:lstStyle>
            <a:lvl1pPr>
              <a:lnSpc>
                <a:spcPct val="90000"/>
              </a:lnSpc>
              <a:spcAft>
                <a:spcPts val="0"/>
              </a:spcAft>
              <a:defRPr sz="1125" b="0" cap="all" baseline="0">
                <a:solidFill>
                  <a:srgbClr val="747678"/>
                </a:solidFill>
                <a:latin typeface="+mn-lt"/>
              </a:defRPr>
            </a:lvl1pPr>
          </a:lstStyle>
          <a:p>
            <a:pPr lvl="0"/>
            <a:r>
              <a:rPr lang="fr-FR" dirty="0"/>
              <a:t>Cliquez pour modifier les styles du texte du masque</a:t>
            </a:r>
          </a:p>
        </p:txBody>
      </p:sp>
      <p:sp>
        <p:nvSpPr>
          <p:cNvPr id="11" name="Espace réservé du texte 13"/>
          <p:cNvSpPr>
            <a:spLocks noGrp="1"/>
          </p:cNvSpPr>
          <p:nvPr>
            <p:ph type="body" sz="quarter" idx="14"/>
          </p:nvPr>
        </p:nvSpPr>
        <p:spPr bwMode="gray">
          <a:xfrm>
            <a:off x="539750" y="3570862"/>
            <a:ext cx="4752000" cy="238902"/>
          </a:xfrm>
          <a:solidFill>
            <a:srgbClr val="D7D7D7"/>
          </a:solidFill>
          <a:ln w="82550">
            <a:solidFill>
              <a:srgbClr val="D7D7D7"/>
            </a:solidFill>
            <a:miter lim="800000"/>
          </a:ln>
        </p:spPr>
        <p:txBody>
          <a:bodyPr tIns="36000" bIns="36000">
            <a:spAutoFit/>
          </a:bodyPr>
          <a:lstStyle>
            <a:lvl1pPr>
              <a:lnSpc>
                <a:spcPct val="90000"/>
              </a:lnSpc>
              <a:spcAft>
                <a:spcPts val="0"/>
              </a:spcAft>
              <a:defRPr sz="1200" b="1" cap="all" baseline="0">
                <a:solidFill>
                  <a:schemeClr val="accent1"/>
                </a:solidFill>
                <a:latin typeface="+mn-lt"/>
              </a:defRPr>
            </a:lvl1pPr>
          </a:lstStyle>
          <a:p>
            <a:pPr lvl="0"/>
            <a:r>
              <a:rPr lang="fr-FR" dirty="0"/>
              <a:t>Cliquez pour modifier les styles du texte du masque</a:t>
            </a:r>
          </a:p>
        </p:txBody>
      </p:sp>
      <p:sp>
        <p:nvSpPr>
          <p:cNvPr id="10" name="Espace réservé de la date 9"/>
          <p:cNvSpPr>
            <a:spLocks noGrp="1"/>
          </p:cNvSpPr>
          <p:nvPr>
            <p:ph type="dt" sz="half" idx="15"/>
          </p:nvPr>
        </p:nvSpPr>
        <p:spPr/>
        <p:txBody>
          <a:bodyPr/>
          <a:lstStyle/>
          <a:p>
            <a:endParaRPr lang="fr-FR" dirty="0"/>
          </a:p>
        </p:txBody>
      </p:sp>
      <p:sp>
        <p:nvSpPr>
          <p:cNvPr id="12" name="Espace réservé du numéro de diapositive 11"/>
          <p:cNvSpPr>
            <a:spLocks noGrp="1"/>
          </p:cNvSpPr>
          <p:nvPr>
            <p:ph type="sldNum" sz="quarter" idx="16"/>
          </p:nvPr>
        </p:nvSpPr>
        <p:spPr>
          <a:xfrm>
            <a:off x="481162" y="4876386"/>
            <a:ext cx="333340" cy="93102"/>
          </a:xfrm>
        </p:spPr>
        <p:txBody>
          <a:bodyPr/>
          <a:lstStyle/>
          <a:p>
            <a:pPr>
              <a:lnSpc>
                <a:spcPct val="114000"/>
              </a:lnSpc>
            </a:pPr>
            <a:fld id="{733122C9-A0B9-462F-8757-0847AD287B63}" type="slidenum">
              <a:rPr lang="fr-FR" smtClean="0"/>
              <a:pPr>
                <a:lnSpc>
                  <a:spcPct val="114000"/>
                </a:lnSpc>
              </a:pPr>
              <a:t>‹N°›</a:t>
            </a:fld>
            <a:endParaRPr lang="fr-FR" dirty="0"/>
          </a:p>
        </p:txBody>
      </p:sp>
      <p:sp>
        <p:nvSpPr>
          <p:cNvPr id="13" name="Espace réservé du pied de page 12"/>
          <p:cNvSpPr>
            <a:spLocks noGrp="1"/>
          </p:cNvSpPr>
          <p:nvPr>
            <p:ph type="ftr" sz="quarter" idx="17"/>
          </p:nvPr>
        </p:nvSpPr>
        <p:spPr/>
        <p:txBody>
          <a:bodyPr/>
          <a:lstStyle/>
          <a:p>
            <a:pPr algn="l"/>
            <a:endParaRPr lang="fr-FR" dirty="0"/>
          </a:p>
        </p:txBody>
      </p:sp>
    </p:spTree>
    <p:extLst>
      <p:ext uri="{BB962C8B-B14F-4D97-AF65-F5344CB8AC3E}">
        <p14:creationId xmlns:p14="http://schemas.microsoft.com/office/powerpoint/2010/main" val="332731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1.Transitions Chiffre">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F5AC17C6-5739-90B4-0CFB-8AB96F723EEA}"/>
              </a:ext>
            </a:extLst>
          </p:cNvPr>
          <p:cNvSpPr/>
          <p:nvPr/>
        </p:nvSpPr>
        <p:spPr>
          <a:xfrm flipV="1">
            <a:off x="8357156" y="4788529"/>
            <a:ext cx="307787" cy="160987"/>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14" name="Forme libre : forme 13">
            <a:extLst>
              <a:ext uri="{FF2B5EF4-FFF2-40B4-BE49-F238E27FC236}">
                <a16:creationId xmlns:a16="http://schemas.microsoft.com/office/drawing/2014/main" id="{ADFC03F8-1254-77E0-026C-0D853D546AA8}"/>
              </a:ext>
            </a:extLst>
          </p:cNvPr>
          <p:cNvSpPr/>
          <p:nvPr/>
        </p:nvSpPr>
        <p:spPr>
          <a:xfrm>
            <a:off x="8370983" y="4855239"/>
            <a:ext cx="70981" cy="72582"/>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409AAB88-3413-EC77-4C36-6413261D61F0}"/>
              </a:ext>
            </a:extLst>
          </p:cNvPr>
          <p:cNvSpPr/>
          <p:nvPr/>
        </p:nvSpPr>
        <p:spPr>
          <a:xfrm>
            <a:off x="8437378" y="4855076"/>
            <a:ext cx="203994" cy="72689"/>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28" name="Forme libre : forme 27">
            <a:extLst>
              <a:ext uri="{FF2B5EF4-FFF2-40B4-BE49-F238E27FC236}">
                <a16:creationId xmlns:a16="http://schemas.microsoft.com/office/drawing/2014/main" id="{41BDF252-97D2-8BA5-DF59-B53B9AE87C0D}"/>
              </a:ext>
            </a:extLst>
          </p:cNvPr>
          <p:cNvSpPr/>
          <p:nvPr/>
        </p:nvSpPr>
        <p:spPr>
          <a:xfrm>
            <a:off x="8373679" y="4974436"/>
            <a:ext cx="22014" cy="27050"/>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29" name="Forme libre : forme 28">
            <a:extLst>
              <a:ext uri="{FF2B5EF4-FFF2-40B4-BE49-F238E27FC236}">
                <a16:creationId xmlns:a16="http://schemas.microsoft.com/office/drawing/2014/main" id="{D6AB346E-9710-2611-FD06-3A2845D1DB5D}"/>
              </a:ext>
            </a:extLst>
          </p:cNvPr>
          <p:cNvSpPr/>
          <p:nvPr/>
        </p:nvSpPr>
        <p:spPr>
          <a:xfrm rot="7525294" flipV="1">
            <a:off x="8424187" y="4966472"/>
            <a:ext cx="11334" cy="6445"/>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30" name="Forme libre : forme 29">
            <a:extLst>
              <a:ext uri="{FF2B5EF4-FFF2-40B4-BE49-F238E27FC236}">
                <a16:creationId xmlns:a16="http://schemas.microsoft.com/office/drawing/2014/main" id="{4BD7B079-F704-0511-5EC6-0DA244B615DD}"/>
              </a:ext>
            </a:extLst>
          </p:cNvPr>
          <p:cNvSpPr/>
          <p:nvPr/>
        </p:nvSpPr>
        <p:spPr>
          <a:xfrm>
            <a:off x="8418634" y="4974436"/>
            <a:ext cx="19339" cy="27050"/>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31" name="Forme libre : forme 30">
            <a:extLst>
              <a:ext uri="{FF2B5EF4-FFF2-40B4-BE49-F238E27FC236}">
                <a16:creationId xmlns:a16="http://schemas.microsoft.com/office/drawing/2014/main" id="{5AFBEF2B-CB55-336B-FEB5-E4532375280B}"/>
              </a:ext>
            </a:extLst>
          </p:cNvPr>
          <p:cNvSpPr/>
          <p:nvPr/>
        </p:nvSpPr>
        <p:spPr>
          <a:xfrm>
            <a:off x="8460375" y="4973747"/>
            <a:ext cx="19801" cy="28427"/>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32" name="Forme libre : forme 31">
            <a:extLst>
              <a:ext uri="{FF2B5EF4-FFF2-40B4-BE49-F238E27FC236}">
                <a16:creationId xmlns:a16="http://schemas.microsoft.com/office/drawing/2014/main" id="{85AC8931-9D1A-D312-58E9-BA0B46B09239}"/>
              </a:ext>
            </a:extLst>
          </p:cNvPr>
          <p:cNvSpPr/>
          <p:nvPr/>
        </p:nvSpPr>
        <p:spPr>
          <a:xfrm>
            <a:off x="8504515" y="4974436"/>
            <a:ext cx="19339" cy="27050"/>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33" name="Forme libre : forme 32">
            <a:extLst>
              <a:ext uri="{FF2B5EF4-FFF2-40B4-BE49-F238E27FC236}">
                <a16:creationId xmlns:a16="http://schemas.microsoft.com/office/drawing/2014/main" id="{AA2A6B27-3848-1904-0FD5-678B6E28F7C0}"/>
              </a:ext>
            </a:extLst>
          </p:cNvPr>
          <p:cNvSpPr/>
          <p:nvPr/>
        </p:nvSpPr>
        <p:spPr>
          <a:xfrm>
            <a:off x="8545479" y="4974436"/>
            <a:ext cx="28792" cy="27050"/>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34" name="Forme libre : forme 33">
            <a:extLst>
              <a:ext uri="{FF2B5EF4-FFF2-40B4-BE49-F238E27FC236}">
                <a16:creationId xmlns:a16="http://schemas.microsoft.com/office/drawing/2014/main" id="{D4641F9C-48A0-7D74-AA98-05FF7F4378C3}"/>
              </a:ext>
            </a:extLst>
          </p:cNvPr>
          <p:cNvSpPr/>
          <p:nvPr/>
        </p:nvSpPr>
        <p:spPr>
          <a:xfrm>
            <a:off x="8596635" y="4974436"/>
            <a:ext cx="23132" cy="27738"/>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57EFD9A6-05CD-244A-865C-210C028ED657}"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8" name="Titre 7">
            <a:extLst>
              <a:ext uri="{FF2B5EF4-FFF2-40B4-BE49-F238E27FC236}">
                <a16:creationId xmlns:a16="http://schemas.microsoft.com/office/drawing/2014/main" id="{C7004544-D4F4-00DF-B2C7-8B44EAC5366B}"/>
              </a:ext>
            </a:extLst>
          </p:cNvPr>
          <p:cNvSpPr>
            <a:spLocks noGrp="1"/>
          </p:cNvSpPr>
          <p:nvPr>
            <p:ph type="title" hasCustomPrompt="1"/>
          </p:nvPr>
        </p:nvSpPr>
        <p:spPr>
          <a:xfrm>
            <a:off x="2937813" y="1074517"/>
            <a:ext cx="6008200" cy="1039443"/>
          </a:xfrm>
        </p:spPr>
        <p:txBody>
          <a:bodyPr anchor="b"/>
          <a:lstStyle>
            <a:lvl1pPr>
              <a:lnSpc>
                <a:spcPct val="101000"/>
              </a:lnSpc>
              <a:defRPr>
                <a:solidFill>
                  <a:srgbClr val="015147"/>
                </a:solidFill>
              </a:defRPr>
            </a:lvl1pPr>
          </a:lstStyle>
          <a:p>
            <a:r>
              <a:rPr lang="fr-FR" dirty="0"/>
              <a:t>Titre sur une </a:t>
            </a:r>
            <a:br>
              <a:rPr lang="fr-FR" dirty="0"/>
            </a:br>
            <a:r>
              <a:rPr lang="fr-FR" dirty="0"/>
              <a:t>ou deux lignes max</a:t>
            </a:r>
          </a:p>
        </p:txBody>
      </p:sp>
      <p:sp>
        <p:nvSpPr>
          <p:cNvPr id="9" name="Espace réservé du texte 11">
            <a:extLst>
              <a:ext uri="{FF2B5EF4-FFF2-40B4-BE49-F238E27FC236}">
                <a16:creationId xmlns:a16="http://schemas.microsoft.com/office/drawing/2014/main" id="{D2E0BC37-E066-494F-E837-43CAEB7A2948}"/>
              </a:ext>
            </a:extLst>
          </p:cNvPr>
          <p:cNvSpPr>
            <a:spLocks noGrp="1"/>
          </p:cNvSpPr>
          <p:nvPr>
            <p:ph type="body" sz="quarter" idx="13" hasCustomPrompt="1"/>
          </p:nvPr>
        </p:nvSpPr>
        <p:spPr>
          <a:xfrm>
            <a:off x="305952" y="177282"/>
            <a:ext cx="2631861" cy="2442207"/>
          </a:xfrm>
          <a:prstGeom prst="rect">
            <a:avLst/>
          </a:prstGeom>
        </p:spPr>
        <p:txBody>
          <a:bodyPr/>
          <a:lstStyle>
            <a:lvl1pPr marL="0" indent="0" algn="l">
              <a:lnSpc>
                <a:spcPct val="92000"/>
              </a:lnSpc>
              <a:spcBef>
                <a:spcPts val="0"/>
              </a:spcBef>
              <a:defRPr sz="17250" spc="0" baseline="0">
                <a:blipFill dpi="0" rotWithShape="1">
                  <a:blip r:embed="rId2">
                    <a:extLst>
                      <a:ext uri="{96DAC541-7B7A-43D3-8B79-37D633B846F1}">
                        <asvg:svgBlip xmlns:asvg="http://schemas.microsoft.com/office/drawing/2016/SVG/main" r:embed="rId3"/>
                      </a:ext>
                    </a:extLst>
                  </a:blip>
                  <a:srcRect/>
                  <a:stretch>
                    <a:fillRect/>
                  </a:stretch>
                </a:blipFill>
                <a:latin typeface="+mj-lt"/>
              </a:defRPr>
            </a:lvl1pPr>
            <a:lvl2pPr marL="0">
              <a:lnSpc>
                <a:spcPct val="96000"/>
              </a:lnSpc>
              <a:spcBef>
                <a:spcPts val="450"/>
              </a:spcBef>
              <a:spcAft>
                <a:spcPts val="0"/>
              </a:spcAft>
              <a:defRPr sz="1538">
                <a:solidFill>
                  <a:schemeClr val="bg1"/>
                </a:solidFill>
                <a:latin typeface="+mj-lt"/>
              </a:defRPr>
            </a:lvl2pPr>
          </a:lstStyle>
          <a:p>
            <a:pPr lvl="0"/>
            <a:r>
              <a:rPr lang="fr-FR" dirty="0"/>
              <a:t>01</a:t>
            </a:r>
          </a:p>
        </p:txBody>
      </p:sp>
    </p:spTree>
    <p:extLst>
      <p:ext uri="{BB962C8B-B14F-4D97-AF65-F5344CB8AC3E}">
        <p14:creationId xmlns:p14="http://schemas.microsoft.com/office/powerpoint/2010/main" val="306884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Transitions Chiffre">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F5AC17C6-5739-90B4-0CFB-8AB96F723EEA}"/>
              </a:ext>
            </a:extLst>
          </p:cNvPr>
          <p:cNvSpPr/>
          <p:nvPr/>
        </p:nvSpPr>
        <p:spPr>
          <a:xfrm flipV="1">
            <a:off x="8357156" y="4788529"/>
            <a:ext cx="307787" cy="160987"/>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14" name="Forme libre : forme 13">
            <a:extLst>
              <a:ext uri="{FF2B5EF4-FFF2-40B4-BE49-F238E27FC236}">
                <a16:creationId xmlns:a16="http://schemas.microsoft.com/office/drawing/2014/main" id="{ADFC03F8-1254-77E0-026C-0D853D546AA8}"/>
              </a:ext>
            </a:extLst>
          </p:cNvPr>
          <p:cNvSpPr/>
          <p:nvPr/>
        </p:nvSpPr>
        <p:spPr>
          <a:xfrm>
            <a:off x="8370983" y="4855239"/>
            <a:ext cx="70981" cy="72582"/>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409AAB88-3413-EC77-4C36-6413261D61F0}"/>
              </a:ext>
            </a:extLst>
          </p:cNvPr>
          <p:cNvSpPr/>
          <p:nvPr/>
        </p:nvSpPr>
        <p:spPr>
          <a:xfrm>
            <a:off x="8437378" y="4855076"/>
            <a:ext cx="203994" cy="72689"/>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28" name="Forme libre : forme 27">
            <a:extLst>
              <a:ext uri="{FF2B5EF4-FFF2-40B4-BE49-F238E27FC236}">
                <a16:creationId xmlns:a16="http://schemas.microsoft.com/office/drawing/2014/main" id="{41BDF252-97D2-8BA5-DF59-B53B9AE87C0D}"/>
              </a:ext>
            </a:extLst>
          </p:cNvPr>
          <p:cNvSpPr/>
          <p:nvPr/>
        </p:nvSpPr>
        <p:spPr>
          <a:xfrm>
            <a:off x="8373679" y="4974436"/>
            <a:ext cx="22014" cy="27050"/>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29" name="Forme libre : forme 28">
            <a:extLst>
              <a:ext uri="{FF2B5EF4-FFF2-40B4-BE49-F238E27FC236}">
                <a16:creationId xmlns:a16="http://schemas.microsoft.com/office/drawing/2014/main" id="{D6AB346E-9710-2611-FD06-3A2845D1DB5D}"/>
              </a:ext>
            </a:extLst>
          </p:cNvPr>
          <p:cNvSpPr/>
          <p:nvPr/>
        </p:nvSpPr>
        <p:spPr>
          <a:xfrm rot="7525294" flipV="1">
            <a:off x="8424187" y="4966472"/>
            <a:ext cx="11334" cy="6445"/>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30" name="Forme libre : forme 29">
            <a:extLst>
              <a:ext uri="{FF2B5EF4-FFF2-40B4-BE49-F238E27FC236}">
                <a16:creationId xmlns:a16="http://schemas.microsoft.com/office/drawing/2014/main" id="{4BD7B079-F704-0511-5EC6-0DA244B615DD}"/>
              </a:ext>
            </a:extLst>
          </p:cNvPr>
          <p:cNvSpPr/>
          <p:nvPr/>
        </p:nvSpPr>
        <p:spPr>
          <a:xfrm>
            <a:off x="8418634" y="4974436"/>
            <a:ext cx="19339" cy="27050"/>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31" name="Forme libre : forme 30">
            <a:extLst>
              <a:ext uri="{FF2B5EF4-FFF2-40B4-BE49-F238E27FC236}">
                <a16:creationId xmlns:a16="http://schemas.microsoft.com/office/drawing/2014/main" id="{5AFBEF2B-CB55-336B-FEB5-E4532375280B}"/>
              </a:ext>
            </a:extLst>
          </p:cNvPr>
          <p:cNvSpPr/>
          <p:nvPr/>
        </p:nvSpPr>
        <p:spPr>
          <a:xfrm>
            <a:off x="8460375" y="4973747"/>
            <a:ext cx="19801" cy="28427"/>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32" name="Forme libre : forme 31">
            <a:extLst>
              <a:ext uri="{FF2B5EF4-FFF2-40B4-BE49-F238E27FC236}">
                <a16:creationId xmlns:a16="http://schemas.microsoft.com/office/drawing/2014/main" id="{85AC8931-9D1A-D312-58E9-BA0B46B09239}"/>
              </a:ext>
            </a:extLst>
          </p:cNvPr>
          <p:cNvSpPr/>
          <p:nvPr/>
        </p:nvSpPr>
        <p:spPr>
          <a:xfrm>
            <a:off x="8504515" y="4974436"/>
            <a:ext cx="19339" cy="27050"/>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33" name="Forme libre : forme 32">
            <a:extLst>
              <a:ext uri="{FF2B5EF4-FFF2-40B4-BE49-F238E27FC236}">
                <a16:creationId xmlns:a16="http://schemas.microsoft.com/office/drawing/2014/main" id="{AA2A6B27-3848-1904-0FD5-678B6E28F7C0}"/>
              </a:ext>
            </a:extLst>
          </p:cNvPr>
          <p:cNvSpPr/>
          <p:nvPr/>
        </p:nvSpPr>
        <p:spPr>
          <a:xfrm>
            <a:off x="8545479" y="4974436"/>
            <a:ext cx="28792" cy="27050"/>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34" name="Forme libre : forme 33">
            <a:extLst>
              <a:ext uri="{FF2B5EF4-FFF2-40B4-BE49-F238E27FC236}">
                <a16:creationId xmlns:a16="http://schemas.microsoft.com/office/drawing/2014/main" id="{D4641F9C-48A0-7D74-AA98-05FF7F4378C3}"/>
              </a:ext>
            </a:extLst>
          </p:cNvPr>
          <p:cNvSpPr/>
          <p:nvPr/>
        </p:nvSpPr>
        <p:spPr>
          <a:xfrm>
            <a:off x="8596635" y="4974436"/>
            <a:ext cx="23132" cy="27738"/>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57EFD9A6-05CD-244A-865C-210C028ED657}"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6" name="Espace réservé du texte 11">
            <a:extLst>
              <a:ext uri="{FF2B5EF4-FFF2-40B4-BE49-F238E27FC236}">
                <a16:creationId xmlns:a16="http://schemas.microsoft.com/office/drawing/2014/main" id="{B3400B00-78DE-3652-568B-98844D20C2DD}"/>
              </a:ext>
            </a:extLst>
          </p:cNvPr>
          <p:cNvSpPr>
            <a:spLocks noGrp="1"/>
          </p:cNvSpPr>
          <p:nvPr>
            <p:ph type="body" sz="quarter" idx="21" hasCustomPrompt="1"/>
          </p:nvPr>
        </p:nvSpPr>
        <p:spPr>
          <a:xfrm>
            <a:off x="305952" y="177281"/>
            <a:ext cx="2631861" cy="2442207"/>
          </a:xfrm>
          <a:prstGeom prst="rect">
            <a:avLst/>
          </a:prstGeom>
        </p:spPr>
        <p:txBody>
          <a:bodyPr/>
          <a:lstStyle>
            <a:lvl1pPr marL="0" indent="0" algn="l">
              <a:lnSpc>
                <a:spcPct val="92000"/>
              </a:lnSpc>
              <a:spcBef>
                <a:spcPts val="0"/>
              </a:spcBef>
              <a:defRPr sz="17250" spc="0" baseline="0">
                <a:blipFill dpi="0" rotWithShape="1">
                  <a:blip r:embed="rId2">
                    <a:extLst>
                      <a:ext uri="{96DAC541-7B7A-43D3-8B79-37D633B846F1}">
                        <asvg:svgBlip xmlns:asvg="http://schemas.microsoft.com/office/drawing/2016/SVG/main" r:embed="rId3"/>
                      </a:ext>
                    </a:extLst>
                  </a:blip>
                  <a:srcRect/>
                  <a:stretch>
                    <a:fillRect/>
                  </a:stretch>
                </a:blipFill>
                <a:latin typeface="+mj-lt"/>
              </a:defRPr>
            </a:lvl1pPr>
            <a:lvl2pPr marL="0">
              <a:lnSpc>
                <a:spcPct val="96000"/>
              </a:lnSpc>
              <a:spcBef>
                <a:spcPts val="450"/>
              </a:spcBef>
              <a:spcAft>
                <a:spcPts val="0"/>
              </a:spcAft>
              <a:defRPr sz="1538">
                <a:solidFill>
                  <a:schemeClr val="bg1"/>
                </a:solidFill>
                <a:latin typeface="+mj-lt"/>
              </a:defRPr>
            </a:lvl2pPr>
          </a:lstStyle>
          <a:p>
            <a:pPr lvl="0"/>
            <a:r>
              <a:rPr lang="fr-FR" dirty="0"/>
              <a:t>02</a:t>
            </a:r>
          </a:p>
        </p:txBody>
      </p:sp>
      <p:sp>
        <p:nvSpPr>
          <p:cNvPr id="7" name="Titre 7">
            <a:extLst>
              <a:ext uri="{FF2B5EF4-FFF2-40B4-BE49-F238E27FC236}">
                <a16:creationId xmlns:a16="http://schemas.microsoft.com/office/drawing/2014/main" id="{F2F9B5C9-DA7E-29BA-3B9B-9E91FE8C3388}"/>
              </a:ext>
            </a:extLst>
          </p:cNvPr>
          <p:cNvSpPr>
            <a:spLocks noGrp="1"/>
          </p:cNvSpPr>
          <p:nvPr>
            <p:ph type="title" hasCustomPrompt="1"/>
          </p:nvPr>
        </p:nvSpPr>
        <p:spPr>
          <a:xfrm>
            <a:off x="2937813" y="1074517"/>
            <a:ext cx="6008200" cy="1039443"/>
          </a:xfrm>
        </p:spPr>
        <p:txBody>
          <a:bodyPr anchor="b"/>
          <a:lstStyle>
            <a:lvl1pPr>
              <a:lnSpc>
                <a:spcPct val="101000"/>
              </a:lnSpc>
              <a:defRPr>
                <a:solidFill>
                  <a:srgbClr val="C30067"/>
                </a:solidFill>
              </a:defRPr>
            </a:lvl1pPr>
          </a:lstStyle>
          <a:p>
            <a:r>
              <a:rPr lang="fr-FR" dirty="0"/>
              <a:t>Titre sur une </a:t>
            </a:r>
            <a:br>
              <a:rPr lang="fr-FR" dirty="0"/>
            </a:br>
            <a:r>
              <a:rPr lang="fr-FR" dirty="0"/>
              <a:t>ou deux lignes max</a:t>
            </a:r>
          </a:p>
        </p:txBody>
      </p:sp>
    </p:spTree>
    <p:extLst>
      <p:ext uri="{BB962C8B-B14F-4D97-AF65-F5344CB8AC3E}">
        <p14:creationId xmlns:p14="http://schemas.microsoft.com/office/powerpoint/2010/main" val="1270060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3.Transitions Chiffre">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F5AC17C6-5739-90B4-0CFB-8AB96F723EEA}"/>
              </a:ext>
            </a:extLst>
          </p:cNvPr>
          <p:cNvSpPr/>
          <p:nvPr/>
        </p:nvSpPr>
        <p:spPr>
          <a:xfrm flipV="1">
            <a:off x="8357156" y="4788529"/>
            <a:ext cx="307787" cy="160987"/>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14" name="Forme libre : forme 13">
            <a:extLst>
              <a:ext uri="{FF2B5EF4-FFF2-40B4-BE49-F238E27FC236}">
                <a16:creationId xmlns:a16="http://schemas.microsoft.com/office/drawing/2014/main" id="{ADFC03F8-1254-77E0-026C-0D853D546AA8}"/>
              </a:ext>
            </a:extLst>
          </p:cNvPr>
          <p:cNvSpPr/>
          <p:nvPr/>
        </p:nvSpPr>
        <p:spPr>
          <a:xfrm>
            <a:off x="8370983" y="4855239"/>
            <a:ext cx="70981" cy="72582"/>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409AAB88-3413-EC77-4C36-6413261D61F0}"/>
              </a:ext>
            </a:extLst>
          </p:cNvPr>
          <p:cNvSpPr/>
          <p:nvPr/>
        </p:nvSpPr>
        <p:spPr>
          <a:xfrm>
            <a:off x="8437378" y="4855076"/>
            <a:ext cx="203994" cy="72689"/>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28" name="Forme libre : forme 27">
            <a:extLst>
              <a:ext uri="{FF2B5EF4-FFF2-40B4-BE49-F238E27FC236}">
                <a16:creationId xmlns:a16="http://schemas.microsoft.com/office/drawing/2014/main" id="{41BDF252-97D2-8BA5-DF59-B53B9AE87C0D}"/>
              </a:ext>
            </a:extLst>
          </p:cNvPr>
          <p:cNvSpPr/>
          <p:nvPr/>
        </p:nvSpPr>
        <p:spPr>
          <a:xfrm>
            <a:off x="8373679" y="4974436"/>
            <a:ext cx="22014" cy="27050"/>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29" name="Forme libre : forme 28">
            <a:extLst>
              <a:ext uri="{FF2B5EF4-FFF2-40B4-BE49-F238E27FC236}">
                <a16:creationId xmlns:a16="http://schemas.microsoft.com/office/drawing/2014/main" id="{D6AB346E-9710-2611-FD06-3A2845D1DB5D}"/>
              </a:ext>
            </a:extLst>
          </p:cNvPr>
          <p:cNvSpPr/>
          <p:nvPr/>
        </p:nvSpPr>
        <p:spPr>
          <a:xfrm rot="7525294" flipV="1">
            <a:off x="8424187" y="4966472"/>
            <a:ext cx="11334" cy="6445"/>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30" name="Forme libre : forme 29">
            <a:extLst>
              <a:ext uri="{FF2B5EF4-FFF2-40B4-BE49-F238E27FC236}">
                <a16:creationId xmlns:a16="http://schemas.microsoft.com/office/drawing/2014/main" id="{4BD7B079-F704-0511-5EC6-0DA244B615DD}"/>
              </a:ext>
            </a:extLst>
          </p:cNvPr>
          <p:cNvSpPr/>
          <p:nvPr/>
        </p:nvSpPr>
        <p:spPr>
          <a:xfrm>
            <a:off x="8418634" y="4974436"/>
            <a:ext cx="19339" cy="27050"/>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31" name="Forme libre : forme 30">
            <a:extLst>
              <a:ext uri="{FF2B5EF4-FFF2-40B4-BE49-F238E27FC236}">
                <a16:creationId xmlns:a16="http://schemas.microsoft.com/office/drawing/2014/main" id="{5AFBEF2B-CB55-336B-FEB5-E4532375280B}"/>
              </a:ext>
            </a:extLst>
          </p:cNvPr>
          <p:cNvSpPr/>
          <p:nvPr/>
        </p:nvSpPr>
        <p:spPr>
          <a:xfrm>
            <a:off x="8460375" y="4973747"/>
            <a:ext cx="19801" cy="28427"/>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32" name="Forme libre : forme 31">
            <a:extLst>
              <a:ext uri="{FF2B5EF4-FFF2-40B4-BE49-F238E27FC236}">
                <a16:creationId xmlns:a16="http://schemas.microsoft.com/office/drawing/2014/main" id="{85AC8931-9D1A-D312-58E9-BA0B46B09239}"/>
              </a:ext>
            </a:extLst>
          </p:cNvPr>
          <p:cNvSpPr/>
          <p:nvPr/>
        </p:nvSpPr>
        <p:spPr>
          <a:xfrm>
            <a:off x="8504515" y="4974436"/>
            <a:ext cx="19339" cy="27050"/>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33" name="Forme libre : forme 32">
            <a:extLst>
              <a:ext uri="{FF2B5EF4-FFF2-40B4-BE49-F238E27FC236}">
                <a16:creationId xmlns:a16="http://schemas.microsoft.com/office/drawing/2014/main" id="{AA2A6B27-3848-1904-0FD5-678B6E28F7C0}"/>
              </a:ext>
            </a:extLst>
          </p:cNvPr>
          <p:cNvSpPr/>
          <p:nvPr/>
        </p:nvSpPr>
        <p:spPr>
          <a:xfrm>
            <a:off x="8545479" y="4974436"/>
            <a:ext cx="28792" cy="27050"/>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34" name="Forme libre : forme 33">
            <a:extLst>
              <a:ext uri="{FF2B5EF4-FFF2-40B4-BE49-F238E27FC236}">
                <a16:creationId xmlns:a16="http://schemas.microsoft.com/office/drawing/2014/main" id="{D4641F9C-48A0-7D74-AA98-05FF7F4378C3}"/>
              </a:ext>
            </a:extLst>
          </p:cNvPr>
          <p:cNvSpPr/>
          <p:nvPr/>
        </p:nvSpPr>
        <p:spPr>
          <a:xfrm>
            <a:off x="8596635" y="4974436"/>
            <a:ext cx="23132" cy="27738"/>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p>
            <a:fld id="{57EFD9A6-05CD-244A-865C-210C028ED657}"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p>
            <a:fld id="{D742B3B5-001A-49B4-9F0B-784570D91E55}" type="slidenum">
              <a:rPr lang="fr-FR" smtClean="0"/>
              <a:pPr/>
              <a:t>‹N°›</a:t>
            </a:fld>
            <a:endParaRPr lang="fr-FR"/>
          </a:p>
        </p:txBody>
      </p:sp>
      <p:sp>
        <p:nvSpPr>
          <p:cNvPr id="7" name="Titre 7">
            <a:extLst>
              <a:ext uri="{FF2B5EF4-FFF2-40B4-BE49-F238E27FC236}">
                <a16:creationId xmlns:a16="http://schemas.microsoft.com/office/drawing/2014/main" id="{F2F9B5C9-DA7E-29BA-3B9B-9E91FE8C3388}"/>
              </a:ext>
            </a:extLst>
          </p:cNvPr>
          <p:cNvSpPr>
            <a:spLocks noGrp="1"/>
          </p:cNvSpPr>
          <p:nvPr>
            <p:ph type="title" hasCustomPrompt="1"/>
          </p:nvPr>
        </p:nvSpPr>
        <p:spPr>
          <a:xfrm>
            <a:off x="2937813" y="1074517"/>
            <a:ext cx="6008200" cy="1039443"/>
          </a:xfrm>
        </p:spPr>
        <p:txBody>
          <a:bodyPr anchor="b"/>
          <a:lstStyle>
            <a:lvl1pPr>
              <a:lnSpc>
                <a:spcPct val="101000"/>
              </a:lnSpc>
              <a:defRPr>
                <a:solidFill>
                  <a:srgbClr val="800064"/>
                </a:solidFill>
              </a:defRPr>
            </a:lvl1pPr>
          </a:lstStyle>
          <a:p>
            <a:r>
              <a:rPr lang="fr-FR" dirty="0"/>
              <a:t>Titre sur une </a:t>
            </a:r>
            <a:br>
              <a:rPr lang="fr-FR" dirty="0"/>
            </a:br>
            <a:r>
              <a:rPr lang="fr-FR" dirty="0"/>
              <a:t>ou deux lignes max</a:t>
            </a:r>
          </a:p>
        </p:txBody>
      </p:sp>
      <p:sp>
        <p:nvSpPr>
          <p:cNvPr id="8" name="Espace réservé du texte 11">
            <a:extLst>
              <a:ext uri="{FF2B5EF4-FFF2-40B4-BE49-F238E27FC236}">
                <a16:creationId xmlns:a16="http://schemas.microsoft.com/office/drawing/2014/main" id="{1758B1AF-4EF9-3BAB-3869-86208C17CFF2}"/>
              </a:ext>
            </a:extLst>
          </p:cNvPr>
          <p:cNvSpPr>
            <a:spLocks noGrp="1"/>
          </p:cNvSpPr>
          <p:nvPr>
            <p:ph type="body" sz="quarter" idx="13" hasCustomPrompt="1"/>
          </p:nvPr>
        </p:nvSpPr>
        <p:spPr>
          <a:xfrm>
            <a:off x="305951" y="177281"/>
            <a:ext cx="2631861" cy="2442207"/>
          </a:xfrm>
          <a:prstGeom prst="rect">
            <a:avLst/>
          </a:prstGeom>
        </p:spPr>
        <p:txBody>
          <a:bodyPr/>
          <a:lstStyle>
            <a:lvl1pPr marL="0" indent="0" algn="l">
              <a:lnSpc>
                <a:spcPct val="92000"/>
              </a:lnSpc>
              <a:spcBef>
                <a:spcPts val="0"/>
              </a:spcBef>
              <a:defRPr sz="17250" spc="0" baseline="0">
                <a:blipFill dpi="0" rotWithShape="1">
                  <a:blip r:embed="rId2">
                    <a:extLst>
                      <a:ext uri="{96DAC541-7B7A-43D3-8B79-37D633B846F1}">
                        <asvg:svgBlip xmlns:asvg="http://schemas.microsoft.com/office/drawing/2016/SVG/main" r:embed="rId3"/>
                      </a:ext>
                    </a:extLst>
                  </a:blip>
                  <a:srcRect/>
                  <a:stretch>
                    <a:fillRect/>
                  </a:stretch>
                </a:blipFill>
                <a:latin typeface="+mj-lt"/>
              </a:defRPr>
            </a:lvl1pPr>
            <a:lvl2pPr marL="0">
              <a:lnSpc>
                <a:spcPct val="96000"/>
              </a:lnSpc>
              <a:spcBef>
                <a:spcPts val="450"/>
              </a:spcBef>
              <a:spcAft>
                <a:spcPts val="0"/>
              </a:spcAft>
              <a:defRPr sz="1538">
                <a:solidFill>
                  <a:schemeClr val="bg1"/>
                </a:solidFill>
                <a:latin typeface="+mj-lt"/>
              </a:defRPr>
            </a:lvl2pPr>
          </a:lstStyle>
          <a:p>
            <a:pPr lvl="0"/>
            <a:r>
              <a:rPr lang="fr-FR" dirty="0"/>
              <a:t>03</a:t>
            </a:r>
          </a:p>
        </p:txBody>
      </p:sp>
    </p:spTree>
    <p:extLst>
      <p:ext uri="{BB962C8B-B14F-4D97-AF65-F5344CB8AC3E}">
        <p14:creationId xmlns:p14="http://schemas.microsoft.com/office/powerpoint/2010/main" val="291707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A">
    <p:spTree>
      <p:nvGrpSpPr>
        <p:cNvPr id="1" name=""/>
        <p:cNvGrpSpPr/>
        <p:nvPr/>
      </p:nvGrpSpPr>
      <p:grpSpPr>
        <a:xfrm>
          <a:off x="0" y="0"/>
          <a:ext cx="0" cy="0"/>
          <a:chOff x="0" y="0"/>
          <a:chExt cx="0" cy="0"/>
        </a:xfrm>
      </p:grpSpPr>
      <p:sp>
        <p:nvSpPr>
          <p:cNvPr id="11" name="Espace réservé pour une image  36">
            <a:extLst>
              <a:ext uri="{FF2B5EF4-FFF2-40B4-BE49-F238E27FC236}">
                <a16:creationId xmlns:a16="http://schemas.microsoft.com/office/drawing/2014/main" id="{19BC0CB4-927C-64B9-1E3A-4F44B20DBE8C}"/>
              </a:ext>
            </a:extLst>
          </p:cNvPr>
          <p:cNvSpPr>
            <a:spLocks noGrp="1"/>
          </p:cNvSpPr>
          <p:nvPr>
            <p:ph type="pic" sz="quarter" idx="17"/>
          </p:nvPr>
        </p:nvSpPr>
        <p:spPr>
          <a:xfrm>
            <a:off x="0" y="0"/>
            <a:ext cx="4572000" cy="5143500"/>
          </a:xfrm>
          <a:prstGeom prst="rect">
            <a:avLst/>
          </a:prstGeom>
        </p:spPr>
        <p:txBody>
          <a:bodyPr vert="horz" lIns="0" tIns="0" rIns="0" bIns="0" rtlCol="0">
            <a:noAutofit/>
          </a:bodyPr>
          <a:lstStyle>
            <a:lvl1pPr>
              <a:defRPr lang="fr-FR" sz="100">
                <a:noFill/>
              </a:defRPr>
            </a:lvl1pPr>
          </a:lstStyle>
          <a:p>
            <a:pPr lvl="0"/>
            <a:r>
              <a:rPr lang="fr-FR" dirty="0"/>
              <a:t>Cliquez sur l'icône pour ajouter une image</a:t>
            </a:r>
          </a:p>
        </p:txBody>
      </p:sp>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bg1"/>
                </a:solidFill>
              </a:defRPr>
            </a:lvl1pPr>
          </a:lstStyle>
          <a:p>
            <a:fld id="{D1DDD87D-6B90-C54E-8A55-5A36DE324A38}"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bg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bg1"/>
                </a:solidFill>
              </a:defRPr>
            </a:lvl1pPr>
          </a:lstStyle>
          <a:p>
            <a:fld id="{D742B3B5-001A-49B4-9F0B-784570D91E55}" type="slidenum">
              <a:rPr lang="fr-FR" smtClean="0"/>
              <a:pPr/>
              <a:t>‹N°›</a:t>
            </a:fld>
            <a:endParaRPr lang="fr-FR"/>
          </a:p>
        </p:txBody>
      </p:sp>
      <p:sp>
        <p:nvSpPr>
          <p:cNvPr id="12" name="Espace réservé du texte 11">
            <a:extLst>
              <a:ext uri="{FF2B5EF4-FFF2-40B4-BE49-F238E27FC236}">
                <a16:creationId xmlns:a16="http://schemas.microsoft.com/office/drawing/2014/main" id="{9C626CF2-0122-CBCD-9F0A-D0BC7D0236AD}"/>
              </a:ext>
            </a:extLst>
          </p:cNvPr>
          <p:cNvSpPr>
            <a:spLocks noGrp="1"/>
          </p:cNvSpPr>
          <p:nvPr>
            <p:ph type="body" sz="quarter" idx="26" hasCustomPrompt="1"/>
          </p:nvPr>
        </p:nvSpPr>
        <p:spPr>
          <a:xfrm>
            <a:off x="5163599" y="585527"/>
            <a:ext cx="3404170" cy="763735"/>
          </a:xfrm>
          <a:prstGeom prst="rect">
            <a:avLst/>
          </a:prstGeom>
        </p:spPr>
        <p:txBody>
          <a:bodyPr/>
          <a:lstStyle>
            <a:lvl1pPr>
              <a:defRPr lang="fr-FR" sz="2300" kern="1200" dirty="0" smtClean="0">
                <a:solidFill>
                  <a:schemeClr val="accent6"/>
                </a:solidFill>
                <a:latin typeface="+mj-lt"/>
                <a:ea typeface="+mn-ea"/>
                <a:cs typeface="+mn-cs"/>
              </a:defRPr>
            </a:lvl1pPr>
            <a:lvl2pPr marL="6350" indent="0">
              <a:lnSpc>
                <a:spcPct val="88000"/>
              </a:lnSpc>
              <a:tabLst/>
              <a:defRPr lang="fr-FR" sz="1500" kern="1200" dirty="0" smtClean="0">
                <a:solidFill>
                  <a:schemeClr val="accent6"/>
                </a:solidFill>
                <a:latin typeface="Avenir LT Std 35 Light" panose="020B0402020203020204" pitchFamily="34" charset="0"/>
                <a:ea typeface="+mn-ea"/>
                <a:cs typeface="+mn-cs"/>
              </a:defRPr>
            </a:lvl2pPr>
          </a:lstStyle>
          <a:p>
            <a:pPr lvl="0"/>
            <a:r>
              <a:rPr lang="fr-FR" dirty="0"/>
              <a:t>Titre de la partie</a:t>
            </a:r>
          </a:p>
          <a:p>
            <a:pPr lvl="1"/>
            <a:r>
              <a:rPr lang="fr-FR" dirty="0"/>
              <a:t>Sous-titre sur une</a:t>
            </a:r>
            <a:br>
              <a:rPr lang="fr-FR" dirty="0"/>
            </a:br>
            <a:r>
              <a:rPr lang="fr-FR" dirty="0"/>
              <a:t>ou deux lignes</a:t>
            </a:r>
          </a:p>
        </p:txBody>
      </p:sp>
      <p:sp>
        <p:nvSpPr>
          <p:cNvPr id="27" name="Espace réservé du texte 15">
            <a:extLst>
              <a:ext uri="{FF2B5EF4-FFF2-40B4-BE49-F238E27FC236}">
                <a16:creationId xmlns:a16="http://schemas.microsoft.com/office/drawing/2014/main" id="{0960A99F-1713-A488-0EC4-B24901AFBCBB}"/>
              </a:ext>
            </a:extLst>
          </p:cNvPr>
          <p:cNvSpPr>
            <a:spLocks noGrp="1"/>
          </p:cNvSpPr>
          <p:nvPr>
            <p:ph type="body" sz="quarter" idx="34" hasCustomPrompt="1"/>
          </p:nvPr>
        </p:nvSpPr>
        <p:spPr>
          <a:xfrm>
            <a:off x="5163600" y="1696915"/>
            <a:ext cx="3404169" cy="2202173"/>
          </a:xfrm>
          <a:prstGeom prst="rect">
            <a:avLst/>
          </a:prstGeom>
        </p:spPr>
        <p:txBody>
          <a:bodyPr/>
          <a:lstStyle>
            <a:lvl1pPr>
              <a:defRPr/>
            </a:lvl1pPr>
            <a:lvl2pPr marL="121500" indent="-121500">
              <a:buSzPct val="60000"/>
              <a:buFontTx/>
              <a:buBlip>
                <a:blip r:embed="rId2">
                  <a:extLst>
                    <a:ext uri="{96DAC541-7B7A-43D3-8B79-37D633B846F1}">
                      <asvg:svgBlip xmlns:asvg="http://schemas.microsoft.com/office/drawing/2016/SVG/main" r:embed="rId3"/>
                    </a:ext>
                  </a:extLst>
                </a:blip>
              </a:buBlip>
              <a:defRPr/>
            </a:lvl2pPr>
            <a:lvl3pPr>
              <a:defRPr>
                <a:solidFill>
                  <a:srgbClr val="DE511D"/>
                </a:solidFill>
              </a:defRPr>
            </a:lvl3pPr>
          </a:lstStyle>
          <a:p>
            <a:pPr lvl="0"/>
            <a:r>
              <a:rPr lang="fr-FR" sz="1200" dirty="0" err="1"/>
              <a:t>Pereis</a:t>
            </a:r>
            <a:r>
              <a:rPr lang="fr-FR" sz="1200" dirty="0"/>
              <a:t> </a:t>
            </a:r>
            <a:r>
              <a:rPr lang="fr-FR" sz="1200" dirty="0" err="1"/>
              <a:t>hacta</a:t>
            </a:r>
            <a:r>
              <a:rPr lang="fr-FR" sz="1200" dirty="0"/>
              <a:t>, quem deo, </a:t>
            </a:r>
            <a:r>
              <a:rPr lang="fr-FR" sz="1200" dirty="0" err="1"/>
              <a:t>quidem</a:t>
            </a:r>
            <a:r>
              <a:rPr lang="fr-FR" sz="1200" dirty="0"/>
              <a:t> </a:t>
            </a:r>
            <a:r>
              <a:rPr lang="fr-FR" sz="1200" dirty="0" err="1"/>
              <a:t>aut</a:t>
            </a:r>
            <a:r>
              <a:rPr lang="fr-FR" sz="1200" dirty="0"/>
              <a:t> </a:t>
            </a:r>
            <a:r>
              <a:rPr lang="fr-FR" sz="1200" dirty="0" err="1"/>
              <a:t>publii</a:t>
            </a:r>
            <a:r>
              <a:rPr lang="fr-FR" sz="1200" dirty="0"/>
              <a:t> </a:t>
            </a:r>
            <a:r>
              <a:rPr lang="fr-FR" sz="1200" dirty="0" err="1"/>
              <a:t>posteris</a:t>
            </a:r>
            <a:r>
              <a:rPr lang="fr-FR" sz="1200" dirty="0"/>
              <a:t> </a:t>
            </a:r>
            <a:r>
              <a:rPr lang="fr-FR" sz="1200" dirty="0" err="1"/>
              <a:t>adnesid</a:t>
            </a:r>
            <a:r>
              <a:rPr lang="fr-FR" sz="1200" dirty="0"/>
              <a:t> </a:t>
            </a:r>
            <a:r>
              <a:rPr lang="fr-FR" sz="1200" dirty="0" err="1"/>
              <a:t>potem</a:t>
            </a:r>
            <a:r>
              <a:rPr lang="fr-FR" sz="1200" dirty="0"/>
              <a:t> </a:t>
            </a:r>
            <a:r>
              <a:rPr lang="fr-FR" sz="1200" dirty="0" err="1"/>
              <a:t>casdam</a:t>
            </a:r>
            <a:r>
              <a:rPr lang="fr-FR" sz="1200" dirty="0"/>
              <a:t> sus </a:t>
            </a:r>
            <a:r>
              <a:rPr lang="fr-FR" sz="1200" dirty="0" err="1"/>
              <a:t>ia</a:t>
            </a:r>
            <a:r>
              <a:rPr lang="fr-FR" sz="1200" dirty="0"/>
              <a:t> </a:t>
            </a:r>
            <a:r>
              <a:rPr lang="fr-FR" sz="1200" dirty="0" err="1"/>
              <a:t>cios</a:t>
            </a:r>
            <a:r>
              <a:rPr lang="fr-FR" sz="1200" dirty="0"/>
              <a:t> </a:t>
            </a:r>
            <a:r>
              <a:rPr lang="fr-FR" sz="1200" dirty="0" err="1"/>
              <a:t>bonsulo</a:t>
            </a:r>
            <a:r>
              <a:rPr lang="fr-FR" sz="1200" dirty="0"/>
              <a:t> </a:t>
            </a:r>
            <a:r>
              <a:rPr lang="fr-FR" sz="1200" dirty="0" err="1"/>
              <a:t>stracchicae</a:t>
            </a:r>
            <a:r>
              <a:rPr lang="fr-FR" sz="1200" dirty="0"/>
              <a:t> </a:t>
            </a:r>
            <a:r>
              <a:rPr lang="fr-FR" sz="1200" dirty="0" err="1"/>
              <a:t>culvit</a:t>
            </a:r>
            <a:r>
              <a:rPr lang="fr-FR" sz="1200" dirty="0"/>
              <a:t>. </a:t>
            </a:r>
          </a:p>
          <a:p>
            <a:pPr lvl="0"/>
            <a:endParaRPr lang="fr-FR" dirty="0"/>
          </a:p>
          <a:p>
            <a:pPr lvl="2"/>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a:t>
            </a:r>
          </a:p>
          <a:p>
            <a:pPr lvl="2"/>
            <a:endParaRPr lang="fr-FR" dirty="0"/>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Etrae</a:t>
            </a:r>
            <a:r>
              <a:rPr lang="fr-FR" dirty="0"/>
              <a:t> </a:t>
            </a:r>
            <a:r>
              <a:rPr lang="fr-FR" dirty="0" err="1"/>
              <a:t>mordius</a:t>
            </a:r>
            <a:r>
              <a:rPr lang="fr-FR" dirty="0"/>
              <a:t> </a:t>
            </a:r>
            <a:r>
              <a:rPr lang="fr-FR" dirty="0" err="1"/>
              <a:t>omnimis</a:t>
            </a:r>
            <a:r>
              <a:rPr lang="fr-FR" dirty="0"/>
              <a:t> non sent.</a:t>
            </a:r>
          </a:p>
          <a:p>
            <a:pPr lvl="1"/>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lvl="1"/>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a:t>
            </a:r>
          </a:p>
        </p:txBody>
      </p:sp>
    </p:spTree>
    <p:extLst>
      <p:ext uri="{BB962C8B-B14F-4D97-AF65-F5344CB8AC3E}">
        <p14:creationId xmlns:p14="http://schemas.microsoft.com/office/powerpoint/2010/main" val="31599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C">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3A561B4B-CD18-0D4F-9911-829EAF0422B6}"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16" name="Espace réservé du texte 15">
            <a:extLst>
              <a:ext uri="{FF2B5EF4-FFF2-40B4-BE49-F238E27FC236}">
                <a16:creationId xmlns:a16="http://schemas.microsoft.com/office/drawing/2014/main" id="{EA746E87-19AA-FD0A-29E8-F0D33647DE34}"/>
              </a:ext>
            </a:extLst>
          </p:cNvPr>
          <p:cNvSpPr>
            <a:spLocks noGrp="1"/>
          </p:cNvSpPr>
          <p:nvPr>
            <p:ph type="body" sz="quarter" idx="21" hasCustomPrompt="1"/>
          </p:nvPr>
        </p:nvSpPr>
        <p:spPr>
          <a:xfrm>
            <a:off x="478881" y="1470779"/>
            <a:ext cx="8174052" cy="2044342"/>
          </a:xfrm>
          <a:prstGeom prst="rect">
            <a:avLst/>
          </a:prstGeom>
        </p:spPr>
        <p:txBody>
          <a:bodyPr/>
          <a:lstStyle>
            <a:lvl1pPr marL="7938" indent="-7938" algn="l" rtl="0">
              <a:tabLst/>
              <a:defRPr sz="1200"/>
            </a:lvl1pPr>
            <a:lvl2pPr marL="121500" indent="-121500">
              <a:buSzPct val="60000"/>
              <a:buFontTx/>
              <a:buBlip>
                <a:blip r:embed="rId2">
                  <a:extLst>
                    <a:ext uri="{96DAC541-7B7A-43D3-8B79-37D633B846F1}">
                      <asvg:svgBlip xmlns:asvg="http://schemas.microsoft.com/office/drawing/2016/SVG/main" r:embed="rId3"/>
                    </a:ext>
                  </a:extLst>
                </a:blip>
              </a:buBlip>
              <a:defRPr sz="1200"/>
            </a:lvl2pPr>
            <a:lvl3pPr rtl="0">
              <a:defRPr sz="1200">
                <a:solidFill>
                  <a:srgbClr val="C80E0E"/>
                </a:solidFill>
              </a:defRPr>
            </a:lvl3pPr>
            <a:lvl4pPr marL="7938" indent="0" algn="r" rtl="1">
              <a:tabLst/>
              <a:defRPr sz="1200"/>
            </a:lvl4pPr>
            <a:lvl5pPr algn="r" rtl="1">
              <a:defRPr/>
            </a:lvl5pPr>
          </a:lstStyle>
          <a:p>
            <a:pPr marL="0" marR="0" lvl="2" indent="0"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 </a:t>
            </a:r>
            <a:r>
              <a:rPr lang="fr-FR" dirty="0" err="1"/>
              <a:t>constiam</a:t>
            </a:r>
            <a:r>
              <a:rPr lang="fr-FR" dirty="0"/>
              <a:t> </a:t>
            </a:r>
            <a:r>
              <a:rPr lang="fr-FR" dirty="0" err="1"/>
              <a:t>intintilicaet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a:t>
            </a:r>
          </a:p>
          <a:p>
            <a:pPr lvl="0"/>
            <a:endParaRPr lang="fr-FR" dirty="0"/>
          </a:p>
          <a:p>
            <a:pPr lvl="0"/>
            <a:r>
              <a:rPr lang="fr-FR" dirty="0"/>
              <a:t>Sed ut </a:t>
            </a:r>
            <a:r>
              <a:rPr lang="fr-FR" dirty="0" err="1"/>
              <a:t>perspiciatis</a:t>
            </a:r>
            <a:r>
              <a:rPr lang="fr-FR" dirty="0"/>
              <a:t>, </a:t>
            </a:r>
            <a:r>
              <a:rPr lang="fr-FR" dirty="0" err="1"/>
              <a:t>unde</a:t>
            </a:r>
            <a:r>
              <a:rPr lang="fr-FR" dirty="0"/>
              <a:t> </a:t>
            </a:r>
            <a:r>
              <a:rPr lang="fr-FR" dirty="0" err="1"/>
              <a:t>omnis</a:t>
            </a:r>
            <a:r>
              <a:rPr lang="fr-FR" dirty="0"/>
              <a:t> </a:t>
            </a:r>
            <a:r>
              <a:rPr lang="fr-FR" dirty="0" err="1"/>
              <a:t>iste</a:t>
            </a:r>
            <a:r>
              <a:rPr lang="fr-FR" dirty="0"/>
              <a:t> </a:t>
            </a:r>
            <a:r>
              <a:rPr lang="fr-FR" dirty="0" err="1"/>
              <a:t>natus</a:t>
            </a:r>
            <a:r>
              <a:rPr lang="fr-FR" dirty="0"/>
              <a:t> </a:t>
            </a:r>
            <a:r>
              <a:rPr lang="fr-FR" dirty="0" err="1"/>
              <a:t>error</a:t>
            </a:r>
            <a:r>
              <a:rPr lang="fr-FR" dirty="0"/>
              <a:t> </a:t>
            </a:r>
            <a:r>
              <a:rPr lang="fr-FR" dirty="0" err="1"/>
              <a:t>sit</a:t>
            </a:r>
            <a:r>
              <a:rPr lang="fr-FR" dirty="0"/>
              <a:t> </a:t>
            </a:r>
            <a:r>
              <a:rPr lang="fr-FR" dirty="0" err="1"/>
              <a:t>voluptatem</a:t>
            </a:r>
            <a:r>
              <a:rPr lang="fr-FR" dirty="0"/>
              <a:t> </a:t>
            </a:r>
            <a:r>
              <a:rPr lang="fr-FR" dirty="0" err="1"/>
              <a:t>accusantium</a:t>
            </a:r>
            <a:r>
              <a:rPr lang="fr-FR" dirty="0"/>
              <a:t> </a:t>
            </a:r>
            <a:r>
              <a:rPr lang="fr-FR" dirty="0" err="1"/>
              <a:t>doloremque</a:t>
            </a:r>
            <a:r>
              <a:rPr lang="fr-FR" dirty="0"/>
              <a:t> </a:t>
            </a:r>
            <a:r>
              <a:rPr lang="fr-FR" dirty="0" err="1"/>
              <a:t>laudantium</a:t>
            </a:r>
            <a:r>
              <a:rPr lang="fr-FR" dirty="0"/>
              <a:t>, </a:t>
            </a:r>
            <a:r>
              <a:rPr lang="fr-FR" dirty="0" err="1"/>
              <a:t>totam</a:t>
            </a:r>
            <a:r>
              <a:rPr lang="fr-FR" dirty="0"/>
              <a:t> rem </a:t>
            </a:r>
            <a:r>
              <a:rPr lang="fr-FR" dirty="0" err="1"/>
              <a:t>aperiam</a:t>
            </a:r>
            <a:r>
              <a:rPr lang="fr-FR" dirty="0"/>
              <a:t> </a:t>
            </a:r>
            <a:r>
              <a:rPr lang="fr-FR" dirty="0" err="1"/>
              <a:t>eaque</a:t>
            </a:r>
            <a:r>
              <a:rPr lang="fr-FR" dirty="0"/>
              <a:t> </a:t>
            </a:r>
            <a:r>
              <a:rPr lang="fr-FR" dirty="0" err="1"/>
              <a:t>ipsa</a:t>
            </a:r>
            <a:r>
              <a:rPr lang="fr-FR" dirty="0"/>
              <a:t>, </a:t>
            </a:r>
            <a:r>
              <a:rPr lang="fr-FR" dirty="0" err="1"/>
              <a:t>quae</a:t>
            </a:r>
            <a:r>
              <a:rPr lang="fr-FR" dirty="0"/>
              <a:t> ab </a:t>
            </a:r>
            <a:r>
              <a:rPr lang="fr-FR" dirty="0" err="1"/>
              <a:t>illo</a:t>
            </a:r>
            <a:r>
              <a:rPr lang="fr-FR" dirty="0"/>
              <a:t> </a:t>
            </a:r>
            <a:r>
              <a:rPr lang="fr-FR" dirty="0" err="1"/>
              <a:t>inventore</a:t>
            </a:r>
            <a:r>
              <a:rPr lang="fr-FR" dirty="0"/>
              <a:t> </a:t>
            </a:r>
            <a:r>
              <a:rPr lang="fr-FR" dirty="0" err="1"/>
              <a:t>veritatis</a:t>
            </a:r>
            <a:r>
              <a:rPr lang="fr-FR" dirty="0"/>
              <a:t> et quasi </a:t>
            </a:r>
            <a:r>
              <a:rPr lang="fr-FR" dirty="0" err="1"/>
              <a:t>architecto</a:t>
            </a:r>
            <a:r>
              <a:rPr lang="fr-FR" dirty="0"/>
              <a:t> </a:t>
            </a:r>
            <a:r>
              <a:rPr lang="fr-FR" dirty="0" err="1"/>
              <a:t>beatae</a:t>
            </a:r>
            <a:r>
              <a:rPr lang="fr-FR" dirty="0"/>
              <a:t> vitae dicta </a:t>
            </a:r>
            <a:r>
              <a:rPr lang="fr-FR" dirty="0" err="1"/>
              <a:t>sunt</a:t>
            </a:r>
            <a:r>
              <a:rPr lang="fr-FR" dirty="0"/>
              <a:t>, </a:t>
            </a:r>
            <a:r>
              <a:rPr lang="fr-FR" dirty="0" err="1"/>
              <a:t>explicabo</a:t>
            </a:r>
            <a:r>
              <a:rPr lang="fr-FR" dirty="0"/>
              <a:t>. Nemo </a:t>
            </a:r>
            <a:r>
              <a:rPr lang="fr-FR" dirty="0" err="1"/>
              <a:t>enim</a:t>
            </a:r>
            <a:r>
              <a:rPr lang="fr-FR" dirty="0"/>
              <a:t> </a:t>
            </a:r>
            <a:r>
              <a:rPr lang="fr-FR" dirty="0" err="1"/>
              <a:t>ipsam</a:t>
            </a:r>
            <a:r>
              <a:rPr lang="fr-FR" dirty="0"/>
              <a:t> </a:t>
            </a:r>
            <a:r>
              <a:rPr lang="fr-FR" dirty="0" err="1"/>
              <a:t>voluptatem</a:t>
            </a:r>
            <a:endParaRPr lang="fr-FR" dirty="0"/>
          </a:p>
          <a:p>
            <a:pPr lvl="0"/>
            <a:endParaRPr lang="fr-FR" dirty="0"/>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Etrae</a:t>
            </a:r>
            <a:r>
              <a:rPr lang="fr-FR" dirty="0"/>
              <a:t> </a:t>
            </a:r>
            <a:r>
              <a:rPr lang="fr-FR" dirty="0" err="1"/>
              <a:t>mordius</a:t>
            </a:r>
            <a:r>
              <a:rPr lang="fr-FR" dirty="0"/>
              <a:t> </a:t>
            </a:r>
            <a:r>
              <a:rPr lang="fr-FR" dirty="0" err="1"/>
              <a:t>omnimis</a:t>
            </a:r>
            <a:r>
              <a:rPr lang="fr-FR" dirty="0"/>
              <a:t> non sent </a:t>
            </a:r>
            <a:r>
              <a:rPr lang="fr-FR" dirty="0" err="1"/>
              <a:t>gulicum</a:t>
            </a:r>
            <a:r>
              <a:rPr lang="fr-FR" dirty="0"/>
              <a:t> </a:t>
            </a:r>
            <a:r>
              <a:rPr lang="fr-FR" dirty="0" err="1"/>
              <a:t>tussustrae</a:t>
            </a:r>
            <a:r>
              <a:rPr lang="fr-FR" dirty="0"/>
              <a:t>.</a:t>
            </a:r>
          </a:p>
          <a:p>
            <a:pPr lvl="1"/>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lvl="1"/>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 </a:t>
            </a:r>
            <a:r>
              <a:rPr lang="fr-FR" dirty="0" err="1"/>
              <a:t>constiam</a:t>
            </a:r>
            <a:r>
              <a:rPr lang="fr-FR" dirty="0"/>
              <a:t> </a:t>
            </a:r>
            <a:r>
              <a:rPr lang="fr-FR" dirty="0" err="1"/>
              <a:t>int</a:t>
            </a:r>
            <a:r>
              <a:rPr lang="fr-FR" dirty="0"/>
              <a:t>.</a:t>
            </a:r>
          </a:p>
          <a:p>
            <a:pPr lvl="1"/>
            <a:r>
              <a:rPr lang="fr-FR" dirty="0" err="1"/>
              <a:t>Fultor</a:t>
            </a:r>
            <a:r>
              <a:rPr lang="fr-FR" dirty="0"/>
              <a:t> </a:t>
            </a:r>
            <a:r>
              <a:rPr lang="fr-FR" dirty="0" err="1"/>
              <a:t>pereis</a:t>
            </a:r>
            <a:r>
              <a:rPr lang="fr-FR" dirty="0"/>
              <a:t> </a:t>
            </a:r>
            <a:r>
              <a:rPr lang="fr-FR" dirty="0" err="1"/>
              <a:t>hacta</a:t>
            </a:r>
            <a:r>
              <a:rPr lang="fr-FR" dirty="0"/>
              <a:t>.</a:t>
            </a:r>
          </a:p>
        </p:txBody>
      </p:sp>
      <p:sp>
        <p:nvSpPr>
          <p:cNvPr id="9" name="Espace réservé du texte 5">
            <a:extLst>
              <a:ext uri="{FF2B5EF4-FFF2-40B4-BE49-F238E27FC236}">
                <a16:creationId xmlns:a16="http://schemas.microsoft.com/office/drawing/2014/main" id="{78DF37BC-FA9C-71F3-8FC5-EE7F9F18A90B}"/>
              </a:ext>
            </a:extLst>
          </p:cNvPr>
          <p:cNvSpPr>
            <a:spLocks noGrp="1"/>
          </p:cNvSpPr>
          <p:nvPr>
            <p:ph type="body" sz="quarter" idx="22" hasCustomPrompt="1"/>
          </p:nvPr>
        </p:nvSpPr>
        <p:spPr>
          <a:xfrm>
            <a:off x="478881" y="414455"/>
            <a:ext cx="5186784" cy="581121"/>
          </a:xfrm>
          <a:prstGeom prst="rect">
            <a:avLst/>
          </a:prstGeom>
        </p:spPr>
        <p:txBody>
          <a:bodyPr/>
          <a:lstStyle>
            <a:lvl1pPr>
              <a:defRPr lang="fr-FR" sz="2300" kern="1200" dirty="0" smtClean="0">
                <a:solidFill>
                  <a:srgbClr val="C80E0E"/>
                </a:solidFill>
                <a:latin typeface="+mj-lt"/>
                <a:ea typeface="+mn-ea"/>
                <a:cs typeface="+mn-cs"/>
              </a:defRPr>
            </a:lvl1pPr>
            <a:lvl2pPr marL="6350" indent="0">
              <a:tabLst/>
              <a:defRPr lang="fr-FR" sz="1500" kern="1200" dirty="0" smtClean="0">
                <a:solidFill>
                  <a:srgbClr val="C80E0E"/>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Tree>
    <p:extLst>
      <p:ext uri="{BB962C8B-B14F-4D97-AF65-F5344CB8AC3E}">
        <p14:creationId xmlns:p14="http://schemas.microsoft.com/office/powerpoint/2010/main" val="37849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exte 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8551F78-AB9F-484D-081C-91B9B6FC61A1}"/>
              </a:ext>
            </a:extLst>
          </p:cNvPr>
          <p:cNvSpPr>
            <a:spLocks noGrp="1"/>
          </p:cNvSpPr>
          <p:nvPr>
            <p:ph type="dt" sz="half" idx="18"/>
          </p:nvPr>
        </p:nvSpPr>
        <p:spPr/>
        <p:txBody>
          <a:bodyPr/>
          <a:lstStyle>
            <a:lvl1pPr>
              <a:defRPr>
                <a:solidFill>
                  <a:schemeClr val="tx1"/>
                </a:solidFill>
              </a:defRPr>
            </a:lvl1pPr>
          </a:lstStyle>
          <a:p>
            <a:fld id="{3A561B4B-CD18-0D4F-9911-829EAF0422B6}" type="datetime4">
              <a:rPr lang="fr-FR" smtClean="0"/>
              <a:t>6 juin 2024</a:t>
            </a:fld>
            <a:endParaRPr lang="fr-FR"/>
          </a:p>
        </p:txBody>
      </p:sp>
      <p:sp>
        <p:nvSpPr>
          <p:cNvPr id="3" name="Espace réservé du pied de page 2">
            <a:extLst>
              <a:ext uri="{FF2B5EF4-FFF2-40B4-BE49-F238E27FC236}">
                <a16:creationId xmlns:a16="http://schemas.microsoft.com/office/drawing/2014/main" id="{F0CA01EE-0AED-70CE-B0EF-F227BAC179D9}"/>
              </a:ext>
            </a:extLst>
          </p:cNvPr>
          <p:cNvSpPr>
            <a:spLocks noGrp="1"/>
          </p:cNvSpPr>
          <p:nvPr>
            <p:ph type="ftr" sz="quarter" idx="19"/>
          </p:nvPr>
        </p:nvSpPr>
        <p:spPr/>
        <p:txBody>
          <a:bodyPr/>
          <a:lstStyle>
            <a:lvl1pPr>
              <a:defRPr>
                <a:solidFill>
                  <a:schemeClr val="tx1"/>
                </a:solidFill>
              </a:defRPr>
            </a:lvl1pPr>
          </a:lstStyle>
          <a:p>
            <a:r>
              <a:rPr lang="fr-FR"/>
              <a:t>Titre de la présentation</a:t>
            </a:r>
          </a:p>
        </p:txBody>
      </p:sp>
      <p:sp>
        <p:nvSpPr>
          <p:cNvPr id="4" name="Espace réservé du numéro de diapositive 3">
            <a:extLst>
              <a:ext uri="{FF2B5EF4-FFF2-40B4-BE49-F238E27FC236}">
                <a16:creationId xmlns:a16="http://schemas.microsoft.com/office/drawing/2014/main" id="{2DA88488-3AE3-401E-1C96-E0AA4A446EBD}"/>
              </a:ext>
            </a:extLst>
          </p:cNvPr>
          <p:cNvSpPr>
            <a:spLocks noGrp="1"/>
          </p:cNvSpPr>
          <p:nvPr>
            <p:ph type="sldNum" sz="quarter" idx="20"/>
          </p:nvPr>
        </p:nvSpPr>
        <p:spPr/>
        <p:txBody>
          <a:bodyPr/>
          <a:lstStyle>
            <a:lvl1pPr>
              <a:defRPr>
                <a:solidFill>
                  <a:schemeClr val="tx1"/>
                </a:solidFill>
              </a:defRPr>
            </a:lvl1pPr>
          </a:lstStyle>
          <a:p>
            <a:fld id="{D742B3B5-001A-49B4-9F0B-784570D91E55}" type="slidenum">
              <a:rPr lang="fr-FR" smtClean="0"/>
              <a:pPr/>
              <a:t>‹N°›</a:t>
            </a:fld>
            <a:endParaRPr lang="fr-FR"/>
          </a:p>
        </p:txBody>
      </p:sp>
      <p:sp>
        <p:nvSpPr>
          <p:cNvPr id="9" name="Espace réservé du texte 5">
            <a:extLst>
              <a:ext uri="{FF2B5EF4-FFF2-40B4-BE49-F238E27FC236}">
                <a16:creationId xmlns:a16="http://schemas.microsoft.com/office/drawing/2014/main" id="{78DF37BC-FA9C-71F3-8FC5-EE7F9F18A90B}"/>
              </a:ext>
            </a:extLst>
          </p:cNvPr>
          <p:cNvSpPr>
            <a:spLocks noGrp="1"/>
          </p:cNvSpPr>
          <p:nvPr>
            <p:ph type="body" sz="quarter" idx="22" hasCustomPrompt="1"/>
          </p:nvPr>
        </p:nvSpPr>
        <p:spPr>
          <a:xfrm>
            <a:off x="478881" y="414455"/>
            <a:ext cx="5186784" cy="581121"/>
          </a:xfrm>
          <a:prstGeom prst="rect">
            <a:avLst/>
          </a:prstGeom>
        </p:spPr>
        <p:txBody>
          <a:bodyPr/>
          <a:lstStyle>
            <a:lvl1pPr>
              <a:defRPr lang="fr-FR" sz="2300" kern="1200" dirty="0" smtClean="0">
                <a:solidFill>
                  <a:srgbClr val="264FC4"/>
                </a:solidFill>
                <a:latin typeface="+mj-lt"/>
                <a:ea typeface="+mn-ea"/>
                <a:cs typeface="+mn-cs"/>
              </a:defRPr>
            </a:lvl1pPr>
            <a:lvl2pPr marL="6350" indent="0">
              <a:tabLst/>
              <a:defRPr lang="fr-FR" sz="1500" kern="1200" dirty="0" smtClean="0">
                <a:solidFill>
                  <a:srgbClr val="264FC4"/>
                </a:solidFill>
                <a:latin typeface="Avenir LT Std 35 Light" panose="020B0402020203020204" pitchFamily="34" charset="0"/>
                <a:ea typeface="+mn-ea"/>
                <a:cs typeface="+mn-cs"/>
              </a:defRPr>
            </a:lvl2pPr>
          </a:lstStyle>
          <a:p>
            <a:pPr lvl="0"/>
            <a:r>
              <a:rPr lang="fr-FR" dirty="0"/>
              <a:t>Titre de la slide</a:t>
            </a:r>
          </a:p>
          <a:p>
            <a:pPr lvl="1"/>
            <a:r>
              <a:rPr lang="fr-FR" dirty="0"/>
              <a:t>Sous-titre</a:t>
            </a:r>
          </a:p>
        </p:txBody>
      </p:sp>
      <p:sp>
        <p:nvSpPr>
          <p:cNvPr id="6" name="Espace réservé du texte 15">
            <a:extLst>
              <a:ext uri="{FF2B5EF4-FFF2-40B4-BE49-F238E27FC236}">
                <a16:creationId xmlns:a16="http://schemas.microsoft.com/office/drawing/2014/main" id="{2ECFAE53-B0D0-3850-D17D-2F7ABF245E62}"/>
              </a:ext>
            </a:extLst>
          </p:cNvPr>
          <p:cNvSpPr>
            <a:spLocks noGrp="1"/>
          </p:cNvSpPr>
          <p:nvPr>
            <p:ph type="body" sz="quarter" idx="39" hasCustomPrompt="1"/>
          </p:nvPr>
        </p:nvSpPr>
        <p:spPr>
          <a:xfrm>
            <a:off x="491067" y="1470779"/>
            <a:ext cx="4972184" cy="2790444"/>
          </a:xfrm>
          <a:prstGeom prst="rect">
            <a:avLst/>
          </a:prstGeom>
        </p:spPr>
        <p:txBody>
          <a:bodyPr anchor="t"/>
          <a:lstStyle>
            <a:lvl1pPr>
              <a:defRPr/>
            </a:lvl1pPr>
            <a:lvl2pPr marL="0" indent="0">
              <a:buSzPct val="60000"/>
              <a:buFontTx/>
              <a:buNone/>
              <a:defRPr/>
            </a:lvl2pPr>
            <a:lvl3pPr>
              <a:defRPr>
                <a:solidFill>
                  <a:srgbClr val="508ECC"/>
                </a:solidFill>
              </a:defRPr>
            </a:lvl3pPr>
          </a:lstStyle>
          <a:p>
            <a:pPr marL="0" marR="0" lvl="2" indent="0" algn="l" defTabSz="342900" rtl="0" eaLnBrk="1" fontAlgn="auto" latinLnBrk="0" hangingPunct="1">
              <a:lnSpc>
                <a:spcPct val="101000"/>
              </a:lnSpc>
              <a:spcBef>
                <a:spcPts val="0"/>
              </a:spcBef>
              <a:spcAft>
                <a:spcPts val="0"/>
              </a:spcAft>
              <a:buClrTx/>
              <a:buSzTx/>
              <a:buFont typeface="Arial" panose="020B0604020202020204" pitchFamily="34" charset="0"/>
              <a:buNone/>
              <a:tabLst/>
              <a:defRPr/>
            </a:pPr>
            <a:r>
              <a:rPr lang="fr-FR" dirty="0" err="1"/>
              <a:t>Sendachuitil</a:t>
            </a:r>
            <a:r>
              <a:rPr lang="fr-FR" dirty="0"/>
              <a:t> hoc,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 </a:t>
            </a:r>
            <a:r>
              <a:rPr lang="fr-FR" dirty="0" err="1"/>
              <a:t>ocum</a:t>
            </a:r>
            <a:r>
              <a:rPr lang="fr-FR" dirty="0"/>
              <a:t> nos, </a:t>
            </a:r>
            <a:r>
              <a:rPr lang="fr-FR" dirty="0" err="1"/>
              <a:t>iam</a:t>
            </a:r>
            <a:r>
              <a:rPr lang="fr-FR" dirty="0"/>
              <a:t> </a:t>
            </a:r>
            <a:r>
              <a:rPr lang="fr-FR" dirty="0" err="1"/>
              <a:t>perum</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 </a:t>
            </a:r>
            <a:r>
              <a:rPr lang="fr-FR" dirty="0" err="1"/>
              <a:t>constiam</a:t>
            </a:r>
            <a:r>
              <a:rPr lang="fr-FR" dirty="0"/>
              <a:t> </a:t>
            </a:r>
            <a:r>
              <a:rPr lang="fr-FR" dirty="0" err="1"/>
              <a:t>intintilicaet</a:t>
            </a:r>
            <a:r>
              <a:rPr lang="fr-FR" dirty="0"/>
              <a:t> ad </a:t>
            </a:r>
            <a:r>
              <a:rPr lang="fr-FR" dirty="0" err="1"/>
              <a:t>iaedeores</a:t>
            </a:r>
            <a:r>
              <a:rPr lang="fr-FR" dirty="0"/>
              <a:t> </a:t>
            </a:r>
            <a:r>
              <a:rPr lang="fr-FR" dirty="0" err="1"/>
              <a:t>vivas</a:t>
            </a:r>
            <a:r>
              <a:rPr lang="fr-FR" dirty="0"/>
              <a:t> </a:t>
            </a:r>
            <a:r>
              <a:rPr lang="fr-FR" dirty="0" err="1"/>
              <a:t>fue</a:t>
            </a:r>
            <a:r>
              <a:rPr lang="fr-FR" dirty="0"/>
              <a:t> </a:t>
            </a:r>
            <a:r>
              <a:rPr lang="fr-FR" dirty="0" err="1"/>
              <a:t>inatiquo</a:t>
            </a:r>
            <a:r>
              <a:rPr lang="fr-FR" dirty="0"/>
              <a:t> </a:t>
            </a:r>
            <a:r>
              <a:rPr lang="fr-FR" dirty="0" err="1"/>
              <a:t>cionsus</a:t>
            </a:r>
            <a:r>
              <a:rPr lang="fr-FR" dirty="0"/>
              <a:t> </a:t>
            </a:r>
            <a:r>
              <a:rPr lang="fr-FR" dirty="0" err="1"/>
              <a:t>acie</a:t>
            </a:r>
            <a:r>
              <a:rPr lang="fr-FR" dirty="0"/>
              <a:t> </a:t>
            </a:r>
            <a:r>
              <a:rPr lang="fr-FR" dirty="0" err="1"/>
              <a:t>maci</a:t>
            </a:r>
            <a:r>
              <a:rPr lang="fr-FR" dirty="0"/>
              <a:t> </a:t>
            </a:r>
            <a:r>
              <a:rPr lang="fr-FR" dirty="0" err="1"/>
              <a:t>cupil</a:t>
            </a:r>
            <a:r>
              <a:rPr lang="fr-FR" dirty="0"/>
              <a:t>.</a:t>
            </a:r>
          </a:p>
          <a:p>
            <a:pPr lvl="0"/>
            <a:endParaRPr lang="fr-FR" dirty="0"/>
          </a:p>
          <a:p>
            <a:pPr lvl="0"/>
            <a:r>
              <a:rPr lang="fr-FR" dirty="0"/>
              <a:t>Sed ut </a:t>
            </a:r>
            <a:r>
              <a:rPr lang="fr-FR" dirty="0" err="1"/>
              <a:t>perspiciatis</a:t>
            </a:r>
            <a:r>
              <a:rPr lang="fr-FR" dirty="0"/>
              <a:t>, </a:t>
            </a:r>
            <a:r>
              <a:rPr lang="fr-FR" dirty="0" err="1"/>
              <a:t>unde</a:t>
            </a:r>
            <a:r>
              <a:rPr lang="fr-FR" dirty="0"/>
              <a:t> </a:t>
            </a:r>
            <a:r>
              <a:rPr lang="fr-FR" dirty="0" err="1"/>
              <a:t>omnis</a:t>
            </a:r>
            <a:r>
              <a:rPr lang="fr-FR" dirty="0"/>
              <a:t> </a:t>
            </a:r>
            <a:r>
              <a:rPr lang="fr-FR" dirty="0" err="1"/>
              <a:t>iste</a:t>
            </a:r>
            <a:r>
              <a:rPr lang="fr-FR" dirty="0"/>
              <a:t> </a:t>
            </a:r>
            <a:r>
              <a:rPr lang="fr-FR" dirty="0" err="1"/>
              <a:t>natus</a:t>
            </a:r>
            <a:r>
              <a:rPr lang="fr-FR" dirty="0"/>
              <a:t> </a:t>
            </a:r>
            <a:r>
              <a:rPr lang="fr-FR" dirty="0" err="1"/>
              <a:t>error</a:t>
            </a:r>
            <a:r>
              <a:rPr lang="fr-FR" dirty="0"/>
              <a:t> </a:t>
            </a:r>
            <a:r>
              <a:rPr lang="fr-FR" dirty="0" err="1"/>
              <a:t>sit</a:t>
            </a:r>
            <a:r>
              <a:rPr lang="fr-FR" dirty="0"/>
              <a:t> </a:t>
            </a:r>
            <a:r>
              <a:rPr lang="fr-FR" dirty="0" err="1"/>
              <a:t>voluptatem</a:t>
            </a:r>
            <a:r>
              <a:rPr lang="fr-FR" dirty="0"/>
              <a:t> </a:t>
            </a:r>
            <a:r>
              <a:rPr lang="fr-FR" dirty="0" err="1"/>
              <a:t>accusantium</a:t>
            </a:r>
            <a:r>
              <a:rPr lang="fr-FR" dirty="0"/>
              <a:t> </a:t>
            </a:r>
            <a:r>
              <a:rPr lang="fr-FR" dirty="0" err="1"/>
              <a:t>doloremque</a:t>
            </a:r>
            <a:r>
              <a:rPr lang="fr-FR" dirty="0"/>
              <a:t> </a:t>
            </a:r>
            <a:r>
              <a:rPr lang="fr-FR" dirty="0" err="1"/>
              <a:t>laudantium</a:t>
            </a:r>
            <a:r>
              <a:rPr lang="fr-FR" dirty="0"/>
              <a:t>, </a:t>
            </a:r>
            <a:r>
              <a:rPr lang="fr-FR" dirty="0" err="1"/>
              <a:t>totam</a:t>
            </a:r>
            <a:r>
              <a:rPr lang="fr-FR" dirty="0"/>
              <a:t> rem </a:t>
            </a:r>
            <a:r>
              <a:rPr lang="fr-FR" dirty="0" err="1"/>
              <a:t>aperiam</a:t>
            </a:r>
            <a:r>
              <a:rPr lang="fr-FR" dirty="0"/>
              <a:t> </a:t>
            </a:r>
            <a:r>
              <a:rPr lang="fr-FR" dirty="0" err="1"/>
              <a:t>eaque</a:t>
            </a:r>
            <a:r>
              <a:rPr lang="fr-FR" dirty="0"/>
              <a:t> </a:t>
            </a:r>
            <a:r>
              <a:rPr lang="fr-FR" dirty="0" err="1"/>
              <a:t>ipsa</a:t>
            </a:r>
            <a:r>
              <a:rPr lang="fr-FR" dirty="0"/>
              <a:t>, </a:t>
            </a:r>
            <a:r>
              <a:rPr lang="fr-FR" dirty="0" err="1"/>
              <a:t>quae</a:t>
            </a:r>
            <a:r>
              <a:rPr lang="fr-FR" dirty="0"/>
              <a:t> ab </a:t>
            </a:r>
            <a:r>
              <a:rPr lang="fr-FR" dirty="0" err="1"/>
              <a:t>illo</a:t>
            </a:r>
            <a:r>
              <a:rPr lang="fr-FR" dirty="0"/>
              <a:t> </a:t>
            </a:r>
            <a:r>
              <a:rPr lang="fr-FR" dirty="0" err="1"/>
              <a:t>inventore</a:t>
            </a:r>
            <a:r>
              <a:rPr lang="fr-FR" dirty="0"/>
              <a:t> </a:t>
            </a:r>
            <a:r>
              <a:rPr lang="fr-FR" dirty="0" err="1"/>
              <a:t>veritatis</a:t>
            </a:r>
            <a:r>
              <a:rPr lang="fr-FR" dirty="0"/>
              <a:t> et quasi </a:t>
            </a:r>
            <a:r>
              <a:rPr lang="fr-FR" dirty="0" err="1"/>
              <a:t>architecto</a:t>
            </a:r>
            <a:r>
              <a:rPr lang="fr-FR" dirty="0"/>
              <a:t> </a:t>
            </a:r>
            <a:r>
              <a:rPr lang="fr-FR" dirty="0" err="1"/>
              <a:t>beatae</a:t>
            </a:r>
            <a:r>
              <a:rPr lang="fr-FR" dirty="0"/>
              <a:t> vitae dicta </a:t>
            </a:r>
            <a:r>
              <a:rPr lang="fr-FR" dirty="0" err="1"/>
              <a:t>sunt</a:t>
            </a:r>
            <a:r>
              <a:rPr lang="fr-FR" dirty="0"/>
              <a:t>, </a:t>
            </a:r>
            <a:r>
              <a:rPr lang="fr-FR" dirty="0" err="1"/>
              <a:t>explicabo</a:t>
            </a:r>
            <a:r>
              <a:rPr lang="fr-FR" dirty="0"/>
              <a:t>. Nemo </a:t>
            </a:r>
            <a:r>
              <a:rPr lang="fr-FR" dirty="0" err="1"/>
              <a:t>enim</a:t>
            </a:r>
            <a:r>
              <a:rPr lang="fr-FR" dirty="0"/>
              <a:t> </a:t>
            </a:r>
            <a:r>
              <a:rPr lang="fr-FR" dirty="0" err="1"/>
              <a:t>ipsam</a:t>
            </a:r>
            <a:r>
              <a:rPr lang="fr-FR" dirty="0"/>
              <a:t> </a:t>
            </a:r>
            <a:r>
              <a:rPr lang="fr-FR" dirty="0" err="1"/>
              <a:t>voluptatem</a:t>
            </a:r>
            <a:r>
              <a:rPr lang="fr-FR" dirty="0"/>
              <a:t> </a:t>
            </a:r>
            <a:r>
              <a:rPr lang="fr-FR" dirty="0" err="1"/>
              <a:t>unde</a:t>
            </a:r>
            <a:r>
              <a:rPr lang="fr-FR" dirty="0"/>
              <a:t> </a:t>
            </a:r>
            <a:r>
              <a:rPr lang="fr-FR" dirty="0" err="1"/>
              <a:t>omnis</a:t>
            </a:r>
            <a:r>
              <a:rPr lang="fr-FR" dirty="0"/>
              <a:t> </a:t>
            </a:r>
            <a:r>
              <a:rPr lang="fr-FR" dirty="0" err="1"/>
              <a:t>iste</a:t>
            </a:r>
            <a:r>
              <a:rPr lang="fr-FR" dirty="0"/>
              <a:t> </a:t>
            </a:r>
            <a:r>
              <a:rPr lang="fr-FR" dirty="0" err="1"/>
              <a:t>natus</a:t>
            </a:r>
            <a:r>
              <a:rPr lang="fr-FR" dirty="0"/>
              <a:t> </a:t>
            </a:r>
            <a:r>
              <a:rPr lang="fr-FR" dirty="0" err="1"/>
              <a:t>error</a:t>
            </a:r>
            <a:r>
              <a:rPr lang="fr-FR" dirty="0"/>
              <a:t> </a:t>
            </a:r>
            <a:r>
              <a:rPr lang="fr-FR" dirty="0" err="1"/>
              <a:t>sit</a:t>
            </a:r>
            <a:r>
              <a:rPr lang="fr-FR" dirty="0"/>
              <a:t> </a:t>
            </a:r>
            <a:r>
              <a:rPr lang="fr-FR" dirty="0" err="1"/>
              <a:t>voluptatem</a:t>
            </a:r>
            <a:r>
              <a:rPr lang="fr-FR" dirty="0"/>
              <a:t> </a:t>
            </a:r>
            <a:r>
              <a:rPr lang="fr-FR" dirty="0" err="1"/>
              <a:t>accusantium</a:t>
            </a:r>
            <a:r>
              <a:rPr lang="fr-FR" dirty="0"/>
              <a:t> </a:t>
            </a:r>
            <a:r>
              <a:rPr lang="fr-FR" dirty="0" err="1"/>
              <a:t>doloremque</a:t>
            </a:r>
            <a:r>
              <a:rPr lang="fr-FR" dirty="0"/>
              <a:t> </a:t>
            </a:r>
            <a:r>
              <a:rPr lang="fr-FR" dirty="0" err="1"/>
              <a:t>laudantium</a:t>
            </a:r>
            <a:r>
              <a:rPr lang="fr-FR" dirty="0"/>
              <a:t>, </a:t>
            </a:r>
            <a:r>
              <a:rPr lang="fr-FR" dirty="0" err="1"/>
              <a:t>totam</a:t>
            </a:r>
            <a:r>
              <a:rPr lang="fr-FR" dirty="0"/>
              <a:t> rem </a:t>
            </a:r>
            <a:r>
              <a:rPr lang="fr-FR" dirty="0" err="1"/>
              <a:t>aperiam</a:t>
            </a:r>
            <a:r>
              <a:rPr lang="fr-FR" dirty="0"/>
              <a:t> </a:t>
            </a:r>
            <a:r>
              <a:rPr lang="fr-FR" dirty="0" err="1"/>
              <a:t>lorem</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endParaRPr lang="fr-FR" dirty="0"/>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Etrae</a:t>
            </a:r>
            <a:r>
              <a:rPr lang="fr-FR" dirty="0"/>
              <a:t> </a:t>
            </a:r>
            <a:r>
              <a:rPr lang="fr-FR" dirty="0" err="1"/>
              <a:t>mordius</a:t>
            </a:r>
            <a:r>
              <a:rPr lang="fr-FR" dirty="0"/>
              <a:t> </a:t>
            </a:r>
            <a:r>
              <a:rPr lang="fr-FR" dirty="0" err="1"/>
              <a:t>omnimis</a:t>
            </a:r>
            <a:r>
              <a:rPr lang="fr-FR" dirty="0"/>
              <a:t> non sent </a:t>
            </a:r>
            <a:r>
              <a:rPr lang="fr-FR" dirty="0" err="1"/>
              <a:t>gulicum</a:t>
            </a:r>
            <a:r>
              <a:rPr lang="fr-FR" dirty="0"/>
              <a:t> </a:t>
            </a:r>
            <a:r>
              <a:rPr lang="fr-FR" dirty="0" err="1"/>
              <a:t>tussustrae</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Clere</a:t>
            </a:r>
            <a:r>
              <a:rPr lang="fr-FR" dirty="0"/>
              <a:t> </a:t>
            </a:r>
            <a:r>
              <a:rPr lang="fr-FR" dirty="0" err="1"/>
              <a:t>cios</a:t>
            </a:r>
            <a:r>
              <a:rPr lang="fr-FR" dirty="0"/>
              <a:t> </a:t>
            </a:r>
            <a:r>
              <a:rPr lang="fr-FR" dirty="0" err="1"/>
              <a:t>bonsulo</a:t>
            </a:r>
            <a:r>
              <a:rPr lang="fr-FR" dirty="0"/>
              <a:t> </a:t>
            </a:r>
            <a:r>
              <a:rPr lang="fr-FR" dirty="0" err="1"/>
              <a:t>stracchicae</a:t>
            </a:r>
            <a:r>
              <a:rPr lang="fr-FR" dirty="0"/>
              <a:t> </a:t>
            </a:r>
            <a:r>
              <a:rPr lang="fr-FR" dirty="0" err="1"/>
              <a:t>culvit</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Escessignos</a:t>
            </a:r>
            <a:r>
              <a:rPr lang="fr-FR" dirty="0"/>
              <a:t>, </a:t>
            </a:r>
            <a:r>
              <a:rPr lang="fr-FR" dirty="0" err="1"/>
              <a:t>ora</a:t>
            </a:r>
            <a:r>
              <a:rPr lang="fr-FR" dirty="0"/>
              <a:t>, </a:t>
            </a:r>
            <a:r>
              <a:rPr lang="fr-FR" dirty="0" err="1"/>
              <a:t>musq</a:t>
            </a:r>
            <a:r>
              <a:rPr lang="fr-FR" dirty="0"/>
              <a:t> </a:t>
            </a:r>
            <a:r>
              <a:rPr lang="fr-FR" dirty="0" err="1"/>
              <a:t>uidiend</a:t>
            </a:r>
            <a:r>
              <a:rPr lang="fr-FR" dirty="0"/>
              <a:t> </a:t>
            </a:r>
            <a:r>
              <a:rPr lang="fr-FR" dirty="0" err="1"/>
              <a:t>uconsus</a:t>
            </a:r>
            <a:r>
              <a:rPr lang="fr-FR" dirty="0"/>
              <a:t>.</a:t>
            </a:r>
          </a:p>
          <a:p>
            <a:pPr marL="121500" marR="0" lvl="1" indent="-121500" algn="l" defTabSz="342900" rtl="0" eaLnBrk="1" fontAlgn="auto" latinLnBrk="0" hangingPunct="1">
              <a:lnSpc>
                <a:spcPct val="101000"/>
              </a:lnSpc>
              <a:spcBef>
                <a:spcPts val="0"/>
              </a:spcBef>
              <a:spcAft>
                <a:spcPts val="0"/>
              </a:spcAft>
              <a:buClrTx/>
              <a:buSzPct val="60000"/>
              <a:buFontTx/>
              <a:buBlip>
                <a:blip r:embed="rId2">
                  <a:extLst>
                    <a:ext uri="{96DAC541-7B7A-43D3-8B79-37D633B846F1}">
                      <asvg:svgBlip xmlns:asvg="http://schemas.microsoft.com/office/drawing/2016/SVG/main" r:embed="rId3"/>
                    </a:ext>
                  </a:extLst>
                </a:blip>
              </a:buBlip>
              <a:tabLst/>
              <a:defRPr/>
            </a:pPr>
            <a:r>
              <a:rPr lang="fr-FR" dirty="0" err="1"/>
              <a:t>Fultor</a:t>
            </a:r>
            <a:r>
              <a:rPr lang="fr-FR" dirty="0"/>
              <a:t> </a:t>
            </a:r>
            <a:r>
              <a:rPr lang="fr-FR" dirty="0" err="1"/>
              <a:t>pereis</a:t>
            </a:r>
            <a:r>
              <a:rPr lang="fr-FR" dirty="0"/>
              <a:t> </a:t>
            </a:r>
            <a:r>
              <a:rPr lang="fr-FR" dirty="0" err="1"/>
              <a:t>hacta</a:t>
            </a:r>
            <a:r>
              <a:rPr lang="fr-FR" dirty="0"/>
              <a:t>.</a:t>
            </a:r>
          </a:p>
        </p:txBody>
      </p:sp>
      <p:sp>
        <p:nvSpPr>
          <p:cNvPr id="13" name="Espace réservé du contenu 12">
            <a:extLst>
              <a:ext uri="{FF2B5EF4-FFF2-40B4-BE49-F238E27FC236}">
                <a16:creationId xmlns:a16="http://schemas.microsoft.com/office/drawing/2014/main" id="{9A8BDD38-CA11-7028-90BB-98FCB31B6A36}"/>
              </a:ext>
            </a:extLst>
          </p:cNvPr>
          <p:cNvSpPr>
            <a:spLocks noGrp="1"/>
          </p:cNvSpPr>
          <p:nvPr>
            <p:ph sz="quarter" idx="40"/>
          </p:nvPr>
        </p:nvSpPr>
        <p:spPr>
          <a:xfrm>
            <a:off x="5856288" y="1470025"/>
            <a:ext cx="2801937" cy="27904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88768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AD2122-3584-F150-491A-BBC14CB46C90}"/>
              </a:ext>
            </a:extLst>
          </p:cNvPr>
          <p:cNvSpPr>
            <a:spLocks noGrp="1"/>
          </p:cNvSpPr>
          <p:nvPr>
            <p:ph type="title"/>
          </p:nvPr>
        </p:nvSpPr>
        <p:spPr>
          <a:xfrm>
            <a:off x="481162" y="421489"/>
            <a:ext cx="5787367" cy="472052"/>
          </a:xfrm>
          <a:prstGeom prst="rect">
            <a:avLst/>
          </a:prstGeom>
        </p:spPr>
        <p:txBody>
          <a:bodyPr vert="horz" wrap="square" lIns="0" tIns="0" rIns="0" bIns="0" rtlCol="0" anchor="ctr">
            <a:spAutoFit/>
          </a:bodyPr>
          <a:lstStyle/>
          <a:p>
            <a:r>
              <a:rPr lang="fr-FR" dirty="0"/>
              <a:t>Modifiez le style du titre</a:t>
            </a:r>
          </a:p>
        </p:txBody>
      </p:sp>
      <p:sp>
        <p:nvSpPr>
          <p:cNvPr id="4" name="Espace réservé de la date 3">
            <a:extLst>
              <a:ext uri="{FF2B5EF4-FFF2-40B4-BE49-F238E27FC236}">
                <a16:creationId xmlns:a16="http://schemas.microsoft.com/office/drawing/2014/main" id="{56BAC042-0D66-6EE2-73B6-73F56CB243D4}"/>
              </a:ext>
            </a:extLst>
          </p:cNvPr>
          <p:cNvSpPr>
            <a:spLocks noGrp="1"/>
          </p:cNvSpPr>
          <p:nvPr>
            <p:ph type="dt" sz="half" idx="2"/>
          </p:nvPr>
        </p:nvSpPr>
        <p:spPr>
          <a:xfrm>
            <a:off x="1863108" y="4879656"/>
            <a:ext cx="715343" cy="86562"/>
          </a:xfrm>
          <a:prstGeom prst="rect">
            <a:avLst/>
          </a:prstGeom>
        </p:spPr>
        <p:txBody>
          <a:bodyPr vert="horz" wrap="square" lIns="0" tIns="0" rIns="0" bIns="0" rtlCol="0" anchor="ctr">
            <a:spAutoFit/>
          </a:bodyPr>
          <a:lstStyle>
            <a:lvl1pPr algn="l">
              <a:defRPr sz="563">
                <a:solidFill>
                  <a:schemeClr val="tx1"/>
                </a:solidFill>
                <a:latin typeface="Avenir LT Std 45 Book" panose="020B0502020203020204" pitchFamily="34" charset="0"/>
              </a:defRPr>
            </a:lvl1pPr>
          </a:lstStyle>
          <a:p>
            <a:fld id="{A481A716-EBDC-9A4E-BD90-BEAA470F1B4F}" type="datetime4">
              <a:rPr lang="fr-FR" smtClean="0"/>
              <a:t>6 juin 2024</a:t>
            </a:fld>
            <a:endParaRPr lang="fr-FR"/>
          </a:p>
        </p:txBody>
      </p:sp>
      <p:sp>
        <p:nvSpPr>
          <p:cNvPr id="5" name="Espace réservé du pied de page 4">
            <a:extLst>
              <a:ext uri="{FF2B5EF4-FFF2-40B4-BE49-F238E27FC236}">
                <a16:creationId xmlns:a16="http://schemas.microsoft.com/office/drawing/2014/main" id="{8C5417CF-A8ED-CA07-33F5-4B1FFD066E11}"/>
              </a:ext>
            </a:extLst>
          </p:cNvPr>
          <p:cNvSpPr>
            <a:spLocks noGrp="1"/>
          </p:cNvSpPr>
          <p:nvPr>
            <p:ph type="ftr" sz="quarter" idx="3"/>
          </p:nvPr>
        </p:nvSpPr>
        <p:spPr>
          <a:xfrm>
            <a:off x="3252815" y="4879656"/>
            <a:ext cx="3086100" cy="86562"/>
          </a:xfrm>
          <a:prstGeom prst="rect">
            <a:avLst/>
          </a:prstGeom>
        </p:spPr>
        <p:txBody>
          <a:bodyPr vert="horz" lIns="0" tIns="0" rIns="0" bIns="0" rtlCol="0" anchor="ctr">
            <a:spAutoFit/>
          </a:bodyPr>
          <a:lstStyle>
            <a:lvl1pPr algn="l">
              <a:defRPr sz="563">
                <a:solidFill>
                  <a:schemeClr val="tx1"/>
                </a:solidFill>
                <a:latin typeface="Avenir LT Std 45 Book" panose="020B0502020203020204" pitchFamily="34" charset="0"/>
              </a:defRPr>
            </a:lvl1pPr>
          </a:lstStyle>
          <a:p>
            <a:r>
              <a:rPr lang="fr-FR" dirty="0"/>
              <a:t>Titre de la présentation</a:t>
            </a:r>
          </a:p>
        </p:txBody>
      </p:sp>
      <p:sp>
        <p:nvSpPr>
          <p:cNvPr id="6" name="Espace réservé du numéro de diapositive 5">
            <a:extLst>
              <a:ext uri="{FF2B5EF4-FFF2-40B4-BE49-F238E27FC236}">
                <a16:creationId xmlns:a16="http://schemas.microsoft.com/office/drawing/2014/main" id="{471D5830-EBA0-B338-BF67-610F15EE17E1}"/>
              </a:ext>
            </a:extLst>
          </p:cNvPr>
          <p:cNvSpPr>
            <a:spLocks noGrp="1"/>
          </p:cNvSpPr>
          <p:nvPr>
            <p:ph type="sldNum" sz="quarter" idx="4"/>
          </p:nvPr>
        </p:nvSpPr>
        <p:spPr>
          <a:xfrm>
            <a:off x="481162" y="4879656"/>
            <a:ext cx="333340" cy="86562"/>
          </a:xfrm>
          <a:prstGeom prst="rect">
            <a:avLst/>
          </a:prstGeom>
        </p:spPr>
        <p:txBody>
          <a:bodyPr vert="horz" wrap="square" lIns="0" tIns="0" rIns="0" bIns="0" rtlCol="0" anchor="ctr">
            <a:spAutoFit/>
          </a:bodyPr>
          <a:lstStyle>
            <a:lvl1pPr algn="l">
              <a:defRPr sz="563" b="1">
                <a:solidFill>
                  <a:schemeClr val="tx1"/>
                </a:solidFill>
                <a:latin typeface="Avenir LT Std 55 Roman" panose="020B0503020203020204" pitchFamily="34" charset="0"/>
              </a:defRPr>
            </a:lvl1pPr>
          </a:lstStyle>
          <a:p>
            <a:fld id="{D742B3B5-001A-49B4-9F0B-784570D91E55}" type="slidenum">
              <a:rPr lang="fr-FR" smtClean="0"/>
              <a:pPr/>
              <a:t>‹N°›</a:t>
            </a:fld>
            <a:endParaRPr lang="fr-FR"/>
          </a:p>
        </p:txBody>
      </p:sp>
      <p:grpSp>
        <p:nvGrpSpPr>
          <p:cNvPr id="21" name="Groupe 20">
            <a:extLst>
              <a:ext uri="{FF2B5EF4-FFF2-40B4-BE49-F238E27FC236}">
                <a16:creationId xmlns:a16="http://schemas.microsoft.com/office/drawing/2014/main" id="{AF87410A-E70A-6130-CFE9-CBE053E2C4E6}"/>
              </a:ext>
            </a:extLst>
          </p:cNvPr>
          <p:cNvGrpSpPr>
            <a:grpSpLocks noChangeAspect="1"/>
          </p:cNvGrpSpPr>
          <p:nvPr/>
        </p:nvGrpSpPr>
        <p:grpSpPr>
          <a:xfrm>
            <a:off x="8357156" y="4788529"/>
            <a:ext cx="307787" cy="213645"/>
            <a:chOff x="22274141" y="12769411"/>
            <a:chExt cx="820338" cy="569719"/>
          </a:xfrm>
        </p:grpSpPr>
        <p:sp>
          <p:nvSpPr>
            <p:cNvPr id="11" name="Forme libre : forme 10">
              <a:extLst>
                <a:ext uri="{FF2B5EF4-FFF2-40B4-BE49-F238E27FC236}">
                  <a16:creationId xmlns:a16="http://schemas.microsoft.com/office/drawing/2014/main" id="{1FA84BA3-D20A-46C7-776D-964E1DE1755D}"/>
                </a:ext>
              </a:extLst>
            </p:cNvPr>
            <p:cNvSpPr/>
            <p:nvPr/>
          </p:nvSpPr>
          <p:spPr>
            <a:xfrm flipV="1">
              <a:off x="22274141" y="12769411"/>
              <a:ext cx="820338" cy="429299"/>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12" name="Forme libre : forme 11">
              <a:extLst>
                <a:ext uri="{FF2B5EF4-FFF2-40B4-BE49-F238E27FC236}">
                  <a16:creationId xmlns:a16="http://schemas.microsoft.com/office/drawing/2014/main" id="{BC546EBB-6C43-B91B-D5EB-01EB1A5C9038}"/>
                </a:ext>
              </a:extLst>
            </p:cNvPr>
            <p:cNvSpPr/>
            <p:nvPr/>
          </p:nvSpPr>
          <p:spPr>
            <a:xfrm>
              <a:off x="22310995" y="12947304"/>
              <a:ext cx="189185" cy="193551"/>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3" name="Forme libre : forme 12">
              <a:extLst>
                <a:ext uri="{FF2B5EF4-FFF2-40B4-BE49-F238E27FC236}">
                  <a16:creationId xmlns:a16="http://schemas.microsoft.com/office/drawing/2014/main" id="{03EDC8F2-A969-5175-ABAF-07ABAB2C8D2C}"/>
                </a:ext>
              </a:extLst>
            </p:cNvPr>
            <p:cNvSpPr/>
            <p:nvPr/>
          </p:nvSpPr>
          <p:spPr>
            <a:xfrm>
              <a:off x="22487955" y="12946871"/>
              <a:ext cx="543702" cy="193836"/>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14" name="Forme libre : forme 13">
              <a:extLst>
                <a:ext uri="{FF2B5EF4-FFF2-40B4-BE49-F238E27FC236}">
                  <a16:creationId xmlns:a16="http://schemas.microsoft.com/office/drawing/2014/main" id="{C4D30903-4D77-7F14-1899-63B8350713BD}"/>
                </a:ext>
              </a:extLst>
            </p:cNvPr>
            <p:cNvSpPr/>
            <p:nvPr/>
          </p:nvSpPr>
          <p:spPr>
            <a:xfrm>
              <a:off x="22318179" y="13265161"/>
              <a:ext cx="58673" cy="72133"/>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15" name="Forme libre : forme 14">
              <a:extLst>
                <a:ext uri="{FF2B5EF4-FFF2-40B4-BE49-F238E27FC236}">
                  <a16:creationId xmlns:a16="http://schemas.microsoft.com/office/drawing/2014/main" id="{64A4B74E-DE61-E970-5752-A4430AD6D981}"/>
                </a:ext>
              </a:extLst>
            </p:cNvPr>
            <p:cNvSpPr/>
            <p:nvPr/>
          </p:nvSpPr>
          <p:spPr>
            <a:xfrm rot="7525294" flipV="1">
              <a:off x="22452790" y="13243930"/>
              <a:ext cx="30223" cy="17178"/>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16" name="Forme libre : forme 15">
              <a:extLst>
                <a:ext uri="{FF2B5EF4-FFF2-40B4-BE49-F238E27FC236}">
                  <a16:creationId xmlns:a16="http://schemas.microsoft.com/office/drawing/2014/main" id="{A6A09718-2421-F47D-4B5E-AA5F78C07E39}"/>
                </a:ext>
              </a:extLst>
            </p:cNvPr>
            <p:cNvSpPr/>
            <p:nvPr/>
          </p:nvSpPr>
          <p:spPr>
            <a:xfrm>
              <a:off x="22437997" y="13265161"/>
              <a:ext cx="51543" cy="72133"/>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17" name="Forme libre : forme 16">
              <a:extLst>
                <a:ext uri="{FF2B5EF4-FFF2-40B4-BE49-F238E27FC236}">
                  <a16:creationId xmlns:a16="http://schemas.microsoft.com/office/drawing/2014/main" id="{D2C79831-4E83-601A-E44B-FC442D18A501}"/>
                </a:ext>
              </a:extLst>
            </p:cNvPr>
            <p:cNvSpPr/>
            <p:nvPr/>
          </p:nvSpPr>
          <p:spPr>
            <a:xfrm>
              <a:off x="22549249" y="13263325"/>
              <a:ext cx="52774" cy="75804"/>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18" name="Forme libre : forme 17">
              <a:extLst>
                <a:ext uri="{FF2B5EF4-FFF2-40B4-BE49-F238E27FC236}">
                  <a16:creationId xmlns:a16="http://schemas.microsoft.com/office/drawing/2014/main" id="{59E0CAE8-45DA-07BB-F853-949197FDC1D1}"/>
                </a:ext>
              </a:extLst>
            </p:cNvPr>
            <p:cNvSpPr/>
            <p:nvPr/>
          </p:nvSpPr>
          <p:spPr>
            <a:xfrm>
              <a:off x="22666894" y="13265161"/>
              <a:ext cx="51543" cy="72133"/>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19" name="Forme libre : forme 18">
              <a:extLst>
                <a:ext uri="{FF2B5EF4-FFF2-40B4-BE49-F238E27FC236}">
                  <a16:creationId xmlns:a16="http://schemas.microsoft.com/office/drawing/2014/main" id="{5EA6AD59-73A5-1792-EFF6-41DFDBD0082D}"/>
                </a:ext>
              </a:extLst>
            </p:cNvPr>
            <p:cNvSpPr/>
            <p:nvPr/>
          </p:nvSpPr>
          <p:spPr>
            <a:xfrm>
              <a:off x="22776075" y="13265161"/>
              <a:ext cx="76738" cy="72133"/>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20" name="Forme libre : forme 19">
              <a:extLst>
                <a:ext uri="{FF2B5EF4-FFF2-40B4-BE49-F238E27FC236}">
                  <a16:creationId xmlns:a16="http://schemas.microsoft.com/office/drawing/2014/main" id="{70FAFA13-678B-CBF2-849A-C3609883460C}"/>
                </a:ext>
              </a:extLst>
            </p:cNvPr>
            <p:cNvSpPr/>
            <p:nvPr/>
          </p:nvSpPr>
          <p:spPr>
            <a:xfrm>
              <a:off x="22912420" y="13265161"/>
              <a:ext cx="61654" cy="73969"/>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grpSp>
      <p:grpSp>
        <p:nvGrpSpPr>
          <p:cNvPr id="7" name="Groupe 6">
            <a:extLst>
              <a:ext uri="{FF2B5EF4-FFF2-40B4-BE49-F238E27FC236}">
                <a16:creationId xmlns:a16="http://schemas.microsoft.com/office/drawing/2014/main" id="{13176571-C18B-A7EB-4EEC-D42366BD65D7}"/>
              </a:ext>
            </a:extLst>
          </p:cNvPr>
          <p:cNvGrpSpPr>
            <a:grpSpLocks noChangeAspect="1"/>
          </p:cNvGrpSpPr>
          <p:nvPr/>
        </p:nvGrpSpPr>
        <p:grpSpPr>
          <a:xfrm>
            <a:off x="8357156" y="4788529"/>
            <a:ext cx="307787" cy="213645"/>
            <a:chOff x="22274141" y="12769411"/>
            <a:chExt cx="820338" cy="569719"/>
          </a:xfrm>
        </p:grpSpPr>
        <p:sp>
          <p:nvSpPr>
            <p:cNvPr id="8" name="Forme libre : forme 7">
              <a:extLst>
                <a:ext uri="{FF2B5EF4-FFF2-40B4-BE49-F238E27FC236}">
                  <a16:creationId xmlns:a16="http://schemas.microsoft.com/office/drawing/2014/main" id="{A9C24BDE-FEC2-FA93-C58A-13996FB60063}"/>
                </a:ext>
              </a:extLst>
            </p:cNvPr>
            <p:cNvSpPr/>
            <p:nvPr/>
          </p:nvSpPr>
          <p:spPr>
            <a:xfrm flipV="1">
              <a:off x="22274141" y="12769411"/>
              <a:ext cx="820338" cy="429299"/>
            </a:xfrm>
            <a:custGeom>
              <a:avLst/>
              <a:gdLst>
                <a:gd name="connsiteX0" fmla="*/ 15193 w 820338"/>
                <a:gd name="connsiteY0" fmla="*/ 428714 h 429299"/>
                <a:gd name="connsiteX1" fmla="*/ 446 w 820338"/>
                <a:gd name="connsiteY1" fmla="*/ 415606 h 429299"/>
                <a:gd name="connsiteX2" fmla="*/ 446 w 820338"/>
                <a:gd name="connsiteY2" fmla="*/ 13343 h 429299"/>
                <a:gd name="connsiteX3" fmla="*/ 13555 w 820338"/>
                <a:gd name="connsiteY3" fmla="*/ 234 h 429299"/>
                <a:gd name="connsiteX4" fmla="*/ 731238 w 820338"/>
                <a:gd name="connsiteY4" fmla="*/ 234 h 429299"/>
                <a:gd name="connsiteX5" fmla="*/ 745166 w 820338"/>
                <a:gd name="connsiteY5" fmla="*/ 9246 h 429299"/>
                <a:gd name="connsiteX6" fmla="*/ 819720 w 820338"/>
                <a:gd name="connsiteY6" fmla="*/ 241101 h 429299"/>
                <a:gd name="connsiteX7" fmla="*/ 813165 w 820338"/>
                <a:gd name="connsiteY7" fmla="*/ 258305 h 429299"/>
                <a:gd name="connsiteX8" fmla="*/ 70904 w 820338"/>
                <a:gd name="connsiteY8" fmla="*/ 429533 h 429299"/>
                <a:gd name="connsiteX9" fmla="*/ 15193 w 820338"/>
                <a:gd name="connsiteY9" fmla="*/ 428714 h 42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0338" h="429299">
                  <a:moveTo>
                    <a:pt x="15193" y="428714"/>
                  </a:moveTo>
                  <a:cubicBezTo>
                    <a:pt x="6181" y="428714"/>
                    <a:pt x="446" y="424618"/>
                    <a:pt x="446" y="415606"/>
                  </a:cubicBezTo>
                  <a:lnTo>
                    <a:pt x="446" y="13343"/>
                  </a:lnTo>
                  <a:cubicBezTo>
                    <a:pt x="446" y="5969"/>
                    <a:pt x="5362" y="234"/>
                    <a:pt x="13555" y="234"/>
                  </a:cubicBezTo>
                  <a:lnTo>
                    <a:pt x="731238" y="234"/>
                  </a:lnTo>
                  <a:cubicBezTo>
                    <a:pt x="736973" y="234"/>
                    <a:pt x="742708" y="234"/>
                    <a:pt x="745166" y="9246"/>
                  </a:cubicBezTo>
                  <a:cubicBezTo>
                    <a:pt x="745166" y="9246"/>
                    <a:pt x="818081" y="237004"/>
                    <a:pt x="819720" y="241101"/>
                  </a:cubicBezTo>
                  <a:cubicBezTo>
                    <a:pt x="822177" y="249293"/>
                    <a:pt x="820539" y="253390"/>
                    <a:pt x="813165" y="258305"/>
                  </a:cubicBezTo>
                  <a:cubicBezTo>
                    <a:pt x="579672" y="408232"/>
                    <a:pt x="229843" y="429533"/>
                    <a:pt x="70904" y="429533"/>
                  </a:cubicBezTo>
                  <a:cubicBezTo>
                    <a:pt x="47964" y="429533"/>
                    <a:pt x="29121" y="429533"/>
                    <a:pt x="15193" y="428714"/>
                  </a:cubicBezTo>
                  <a:close/>
                </a:path>
              </a:pathLst>
            </a:custGeom>
            <a:gradFill>
              <a:gsLst>
                <a:gs pos="0">
                  <a:srgbClr val="802266"/>
                </a:gs>
                <a:gs pos="25000">
                  <a:srgbClr val="AC1173"/>
                </a:gs>
                <a:gs pos="81000">
                  <a:srgbClr val="D90E0E"/>
                </a:gs>
                <a:gs pos="100000">
                  <a:srgbClr val="D90E0E"/>
                </a:gs>
              </a:gsLst>
              <a:lin ang="0" scaled="1"/>
            </a:gradFill>
            <a:ln w="817381" cap="flat">
              <a:noFill/>
              <a:prstDash val="solid"/>
              <a:round/>
            </a:ln>
          </p:spPr>
          <p:txBody>
            <a:bodyPr rtlCol="0" anchor="ctr"/>
            <a:lstStyle/>
            <a:p>
              <a:endParaRPr lang="fr-FR" sz="506"/>
            </a:p>
          </p:txBody>
        </p:sp>
        <p:sp>
          <p:nvSpPr>
            <p:cNvPr id="9" name="Forme libre : forme 8">
              <a:extLst>
                <a:ext uri="{FF2B5EF4-FFF2-40B4-BE49-F238E27FC236}">
                  <a16:creationId xmlns:a16="http://schemas.microsoft.com/office/drawing/2014/main" id="{9911ACFB-E3C3-3D9E-1728-8E8C22C99E1B}"/>
                </a:ext>
              </a:extLst>
            </p:cNvPr>
            <p:cNvSpPr/>
            <p:nvPr/>
          </p:nvSpPr>
          <p:spPr>
            <a:xfrm>
              <a:off x="22310995" y="12947304"/>
              <a:ext cx="189185" cy="193551"/>
            </a:xfrm>
            <a:custGeom>
              <a:avLst/>
              <a:gdLst>
                <a:gd name="connsiteX0" fmla="*/ 126801 w 189185"/>
                <a:gd name="connsiteY0" fmla="*/ 80049 h 193551"/>
                <a:gd name="connsiteX1" fmla="*/ 86847 w 189185"/>
                <a:gd name="connsiteY1" fmla="*/ 47861 h 193551"/>
                <a:gd name="connsiteX2" fmla="*/ 142475 w 189185"/>
                <a:gd name="connsiteY2" fmla="*/ 27515 h 193551"/>
                <a:gd name="connsiteX3" fmla="*/ 173086 w 189185"/>
                <a:gd name="connsiteY3" fmla="*/ 31636 h 193551"/>
                <a:gd name="connsiteX4" fmla="*/ 181790 w 189185"/>
                <a:gd name="connsiteY4" fmla="*/ 4224 h 193551"/>
                <a:gd name="connsiteX5" fmla="*/ 145384 w 189185"/>
                <a:gd name="connsiteY5" fmla="*/ 373 h 193551"/>
                <a:gd name="connsiteX6" fmla="*/ 42586 w 189185"/>
                <a:gd name="connsiteY6" fmla="*/ 40658 h 193551"/>
                <a:gd name="connsiteX7" fmla="*/ 99438 w 189185"/>
                <a:gd name="connsiteY7" fmla="*/ 108168 h 193551"/>
                <a:gd name="connsiteX8" fmla="*/ 138614 w 189185"/>
                <a:gd name="connsiteY8" fmla="*/ 147395 h 193551"/>
                <a:gd name="connsiteX9" fmla="*/ 88078 w 189185"/>
                <a:gd name="connsiteY9" fmla="*/ 164230 h 193551"/>
                <a:gd name="connsiteX10" fmla="*/ 13620 w 189185"/>
                <a:gd name="connsiteY10" fmla="*/ 145657 h 193551"/>
                <a:gd name="connsiteX11" fmla="*/ 156 w 189185"/>
                <a:gd name="connsiteY11" fmla="*/ 174841 h 193551"/>
                <a:gd name="connsiteX12" fmla="*/ 80483 w 189185"/>
                <a:gd name="connsiteY12" fmla="*/ 193786 h 193551"/>
                <a:gd name="connsiteX13" fmla="*/ 185475 w 189185"/>
                <a:gd name="connsiteY13" fmla="*/ 151146 h 193551"/>
                <a:gd name="connsiteX14" fmla="*/ 126801 w 189185"/>
                <a:gd name="connsiteY14" fmla="*/ 80049 h 19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185" h="193551">
                  <a:moveTo>
                    <a:pt x="126801" y="80049"/>
                  </a:moveTo>
                  <a:cubicBezTo>
                    <a:pt x="100449" y="67313"/>
                    <a:pt x="82523" y="60661"/>
                    <a:pt x="86847" y="47861"/>
                  </a:cubicBezTo>
                  <a:cubicBezTo>
                    <a:pt x="91939" y="32708"/>
                    <a:pt x="118459" y="26984"/>
                    <a:pt x="142475" y="27515"/>
                  </a:cubicBezTo>
                  <a:cubicBezTo>
                    <a:pt x="154614" y="27819"/>
                    <a:pt x="163220" y="29376"/>
                    <a:pt x="173086" y="31636"/>
                  </a:cubicBezTo>
                  <a:lnTo>
                    <a:pt x="181790" y="4224"/>
                  </a:lnTo>
                  <a:cubicBezTo>
                    <a:pt x="169274" y="1913"/>
                    <a:pt x="160343" y="745"/>
                    <a:pt x="145384" y="373"/>
                  </a:cubicBezTo>
                  <a:cubicBezTo>
                    <a:pt x="97230" y="-758"/>
                    <a:pt x="53713" y="12539"/>
                    <a:pt x="42586" y="40658"/>
                  </a:cubicBezTo>
                  <a:cubicBezTo>
                    <a:pt x="29291" y="73970"/>
                    <a:pt x="66878" y="92748"/>
                    <a:pt x="99438" y="108168"/>
                  </a:cubicBezTo>
                  <a:cubicBezTo>
                    <a:pt x="125369" y="120436"/>
                    <a:pt x="145773" y="132083"/>
                    <a:pt x="138614" y="147395"/>
                  </a:cubicBezTo>
                  <a:cubicBezTo>
                    <a:pt x="132995" y="159235"/>
                    <a:pt x="114706" y="164834"/>
                    <a:pt x="88078" y="164230"/>
                  </a:cubicBezTo>
                  <a:cubicBezTo>
                    <a:pt x="65044" y="163708"/>
                    <a:pt x="36281" y="157054"/>
                    <a:pt x="13620" y="145657"/>
                  </a:cubicBezTo>
                  <a:lnTo>
                    <a:pt x="156" y="174841"/>
                  </a:lnTo>
                  <a:cubicBezTo>
                    <a:pt x="16812" y="182548"/>
                    <a:pt x="51160" y="193068"/>
                    <a:pt x="80483" y="193786"/>
                  </a:cubicBezTo>
                  <a:cubicBezTo>
                    <a:pt x="135546" y="194990"/>
                    <a:pt x="171206" y="181197"/>
                    <a:pt x="185475" y="151146"/>
                  </a:cubicBezTo>
                  <a:cubicBezTo>
                    <a:pt x="202363" y="115704"/>
                    <a:pt x="160465" y="96289"/>
                    <a:pt x="126801" y="80049"/>
                  </a:cubicBezTo>
                </a:path>
              </a:pathLst>
            </a:custGeom>
            <a:solidFill>
              <a:srgbClr val="FFFFFF"/>
            </a:solidFill>
            <a:ln w="2443" cap="flat">
              <a:noFill/>
              <a:prstDash val="solid"/>
              <a:round/>
            </a:ln>
          </p:spPr>
          <p:txBody>
            <a:bodyPr rtlCol="0" anchor="ctr"/>
            <a:lstStyle/>
            <a:p>
              <a:endParaRPr lang="fr-FR" sz="506"/>
            </a:p>
          </p:txBody>
        </p:sp>
        <p:sp>
          <p:nvSpPr>
            <p:cNvPr id="10" name="Forme libre : forme 9">
              <a:extLst>
                <a:ext uri="{FF2B5EF4-FFF2-40B4-BE49-F238E27FC236}">
                  <a16:creationId xmlns:a16="http://schemas.microsoft.com/office/drawing/2014/main" id="{2FA81E48-448D-006C-F0A9-CAC84C14E361}"/>
                </a:ext>
              </a:extLst>
            </p:cNvPr>
            <p:cNvSpPr/>
            <p:nvPr/>
          </p:nvSpPr>
          <p:spPr>
            <a:xfrm>
              <a:off x="22487955" y="12946871"/>
              <a:ext cx="543702" cy="193836"/>
            </a:xfrm>
            <a:custGeom>
              <a:avLst/>
              <a:gdLst>
                <a:gd name="connsiteX0" fmla="*/ 24786 w 543702"/>
                <a:gd name="connsiteY0" fmla="*/ 130510 h 193836"/>
                <a:gd name="connsiteX1" fmla="*/ 26265 w 543702"/>
                <a:gd name="connsiteY1" fmla="*/ 131371 h 193836"/>
                <a:gd name="connsiteX2" fmla="*/ 27570 w 543702"/>
                <a:gd name="connsiteY2" fmla="*/ 130510 h 193836"/>
                <a:gd name="connsiteX3" fmla="*/ 54389 w 543702"/>
                <a:gd name="connsiteY3" fmla="*/ 47391 h 193836"/>
                <a:gd name="connsiteX4" fmla="*/ 122624 w 543702"/>
                <a:gd name="connsiteY4" fmla="*/ 190743 h 193836"/>
                <a:gd name="connsiteX5" fmla="*/ 166730 w 543702"/>
                <a:gd name="connsiteY5" fmla="*/ 190743 h 193836"/>
                <a:gd name="connsiteX6" fmla="*/ 188518 w 543702"/>
                <a:gd name="connsiteY6" fmla="*/ 122604 h 193836"/>
                <a:gd name="connsiteX7" fmla="*/ 189941 w 543702"/>
                <a:gd name="connsiteY7" fmla="*/ 121776 h 193836"/>
                <a:gd name="connsiteX8" fmla="*/ 191272 w 543702"/>
                <a:gd name="connsiteY8" fmla="*/ 122604 h 193836"/>
                <a:gd name="connsiteX9" fmla="*/ 300695 w 543702"/>
                <a:gd name="connsiteY9" fmla="*/ 194122 h 193836"/>
                <a:gd name="connsiteX10" fmla="*/ 383645 w 543702"/>
                <a:gd name="connsiteY10" fmla="*/ 179190 h 193836"/>
                <a:gd name="connsiteX11" fmla="*/ 406456 w 543702"/>
                <a:gd name="connsiteY11" fmla="*/ 107273 h 193836"/>
                <a:gd name="connsiteX12" fmla="*/ 494196 w 543702"/>
                <a:gd name="connsiteY12" fmla="*/ 107273 h 193836"/>
                <a:gd name="connsiteX13" fmla="*/ 503086 w 543702"/>
                <a:gd name="connsiteY13" fmla="*/ 79396 h 193836"/>
                <a:gd name="connsiteX14" fmla="*/ 415382 w 543702"/>
                <a:gd name="connsiteY14" fmla="*/ 79396 h 193836"/>
                <a:gd name="connsiteX15" fmla="*/ 430501 w 543702"/>
                <a:gd name="connsiteY15" fmla="*/ 32192 h 193836"/>
                <a:gd name="connsiteX16" fmla="*/ 535074 w 543702"/>
                <a:gd name="connsiteY16" fmla="*/ 32192 h 193836"/>
                <a:gd name="connsiteX17" fmla="*/ 544130 w 543702"/>
                <a:gd name="connsiteY17" fmla="*/ 3282 h 193836"/>
                <a:gd name="connsiteX18" fmla="*/ 397326 w 543702"/>
                <a:gd name="connsiteY18" fmla="*/ 3282 h 193836"/>
                <a:gd name="connsiteX19" fmla="*/ 347512 w 543702"/>
                <a:gd name="connsiteY19" fmla="*/ 159077 h 193836"/>
                <a:gd name="connsiteX20" fmla="*/ 310222 w 543702"/>
                <a:gd name="connsiteY20" fmla="*/ 163028 h 193836"/>
                <a:gd name="connsiteX21" fmla="*/ 243880 w 543702"/>
                <a:gd name="connsiteY21" fmla="*/ 140499 h 193836"/>
                <a:gd name="connsiteX22" fmla="*/ 232348 w 543702"/>
                <a:gd name="connsiteY22" fmla="*/ 96830 h 193836"/>
                <a:gd name="connsiteX23" fmla="*/ 329674 w 543702"/>
                <a:gd name="connsiteY23" fmla="*/ 31370 h 193836"/>
                <a:gd name="connsiteX24" fmla="*/ 362158 w 543702"/>
                <a:gd name="connsiteY24" fmla="*/ 33328 h 193836"/>
                <a:gd name="connsiteX25" fmla="*/ 372488 w 543702"/>
                <a:gd name="connsiteY25" fmla="*/ 3040 h 193836"/>
                <a:gd name="connsiteX26" fmla="*/ 329693 w 543702"/>
                <a:gd name="connsiteY26" fmla="*/ 286 h 193836"/>
                <a:gd name="connsiteX27" fmla="*/ 216882 w 543702"/>
                <a:gd name="connsiteY27" fmla="*/ 44365 h 193836"/>
                <a:gd name="connsiteX28" fmla="*/ 214713 w 543702"/>
                <a:gd name="connsiteY28" fmla="*/ 45208 h 193836"/>
                <a:gd name="connsiteX29" fmla="*/ 213579 w 543702"/>
                <a:gd name="connsiteY29" fmla="*/ 44365 h 193836"/>
                <a:gd name="connsiteX30" fmla="*/ 226687 w 543702"/>
                <a:gd name="connsiteY30" fmla="*/ 3322 h 193836"/>
                <a:gd name="connsiteX31" fmla="*/ 188381 w 543702"/>
                <a:gd name="connsiteY31" fmla="*/ 3322 h 193836"/>
                <a:gd name="connsiteX32" fmla="*/ 146497 w 543702"/>
                <a:gd name="connsiteY32" fmla="*/ 134679 h 193836"/>
                <a:gd name="connsiteX33" fmla="*/ 72225 w 543702"/>
                <a:gd name="connsiteY33" fmla="*/ 3322 h 193836"/>
                <a:gd name="connsiteX34" fmla="*/ 31152 w 543702"/>
                <a:gd name="connsiteY34" fmla="*/ 3322 h 193836"/>
                <a:gd name="connsiteX35" fmla="*/ 428 w 543702"/>
                <a:gd name="connsiteY35" fmla="*/ 98970 h 193836"/>
                <a:gd name="connsiteX36" fmla="*/ 24786 w 543702"/>
                <a:gd name="connsiteY36" fmla="*/ 130510 h 19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3702" h="193836">
                  <a:moveTo>
                    <a:pt x="24786" y="130510"/>
                  </a:moveTo>
                  <a:cubicBezTo>
                    <a:pt x="25053" y="131180"/>
                    <a:pt x="25533" y="131371"/>
                    <a:pt x="26265" y="131371"/>
                  </a:cubicBezTo>
                  <a:cubicBezTo>
                    <a:pt x="27026" y="131371"/>
                    <a:pt x="27355" y="131146"/>
                    <a:pt x="27570" y="130510"/>
                  </a:cubicBezTo>
                  <a:cubicBezTo>
                    <a:pt x="27883" y="129560"/>
                    <a:pt x="54389" y="47391"/>
                    <a:pt x="54389" y="47391"/>
                  </a:cubicBezTo>
                  <a:cubicBezTo>
                    <a:pt x="81438" y="86058"/>
                    <a:pt x="108257" y="136941"/>
                    <a:pt x="122624" y="190743"/>
                  </a:cubicBezTo>
                  <a:lnTo>
                    <a:pt x="166730" y="190743"/>
                  </a:lnTo>
                  <a:lnTo>
                    <a:pt x="188518" y="122604"/>
                  </a:lnTo>
                  <a:cubicBezTo>
                    <a:pt x="188741" y="121936"/>
                    <a:pt x="189238" y="121776"/>
                    <a:pt x="189941" y="121776"/>
                  </a:cubicBezTo>
                  <a:cubicBezTo>
                    <a:pt x="190651" y="121776"/>
                    <a:pt x="191214" y="122002"/>
                    <a:pt x="191272" y="122604"/>
                  </a:cubicBezTo>
                  <a:cubicBezTo>
                    <a:pt x="197937" y="165357"/>
                    <a:pt x="240454" y="194122"/>
                    <a:pt x="300695" y="194122"/>
                  </a:cubicBezTo>
                  <a:cubicBezTo>
                    <a:pt x="339717" y="194122"/>
                    <a:pt x="374887" y="183893"/>
                    <a:pt x="383645" y="179190"/>
                  </a:cubicBezTo>
                  <a:lnTo>
                    <a:pt x="406456" y="107273"/>
                  </a:lnTo>
                  <a:lnTo>
                    <a:pt x="494196" y="107273"/>
                  </a:lnTo>
                  <a:lnTo>
                    <a:pt x="503086" y="79396"/>
                  </a:lnTo>
                  <a:lnTo>
                    <a:pt x="415382" y="79396"/>
                  </a:lnTo>
                  <a:lnTo>
                    <a:pt x="430501" y="32192"/>
                  </a:lnTo>
                  <a:lnTo>
                    <a:pt x="535074" y="32192"/>
                  </a:lnTo>
                  <a:lnTo>
                    <a:pt x="544130" y="3282"/>
                  </a:lnTo>
                  <a:lnTo>
                    <a:pt x="397326" y="3282"/>
                  </a:lnTo>
                  <a:lnTo>
                    <a:pt x="347512" y="159077"/>
                  </a:lnTo>
                  <a:cubicBezTo>
                    <a:pt x="336926" y="161748"/>
                    <a:pt x="323854" y="163028"/>
                    <a:pt x="310222" y="163028"/>
                  </a:cubicBezTo>
                  <a:cubicBezTo>
                    <a:pt x="280783" y="163028"/>
                    <a:pt x="257228" y="156063"/>
                    <a:pt x="243880" y="140499"/>
                  </a:cubicBezTo>
                  <a:cubicBezTo>
                    <a:pt x="233881" y="128781"/>
                    <a:pt x="229895" y="113695"/>
                    <a:pt x="232348" y="96830"/>
                  </a:cubicBezTo>
                  <a:cubicBezTo>
                    <a:pt x="238253" y="56690"/>
                    <a:pt x="277363" y="31370"/>
                    <a:pt x="329674" y="31370"/>
                  </a:cubicBezTo>
                  <a:cubicBezTo>
                    <a:pt x="340652" y="31370"/>
                    <a:pt x="351993" y="32018"/>
                    <a:pt x="362158" y="33328"/>
                  </a:cubicBezTo>
                  <a:lnTo>
                    <a:pt x="372488" y="3040"/>
                  </a:lnTo>
                  <a:cubicBezTo>
                    <a:pt x="359898" y="1140"/>
                    <a:pt x="344633" y="286"/>
                    <a:pt x="329693" y="286"/>
                  </a:cubicBezTo>
                  <a:cubicBezTo>
                    <a:pt x="283307" y="286"/>
                    <a:pt x="242993" y="16254"/>
                    <a:pt x="216882" y="44365"/>
                  </a:cubicBezTo>
                  <a:cubicBezTo>
                    <a:pt x="216091" y="45234"/>
                    <a:pt x="215212" y="45208"/>
                    <a:pt x="214713" y="45208"/>
                  </a:cubicBezTo>
                  <a:cubicBezTo>
                    <a:pt x="213892" y="45208"/>
                    <a:pt x="213378" y="45051"/>
                    <a:pt x="213579" y="44365"/>
                  </a:cubicBezTo>
                  <a:lnTo>
                    <a:pt x="226687" y="3322"/>
                  </a:lnTo>
                  <a:lnTo>
                    <a:pt x="188381" y="3322"/>
                  </a:lnTo>
                  <a:lnTo>
                    <a:pt x="146497" y="134679"/>
                  </a:lnTo>
                  <a:cubicBezTo>
                    <a:pt x="133188" y="95942"/>
                    <a:pt x="105765" y="44904"/>
                    <a:pt x="72225" y="3322"/>
                  </a:cubicBezTo>
                  <a:lnTo>
                    <a:pt x="31152" y="3322"/>
                  </a:lnTo>
                  <a:lnTo>
                    <a:pt x="428" y="98970"/>
                  </a:lnTo>
                  <a:cubicBezTo>
                    <a:pt x="15882" y="110355"/>
                    <a:pt x="20756" y="118706"/>
                    <a:pt x="24786" y="130510"/>
                  </a:cubicBezTo>
                </a:path>
              </a:pathLst>
            </a:custGeom>
            <a:solidFill>
              <a:srgbClr val="FFFFFF"/>
            </a:solidFill>
            <a:ln w="2443" cap="flat">
              <a:noFill/>
              <a:prstDash val="solid"/>
              <a:round/>
            </a:ln>
          </p:spPr>
          <p:txBody>
            <a:bodyPr rtlCol="0" anchor="ctr"/>
            <a:lstStyle/>
            <a:p>
              <a:endParaRPr lang="fr-FR" sz="506"/>
            </a:p>
          </p:txBody>
        </p:sp>
        <p:sp>
          <p:nvSpPr>
            <p:cNvPr id="22" name="Forme libre : forme 21">
              <a:extLst>
                <a:ext uri="{FF2B5EF4-FFF2-40B4-BE49-F238E27FC236}">
                  <a16:creationId xmlns:a16="http://schemas.microsoft.com/office/drawing/2014/main" id="{D84B5122-28EB-CE30-D290-2ED531E4B68D}"/>
                </a:ext>
              </a:extLst>
            </p:cNvPr>
            <p:cNvSpPr/>
            <p:nvPr/>
          </p:nvSpPr>
          <p:spPr>
            <a:xfrm>
              <a:off x="22318179" y="13265161"/>
              <a:ext cx="58673" cy="72133"/>
            </a:xfrm>
            <a:custGeom>
              <a:avLst/>
              <a:gdLst>
                <a:gd name="connsiteX0" fmla="*/ 51787 w 58673"/>
                <a:gd name="connsiteY0" fmla="*/ 35137 h 72133"/>
                <a:gd name="connsiteX1" fmla="*/ 55811 w 58673"/>
                <a:gd name="connsiteY1" fmla="*/ 22148 h 72133"/>
                <a:gd name="connsiteX2" fmla="*/ 53591 w 58673"/>
                <a:gd name="connsiteY2" fmla="*/ 11605 h 72133"/>
                <a:gd name="connsiteX3" fmla="*/ 47606 w 58673"/>
                <a:gd name="connsiteY3" fmla="*/ 4875 h 72133"/>
                <a:gd name="connsiteX4" fmla="*/ 38820 w 58673"/>
                <a:gd name="connsiteY4" fmla="*/ 1314 h 72133"/>
                <a:gd name="connsiteX5" fmla="*/ 28231 w 58673"/>
                <a:gd name="connsiteY5" fmla="*/ 239 h 72133"/>
                <a:gd name="connsiteX6" fmla="*/ -70 w 58673"/>
                <a:gd name="connsiteY6" fmla="*/ 239 h 72133"/>
                <a:gd name="connsiteX7" fmla="*/ -70 w 58673"/>
                <a:gd name="connsiteY7" fmla="*/ 72373 h 72133"/>
                <a:gd name="connsiteX8" fmla="*/ 16049 w 58673"/>
                <a:gd name="connsiteY8" fmla="*/ 72373 h 72133"/>
                <a:gd name="connsiteX9" fmla="*/ 16049 w 58673"/>
                <a:gd name="connsiteY9" fmla="*/ 43546 h 72133"/>
                <a:gd name="connsiteX10" fmla="*/ 23995 w 58673"/>
                <a:gd name="connsiteY10" fmla="*/ 43546 h 72133"/>
                <a:gd name="connsiteX11" fmla="*/ 39283 w 58673"/>
                <a:gd name="connsiteY11" fmla="*/ 72373 h 72133"/>
                <a:gd name="connsiteX12" fmla="*/ 58603 w 58673"/>
                <a:gd name="connsiteY12" fmla="*/ 72373 h 72133"/>
                <a:gd name="connsiteX13" fmla="*/ 40013 w 58673"/>
                <a:gd name="connsiteY13" fmla="*/ 41915 h 72133"/>
                <a:gd name="connsiteX14" fmla="*/ 51787 w 58673"/>
                <a:gd name="connsiteY14" fmla="*/ 35137 h 72133"/>
                <a:gd name="connsiteX15" fmla="*/ 37785 w 58673"/>
                <a:gd name="connsiteY15" fmla="*/ 26626 h 72133"/>
                <a:gd name="connsiteX16" fmla="*/ 34530 w 58673"/>
                <a:gd name="connsiteY16" fmla="*/ 29027 h 72133"/>
                <a:gd name="connsiteX17" fmla="*/ 30145 w 58673"/>
                <a:gd name="connsiteY17" fmla="*/ 29945 h 72133"/>
                <a:gd name="connsiteX18" fmla="*/ 25548 w 58673"/>
                <a:gd name="connsiteY18" fmla="*/ 30094 h 72133"/>
                <a:gd name="connsiteX19" fmla="*/ 16049 w 58673"/>
                <a:gd name="connsiteY19" fmla="*/ 30094 h 72133"/>
                <a:gd name="connsiteX20" fmla="*/ 16049 w 58673"/>
                <a:gd name="connsiteY20" fmla="*/ 13692 h 72133"/>
                <a:gd name="connsiteX21" fmla="*/ 26584 w 58673"/>
                <a:gd name="connsiteY21" fmla="*/ 13692 h 72133"/>
                <a:gd name="connsiteX22" fmla="*/ 31023 w 58673"/>
                <a:gd name="connsiteY22" fmla="*/ 13998 h 72133"/>
                <a:gd name="connsiteX23" fmla="*/ 35055 w 58673"/>
                <a:gd name="connsiteY23" fmla="*/ 15166 h 72133"/>
                <a:gd name="connsiteX24" fmla="*/ 37942 w 58673"/>
                <a:gd name="connsiteY24" fmla="*/ 17661 h 72133"/>
                <a:gd name="connsiteX25" fmla="*/ 39079 w 58673"/>
                <a:gd name="connsiteY25" fmla="*/ 22046 h 72133"/>
                <a:gd name="connsiteX26" fmla="*/ 37785 w 58673"/>
                <a:gd name="connsiteY26" fmla="*/ 26626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673" h="72133">
                  <a:moveTo>
                    <a:pt x="51787" y="35137"/>
                  </a:moveTo>
                  <a:cubicBezTo>
                    <a:pt x="54469" y="31568"/>
                    <a:pt x="55811" y="27238"/>
                    <a:pt x="55811" y="22148"/>
                  </a:cubicBezTo>
                  <a:cubicBezTo>
                    <a:pt x="55811" y="17935"/>
                    <a:pt x="55065" y="14421"/>
                    <a:pt x="53591" y="11605"/>
                  </a:cubicBezTo>
                  <a:cubicBezTo>
                    <a:pt x="52108" y="8781"/>
                    <a:pt x="50116" y="6538"/>
                    <a:pt x="47606" y="4875"/>
                  </a:cubicBezTo>
                  <a:cubicBezTo>
                    <a:pt x="45088" y="3212"/>
                    <a:pt x="42162" y="2020"/>
                    <a:pt x="38820" y="1314"/>
                  </a:cubicBezTo>
                  <a:cubicBezTo>
                    <a:pt x="35487" y="600"/>
                    <a:pt x="31949" y="239"/>
                    <a:pt x="28231" y="239"/>
                  </a:cubicBezTo>
                  <a:lnTo>
                    <a:pt x="-70" y="239"/>
                  </a:lnTo>
                  <a:lnTo>
                    <a:pt x="-70" y="72373"/>
                  </a:lnTo>
                  <a:lnTo>
                    <a:pt x="16049" y="72373"/>
                  </a:lnTo>
                  <a:lnTo>
                    <a:pt x="16049" y="43546"/>
                  </a:lnTo>
                  <a:lnTo>
                    <a:pt x="23995" y="43546"/>
                  </a:lnTo>
                  <a:lnTo>
                    <a:pt x="39283" y="72373"/>
                  </a:lnTo>
                  <a:lnTo>
                    <a:pt x="58603" y="72373"/>
                  </a:lnTo>
                  <a:lnTo>
                    <a:pt x="40013" y="41915"/>
                  </a:lnTo>
                  <a:cubicBezTo>
                    <a:pt x="45174" y="40965"/>
                    <a:pt x="49096" y="38706"/>
                    <a:pt x="51787" y="35137"/>
                  </a:cubicBezTo>
                  <a:moveTo>
                    <a:pt x="37785" y="26626"/>
                  </a:moveTo>
                  <a:cubicBezTo>
                    <a:pt x="36930" y="27717"/>
                    <a:pt x="35840" y="28517"/>
                    <a:pt x="34530" y="29027"/>
                  </a:cubicBezTo>
                  <a:cubicBezTo>
                    <a:pt x="33220" y="29537"/>
                    <a:pt x="31761" y="29843"/>
                    <a:pt x="30145" y="29945"/>
                  </a:cubicBezTo>
                  <a:cubicBezTo>
                    <a:pt x="28529" y="30047"/>
                    <a:pt x="26992" y="30094"/>
                    <a:pt x="25548" y="30094"/>
                  </a:cubicBezTo>
                  <a:lnTo>
                    <a:pt x="16049" y="30094"/>
                  </a:lnTo>
                  <a:lnTo>
                    <a:pt x="16049" y="13692"/>
                  </a:lnTo>
                  <a:lnTo>
                    <a:pt x="26584" y="13692"/>
                  </a:lnTo>
                  <a:cubicBezTo>
                    <a:pt x="28027" y="13692"/>
                    <a:pt x="29502" y="13794"/>
                    <a:pt x="31023" y="13998"/>
                  </a:cubicBezTo>
                  <a:cubicBezTo>
                    <a:pt x="32537" y="14202"/>
                    <a:pt x="33879" y="14594"/>
                    <a:pt x="35055" y="15166"/>
                  </a:cubicBezTo>
                  <a:cubicBezTo>
                    <a:pt x="36216" y="15747"/>
                    <a:pt x="37181" y="16578"/>
                    <a:pt x="37942" y="17661"/>
                  </a:cubicBezTo>
                  <a:cubicBezTo>
                    <a:pt x="38703" y="18751"/>
                    <a:pt x="39079" y="20210"/>
                    <a:pt x="39079" y="22046"/>
                  </a:cubicBezTo>
                  <a:cubicBezTo>
                    <a:pt x="39079" y="24014"/>
                    <a:pt x="38648" y="25544"/>
                    <a:pt x="37785" y="26626"/>
                  </a:cubicBezTo>
                </a:path>
              </a:pathLst>
            </a:custGeom>
            <a:solidFill>
              <a:srgbClr val="800064"/>
            </a:solidFill>
            <a:ln w="7829" cap="flat">
              <a:noFill/>
              <a:prstDash val="solid"/>
              <a:round/>
            </a:ln>
          </p:spPr>
          <p:txBody>
            <a:bodyPr rtlCol="0" anchor="ctr"/>
            <a:lstStyle/>
            <a:p>
              <a:endParaRPr lang="fr-FR" sz="506"/>
            </a:p>
          </p:txBody>
        </p:sp>
        <p:sp>
          <p:nvSpPr>
            <p:cNvPr id="23" name="Forme libre : forme 22">
              <a:extLst>
                <a:ext uri="{FF2B5EF4-FFF2-40B4-BE49-F238E27FC236}">
                  <a16:creationId xmlns:a16="http://schemas.microsoft.com/office/drawing/2014/main" id="{30DD804F-8CB0-8FC9-48E0-819E53716F4E}"/>
                </a:ext>
              </a:extLst>
            </p:cNvPr>
            <p:cNvSpPr/>
            <p:nvPr/>
          </p:nvSpPr>
          <p:spPr>
            <a:xfrm rot="7525294" flipV="1">
              <a:off x="22452790" y="13243930"/>
              <a:ext cx="30223" cy="17178"/>
            </a:xfrm>
            <a:custGeom>
              <a:avLst/>
              <a:gdLst>
                <a:gd name="connsiteX0" fmla="*/ 12199 w 30223"/>
                <a:gd name="connsiteY0" fmla="*/ 207 h 17178"/>
                <a:gd name="connsiteX1" fmla="*/ 30201 w 30223"/>
                <a:gd name="connsiteY1" fmla="*/ 207 h 17178"/>
                <a:gd name="connsiteX2" fmla="*/ 22295 w 30223"/>
                <a:gd name="connsiteY2" fmla="*/ 11322 h 17178"/>
                <a:gd name="connsiteX3" fmla="*/ -22 w 30223"/>
                <a:gd name="connsiteY3" fmla="*/ 17386 h 17178"/>
                <a:gd name="connsiteX4" fmla="*/ 12199 w 30223"/>
                <a:gd name="connsiteY4" fmla="*/ 207 h 1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23" h="17178">
                  <a:moveTo>
                    <a:pt x="12199" y="207"/>
                  </a:moveTo>
                  <a:lnTo>
                    <a:pt x="30201" y="207"/>
                  </a:lnTo>
                  <a:lnTo>
                    <a:pt x="22295" y="11322"/>
                  </a:lnTo>
                  <a:lnTo>
                    <a:pt x="-22" y="17386"/>
                  </a:lnTo>
                  <a:lnTo>
                    <a:pt x="12199" y="207"/>
                  </a:lnTo>
                  <a:close/>
                </a:path>
              </a:pathLst>
            </a:custGeom>
            <a:solidFill>
              <a:srgbClr val="800064"/>
            </a:solidFill>
            <a:ln w="7829" cap="flat">
              <a:noFill/>
              <a:prstDash val="solid"/>
              <a:round/>
            </a:ln>
          </p:spPr>
          <p:txBody>
            <a:bodyPr rtlCol="0" anchor="ctr"/>
            <a:lstStyle/>
            <a:p>
              <a:endParaRPr lang="fr-FR" sz="506"/>
            </a:p>
          </p:txBody>
        </p:sp>
        <p:sp>
          <p:nvSpPr>
            <p:cNvPr id="24" name="Forme libre : forme 23">
              <a:extLst>
                <a:ext uri="{FF2B5EF4-FFF2-40B4-BE49-F238E27FC236}">
                  <a16:creationId xmlns:a16="http://schemas.microsoft.com/office/drawing/2014/main" id="{67EC0401-8258-B6C0-8DAF-86F07B711AE9}"/>
                </a:ext>
              </a:extLst>
            </p:cNvPr>
            <p:cNvSpPr/>
            <p:nvPr/>
          </p:nvSpPr>
          <p:spPr>
            <a:xfrm>
              <a:off x="22437997" y="13265161"/>
              <a:ext cx="51543" cy="72133"/>
            </a:xfrm>
            <a:custGeom>
              <a:avLst/>
              <a:gdLst>
                <a:gd name="connsiteX0" fmla="*/ 16096 w 51543"/>
                <a:gd name="connsiteY0" fmla="*/ 43028 h 72133"/>
                <a:gd name="connsiteX1" fmla="*/ 47802 w 51543"/>
                <a:gd name="connsiteY1" fmla="*/ 43028 h 72133"/>
                <a:gd name="connsiteX2" fmla="*/ 47802 w 51543"/>
                <a:gd name="connsiteY2" fmla="*/ 28360 h 72133"/>
                <a:gd name="connsiteX3" fmla="*/ 16096 w 51543"/>
                <a:gd name="connsiteY3" fmla="*/ 28360 h 72133"/>
                <a:gd name="connsiteX4" fmla="*/ 16096 w 51543"/>
                <a:gd name="connsiteY4" fmla="*/ 14908 h 72133"/>
                <a:gd name="connsiteX5" fmla="*/ 49661 w 51543"/>
                <a:gd name="connsiteY5" fmla="*/ 14908 h 72133"/>
                <a:gd name="connsiteX6" fmla="*/ 49661 w 51543"/>
                <a:gd name="connsiteY6" fmla="*/ 239 h 72133"/>
                <a:gd name="connsiteX7" fmla="*/ -23 w 51543"/>
                <a:gd name="connsiteY7" fmla="*/ 239 h 72133"/>
                <a:gd name="connsiteX8" fmla="*/ -23 w 51543"/>
                <a:gd name="connsiteY8" fmla="*/ 72373 h 72133"/>
                <a:gd name="connsiteX9" fmla="*/ 51520 w 51543"/>
                <a:gd name="connsiteY9" fmla="*/ 72373 h 72133"/>
                <a:gd name="connsiteX10" fmla="*/ 51520 w 51543"/>
                <a:gd name="connsiteY10" fmla="*/ 57697 h 72133"/>
                <a:gd name="connsiteX11" fmla="*/ 16096 w 51543"/>
                <a:gd name="connsiteY11" fmla="*/ 57697 h 72133"/>
                <a:gd name="connsiteX12" fmla="*/ 16096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096" y="43028"/>
                  </a:moveTo>
                  <a:lnTo>
                    <a:pt x="47802" y="43028"/>
                  </a:lnTo>
                  <a:lnTo>
                    <a:pt x="47802" y="28360"/>
                  </a:lnTo>
                  <a:lnTo>
                    <a:pt x="16096" y="28360"/>
                  </a:lnTo>
                  <a:lnTo>
                    <a:pt x="16096" y="14908"/>
                  </a:lnTo>
                  <a:lnTo>
                    <a:pt x="49661" y="14908"/>
                  </a:lnTo>
                  <a:lnTo>
                    <a:pt x="49661" y="239"/>
                  </a:lnTo>
                  <a:lnTo>
                    <a:pt x="-23" y="239"/>
                  </a:lnTo>
                  <a:lnTo>
                    <a:pt x="-23" y="72373"/>
                  </a:lnTo>
                  <a:lnTo>
                    <a:pt x="51520" y="72373"/>
                  </a:lnTo>
                  <a:lnTo>
                    <a:pt x="51520" y="57697"/>
                  </a:lnTo>
                  <a:lnTo>
                    <a:pt x="16096" y="57697"/>
                  </a:lnTo>
                  <a:lnTo>
                    <a:pt x="16096" y="43028"/>
                  </a:lnTo>
                  <a:close/>
                </a:path>
              </a:pathLst>
            </a:custGeom>
            <a:solidFill>
              <a:srgbClr val="800064"/>
            </a:solidFill>
            <a:ln w="7829" cap="flat">
              <a:noFill/>
              <a:prstDash val="solid"/>
              <a:round/>
            </a:ln>
          </p:spPr>
          <p:txBody>
            <a:bodyPr rtlCol="0" anchor="ctr"/>
            <a:lstStyle/>
            <a:p>
              <a:endParaRPr lang="fr-FR" sz="506"/>
            </a:p>
          </p:txBody>
        </p:sp>
        <p:sp>
          <p:nvSpPr>
            <p:cNvPr id="25" name="Forme libre : forme 24">
              <a:extLst>
                <a:ext uri="{FF2B5EF4-FFF2-40B4-BE49-F238E27FC236}">
                  <a16:creationId xmlns:a16="http://schemas.microsoft.com/office/drawing/2014/main" id="{AD1FDCE5-547F-EDF5-AA22-D1C8F2BFDD34}"/>
                </a:ext>
              </a:extLst>
            </p:cNvPr>
            <p:cNvSpPr/>
            <p:nvPr/>
          </p:nvSpPr>
          <p:spPr>
            <a:xfrm>
              <a:off x="22549249" y="13263325"/>
              <a:ext cx="52774" cy="75804"/>
            </a:xfrm>
            <a:custGeom>
              <a:avLst/>
              <a:gdLst>
                <a:gd name="connsiteX0" fmla="*/ 44074 w 52774"/>
                <a:gd name="connsiteY0" fmla="*/ 36204 h 75804"/>
                <a:gd name="connsiteX1" fmla="*/ 35955 w 52774"/>
                <a:gd name="connsiteY1" fmla="*/ 32737 h 75804"/>
                <a:gd name="connsiteX2" fmla="*/ 27852 w 52774"/>
                <a:gd name="connsiteY2" fmla="*/ 30297 h 75804"/>
                <a:gd name="connsiteX3" fmla="*/ 21609 w 52774"/>
                <a:gd name="connsiteY3" fmla="*/ 27340 h 75804"/>
                <a:gd name="connsiteX4" fmla="*/ 19130 w 52774"/>
                <a:gd name="connsiteY4" fmla="*/ 22344 h 75804"/>
                <a:gd name="connsiteX5" fmla="*/ 20157 w 52774"/>
                <a:gd name="connsiteY5" fmla="*/ 18884 h 75804"/>
                <a:gd name="connsiteX6" fmla="*/ 22848 w 52774"/>
                <a:gd name="connsiteY6" fmla="*/ 16586 h 75804"/>
                <a:gd name="connsiteX7" fmla="*/ 26362 w 52774"/>
                <a:gd name="connsiteY7" fmla="*/ 15315 h 75804"/>
                <a:gd name="connsiteX8" fmla="*/ 29970 w 52774"/>
                <a:gd name="connsiteY8" fmla="*/ 14908 h 75804"/>
                <a:gd name="connsiteX9" fmla="*/ 36324 w 52774"/>
                <a:gd name="connsiteY9" fmla="*/ 16084 h 75804"/>
                <a:gd name="connsiteX10" fmla="*/ 41642 w 52774"/>
                <a:gd name="connsiteY10" fmla="*/ 19700 h 75804"/>
                <a:gd name="connsiteX11" fmla="*/ 52694 w 52774"/>
                <a:gd name="connsiteY11" fmla="*/ 7777 h 75804"/>
                <a:gd name="connsiteX12" fmla="*/ 42262 w 52774"/>
                <a:gd name="connsiteY12" fmla="*/ 1965 h 75804"/>
                <a:gd name="connsiteX13" fmla="*/ 30284 w 52774"/>
                <a:gd name="connsiteY13" fmla="*/ 239 h 75804"/>
                <a:gd name="connsiteX14" fmla="*/ 19844 w 52774"/>
                <a:gd name="connsiteY14" fmla="*/ 1714 h 75804"/>
                <a:gd name="connsiteX15" fmla="*/ 10917 w 52774"/>
                <a:gd name="connsiteY15" fmla="*/ 6146 h 75804"/>
                <a:gd name="connsiteX16" fmla="*/ 4713 w 52774"/>
                <a:gd name="connsiteY16" fmla="*/ 13480 h 75804"/>
                <a:gd name="connsiteX17" fmla="*/ 2391 w 52774"/>
                <a:gd name="connsiteY17" fmla="*/ 23669 h 75804"/>
                <a:gd name="connsiteX18" fmla="*/ 4924 w 52774"/>
                <a:gd name="connsiteY18" fmla="*/ 33349 h 75804"/>
                <a:gd name="connsiteX19" fmla="*/ 11278 w 52774"/>
                <a:gd name="connsiteY19" fmla="*/ 39255 h 75804"/>
                <a:gd name="connsiteX20" fmla="*/ 19538 w 52774"/>
                <a:gd name="connsiteY20" fmla="*/ 42824 h 75804"/>
                <a:gd name="connsiteX21" fmla="*/ 27797 w 52774"/>
                <a:gd name="connsiteY21" fmla="*/ 45476 h 75804"/>
                <a:gd name="connsiteX22" fmla="*/ 34159 w 52774"/>
                <a:gd name="connsiteY22" fmla="*/ 48684 h 75804"/>
                <a:gd name="connsiteX23" fmla="*/ 36677 w 52774"/>
                <a:gd name="connsiteY23" fmla="*/ 53830 h 75804"/>
                <a:gd name="connsiteX24" fmla="*/ 35704 w 52774"/>
                <a:gd name="connsiteY24" fmla="*/ 57195 h 75804"/>
                <a:gd name="connsiteX25" fmla="*/ 33124 w 52774"/>
                <a:gd name="connsiteY25" fmla="*/ 59532 h 75804"/>
                <a:gd name="connsiteX26" fmla="*/ 29507 w 52774"/>
                <a:gd name="connsiteY26" fmla="*/ 60913 h 75804"/>
                <a:gd name="connsiteX27" fmla="*/ 25531 w 52774"/>
                <a:gd name="connsiteY27" fmla="*/ 61368 h 75804"/>
                <a:gd name="connsiteX28" fmla="*/ 17734 w 52774"/>
                <a:gd name="connsiteY28" fmla="*/ 59587 h 75804"/>
                <a:gd name="connsiteX29" fmla="*/ 11482 w 52774"/>
                <a:gd name="connsiteY29" fmla="*/ 54543 h 75804"/>
                <a:gd name="connsiteX30" fmla="*/ 22 w 52774"/>
                <a:gd name="connsiteY30" fmla="*/ 66976 h 75804"/>
                <a:gd name="connsiteX31" fmla="*/ 11380 w 52774"/>
                <a:gd name="connsiteY31" fmla="*/ 73903 h 75804"/>
                <a:gd name="connsiteX32" fmla="*/ 24597 w 52774"/>
                <a:gd name="connsiteY32" fmla="*/ 76044 h 75804"/>
                <a:gd name="connsiteX33" fmla="*/ 35398 w 52774"/>
                <a:gd name="connsiteY33" fmla="*/ 74616 h 75804"/>
                <a:gd name="connsiteX34" fmla="*/ 44380 w 52774"/>
                <a:gd name="connsiteY34" fmla="*/ 70232 h 75804"/>
                <a:gd name="connsiteX35" fmla="*/ 50522 w 52774"/>
                <a:gd name="connsiteY35" fmla="*/ 62795 h 75804"/>
                <a:gd name="connsiteX36" fmla="*/ 52796 w 52774"/>
                <a:gd name="connsiteY36" fmla="*/ 52300 h 75804"/>
                <a:gd name="connsiteX37" fmla="*/ 50326 w 52774"/>
                <a:gd name="connsiteY37" fmla="*/ 42213 h 75804"/>
                <a:gd name="connsiteX38" fmla="*/ 44074 w 52774"/>
                <a:gd name="connsiteY38" fmla="*/ 36204 h 7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774" h="75804">
                  <a:moveTo>
                    <a:pt x="44074" y="36204"/>
                  </a:moveTo>
                  <a:cubicBezTo>
                    <a:pt x="41556" y="34706"/>
                    <a:pt x="38850" y="33553"/>
                    <a:pt x="35955" y="32737"/>
                  </a:cubicBezTo>
                  <a:cubicBezTo>
                    <a:pt x="33077" y="31921"/>
                    <a:pt x="30370" y="31105"/>
                    <a:pt x="27852" y="30297"/>
                  </a:cubicBezTo>
                  <a:cubicBezTo>
                    <a:pt x="25342" y="29482"/>
                    <a:pt x="23248" y="28493"/>
                    <a:pt x="21609" y="27340"/>
                  </a:cubicBezTo>
                  <a:cubicBezTo>
                    <a:pt x="19946" y="26187"/>
                    <a:pt x="19130" y="24524"/>
                    <a:pt x="19130" y="22344"/>
                  </a:cubicBezTo>
                  <a:cubicBezTo>
                    <a:pt x="19130" y="20987"/>
                    <a:pt x="19475" y="19834"/>
                    <a:pt x="20157" y="18884"/>
                  </a:cubicBezTo>
                  <a:cubicBezTo>
                    <a:pt x="20848" y="17927"/>
                    <a:pt x="21750" y="17167"/>
                    <a:pt x="22848" y="16586"/>
                  </a:cubicBezTo>
                  <a:cubicBezTo>
                    <a:pt x="23946" y="16014"/>
                    <a:pt x="25107" y="15590"/>
                    <a:pt x="26362" y="15315"/>
                  </a:cubicBezTo>
                  <a:cubicBezTo>
                    <a:pt x="27601" y="15049"/>
                    <a:pt x="28794" y="14908"/>
                    <a:pt x="29970" y="14908"/>
                  </a:cubicBezTo>
                  <a:cubicBezTo>
                    <a:pt x="31963" y="14908"/>
                    <a:pt x="34081" y="15300"/>
                    <a:pt x="36324" y="16084"/>
                  </a:cubicBezTo>
                  <a:cubicBezTo>
                    <a:pt x="38559" y="16861"/>
                    <a:pt x="40324" y="18069"/>
                    <a:pt x="41642" y="19700"/>
                  </a:cubicBezTo>
                  <a:lnTo>
                    <a:pt x="52694" y="7777"/>
                  </a:lnTo>
                  <a:cubicBezTo>
                    <a:pt x="49604" y="5063"/>
                    <a:pt x="46113" y="3126"/>
                    <a:pt x="42262" y="1965"/>
                  </a:cubicBezTo>
                  <a:cubicBezTo>
                    <a:pt x="38410" y="812"/>
                    <a:pt x="34410" y="239"/>
                    <a:pt x="30284" y="239"/>
                  </a:cubicBezTo>
                  <a:cubicBezTo>
                    <a:pt x="26699" y="239"/>
                    <a:pt x="23224" y="733"/>
                    <a:pt x="19844" y="1714"/>
                  </a:cubicBezTo>
                  <a:cubicBezTo>
                    <a:pt x="16471" y="2702"/>
                    <a:pt x="13490" y="4177"/>
                    <a:pt x="10917" y="6146"/>
                  </a:cubicBezTo>
                  <a:cubicBezTo>
                    <a:pt x="8336" y="8115"/>
                    <a:pt x="6266" y="10562"/>
                    <a:pt x="4713" y="13480"/>
                  </a:cubicBezTo>
                  <a:cubicBezTo>
                    <a:pt x="3159" y="16406"/>
                    <a:pt x="2391" y="19802"/>
                    <a:pt x="2391" y="23669"/>
                  </a:cubicBezTo>
                  <a:cubicBezTo>
                    <a:pt x="2391" y="27678"/>
                    <a:pt x="3238" y="30909"/>
                    <a:pt x="4924" y="33349"/>
                  </a:cubicBezTo>
                  <a:cubicBezTo>
                    <a:pt x="6611" y="35796"/>
                    <a:pt x="8729" y="37765"/>
                    <a:pt x="11278" y="39255"/>
                  </a:cubicBezTo>
                  <a:cubicBezTo>
                    <a:pt x="13827" y="40754"/>
                    <a:pt x="16573" y="41946"/>
                    <a:pt x="19538" y="42824"/>
                  </a:cubicBezTo>
                  <a:cubicBezTo>
                    <a:pt x="22503" y="43711"/>
                    <a:pt x="25248" y="44597"/>
                    <a:pt x="27797" y="45476"/>
                  </a:cubicBezTo>
                  <a:cubicBezTo>
                    <a:pt x="30347" y="46354"/>
                    <a:pt x="32457" y="47429"/>
                    <a:pt x="34159" y="48684"/>
                  </a:cubicBezTo>
                  <a:cubicBezTo>
                    <a:pt x="35838" y="49939"/>
                    <a:pt x="36677" y="51657"/>
                    <a:pt x="36677" y="53830"/>
                  </a:cubicBezTo>
                  <a:cubicBezTo>
                    <a:pt x="36677" y="55124"/>
                    <a:pt x="36347" y="56238"/>
                    <a:pt x="35704" y="57195"/>
                  </a:cubicBezTo>
                  <a:cubicBezTo>
                    <a:pt x="35053" y="58144"/>
                    <a:pt x="34190" y="58920"/>
                    <a:pt x="33124" y="59532"/>
                  </a:cubicBezTo>
                  <a:cubicBezTo>
                    <a:pt x="32057" y="60144"/>
                    <a:pt x="30849" y="60607"/>
                    <a:pt x="29507" y="60913"/>
                  </a:cubicBezTo>
                  <a:cubicBezTo>
                    <a:pt x="28174" y="61219"/>
                    <a:pt x="26841" y="61368"/>
                    <a:pt x="25531" y="61368"/>
                  </a:cubicBezTo>
                  <a:cubicBezTo>
                    <a:pt x="22848" y="61368"/>
                    <a:pt x="20244" y="60772"/>
                    <a:pt x="17734" y="59587"/>
                  </a:cubicBezTo>
                  <a:cubicBezTo>
                    <a:pt x="15216" y="58395"/>
                    <a:pt x="13129" y="56716"/>
                    <a:pt x="11482" y="54543"/>
                  </a:cubicBezTo>
                  <a:lnTo>
                    <a:pt x="22" y="66976"/>
                  </a:lnTo>
                  <a:cubicBezTo>
                    <a:pt x="3520" y="70169"/>
                    <a:pt x="7317" y="72475"/>
                    <a:pt x="11380" y="73903"/>
                  </a:cubicBezTo>
                  <a:cubicBezTo>
                    <a:pt x="15443" y="75330"/>
                    <a:pt x="19844" y="76044"/>
                    <a:pt x="24597" y="76044"/>
                  </a:cubicBezTo>
                  <a:cubicBezTo>
                    <a:pt x="28386" y="76044"/>
                    <a:pt x="31978" y="75565"/>
                    <a:pt x="35398" y="74616"/>
                  </a:cubicBezTo>
                  <a:cubicBezTo>
                    <a:pt x="38795" y="73667"/>
                    <a:pt x="41799" y="72200"/>
                    <a:pt x="44380" y="70232"/>
                  </a:cubicBezTo>
                  <a:cubicBezTo>
                    <a:pt x="46961" y="68263"/>
                    <a:pt x="49016" y="65784"/>
                    <a:pt x="50522" y="62795"/>
                  </a:cubicBezTo>
                  <a:cubicBezTo>
                    <a:pt x="52036" y="59807"/>
                    <a:pt x="52796" y="56308"/>
                    <a:pt x="52796" y="52300"/>
                  </a:cubicBezTo>
                  <a:cubicBezTo>
                    <a:pt x="52796" y="48088"/>
                    <a:pt x="51965" y="44731"/>
                    <a:pt x="50326" y="42213"/>
                  </a:cubicBezTo>
                  <a:cubicBezTo>
                    <a:pt x="48663" y="39703"/>
                    <a:pt x="46584" y="37694"/>
                    <a:pt x="44074" y="36204"/>
                  </a:cubicBezTo>
                </a:path>
              </a:pathLst>
            </a:custGeom>
            <a:solidFill>
              <a:srgbClr val="800064"/>
            </a:solidFill>
            <a:ln w="7829" cap="flat">
              <a:noFill/>
              <a:prstDash val="solid"/>
              <a:round/>
            </a:ln>
          </p:spPr>
          <p:txBody>
            <a:bodyPr rtlCol="0" anchor="ctr"/>
            <a:lstStyle/>
            <a:p>
              <a:endParaRPr lang="fr-FR" sz="506"/>
            </a:p>
          </p:txBody>
        </p:sp>
        <p:sp>
          <p:nvSpPr>
            <p:cNvPr id="26" name="Forme libre : forme 25">
              <a:extLst>
                <a:ext uri="{FF2B5EF4-FFF2-40B4-BE49-F238E27FC236}">
                  <a16:creationId xmlns:a16="http://schemas.microsoft.com/office/drawing/2014/main" id="{8FB3B3F3-F111-1BDB-2B3A-91511D53DFC2}"/>
                </a:ext>
              </a:extLst>
            </p:cNvPr>
            <p:cNvSpPr/>
            <p:nvPr/>
          </p:nvSpPr>
          <p:spPr>
            <a:xfrm>
              <a:off x="22666894" y="13265161"/>
              <a:ext cx="51543" cy="72133"/>
            </a:xfrm>
            <a:custGeom>
              <a:avLst/>
              <a:gdLst>
                <a:gd name="connsiteX0" fmla="*/ 16181 w 51543"/>
                <a:gd name="connsiteY0" fmla="*/ 43028 h 72133"/>
                <a:gd name="connsiteX1" fmla="*/ 47894 w 51543"/>
                <a:gd name="connsiteY1" fmla="*/ 43028 h 72133"/>
                <a:gd name="connsiteX2" fmla="*/ 47894 w 51543"/>
                <a:gd name="connsiteY2" fmla="*/ 28360 h 72133"/>
                <a:gd name="connsiteX3" fmla="*/ 16181 w 51543"/>
                <a:gd name="connsiteY3" fmla="*/ 28360 h 72133"/>
                <a:gd name="connsiteX4" fmla="*/ 16181 w 51543"/>
                <a:gd name="connsiteY4" fmla="*/ 14908 h 72133"/>
                <a:gd name="connsiteX5" fmla="*/ 49753 w 51543"/>
                <a:gd name="connsiteY5" fmla="*/ 14908 h 72133"/>
                <a:gd name="connsiteX6" fmla="*/ 49753 w 51543"/>
                <a:gd name="connsiteY6" fmla="*/ 239 h 72133"/>
                <a:gd name="connsiteX7" fmla="*/ 69 w 51543"/>
                <a:gd name="connsiteY7" fmla="*/ 239 h 72133"/>
                <a:gd name="connsiteX8" fmla="*/ 69 w 51543"/>
                <a:gd name="connsiteY8" fmla="*/ 72373 h 72133"/>
                <a:gd name="connsiteX9" fmla="*/ 51612 w 51543"/>
                <a:gd name="connsiteY9" fmla="*/ 72373 h 72133"/>
                <a:gd name="connsiteX10" fmla="*/ 51612 w 51543"/>
                <a:gd name="connsiteY10" fmla="*/ 57697 h 72133"/>
                <a:gd name="connsiteX11" fmla="*/ 16181 w 51543"/>
                <a:gd name="connsiteY11" fmla="*/ 57697 h 72133"/>
                <a:gd name="connsiteX12" fmla="*/ 16181 w 51543"/>
                <a:gd name="connsiteY12" fmla="*/ 4302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43" h="72133">
                  <a:moveTo>
                    <a:pt x="16181" y="43028"/>
                  </a:moveTo>
                  <a:lnTo>
                    <a:pt x="47894" y="43028"/>
                  </a:lnTo>
                  <a:lnTo>
                    <a:pt x="47894" y="28360"/>
                  </a:lnTo>
                  <a:lnTo>
                    <a:pt x="16181" y="28360"/>
                  </a:lnTo>
                  <a:lnTo>
                    <a:pt x="16181" y="14908"/>
                  </a:lnTo>
                  <a:lnTo>
                    <a:pt x="49753" y="14908"/>
                  </a:lnTo>
                  <a:lnTo>
                    <a:pt x="49753" y="239"/>
                  </a:lnTo>
                  <a:lnTo>
                    <a:pt x="69" y="239"/>
                  </a:lnTo>
                  <a:lnTo>
                    <a:pt x="69" y="72373"/>
                  </a:lnTo>
                  <a:lnTo>
                    <a:pt x="51612" y="72373"/>
                  </a:lnTo>
                  <a:lnTo>
                    <a:pt x="51612" y="57697"/>
                  </a:lnTo>
                  <a:lnTo>
                    <a:pt x="16181" y="57697"/>
                  </a:lnTo>
                  <a:lnTo>
                    <a:pt x="16181" y="43028"/>
                  </a:lnTo>
                  <a:close/>
                </a:path>
              </a:pathLst>
            </a:custGeom>
            <a:solidFill>
              <a:srgbClr val="800064"/>
            </a:solidFill>
            <a:ln w="7829" cap="flat">
              <a:noFill/>
              <a:prstDash val="solid"/>
              <a:round/>
            </a:ln>
          </p:spPr>
          <p:txBody>
            <a:bodyPr rtlCol="0" anchor="ctr"/>
            <a:lstStyle/>
            <a:p>
              <a:endParaRPr lang="fr-FR" sz="506"/>
            </a:p>
          </p:txBody>
        </p:sp>
        <p:sp>
          <p:nvSpPr>
            <p:cNvPr id="27" name="Forme libre : forme 26">
              <a:extLst>
                <a:ext uri="{FF2B5EF4-FFF2-40B4-BE49-F238E27FC236}">
                  <a16:creationId xmlns:a16="http://schemas.microsoft.com/office/drawing/2014/main" id="{5FEEC3AF-71E7-9E38-1CC1-14AC59F8D27F}"/>
                </a:ext>
              </a:extLst>
            </p:cNvPr>
            <p:cNvSpPr/>
            <p:nvPr/>
          </p:nvSpPr>
          <p:spPr>
            <a:xfrm>
              <a:off x="22776075" y="13265161"/>
              <a:ext cx="76738" cy="72133"/>
            </a:xfrm>
            <a:custGeom>
              <a:avLst/>
              <a:gdLst>
                <a:gd name="connsiteX0" fmla="*/ 31722 w 76738"/>
                <a:gd name="connsiteY0" fmla="*/ 239 h 72133"/>
                <a:gd name="connsiteX1" fmla="*/ 118 w 76738"/>
                <a:gd name="connsiteY1" fmla="*/ 72373 h 72133"/>
                <a:gd name="connsiteX2" fmla="*/ 17877 w 76738"/>
                <a:gd name="connsiteY2" fmla="*/ 72373 h 72133"/>
                <a:gd name="connsiteX3" fmla="*/ 23972 w 76738"/>
                <a:gd name="connsiteY3" fmla="*/ 57093 h 72133"/>
                <a:gd name="connsiteX4" fmla="*/ 52383 w 76738"/>
                <a:gd name="connsiteY4" fmla="*/ 57093 h 72133"/>
                <a:gd name="connsiteX5" fmla="*/ 58682 w 76738"/>
                <a:gd name="connsiteY5" fmla="*/ 72373 h 72133"/>
                <a:gd name="connsiteX6" fmla="*/ 76856 w 76738"/>
                <a:gd name="connsiteY6" fmla="*/ 72373 h 72133"/>
                <a:gd name="connsiteX7" fmla="*/ 45049 w 76738"/>
                <a:gd name="connsiteY7" fmla="*/ 239 h 72133"/>
                <a:gd name="connsiteX8" fmla="*/ 31722 w 76738"/>
                <a:gd name="connsiteY8" fmla="*/ 239 h 72133"/>
                <a:gd name="connsiteX9" fmla="*/ 29031 w 76738"/>
                <a:gd name="connsiteY9" fmla="*/ 43648 h 72133"/>
                <a:gd name="connsiteX10" fmla="*/ 37911 w 76738"/>
                <a:gd name="connsiteY10" fmla="*/ 21222 h 72133"/>
                <a:gd name="connsiteX11" fmla="*/ 46908 w 76738"/>
                <a:gd name="connsiteY11" fmla="*/ 43648 h 72133"/>
                <a:gd name="connsiteX12" fmla="*/ 29031 w 76738"/>
                <a:gd name="connsiteY12" fmla="*/ 43648 h 7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738" h="72133">
                  <a:moveTo>
                    <a:pt x="31722" y="239"/>
                  </a:moveTo>
                  <a:lnTo>
                    <a:pt x="118" y="72373"/>
                  </a:lnTo>
                  <a:lnTo>
                    <a:pt x="17877" y="72373"/>
                  </a:lnTo>
                  <a:lnTo>
                    <a:pt x="23972" y="57093"/>
                  </a:lnTo>
                  <a:lnTo>
                    <a:pt x="52383" y="57093"/>
                  </a:lnTo>
                  <a:lnTo>
                    <a:pt x="58682" y="72373"/>
                  </a:lnTo>
                  <a:lnTo>
                    <a:pt x="76856" y="72373"/>
                  </a:lnTo>
                  <a:lnTo>
                    <a:pt x="45049" y="239"/>
                  </a:lnTo>
                  <a:lnTo>
                    <a:pt x="31722" y="239"/>
                  </a:lnTo>
                  <a:close/>
                  <a:moveTo>
                    <a:pt x="29031" y="43648"/>
                  </a:moveTo>
                  <a:lnTo>
                    <a:pt x="37911" y="21222"/>
                  </a:lnTo>
                  <a:lnTo>
                    <a:pt x="46908" y="43648"/>
                  </a:lnTo>
                  <a:lnTo>
                    <a:pt x="29031" y="43648"/>
                  </a:lnTo>
                  <a:close/>
                </a:path>
              </a:pathLst>
            </a:custGeom>
            <a:solidFill>
              <a:srgbClr val="800064"/>
            </a:solidFill>
            <a:ln w="7829" cap="flat">
              <a:noFill/>
              <a:prstDash val="solid"/>
              <a:round/>
            </a:ln>
          </p:spPr>
          <p:txBody>
            <a:bodyPr rtlCol="0" anchor="ctr"/>
            <a:lstStyle/>
            <a:p>
              <a:endParaRPr lang="fr-FR" sz="506"/>
            </a:p>
          </p:txBody>
        </p:sp>
        <p:sp>
          <p:nvSpPr>
            <p:cNvPr id="28" name="Forme libre : forme 27">
              <a:extLst>
                <a:ext uri="{FF2B5EF4-FFF2-40B4-BE49-F238E27FC236}">
                  <a16:creationId xmlns:a16="http://schemas.microsoft.com/office/drawing/2014/main" id="{F5A3CA38-52A8-752C-D207-362E733CADD0}"/>
                </a:ext>
              </a:extLst>
            </p:cNvPr>
            <p:cNvSpPr/>
            <p:nvPr/>
          </p:nvSpPr>
          <p:spPr>
            <a:xfrm>
              <a:off x="22912420" y="13265161"/>
              <a:ext cx="61654" cy="73969"/>
            </a:xfrm>
            <a:custGeom>
              <a:avLst/>
              <a:gdLst>
                <a:gd name="connsiteX0" fmla="*/ 45713 w 61654"/>
                <a:gd name="connsiteY0" fmla="*/ 43947 h 73969"/>
                <a:gd name="connsiteX1" fmla="*/ 44622 w 61654"/>
                <a:gd name="connsiteY1" fmla="*/ 50159 h 73969"/>
                <a:gd name="connsiteX2" fmla="*/ 41587 w 61654"/>
                <a:gd name="connsiteY2" fmla="*/ 55101 h 73969"/>
                <a:gd name="connsiteX3" fmla="*/ 36935 w 61654"/>
                <a:gd name="connsiteY3" fmla="*/ 58364 h 73969"/>
                <a:gd name="connsiteX4" fmla="*/ 31052 w 61654"/>
                <a:gd name="connsiteY4" fmla="*/ 59533 h 73969"/>
                <a:gd name="connsiteX5" fmla="*/ 25114 w 61654"/>
                <a:gd name="connsiteY5" fmla="*/ 58364 h 73969"/>
                <a:gd name="connsiteX6" fmla="*/ 20416 w 61654"/>
                <a:gd name="connsiteY6" fmla="*/ 55101 h 73969"/>
                <a:gd name="connsiteX7" fmla="*/ 17356 w 61654"/>
                <a:gd name="connsiteY7" fmla="*/ 50159 h 73969"/>
                <a:gd name="connsiteX8" fmla="*/ 16282 w 61654"/>
                <a:gd name="connsiteY8" fmla="*/ 43947 h 73969"/>
                <a:gd name="connsiteX9" fmla="*/ 16282 w 61654"/>
                <a:gd name="connsiteY9" fmla="*/ 240 h 73969"/>
                <a:gd name="connsiteX10" fmla="*/ 170 w 61654"/>
                <a:gd name="connsiteY10" fmla="*/ 240 h 73969"/>
                <a:gd name="connsiteX11" fmla="*/ 170 w 61654"/>
                <a:gd name="connsiteY11" fmla="*/ 44559 h 73969"/>
                <a:gd name="connsiteX12" fmla="*/ 2131 w 61654"/>
                <a:gd name="connsiteY12" fmla="*/ 56380 h 73969"/>
                <a:gd name="connsiteX13" fmla="*/ 7975 w 61654"/>
                <a:gd name="connsiteY13" fmla="*/ 65753 h 73969"/>
                <a:gd name="connsiteX14" fmla="*/ 17623 w 61654"/>
                <a:gd name="connsiteY14" fmla="*/ 71966 h 73969"/>
                <a:gd name="connsiteX15" fmla="*/ 31052 w 61654"/>
                <a:gd name="connsiteY15" fmla="*/ 74209 h 73969"/>
                <a:gd name="connsiteX16" fmla="*/ 44379 w 61654"/>
                <a:gd name="connsiteY16" fmla="*/ 71966 h 73969"/>
                <a:gd name="connsiteX17" fmla="*/ 54027 w 61654"/>
                <a:gd name="connsiteY17" fmla="*/ 65753 h 73969"/>
                <a:gd name="connsiteX18" fmla="*/ 59871 w 61654"/>
                <a:gd name="connsiteY18" fmla="*/ 56380 h 73969"/>
                <a:gd name="connsiteX19" fmla="*/ 61824 w 61654"/>
                <a:gd name="connsiteY19" fmla="*/ 44559 h 73969"/>
                <a:gd name="connsiteX20" fmla="*/ 61824 w 61654"/>
                <a:gd name="connsiteY20" fmla="*/ 240 h 73969"/>
                <a:gd name="connsiteX21" fmla="*/ 45713 w 61654"/>
                <a:gd name="connsiteY21" fmla="*/ 240 h 73969"/>
                <a:gd name="connsiteX22" fmla="*/ 45713 w 61654"/>
                <a:gd name="connsiteY22" fmla="*/ 43947 h 7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654" h="73969">
                  <a:moveTo>
                    <a:pt x="45713" y="43947"/>
                  </a:moveTo>
                  <a:cubicBezTo>
                    <a:pt x="45713" y="46190"/>
                    <a:pt x="45360" y="48261"/>
                    <a:pt x="44622" y="50159"/>
                  </a:cubicBezTo>
                  <a:cubicBezTo>
                    <a:pt x="43909" y="52065"/>
                    <a:pt x="42897" y="53713"/>
                    <a:pt x="41587" y="55101"/>
                  </a:cubicBezTo>
                  <a:cubicBezTo>
                    <a:pt x="40277" y="56497"/>
                    <a:pt x="38731" y="57580"/>
                    <a:pt x="36935" y="58364"/>
                  </a:cubicBezTo>
                  <a:cubicBezTo>
                    <a:pt x="35155" y="59148"/>
                    <a:pt x="33186" y="59533"/>
                    <a:pt x="31052" y="59533"/>
                  </a:cubicBezTo>
                  <a:cubicBezTo>
                    <a:pt x="28919" y="59533"/>
                    <a:pt x="26926" y="59148"/>
                    <a:pt x="25114" y="58364"/>
                  </a:cubicBezTo>
                  <a:cubicBezTo>
                    <a:pt x="23287" y="57580"/>
                    <a:pt x="21718" y="56497"/>
                    <a:pt x="20416" y="55101"/>
                  </a:cubicBezTo>
                  <a:cubicBezTo>
                    <a:pt x="19098" y="53713"/>
                    <a:pt x="18086" y="52065"/>
                    <a:pt x="17356" y="50159"/>
                  </a:cubicBezTo>
                  <a:cubicBezTo>
                    <a:pt x="16643" y="48261"/>
                    <a:pt x="16282" y="46190"/>
                    <a:pt x="16282" y="43947"/>
                  </a:cubicBezTo>
                  <a:lnTo>
                    <a:pt x="16282" y="240"/>
                  </a:lnTo>
                  <a:lnTo>
                    <a:pt x="170" y="240"/>
                  </a:lnTo>
                  <a:lnTo>
                    <a:pt x="170" y="44559"/>
                  </a:lnTo>
                  <a:cubicBezTo>
                    <a:pt x="170" y="48841"/>
                    <a:pt x="821" y="52779"/>
                    <a:pt x="2131" y="56380"/>
                  </a:cubicBezTo>
                  <a:cubicBezTo>
                    <a:pt x="3441" y="59980"/>
                    <a:pt x="5386" y="63102"/>
                    <a:pt x="7975" y="65753"/>
                  </a:cubicBezTo>
                  <a:cubicBezTo>
                    <a:pt x="10548" y="68397"/>
                    <a:pt x="13756" y="70475"/>
                    <a:pt x="17623" y="71966"/>
                  </a:cubicBezTo>
                  <a:cubicBezTo>
                    <a:pt x="21482" y="73456"/>
                    <a:pt x="25954" y="74209"/>
                    <a:pt x="31052" y="74209"/>
                  </a:cubicBezTo>
                  <a:cubicBezTo>
                    <a:pt x="36072" y="74209"/>
                    <a:pt x="40512" y="73456"/>
                    <a:pt x="44379" y="71966"/>
                  </a:cubicBezTo>
                  <a:cubicBezTo>
                    <a:pt x="48231" y="70475"/>
                    <a:pt x="51447" y="68397"/>
                    <a:pt x="54027" y="65753"/>
                  </a:cubicBezTo>
                  <a:cubicBezTo>
                    <a:pt x="56616" y="63102"/>
                    <a:pt x="58553" y="59980"/>
                    <a:pt x="59871" y="56380"/>
                  </a:cubicBezTo>
                  <a:cubicBezTo>
                    <a:pt x="61173" y="52779"/>
                    <a:pt x="61824" y="48841"/>
                    <a:pt x="61824" y="44559"/>
                  </a:cubicBezTo>
                  <a:lnTo>
                    <a:pt x="61824" y="240"/>
                  </a:lnTo>
                  <a:lnTo>
                    <a:pt x="45713" y="240"/>
                  </a:lnTo>
                  <a:lnTo>
                    <a:pt x="45713" y="43947"/>
                  </a:lnTo>
                  <a:close/>
                </a:path>
              </a:pathLst>
            </a:custGeom>
            <a:solidFill>
              <a:srgbClr val="800064"/>
            </a:solidFill>
            <a:ln w="7829" cap="flat">
              <a:noFill/>
              <a:prstDash val="solid"/>
              <a:round/>
            </a:ln>
          </p:spPr>
          <p:txBody>
            <a:bodyPr rtlCol="0" anchor="ctr"/>
            <a:lstStyle/>
            <a:p>
              <a:endParaRPr lang="fr-FR" sz="506"/>
            </a:p>
          </p:txBody>
        </p:sp>
      </p:grpSp>
      <p:sp>
        <p:nvSpPr>
          <p:cNvPr id="32" name="Espace réservé du texte 2">
            <a:extLst>
              <a:ext uri="{FF2B5EF4-FFF2-40B4-BE49-F238E27FC236}">
                <a16:creationId xmlns:a16="http://schemas.microsoft.com/office/drawing/2014/main" id="{8DB543C8-E920-1137-DF1E-588E6AB49706}"/>
              </a:ext>
            </a:extLst>
          </p:cNvPr>
          <p:cNvSpPr>
            <a:spLocks noGrp="1"/>
          </p:cNvSpPr>
          <p:nvPr>
            <p:ph type="body" idx="1"/>
          </p:nvPr>
        </p:nvSpPr>
        <p:spPr>
          <a:xfrm>
            <a:off x="497985" y="1719943"/>
            <a:ext cx="7886700" cy="809477"/>
          </a:xfrm>
          <a:prstGeom prst="rect">
            <a:avLst/>
          </a:prstGeom>
        </p:spPr>
        <p:txBody>
          <a:bodyPr vert="horz" lIns="0" tIns="0" rIns="0" bIns="0" rtlCol="0">
            <a:sp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848962679"/>
      </p:ext>
    </p:extLst>
  </p:cSld>
  <p:clrMap bg1="lt1" tx1="dk1" bg2="lt2" tx2="dk2" accent1="accent1" accent2="accent2" accent3="accent3" accent4="accent4" accent5="accent5" accent6="accent6" hlink="hlink" folHlink="folHlink"/>
  <p:sldLayoutIdLst>
    <p:sldLayoutId id="2147483844" r:id="rId1"/>
    <p:sldLayoutId id="2147483843" r:id="rId2"/>
    <p:sldLayoutId id="2147483856" r:id="rId3"/>
    <p:sldLayoutId id="2147483986" r:id="rId4"/>
    <p:sldLayoutId id="2147484187" r:id="rId5"/>
    <p:sldLayoutId id="2147484188" r:id="rId6"/>
    <p:sldLayoutId id="2147483880" r:id="rId7"/>
    <p:sldLayoutId id="2147483882" r:id="rId8"/>
    <p:sldLayoutId id="2147484204" r:id="rId9"/>
    <p:sldLayoutId id="2147483883" r:id="rId10"/>
    <p:sldLayoutId id="2147483887" r:id="rId11"/>
    <p:sldLayoutId id="2147484202" r:id="rId12"/>
    <p:sldLayoutId id="2147483889" r:id="rId13"/>
    <p:sldLayoutId id="2147483997" r:id="rId14"/>
    <p:sldLayoutId id="2147483897" r:id="rId15"/>
    <p:sldLayoutId id="2147483898" r:id="rId16"/>
    <p:sldLayoutId id="2147483899" r:id="rId17"/>
    <p:sldLayoutId id="2147483867" r:id="rId18"/>
    <p:sldLayoutId id="2147483869" r:id="rId19"/>
    <p:sldLayoutId id="2147483872" r:id="rId20"/>
    <p:sldLayoutId id="2147483873" r:id="rId21"/>
    <p:sldLayoutId id="2147483875" r:id="rId22"/>
    <p:sldLayoutId id="2147483877" r:id="rId23"/>
    <p:sldLayoutId id="2147483902" r:id="rId24"/>
    <p:sldLayoutId id="2147484000" r:id="rId25"/>
    <p:sldLayoutId id="2147483864" r:id="rId26"/>
    <p:sldLayoutId id="2147484205" r:id="rId27"/>
    <p:sldLayoutId id="2147484206" r:id="rId28"/>
    <p:sldLayoutId id="2147484207" r:id="rId29"/>
    <p:sldLayoutId id="2147484208" r:id="rId30"/>
    <p:sldLayoutId id="2147484209" r:id="rId31"/>
    <p:sldLayoutId id="2147484210" r:id="rId32"/>
    <p:sldLayoutId id="2147484211" r:id="rId33"/>
    <p:sldLayoutId id="2147484212"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342900" rtl="0" eaLnBrk="1" latinLnBrk="0" hangingPunct="1">
        <a:lnSpc>
          <a:spcPct val="90000"/>
        </a:lnSpc>
        <a:spcBef>
          <a:spcPct val="0"/>
        </a:spcBef>
        <a:buNone/>
        <a:defRPr sz="3375" kern="1200">
          <a:solidFill>
            <a:schemeClr val="tx1"/>
          </a:solidFill>
          <a:latin typeface="+mj-lt"/>
          <a:ea typeface="+mj-ea"/>
          <a:cs typeface="+mj-cs"/>
        </a:defRPr>
      </a:lvl1pPr>
    </p:titleStyle>
    <p:bodyStyle>
      <a:lvl1pPr marL="0" indent="0" algn="l" defTabSz="342900"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1pPr>
      <a:lvl2pPr marL="171450" indent="0" algn="l" defTabSz="342900"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2pPr>
      <a:lvl3pPr marL="0" indent="0" algn="l" defTabSz="342900" rtl="0" eaLnBrk="1" latinLnBrk="0" hangingPunct="1">
        <a:lnSpc>
          <a:spcPct val="101000"/>
        </a:lnSpc>
        <a:spcBef>
          <a:spcPts val="0"/>
        </a:spcBef>
        <a:buFont typeface="Arial" panose="020B0604020202020204" pitchFamily="34" charset="0"/>
        <a:buNone/>
        <a:defRPr sz="1200" kern="1200">
          <a:solidFill>
            <a:schemeClr val="tx1"/>
          </a:solidFill>
          <a:latin typeface="Avenir LT Std 65 Medium" panose="020B0803020203020204" pitchFamily="34" charset="0"/>
          <a:ea typeface="+mn-ea"/>
          <a:cs typeface="+mn-cs"/>
        </a:defRPr>
      </a:lvl3pPr>
      <a:lvl4pPr marL="514350" indent="0" algn="l" defTabSz="342900"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4pPr>
      <a:lvl5pPr marL="685800" indent="0" algn="l" defTabSz="342900" rtl="0" eaLnBrk="1" latinLnBrk="0" hangingPunct="1">
        <a:lnSpc>
          <a:spcPct val="101000"/>
        </a:lnSpc>
        <a:spcBef>
          <a:spcPts val="0"/>
        </a:spcBef>
        <a:buFont typeface="Arial" panose="020B0604020202020204" pitchFamily="34" charset="0"/>
        <a:buNone/>
        <a:defRPr sz="1200" kern="1200">
          <a:solidFill>
            <a:schemeClr val="tx1"/>
          </a:solidFill>
          <a:latin typeface="+mn-lt"/>
          <a:ea typeface="+mn-ea"/>
          <a:cs typeface="+mn-cs"/>
        </a:defRPr>
      </a:lvl5pPr>
      <a:lvl6pPr marL="942975" indent="-85725" algn="l" defTabSz="342900" rtl="0" eaLnBrk="1" latinLnBrk="0" hangingPunct="1">
        <a:lnSpc>
          <a:spcPct val="90000"/>
        </a:lnSpc>
        <a:spcBef>
          <a:spcPts val="188"/>
        </a:spcBef>
        <a:buFont typeface="Arial" panose="020B0604020202020204" pitchFamily="34" charset="0"/>
        <a:buChar char="•"/>
        <a:defRPr sz="1200"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panose="020B0604020202020204" pitchFamily="34" charset="0"/>
        <a:buChar char="•"/>
        <a:defRPr sz="1200"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panose="020B0604020202020204" pitchFamily="34" charset="0"/>
        <a:buChar char="•"/>
        <a:defRPr sz="675" kern="1200">
          <a:solidFill>
            <a:schemeClr val="tx1"/>
          </a:solidFill>
          <a:latin typeface="+mn-lt"/>
          <a:ea typeface="+mn-ea"/>
          <a:cs typeface="+mn-cs"/>
        </a:defRPr>
      </a:lvl9pPr>
    </p:bodyStyle>
    <p:otherStyle>
      <a:defPPr>
        <a:defRPr lang="fr-FR"/>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extLst>
    <p:ext uri="{27BBF7A9-308A-43DC-89C8-2F10F3537804}">
      <p15:sldGuideLst xmlns:p15="http://schemas.microsoft.com/office/powerpoint/2012/main">
        <p15:guide id="9" pos="302" userDrawn="1">
          <p15:clr>
            <a:srgbClr val="F26B43"/>
          </p15:clr>
        </p15:guide>
        <p15:guide id="10" pos="5458" userDrawn="1">
          <p15:clr>
            <a:srgbClr val="F26B43"/>
          </p15:clr>
        </p15:guide>
        <p15:guide id="11" pos="1920" userDrawn="1">
          <p15:clr>
            <a:srgbClr val="F26B43"/>
          </p15:clr>
        </p15:guide>
        <p15:guide id="12" pos="3840" userDrawn="1">
          <p15:clr>
            <a:srgbClr val="F26B43"/>
          </p15:clr>
        </p15:guide>
        <p15:guide id="13" orient="horz" userDrawn="1">
          <p15:clr>
            <a:srgbClr val="F26B43"/>
          </p15:clr>
        </p15:guide>
        <p15:guide id="14" orient="horz" pos="2998" userDrawn="1">
          <p15:clr>
            <a:srgbClr val="F26B43"/>
          </p15:clr>
        </p15:guide>
        <p15:guide id="15" orient="horz" pos="1080" userDrawn="1">
          <p15:clr>
            <a:srgbClr val="F26B43"/>
          </p15:clr>
        </p15:guide>
        <p15:guide id="16"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3.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hyperlink" Target="https://www.sonneville.com/sites/default/files/2020-05/Low_Vibration_Track_LVT_Francais_01.2019.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hyperlink" Target="https://www.legifrance.gouv.fr/jorf/id/JORFTEXT000046473308" TargetMode="Externa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3"/>
          </p:nvPr>
        </p:nvSpPr>
        <p:spPr>
          <a:xfrm>
            <a:off x="1439726" y="465516"/>
            <a:ext cx="6264548" cy="2916324"/>
          </a:xfrm>
        </p:spPr>
        <p:txBody>
          <a:bodyPr>
            <a:normAutofit fontScale="92500" lnSpcReduction="20000"/>
          </a:bodyPr>
          <a:lstStyle/>
          <a:p>
            <a:r>
              <a:rPr lang="fr-FR" sz="3150" dirty="0"/>
              <a:t>06/06/2024</a:t>
            </a:r>
          </a:p>
          <a:p>
            <a:endParaRPr lang="fr-FR" sz="3150" dirty="0"/>
          </a:p>
          <a:p>
            <a:r>
              <a:rPr lang="fr-FR" sz="3150" dirty="0"/>
              <a:t>JTAV Autun - Bruit et vibrations au voisinage des infrastructures ferroviaires : quelles perspectives ?</a:t>
            </a:r>
          </a:p>
          <a:p>
            <a:endParaRPr lang="fr-FR" sz="3150" dirty="0"/>
          </a:p>
          <a:p>
            <a:br>
              <a:rPr lang="fr-FR" sz="3150" dirty="0"/>
            </a:br>
            <a:endParaRPr lang="fr-FR" sz="3150" dirty="0"/>
          </a:p>
        </p:txBody>
      </p:sp>
      <p:sp>
        <p:nvSpPr>
          <p:cNvPr id="3" name="Espace réservé du numéro de diapositive 2"/>
          <p:cNvSpPr>
            <a:spLocks noGrp="1"/>
          </p:cNvSpPr>
          <p:nvPr>
            <p:ph type="sldNum" sz="quarter" idx="15"/>
          </p:nvPr>
        </p:nvSpPr>
        <p:spPr/>
        <p:txBody>
          <a:bodyPr/>
          <a:lstStyle/>
          <a:p>
            <a:fld id="{733122C9-A0B9-462F-8757-0847AD287B63}" type="slidenum">
              <a:rPr lang="fr-FR" smtClean="0"/>
              <a:pPr/>
              <a:t>1</a:t>
            </a:fld>
            <a:endParaRPr lang="fr-FR" dirty="0"/>
          </a:p>
        </p:txBody>
      </p:sp>
    </p:spTree>
    <p:extLst>
      <p:ext uri="{BB962C8B-B14F-4D97-AF65-F5344CB8AC3E}">
        <p14:creationId xmlns:p14="http://schemas.microsoft.com/office/powerpoint/2010/main" val="37250504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280439A-D4F0-C044-A043-99D1237BB369}"/>
              </a:ext>
            </a:extLst>
          </p:cNvPr>
          <p:cNvSpPr>
            <a:spLocks noGrp="1"/>
          </p:cNvSpPr>
          <p:nvPr>
            <p:ph type="body" sz="quarter" idx="16"/>
          </p:nvPr>
        </p:nvSpPr>
        <p:spPr>
          <a:xfrm>
            <a:off x="5278187" y="966761"/>
            <a:ext cx="3587207" cy="832472"/>
          </a:xfrm>
        </p:spPr>
        <p:txBody>
          <a:bodyPr/>
          <a:lstStyle/>
          <a:p>
            <a:r>
              <a:rPr lang="fr-FR" sz="1350" dirty="0"/>
              <a:t>Chaque commune était mentionnée par l’arrêté :</a:t>
            </a:r>
          </a:p>
          <a:p>
            <a:pPr marL="214313" indent="-214313">
              <a:buFont typeface="Arial" panose="020B0604020202020204" pitchFamily="34" charset="0"/>
              <a:buChar char="•"/>
            </a:pPr>
            <a:r>
              <a:rPr lang="fr-FR" sz="1350" dirty="0"/>
              <a:t>Malay-le-Petit (89) - LGV</a:t>
            </a:r>
          </a:p>
          <a:p>
            <a:pPr marL="214313" indent="-214313">
              <a:buFont typeface="Arial" panose="020B0604020202020204" pitchFamily="34" charset="0"/>
              <a:buChar char="•"/>
            </a:pPr>
            <a:r>
              <a:rPr lang="fr-FR" sz="1350" dirty="0"/>
              <a:t>Montmeyran (26) - LGV</a:t>
            </a:r>
          </a:p>
          <a:p>
            <a:pPr marL="214313" indent="-214313">
              <a:buFont typeface="Arial" panose="020B0604020202020204" pitchFamily="34" charset="0"/>
              <a:buChar char="•"/>
            </a:pPr>
            <a:r>
              <a:rPr lang="fr-FR" sz="1350" dirty="0"/>
              <a:t>Le Teil (07) - FRET</a:t>
            </a:r>
          </a:p>
        </p:txBody>
      </p:sp>
      <p:sp>
        <p:nvSpPr>
          <p:cNvPr id="2" name="Espace réservé du texte 5">
            <a:extLst>
              <a:ext uri="{FF2B5EF4-FFF2-40B4-BE49-F238E27FC236}">
                <a16:creationId xmlns:a16="http://schemas.microsoft.com/office/drawing/2014/main" id="{04AEB402-BFDD-060D-28F3-3EA9A6ACA984}"/>
              </a:ext>
            </a:extLst>
          </p:cNvPr>
          <p:cNvSpPr txBox="1">
            <a:spLocks/>
          </p:cNvSpPr>
          <p:nvPr/>
        </p:nvSpPr>
        <p:spPr>
          <a:xfrm>
            <a:off x="5278188" y="2058454"/>
            <a:ext cx="3294313" cy="1752211"/>
          </a:xfrm>
          <a:prstGeom prst="rect">
            <a:avLst/>
          </a:prstGeom>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200" kern="1200">
                <a:solidFill>
                  <a:schemeClr val="accent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Chaque site a été choisi en respectant les conditions environnementales suivantes :</a:t>
            </a:r>
          </a:p>
          <a:p>
            <a:pPr marL="214313" indent="-214313">
              <a:buFont typeface="Arial" panose="020B0604020202020204" pitchFamily="34" charset="0"/>
              <a:buChar char="•"/>
            </a:pPr>
            <a:r>
              <a:rPr lang="fr-FR" sz="1350" dirty="0"/>
              <a:t>Pas de courbe (ou courbe très faible)</a:t>
            </a:r>
          </a:p>
          <a:p>
            <a:pPr marL="214313" indent="-214313">
              <a:buFont typeface="Arial" panose="020B0604020202020204" pitchFamily="34" charset="0"/>
              <a:buChar char="•"/>
            </a:pPr>
            <a:r>
              <a:rPr lang="fr-FR" sz="1350" dirty="0"/>
              <a:t>Pas de pente (ou pente très faible)</a:t>
            </a:r>
          </a:p>
          <a:p>
            <a:pPr marL="214313" indent="-214313">
              <a:buFont typeface="Arial" panose="020B0604020202020204" pitchFamily="34" charset="0"/>
              <a:buChar char="•"/>
            </a:pPr>
            <a:r>
              <a:rPr lang="fr-FR" sz="1350" dirty="0"/>
              <a:t>Pas de Talus, de bâtiments ou autres pouvant influer sur les mesures</a:t>
            </a:r>
          </a:p>
          <a:p>
            <a:pPr marL="214313" indent="-214313">
              <a:buFont typeface="Arial" panose="020B0604020202020204" pitchFamily="34" charset="0"/>
              <a:buChar char="•"/>
            </a:pPr>
            <a:r>
              <a:rPr lang="fr-FR" sz="1350" dirty="0"/>
              <a:t>Un riverain à environ 100 m des voies acceptant la pose d’un sonomètre</a:t>
            </a:r>
          </a:p>
        </p:txBody>
      </p:sp>
      <p:pic>
        <p:nvPicPr>
          <p:cNvPr id="4" name="Image 3">
            <a:extLst>
              <a:ext uri="{FF2B5EF4-FFF2-40B4-BE49-F238E27FC236}">
                <a16:creationId xmlns:a16="http://schemas.microsoft.com/office/drawing/2014/main" id="{D37953F5-9E05-452F-33F0-640E8A24C0A1}"/>
              </a:ext>
            </a:extLst>
          </p:cNvPr>
          <p:cNvPicPr>
            <a:picLocks noChangeAspect="1"/>
          </p:cNvPicPr>
          <p:nvPr/>
        </p:nvPicPr>
        <p:blipFill>
          <a:blip r:embed="rId2"/>
          <a:stretch>
            <a:fillRect/>
          </a:stretch>
        </p:blipFill>
        <p:spPr>
          <a:xfrm>
            <a:off x="76857" y="720845"/>
            <a:ext cx="4745563" cy="4273628"/>
          </a:xfrm>
          <a:prstGeom prst="rect">
            <a:avLst/>
          </a:prstGeom>
        </p:spPr>
      </p:pic>
      <p:cxnSp>
        <p:nvCxnSpPr>
          <p:cNvPr id="10" name="Connecteur droit avec flèche 9">
            <a:extLst>
              <a:ext uri="{FF2B5EF4-FFF2-40B4-BE49-F238E27FC236}">
                <a16:creationId xmlns:a16="http://schemas.microsoft.com/office/drawing/2014/main" id="{A5E12D4A-E520-E57B-E379-DF87103D0726}"/>
              </a:ext>
            </a:extLst>
          </p:cNvPr>
          <p:cNvCxnSpPr>
            <a:cxnSpLocks/>
          </p:cNvCxnSpPr>
          <p:nvPr/>
        </p:nvCxnSpPr>
        <p:spPr>
          <a:xfrm>
            <a:off x="2825970" y="1679027"/>
            <a:ext cx="351979" cy="477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B2F9C83-AD04-16D1-5318-3A9A7D8EF2CB}"/>
              </a:ext>
            </a:extLst>
          </p:cNvPr>
          <p:cNvCxnSpPr>
            <a:cxnSpLocks/>
          </p:cNvCxnSpPr>
          <p:nvPr/>
        </p:nvCxnSpPr>
        <p:spPr>
          <a:xfrm>
            <a:off x="3398384" y="3057300"/>
            <a:ext cx="346982" cy="3594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7356FA5-44BA-2502-2E3E-0E56038B2D19}"/>
              </a:ext>
            </a:extLst>
          </p:cNvPr>
          <p:cNvCxnSpPr>
            <a:cxnSpLocks/>
          </p:cNvCxnSpPr>
          <p:nvPr/>
        </p:nvCxnSpPr>
        <p:spPr>
          <a:xfrm flipV="1">
            <a:off x="3177949" y="3604533"/>
            <a:ext cx="524555" cy="2062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72B672EE-C86E-55C6-E7A2-FF33BD850B03}"/>
              </a:ext>
            </a:extLst>
          </p:cNvPr>
          <p:cNvSpPr txBox="1"/>
          <p:nvPr/>
        </p:nvSpPr>
        <p:spPr>
          <a:xfrm>
            <a:off x="1885893" y="1435358"/>
            <a:ext cx="1292055" cy="248209"/>
          </a:xfrm>
          <a:prstGeom prst="rect">
            <a:avLst/>
          </a:prstGeom>
          <a:noFill/>
        </p:spPr>
        <p:txBody>
          <a:bodyPr wrap="square" rtlCol="0">
            <a:spAutoFit/>
          </a:bodyPr>
          <a:lstStyle/>
          <a:p>
            <a:r>
              <a:rPr lang="fr-FR" sz="1013" b="1" dirty="0" err="1">
                <a:solidFill>
                  <a:srgbClr val="FF0000"/>
                </a:solidFill>
              </a:rPr>
              <a:t>Malay</a:t>
            </a:r>
            <a:r>
              <a:rPr lang="fr-FR" sz="1013" b="1" dirty="0">
                <a:solidFill>
                  <a:srgbClr val="FF0000"/>
                </a:solidFill>
              </a:rPr>
              <a:t> Le Petit</a:t>
            </a:r>
          </a:p>
        </p:txBody>
      </p:sp>
      <p:sp>
        <p:nvSpPr>
          <p:cNvPr id="18" name="ZoneTexte 17">
            <a:extLst>
              <a:ext uri="{FF2B5EF4-FFF2-40B4-BE49-F238E27FC236}">
                <a16:creationId xmlns:a16="http://schemas.microsoft.com/office/drawing/2014/main" id="{E389C09B-1F35-BEA0-6812-9FCFC1284984}"/>
              </a:ext>
            </a:extLst>
          </p:cNvPr>
          <p:cNvSpPr txBox="1"/>
          <p:nvPr/>
        </p:nvSpPr>
        <p:spPr>
          <a:xfrm>
            <a:off x="2664407" y="2784847"/>
            <a:ext cx="1102178" cy="248209"/>
          </a:xfrm>
          <a:prstGeom prst="rect">
            <a:avLst/>
          </a:prstGeom>
          <a:noFill/>
        </p:spPr>
        <p:txBody>
          <a:bodyPr wrap="square" rtlCol="0">
            <a:spAutoFit/>
          </a:bodyPr>
          <a:lstStyle/>
          <a:p>
            <a:r>
              <a:rPr lang="fr-FR" sz="1013" b="1" dirty="0">
                <a:solidFill>
                  <a:srgbClr val="FF0000"/>
                </a:solidFill>
              </a:rPr>
              <a:t>Montmeyran</a:t>
            </a:r>
          </a:p>
        </p:txBody>
      </p:sp>
      <p:sp>
        <p:nvSpPr>
          <p:cNvPr id="19" name="ZoneTexte 18">
            <a:extLst>
              <a:ext uri="{FF2B5EF4-FFF2-40B4-BE49-F238E27FC236}">
                <a16:creationId xmlns:a16="http://schemas.microsoft.com/office/drawing/2014/main" id="{1F0BC98F-00BD-2129-B577-95A0BBAC3B64}"/>
              </a:ext>
            </a:extLst>
          </p:cNvPr>
          <p:cNvSpPr txBox="1"/>
          <p:nvPr/>
        </p:nvSpPr>
        <p:spPr>
          <a:xfrm>
            <a:off x="2689675" y="3780353"/>
            <a:ext cx="624567" cy="248209"/>
          </a:xfrm>
          <a:prstGeom prst="rect">
            <a:avLst/>
          </a:prstGeom>
          <a:noFill/>
        </p:spPr>
        <p:txBody>
          <a:bodyPr wrap="square" rtlCol="0">
            <a:spAutoFit/>
          </a:bodyPr>
          <a:lstStyle/>
          <a:p>
            <a:r>
              <a:rPr lang="fr-FR" sz="1013" b="1" dirty="0">
                <a:solidFill>
                  <a:srgbClr val="FF0000"/>
                </a:solidFill>
              </a:rPr>
              <a:t>Le Teil</a:t>
            </a:r>
          </a:p>
        </p:txBody>
      </p:sp>
      <p:sp>
        <p:nvSpPr>
          <p:cNvPr id="3" name="Titre 6">
            <a:extLst>
              <a:ext uri="{FF2B5EF4-FFF2-40B4-BE49-F238E27FC236}">
                <a16:creationId xmlns:a16="http://schemas.microsoft.com/office/drawing/2014/main" id="{58F9263A-443C-91D1-7B03-88451902F4FA}"/>
              </a:ext>
            </a:extLst>
          </p:cNvPr>
          <p:cNvSpPr txBox="1">
            <a:spLocks/>
          </p:cNvSpPr>
          <p:nvPr/>
        </p:nvSpPr>
        <p:spPr>
          <a:xfrm>
            <a:off x="76858" y="62900"/>
            <a:ext cx="7942190" cy="599935"/>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sz="3300" dirty="0">
                <a:solidFill>
                  <a:srgbClr val="00B0F0"/>
                </a:solidFill>
              </a:rPr>
              <a:t>Localisation des sites de mesures</a:t>
            </a:r>
          </a:p>
        </p:txBody>
      </p:sp>
    </p:spTree>
    <p:extLst>
      <p:ext uri="{BB962C8B-B14F-4D97-AF65-F5344CB8AC3E}">
        <p14:creationId xmlns:p14="http://schemas.microsoft.com/office/powerpoint/2010/main" val="272991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65210ADA-385B-6448-8E14-441CC34E02EC}"/>
              </a:ext>
            </a:extLst>
          </p:cNvPr>
          <p:cNvSpPr>
            <a:spLocks noGrp="1"/>
          </p:cNvSpPr>
          <p:nvPr>
            <p:ph type="body" sz="quarter" idx="16"/>
          </p:nvPr>
        </p:nvSpPr>
        <p:spPr>
          <a:xfrm>
            <a:off x="584201" y="1343653"/>
            <a:ext cx="2385559" cy="210875"/>
          </a:xfrm>
        </p:spPr>
        <p:txBody>
          <a:bodyPr/>
          <a:lstStyle/>
          <a:p>
            <a:r>
              <a:rPr lang="fr-FR" dirty="0"/>
              <a:t>Instrumentation chez le riverain</a:t>
            </a:r>
          </a:p>
        </p:txBody>
      </p:sp>
      <p:sp>
        <p:nvSpPr>
          <p:cNvPr id="6" name="Espace réservé du texte 5">
            <a:extLst>
              <a:ext uri="{FF2B5EF4-FFF2-40B4-BE49-F238E27FC236}">
                <a16:creationId xmlns:a16="http://schemas.microsoft.com/office/drawing/2014/main" id="{21E1D38D-5E1B-8C43-80F6-A3754B48128D}"/>
              </a:ext>
            </a:extLst>
          </p:cNvPr>
          <p:cNvSpPr>
            <a:spLocks noGrp="1"/>
          </p:cNvSpPr>
          <p:nvPr>
            <p:ph type="body" sz="quarter" idx="10"/>
          </p:nvPr>
        </p:nvSpPr>
        <p:spPr>
          <a:xfrm>
            <a:off x="437244" y="856955"/>
            <a:ext cx="7989094" cy="373949"/>
          </a:xfrm>
        </p:spPr>
        <p:txBody>
          <a:bodyPr/>
          <a:lstStyle/>
          <a:p>
            <a:r>
              <a:rPr lang="fr-FR" dirty="0" err="1">
                <a:solidFill>
                  <a:srgbClr val="34E88E"/>
                </a:solidFill>
              </a:rPr>
              <a:t>Malay</a:t>
            </a:r>
            <a:r>
              <a:rPr lang="fr-FR" dirty="0">
                <a:solidFill>
                  <a:srgbClr val="34E88E"/>
                </a:solidFill>
              </a:rPr>
              <a:t> le Petit (89)</a:t>
            </a:r>
            <a:endParaRPr lang="fr-FR" dirty="0">
              <a:solidFill>
                <a:srgbClr val="065654"/>
              </a:solidFill>
            </a:endParaRPr>
          </a:p>
        </p:txBody>
      </p:sp>
      <p:pic>
        <p:nvPicPr>
          <p:cNvPr id="3" name="Image 2">
            <a:extLst>
              <a:ext uri="{FF2B5EF4-FFF2-40B4-BE49-F238E27FC236}">
                <a16:creationId xmlns:a16="http://schemas.microsoft.com/office/drawing/2014/main" id="{D8231021-AFB3-8072-5C0D-86E3CE4ED5BD}"/>
              </a:ext>
            </a:extLst>
          </p:cNvPr>
          <p:cNvPicPr>
            <a:picLocks noChangeAspect="1"/>
          </p:cNvPicPr>
          <p:nvPr/>
        </p:nvPicPr>
        <p:blipFill>
          <a:blip r:embed="rId2"/>
          <a:stretch>
            <a:fillRect/>
          </a:stretch>
        </p:blipFill>
        <p:spPr>
          <a:xfrm>
            <a:off x="3398385" y="744206"/>
            <a:ext cx="4512809" cy="4197228"/>
          </a:xfrm>
          <a:prstGeom prst="rect">
            <a:avLst/>
          </a:prstGeom>
        </p:spPr>
      </p:pic>
      <p:sp>
        <p:nvSpPr>
          <p:cNvPr id="4" name="Espace réservé du texte 4">
            <a:extLst>
              <a:ext uri="{FF2B5EF4-FFF2-40B4-BE49-F238E27FC236}">
                <a16:creationId xmlns:a16="http://schemas.microsoft.com/office/drawing/2014/main" id="{F32724FE-E70A-2846-DDA7-4DE793461F4D}"/>
              </a:ext>
            </a:extLst>
          </p:cNvPr>
          <p:cNvSpPr txBox="1">
            <a:spLocks/>
          </p:cNvSpPr>
          <p:nvPr/>
        </p:nvSpPr>
        <p:spPr>
          <a:xfrm>
            <a:off x="746626" y="2486053"/>
            <a:ext cx="2385559" cy="431080"/>
          </a:xfrm>
          <a:prstGeom prst="rect">
            <a:avLst/>
          </a:prstGeom>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Instrumentation en bord de voies (V2)</a:t>
            </a:r>
          </a:p>
        </p:txBody>
      </p:sp>
      <p:cxnSp>
        <p:nvCxnSpPr>
          <p:cNvPr id="8" name="Connecteur droit avec flèche 7">
            <a:extLst>
              <a:ext uri="{FF2B5EF4-FFF2-40B4-BE49-F238E27FC236}">
                <a16:creationId xmlns:a16="http://schemas.microsoft.com/office/drawing/2014/main" id="{D494E5B6-7937-908F-9F15-D62C28B8A8B3}"/>
              </a:ext>
            </a:extLst>
          </p:cNvPr>
          <p:cNvCxnSpPr/>
          <p:nvPr/>
        </p:nvCxnSpPr>
        <p:spPr>
          <a:xfrm>
            <a:off x="2804432" y="1554528"/>
            <a:ext cx="3226934" cy="8126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8FF8195-46EF-BC4B-9F37-951DEA95570F}"/>
              </a:ext>
            </a:extLst>
          </p:cNvPr>
          <p:cNvCxnSpPr>
            <a:cxnSpLocks/>
            <a:stCxn id="4" idx="3"/>
          </p:cNvCxnSpPr>
          <p:nvPr/>
        </p:nvCxnSpPr>
        <p:spPr>
          <a:xfrm>
            <a:off x="3132185" y="2701593"/>
            <a:ext cx="1909047" cy="745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750633A-E736-8A05-5610-61F4AB214675}"/>
              </a:ext>
            </a:extLst>
          </p:cNvPr>
          <p:cNvCxnSpPr>
            <a:cxnSpLocks/>
          </p:cNvCxnSpPr>
          <p:nvPr/>
        </p:nvCxnSpPr>
        <p:spPr>
          <a:xfrm flipH="1">
            <a:off x="5088391" y="2410073"/>
            <a:ext cx="942975" cy="103670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texte 4">
            <a:extLst>
              <a:ext uri="{FF2B5EF4-FFF2-40B4-BE49-F238E27FC236}">
                <a16:creationId xmlns:a16="http://schemas.microsoft.com/office/drawing/2014/main" id="{BA6283B1-0900-8E8F-B350-97BF03C6379F}"/>
              </a:ext>
            </a:extLst>
          </p:cNvPr>
          <p:cNvSpPr txBox="1">
            <a:spLocks/>
          </p:cNvSpPr>
          <p:nvPr/>
        </p:nvSpPr>
        <p:spPr>
          <a:xfrm>
            <a:off x="5490936" y="3018029"/>
            <a:ext cx="2385559" cy="210892"/>
          </a:xfrm>
          <a:prstGeom prst="rect">
            <a:avLst/>
          </a:prstGeom>
          <a:solidFill>
            <a:schemeClr val="bg1"/>
          </a:solidFill>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Riverain à environ 90 m de la LGV</a:t>
            </a:r>
          </a:p>
        </p:txBody>
      </p:sp>
      <p:pic>
        <p:nvPicPr>
          <p:cNvPr id="14" name="Image 13">
            <a:extLst>
              <a:ext uri="{FF2B5EF4-FFF2-40B4-BE49-F238E27FC236}">
                <a16:creationId xmlns:a16="http://schemas.microsoft.com/office/drawing/2014/main" id="{0085A755-BED3-B308-1733-2286887BC9DD}"/>
              </a:ext>
            </a:extLst>
          </p:cNvPr>
          <p:cNvPicPr>
            <a:picLocks noChangeAspect="1"/>
          </p:cNvPicPr>
          <p:nvPr/>
        </p:nvPicPr>
        <p:blipFill>
          <a:blip r:embed="rId3"/>
          <a:stretch>
            <a:fillRect/>
          </a:stretch>
        </p:blipFill>
        <p:spPr>
          <a:xfrm>
            <a:off x="340860" y="3228904"/>
            <a:ext cx="2843213" cy="1593056"/>
          </a:xfrm>
          <a:prstGeom prst="rect">
            <a:avLst/>
          </a:prstGeom>
        </p:spPr>
      </p:pic>
      <p:sp>
        <p:nvSpPr>
          <p:cNvPr id="7" name="Titre 6">
            <a:extLst>
              <a:ext uri="{FF2B5EF4-FFF2-40B4-BE49-F238E27FC236}">
                <a16:creationId xmlns:a16="http://schemas.microsoft.com/office/drawing/2014/main" id="{5F6628E7-97F0-12E4-2951-6CDBE88F21B8}"/>
              </a:ext>
            </a:extLst>
          </p:cNvPr>
          <p:cNvSpPr txBox="1">
            <a:spLocks/>
          </p:cNvSpPr>
          <p:nvPr/>
        </p:nvSpPr>
        <p:spPr>
          <a:xfrm>
            <a:off x="600905" y="91226"/>
            <a:ext cx="7942190" cy="599935"/>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sz="3300" dirty="0">
                <a:solidFill>
                  <a:srgbClr val="00B0F0"/>
                </a:solidFill>
              </a:rPr>
              <a:t>Localisation des sites de mesures</a:t>
            </a:r>
          </a:p>
        </p:txBody>
      </p:sp>
    </p:spTree>
    <p:extLst>
      <p:ext uri="{BB962C8B-B14F-4D97-AF65-F5344CB8AC3E}">
        <p14:creationId xmlns:p14="http://schemas.microsoft.com/office/powerpoint/2010/main" val="408928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8CE020A-6D83-A91F-2D84-12BB6508CB47}"/>
              </a:ext>
            </a:extLst>
          </p:cNvPr>
          <p:cNvPicPr>
            <a:picLocks noChangeAspect="1"/>
          </p:cNvPicPr>
          <p:nvPr/>
        </p:nvPicPr>
        <p:blipFill>
          <a:blip r:embed="rId2"/>
          <a:stretch>
            <a:fillRect/>
          </a:stretch>
        </p:blipFill>
        <p:spPr>
          <a:xfrm>
            <a:off x="3752466" y="464825"/>
            <a:ext cx="4940798" cy="4225958"/>
          </a:xfrm>
          <a:prstGeom prst="rect">
            <a:avLst/>
          </a:prstGeom>
        </p:spPr>
      </p:pic>
      <p:sp>
        <p:nvSpPr>
          <p:cNvPr id="5" name="Espace réservé du texte 4">
            <a:extLst>
              <a:ext uri="{FF2B5EF4-FFF2-40B4-BE49-F238E27FC236}">
                <a16:creationId xmlns:a16="http://schemas.microsoft.com/office/drawing/2014/main" id="{65210ADA-385B-6448-8E14-441CC34E02EC}"/>
              </a:ext>
            </a:extLst>
          </p:cNvPr>
          <p:cNvSpPr>
            <a:spLocks noGrp="1"/>
          </p:cNvSpPr>
          <p:nvPr>
            <p:ph type="body" sz="quarter" idx="16"/>
          </p:nvPr>
        </p:nvSpPr>
        <p:spPr>
          <a:xfrm>
            <a:off x="513308" y="1527500"/>
            <a:ext cx="2385559" cy="210875"/>
          </a:xfrm>
        </p:spPr>
        <p:txBody>
          <a:bodyPr/>
          <a:lstStyle/>
          <a:p>
            <a:r>
              <a:rPr lang="fr-FR" dirty="0"/>
              <a:t>Instrumentation chez le riverain</a:t>
            </a:r>
          </a:p>
        </p:txBody>
      </p:sp>
      <p:sp>
        <p:nvSpPr>
          <p:cNvPr id="6" name="Espace réservé du texte 5">
            <a:extLst>
              <a:ext uri="{FF2B5EF4-FFF2-40B4-BE49-F238E27FC236}">
                <a16:creationId xmlns:a16="http://schemas.microsoft.com/office/drawing/2014/main" id="{21E1D38D-5E1B-8C43-80F6-A3754B48128D}"/>
              </a:ext>
            </a:extLst>
          </p:cNvPr>
          <p:cNvSpPr>
            <a:spLocks noGrp="1"/>
          </p:cNvSpPr>
          <p:nvPr>
            <p:ph type="body" sz="quarter" idx="10"/>
          </p:nvPr>
        </p:nvSpPr>
        <p:spPr>
          <a:xfrm>
            <a:off x="513308" y="787068"/>
            <a:ext cx="7989094" cy="373949"/>
          </a:xfrm>
        </p:spPr>
        <p:txBody>
          <a:bodyPr/>
          <a:lstStyle/>
          <a:p>
            <a:r>
              <a:rPr lang="fr-FR" dirty="0">
                <a:solidFill>
                  <a:srgbClr val="34E88E"/>
                </a:solidFill>
              </a:rPr>
              <a:t>Montmeyran (26)</a:t>
            </a:r>
            <a:endParaRPr lang="fr-FR" dirty="0">
              <a:solidFill>
                <a:srgbClr val="065654"/>
              </a:solidFill>
            </a:endParaRPr>
          </a:p>
        </p:txBody>
      </p:sp>
      <p:sp>
        <p:nvSpPr>
          <p:cNvPr id="4" name="Espace réservé du texte 4">
            <a:extLst>
              <a:ext uri="{FF2B5EF4-FFF2-40B4-BE49-F238E27FC236}">
                <a16:creationId xmlns:a16="http://schemas.microsoft.com/office/drawing/2014/main" id="{F32724FE-E70A-2846-DDA7-4DE793461F4D}"/>
              </a:ext>
            </a:extLst>
          </p:cNvPr>
          <p:cNvSpPr txBox="1">
            <a:spLocks/>
          </p:cNvSpPr>
          <p:nvPr/>
        </p:nvSpPr>
        <p:spPr>
          <a:xfrm>
            <a:off x="560729" y="2490074"/>
            <a:ext cx="2385559" cy="431080"/>
          </a:xfrm>
          <a:prstGeom prst="rect">
            <a:avLst/>
          </a:prstGeom>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Instrumentation en bord de voies (V2)</a:t>
            </a:r>
          </a:p>
        </p:txBody>
      </p:sp>
      <p:cxnSp>
        <p:nvCxnSpPr>
          <p:cNvPr id="8" name="Connecteur droit avec flèche 7">
            <a:extLst>
              <a:ext uri="{FF2B5EF4-FFF2-40B4-BE49-F238E27FC236}">
                <a16:creationId xmlns:a16="http://schemas.microsoft.com/office/drawing/2014/main" id="{D494E5B6-7937-908F-9F15-D62C28B8A8B3}"/>
              </a:ext>
            </a:extLst>
          </p:cNvPr>
          <p:cNvCxnSpPr>
            <a:cxnSpLocks/>
            <a:stCxn id="5" idx="3"/>
          </p:cNvCxnSpPr>
          <p:nvPr/>
        </p:nvCxnSpPr>
        <p:spPr>
          <a:xfrm flipV="1">
            <a:off x="2898866" y="1565817"/>
            <a:ext cx="4283664" cy="671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8FF8195-46EF-BC4B-9F37-951DEA95570F}"/>
              </a:ext>
            </a:extLst>
          </p:cNvPr>
          <p:cNvCxnSpPr>
            <a:cxnSpLocks/>
          </p:cNvCxnSpPr>
          <p:nvPr/>
        </p:nvCxnSpPr>
        <p:spPr>
          <a:xfrm flipV="1">
            <a:off x="3007895" y="1889442"/>
            <a:ext cx="2717311" cy="7302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750633A-E736-8A05-5610-61F4AB214675}"/>
              </a:ext>
            </a:extLst>
          </p:cNvPr>
          <p:cNvCxnSpPr>
            <a:cxnSpLocks/>
          </p:cNvCxnSpPr>
          <p:nvPr/>
        </p:nvCxnSpPr>
        <p:spPr>
          <a:xfrm flipH="1">
            <a:off x="5768599" y="1758767"/>
            <a:ext cx="1440635" cy="18196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texte 4">
            <a:extLst>
              <a:ext uri="{FF2B5EF4-FFF2-40B4-BE49-F238E27FC236}">
                <a16:creationId xmlns:a16="http://schemas.microsoft.com/office/drawing/2014/main" id="{BA6283B1-0900-8E8F-B350-97BF03C6379F}"/>
              </a:ext>
            </a:extLst>
          </p:cNvPr>
          <p:cNvSpPr txBox="1">
            <a:spLocks/>
          </p:cNvSpPr>
          <p:nvPr/>
        </p:nvSpPr>
        <p:spPr>
          <a:xfrm>
            <a:off x="6119586" y="1017182"/>
            <a:ext cx="2385559" cy="210892"/>
          </a:xfrm>
          <a:prstGeom prst="rect">
            <a:avLst/>
          </a:prstGeom>
          <a:solidFill>
            <a:schemeClr val="bg1"/>
          </a:solidFill>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Riverain à environ 90 m de la LGV</a:t>
            </a:r>
          </a:p>
        </p:txBody>
      </p:sp>
      <p:pic>
        <p:nvPicPr>
          <p:cNvPr id="3" name="Image 2">
            <a:extLst>
              <a:ext uri="{FF2B5EF4-FFF2-40B4-BE49-F238E27FC236}">
                <a16:creationId xmlns:a16="http://schemas.microsoft.com/office/drawing/2014/main" id="{9C70B7A8-A4A6-440D-AD8B-C35EB362200C}"/>
              </a:ext>
            </a:extLst>
          </p:cNvPr>
          <p:cNvPicPr>
            <a:picLocks noChangeAspect="1"/>
          </p:cNvPicPr>
          <p:nvPr/>
        </p:nvPicPr>
        <p:blipFill>
          <a:blip r:embed="rId3"/>
          <a:stretch>
            <a:fillRect/>
          </a:stretch>
        </p:blipFill>
        <p:spPr>
          <a:xfrm>
            <a:off x="544112" y="3130079"/>
            <a:ext cx="2836069" cy="1593056"/>
          </a:xfrm>
          <a:prstGeom prst="rect">
            <a:avLst/>
          </a:prstGeom>
        </p:spPr>
      </p:pic>
      <p:sp>
        <p:nvSpPr>
          <p:cNvPr id="9" name="Titre 6">
            <a:extLst>
              <a:ext uri="{FF2B5EF4-FFF2-40B4-BE49-F238E27FC236}">
                <a16:creationId xmlns:a16="http://schemas.microsoft.com/office/drawing/2014/main" id="{32BDE8E7-39E8-8777-D1DA-04257C0D19CA}"/>
              </a:ext>
            </a:extLst>
          </p:cNvPr>
          <p:cNvSpPr txBox="1">
            <a:spLocks/>
          </p:cNvSpPr>
          <p:nvPr/>
        </p:nvSpPr>
        <p:spPr>
          <a:xfrm>
            <a:off x="437244" y="35244"/>
            <a:ext cx="7942190" cy="599935"/>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sz="3300" dirty="0">
                <a:solidFill>
                  <a:srgbClr val="00B0F0"/>
                </a:solidFill>
              </a:rPr>
              <a:t>Localisation des sites de mesures</a:t>
            </a:r>
          </a:p>
        </p:txBody>
      </p:sp>
    </p:spTree>
    <p:extLst>
      <p:ext uri="{BB962C8B-B14F-4D97-AF65-F5344CB8AC3E}">
        <p14:creationId xmlns:p14="http://schemas.microsoft.com/office/powerpoint/2010/main" val="359726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E24845-6C14-C887-CA7C-73206814BE14}"/>
              </a:ext>
            </a:extLst>
          </p:cNvPr>
          <p:cNvPicPr>
            <a:picLocks noChangeAspect="1"/>
          </p:cNvPicPr>
          <p:nvPr/>
        </p:nvPicPr>
        <p:blipFill>
          <a:blip r:embed="rId2"/>
          <a:stretch>
            <a:fillRect/>
          </a:stretch>
        </p:blipFill>
        <p:spPr>
          <a:xfrm>
            <a:off x="3944430" y="616326"/>
            <a:ext cx="4459625" cy="4031102"/>
          </a:xfrm>
          <a:prstGeom prst="rect">
            <a:avLst/>
          </a:prstGeom>
        </p:spPr>
      </p:pic>
      <p:sp>
        <p:nvSpPr>
          <p:cNvPr id="5" name="Espace réservé du texte 4">
            <a:extLst>
              <a:ext uri="{FF2B5EF4-FFF2-40B4-BE49-F238E27FC236}">
                <a16:creationId xmlns:a16="http://schemas.microsoft.com/office/drawing/2014/main" id="{65210ADA-385B-6448-8E14-441CC34E02EC}"/>
              </a:ext>
            </a:extLst>
          </p:cNvPr>
          <p:cNvSpPr>
            <a:spLocks noGrp="1"/>
          </p:cNvSpPr>
          <p:nvPr>
            <p:ph type="body" sz="quarter" idx="16"/>
          </p:nvPr>
        </p:nvSpPr>
        <p:spPr>
          <a:xfrm>
            <a:off x="539468" y="1139463"/>
            <a:ext cx="2385559" cy="210875"/>
          </a:xfrm>
        </p:spPr>
        <p:txBody>
          <a:bodyPr/>
          <a:lstStyle/>
          <a:p>
            <a:r>
              <a:rPr lang="fr-FR" dirty="0"/>
              <a:t>Instrumentation chez le riverain</a:t>
            </a:r>
          </a:p>
        </p:txBody>
      </p:sp>
      <p:sp>
        <p:nvSpPr>
          <p:cNvPr id="6" name="Espace réservé du texte 5">
            <a:extLst>
              <a:ext uri="{FF2B5EF4-FFF2-40B4-BE49-F238E27FC236}">
                <a16:creationId xmlns:a16="http://schemas.microsoft.com/office/drawing/2014/main" id="{21E1D38D-5E1B-8C43-80F6-A3754B48128D}"/>
              </a:ext>
            </a:extLst>
          </p:cNvPr>
          <p:cNvSpPr>
            <a:spLocks noGrp="1"/>
          </p:cNvSpPr>
          <p:nvPr>
            <p:ph type="body" sz="quarter" idx="10"/>
          </p:nvPr>
        </p:nvSpPr>
        <p:spPr>
          <a:xfrm>
            <a:off x="539468" y="686318"/>
            <a:ext cx="7989094" cy="373949"/>
          </a:xfrm>
        </p:spPr>
        <p:txBody>
          <a:bodyPr/>
          <a:lstStyle/>
          <a:p>
            <a:r>
              <a:rPr lang="fr-FR" dirty="0">
                <a:solidFill>
                  <a:srgbClr val="34E88E"/>
                </a:solidFill>
              </a:rPr>
              <a:t>Le Teil (07)</a:t>
            </a:r>
            <a:endParaRPr lang="fr-FR" dirty="0">
              <a:solidFill>
                <a:srgbClr val="065654"/>
              </a:solidFill>
            </a:endParaRPr>
          </a:p>
        </p:txBody>
      </p:sp>
      <p:sp>
        <p:nvSpPr>
          <p:cNvPr id="4" name="Espace réservé du texte 4">
            <a:extLst>
              <a:ext uri="{FF2B5EF4-FFF2-40B4-BE49-F238E27FC236}">
                <a16:creationId xmlns:a16="http://schemas.microsoft.com/office/drawing/2014/main" id="{F32724FE-E70A-2846-DDA7-4DE793461F4D}"/>
              </a:ext>
            </a:extLst>
          </p:cNvPr>
          <p:cNvSpPr txBox="1">
            <a:spLocks/>
          </p:cNvSpPr>
          <p:nvPr/>
        </p:nvSpPr>
        <p:spPr>
          <a:xfrm>
            <a:off x="584201" y="2805590"/>
            <a:ext cx="2385559" cy="431080"/>
          </a:xfrm>
          <a:prstGeom prst="rect">
            <a:avLst/>
          </a:prstGeom>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Instrumentation en bord de voies (V2)</a:t>
            </a:r>
          </a:p>
        </p:txBody>
      </p:sp>
      <p:cxnSp>
        <p:nvCxnSpPr>
          <p:cNvPr id="8" name="Connecteur droit avec flèche 7">
            <a:extLst>
              <a:ext uri="{FF2B5EF4-FFF2-40B4-BE49-F238E27FC236}">
                <a16:creationId xmlns:a16="http://schemas.microsoft.com/office/drawing/2014/main" id="{D494E5B6-7937-908F-9F15-D62C28B8A8B3}"/>
              </a:ext>
            </a:extLst>
          </p:cNvPr>
          <p:cNvCxnSpPr>
            <a:cxnSpLocks/>
            <a:stCxn id="5" idx="3"/>
          </p:cNvCxnSpPr>
          <p:nvPr/>
        </p:nvCxnSpPr>
        <p:spPr>
          <a:xfrm>
            <a:off x="2925026" y="1244900"/>
            <a:ext cx="4000329" cy="19615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B8FF8195-46EF-BC4B-9F37-951DEA95570F}"/>
              </a:ext>
            </a:extLst>
          </p:cNvPr>
          <p:cNvCxnSpPr>
            <a:cxnSpLocks/>
          </p:cNvCxnSpPr>
          <p:nvPr/>
        </p:nvCxnSpPr>
        <p:spPr>
          <a:xfrm flipV="1">
            <a:off x="2946288" y="2812380"/>
            <a:ext cx="2405402" cy="190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E750633A-E736-8A05-5610-61F4AB214675}"/>
              </a:ext>
            </a:extLst>
          </p:cNvPr>
          <p:cNvCxnSpPr>
            <a:cxnSpLocks/>
          </p:cNvCxnSpPr>
          <p:nvPr/>
        </p:nvCxnSpPr>
        <p:spPr>
          <a:xfrm flipH="1" flipV="1">
            <a:off x="5254250" y="3160801"/>
            <a:ext cx="1671105" cy="108085"/>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Espace réservé du texte 4">
            <a:extLst>
              <a:ext uri="{FF2B5EF4-FFF2-40B4-BE49-F238E27FC236}">
                <a16:creationId xmlns:a16="http://schemas.microsoft.com/office/drawing/2014/main" id="{BA6283B1-0900-8E8F-B350-97BF03C6379F}"/>
              </a:ext>
            </a:extLst>
          </p:cNvPr>
          <p:cNvSpPr txBox="1">
            <a:spLocks/>
          </p:cNvSpPr>
          <p:nvPr/>
        </p:nvSpPr>
        <p:spPr>
          <a:xfrm>
            <a:off x="5069579" y="3716069"/>
            <a:ext cx="2385559" cy="210892"/>
          </a:xfrm>
          <a:prstGeom prst="rect">
            <a:avLst/>
          </a:prstGeom>
          <a:solidFill>
            <a:schemeClr val="bg1"/>
          </a:solidFill>
        </p:spPr>
        <p:txBody>
          <a:bodyPr vert="horz" lIns="0" tIns="0" rIns="0" bIns="0" rtlCol="0">
            <a:spAutoFit/>
          </a:bodyPr>
          <a:lstStyle>
            <a:lvl1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1pPr>
            <a:lvl2pPr marL="216000" indent="-216000" algn="l" defTabSz="914355" rtl="0" eaLnBrk="1" latinLnBrk="0" hangingPunct="1">
              <a:lnSpc>
                <a:spcPct val="106000"/>
              </a:lnSpc>
              <a:spcBef>
                <a:spcPts val="0"/>
              </a:spcBef>
              <a:buFont typeface="Avenir Book" panose="02000503020000020003" pitchFamily="2" charset="0"/>
              <a:buChar char="•"/>
              <a:defRPr sz="1800" kern="1200">
                <a:solidFill>
                  <a:schemeClr val="tx2"/>
                </a:solidFill>
                <a:latin typeface="+mn-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350" dirty="0"/>
              <a:t>Riverain à environ 70 m de la LGV</a:t>
            </a:r>
          </a:p>
        </p:txBody>
      </p:sp>
      <p:pic>
        <p:nvPicPr>
          <p:cNvPr id="7" name="Image 6">
            <a:extLst>
              <a:ext uri="{FF2B5EF4-FFF2-40B4-BE49-F238E27FC236}">
                <a16:creationId xmlns:a16="http://schemas.microsoft.com/office/drawing/2014/main" id="{F2335C0D-5049-712F-9459-D02C302FED19}"/>
              </a:ext>
            </a:extLst>
          </p:cNvPr>
          <p:cNvPicPr>
            <a:picLocks noChangeAspect="1"/>
          </p:cNvPicPr>
          <p:nvPr/>
        </p:nvPicPr>
        <p:blipFill>
          <a:blip r:embed="rId3"/>
          <a:stretch>
            <a:fillRect/>
          </a:stretch>
        </p:blipFill>
        <p:spPr>
          <a:xfrm>
            <a:off x="510068" y="3376635"/>
            <a:ext cx="2871788" cy="1578769"/>
          </a:xfrm>
          <a:prstGeom prst="rect">
            <a:avLst/>
          </a:prstGeom>
        </p:spPr>
      </p:pic>
      <p:sp>
        <p:nvSpPr>
          <p:cNvPr id="9" name="Titre 6">
            <a:extLst>
              <a:ext uri="{FF2B5EF4-FFF2-40B4-BE49-F238E27FC236}">
                <a16:creationId xmlns:a16="http://schemas.microsoft.com/office/drawing/2014/main" id="{7FACA78D-7DB2-767D-F45B-3837DEEED6F5}"/>
              </a:ext>
            </a:extLst>
          </p:cNvPr>
          <p:cNvSpPr txBox="1">
            <a:spLocks/>
          </p:cNvSpPr>
          <p:nvPr/>
        </p:nvSpPr>
        <p:spPr>
          <a:xfrm>
            <a:off x="461865" y="131547"/>
            <a:ext cx="7942190" cy="599935"/>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sz="3300" dirty="0">
                <a:solidFill>
                  <a:srgbClr val="00B0F0"/>
                </a:solidFill>
              </a:rPr>
              <a:t>Localisation des sites de mesures</a:t>
            </a:r>
          </a:p>
        </p:txBody>
      </p:sp>
    </p:spTree>
    <p:extLst>
      <p:ext uri="{BB962C8B-B14F-4D97-AF65-F5344CB8AC3E}">
        <p14:creationId xmlns:p14="http://schemas.microsoft.com/office/powerpoint/2010/main" val="246559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02AC6903-2F42-C04E-A984-97603EBDBF69}"/>
              </a:ext>
            </a:extLst>
          </p:cNvPr>
          <p:cNvSpPr>
            <a:spLocks noGrp="1"/>
          </p:cNvSpPr>
          <p:nvPr>
            <p:ph type="body" sz="quarter" idx="16"/>
          </p:nvPr>
        </p:nvSpPr>
        <p:spPr>
          <a:xfrm>
            <a:off x="564596" y="978580"/>
            <a:ext cx="2331005" cy="691921"/>
          </a:xfrm>
        </p:spPr>
        <p:txBody>
          <a:bodyPr/>
          <a:lstStyle/>
          <a:p>
            <a:r>
              <a:rPr lang="fr-FR" sz="1500" dirty="0"/>
              <a:t>Un système d’acquisition « intelligent » en bord de voies (dit Boite noire) :</a:t>
            </a:r>
          </a:p>
        </p:txBody>
      </p:sp>
      <p:sp>
        <p:nvSpPr>
          <p:cNvPr id="7" name="Espace réservé du texte 6">
            <a:extLst>
              <a:ext uri="{FF2B5EF4-FFF2-40B4-BE49-F238E27FC236}">
                <a16:creationId xmlns:a16="http://schemas.microsoft.com/office/drawing/2014/main" id="{61200352-105C-E540-9607-C2A6E759ACE3}"/>
              </a:ext>
            </a:extLst>
          </p:cNvPr>
          <p:cNvSpPr>
            <a:spLocks noGrp="1"/>
          </p:cNvSpPr>
          <p:nvPr>
            <p:ph type="body" sz="quarter" idx="18"/>
          </p:nvPr>
        </p:nvSpPr>
        <p:spPr>
          <a:xfrm>
            <a:off x="564596" y="1845304"/>
            <a:ext cx="2431256" cy="2791918"/>
          </a:xfrm>
        </p:spPr>
        <p:txBody>
          <a:bodyPr/>
          <a:lstStyle/>
          <a:p>
            <a:pPr marL="128588" indent="-128588">
              <a:buFont typeface="Arial" panose="020B0604020202020204" pitchFamily="34" charset="0"/>
              <a:buChar char="•"/>
            </a:pPr>
            <a:r>
              <a:rPr lang="fr-FR" sz="1200" dirty="0"/>
              <a:t>Mesures de pressions acoustiques (en temporels)</a:t>
            </a:r>
          </a:p>
          <a:p>
            <a:pPr marL="128588" indent="-128588">
              <a:buFont typeface="Arial" panose="020B0604020202020204" pitchFamily="34" charset="0"/>
              <a:buChar char="•"/>
            </a:pPr>
            <a:r>
              <a:rPr lang="fr-FR" sz="1200" dirty="0"/>
              <a:t>Détection des passages des trains (jauges de contraintes)</a:t>
            </a:r>
          </a:p>
          <a:p>
            <a:pPr marL="128588" indent="-128588">
              <a:buFont typeface="Arial" panose="020B0604020202020204" pitchFamily="34" charset="0"/>
              <a:buChar char="•"/>
            </a:pPr>
            <a:r>
              <a:rPr lang="fr-FR" sz="1200" dirty="0"/>
              <a:t>Mesure de la vitesse des trains (jauges de contraintes)</a:t>
            </a:r>
          </a:p>
          <a:p>
            <a:pPr marL="128588" indent="-128588">
              <a:buFont typeface="Arial" panose="020B0604020202020204" pitchFamily="34" charset="0"/>
              <a:buChar char="•"/>
            </a:pPr>
            <a:r>
              <a:rPr lang="fr-FR" sz="1200" dirty="0"/>
              <a:t>Caméra (pilotée par la détection de passages)</a:t>
            </a:r>
          </a:p>
          <a:p>
            <a:pPr marL="128588" indent="-128588">
              <a:buFont typeface="Arial" panose="020B0604020202020204" pitchFamily="34" charset="0"/>
              <a:buChar char="•"/>
            </a:pPr>
            <a:r>
              <a:rPr lang="fr-FR" sz="1200" dirty="0"/>
              <a:t>Mesure automatisée</a:t>
            </a:r>
          </a:p>
          <a:p>
            <a:pPr marL="128588" indent="-128588">
              <a:buFont typeface="Arial" panose="020B0604020202020204" pitchFamily="34" charset="0"/>
              <a:buChar char="•"/>
            </a:pPr>
            <a:r>
              <a:rPr lang="fr-FR" sz="1200" dirty="0"/>
              <a:t>Commande à distance des paramètres via 4G</a:t>
            </a:r>
          </a:p>
          <a:p>
            <a:pPr marL="128588" indent="-128588">
              <a:buFont typeface="Arial" panose="020B0604020202020204" pitchFamily="34" charset="0"/>
              <a:buChar char="•"/>
            </a:pPr>
            <a:r>
              <a:rPr lang="fr-FR" sz="1200" b="1" dirty="0"/>
              <a:t>Microphone positionnée à 3 m de la voie la plus proche</a:t>
            </a:r>
          </a:p>
          <a:p>
            <a:pPr marL="128588" indent="-128588">
              <a:buFont typeface="Arial" panose="020B0604020202020204" pitchFamily="34" charset="0"/>
              <a:buChar char="•"/>
            </a:pPr>
            <a:r>
              <a:rPr lang="fr-FR" sz="1200" b="1" dirty="0"/>
              <a:t>Mesures du </a:t>
            </a:r>
            <a:r>
              <a:rPr lang="fr-FR" sz="1200" b="1" dirty="0" err="1"/>
              <a:t>LaeqTP</a:t>
            </a:r>
            <a:r>
              <a:rPr lang="fr-FR" sz="1200" b="1" dirty="0"/>
              <a:t> selon la norme 3095</a:t>
            </a:r>
          </a:p>
        </p:txBody>
      </p:sp>
      <p:sp>
        <p:nvSpPr>
          <p:cNvPr id="24" name="Espace réservé du texte 23">
            <a:extLst>
              <a:ext uri="{FF2B5EF4-FFF2-40B4-BE49-F238E27FC236}">
                <a16:creationId xmlns:a16="http://schemas.microsoft.com/office/drawing/2014/main" id="{9B32028A-3832-8D4B-91B8-0C3EBBBC1D18}"/>
              </a:ext>
            </a:extLst>
          </p:cNvPr>
          <p:cNvSpPr>
            <a:spLocks noGrp="1"/>
          </p:cNvSpPr>
          <p:nvPr>
            <p:ph type="body" sz="quarter" idx="21"/>
          </p:nvPr>
        </p:nvSpPr>
        <p:spPr>
          <a:xfrm>
            <a:off x="3310772" y="978580"/>
            <a:ext cx="1856974" cy="611706"/>
          </a:xfrm>
        </p:spPr>
        <p:txBody>
          <a:bodyPr/>
          <a:lstStyle/>
          <a:p>
            <a:r>
              <a:rPr lang="fr-FR" sz="1500" dirty="0"/>
              <a:t>Un sonomètre en bord de voies :</a:t>
            </a:r>
          </a:p>
          <a:p>
            <a:pPr lvl="1"/>
            <a:endParaRPr lang="fr-FR" dirty="0"/>
          </a:p>
        </p:txBody>
      </p:sp>
      <p:sp>
        <p:nvSpPr>
          <p:cNvPr id="25" name="Espace réservé du texte 24">
            <a:extLst>
              <a:ext uri="{FF2B5EF4-FFF2-40B4-BE49-F238E27FC236}">
                <a16:creationId xmlns:a16="http://schemas.microsoft.com/office/drawing/2014/main" id="{8BE70301-652C-4A4B-AE4A-F0A94E1A6158}"/>
              </a:ext>
            </a:extLst>
          </p:cNvPr>
          <p:cNvSpPr>
            <a:spLocks noGrp="1"/>
          </p:cNvSpPr>
          <p:nvPr>
            <p:ph type="body" sz="quarter" idx="22"/>
          </p:nvPr>
        </p:nvSpPr>
        <p:spPr>
          <a:xfrm>
            <a:off x="3310772" y="1883522"/>
            <a:ext cx="2431017" cy="970522"/>
          </a:xfrm>
        </p:spPr>
        <p:txBody>
          <a:bodyPr/>
          <a:lstStyle/>
          <a:p>
            <a:pPr marL="214313" indent="-214313" defTabSz="685766">
              <a:lnSpc>
                <a:spcPct val="106000"/>
              </a:lnSpc>
              <a:buFont typeface="Arial" panose="020B0604020202020204" pitchFamily="34" charset="0"/>
              <a:buChar char="•"/>
              <a:defRPr/>
            </a:pPr>
            <a:r>
              <a:rPr lang="fr-FR" sz="1200" dirty="0">
                <a:solidFill>
                  <a:srgbClr val="3C3732"/>
                </a:solidFill>
                <a:latin typeface="Avenir LT Std 45 Book"/>
              </a:rPr>
              <a:t>Pour permettre la comparaison avec le système boite noire (</a:t>
            </a:r>
            <a:r>
              <a:rPr lang="fr-FR" sz="1200" b="1" dirty="0">
                <a:solidFill>
                  <a:srgbClr val="3C3732"/>
                </a:solidFill>
                <a:latin typeface="Avenir LT Std 45 Book"/>
              </a:rPr>
              <a:t>même position que la « boite noire »)</a:t>
            </a:r>
          </a:p>
          <a:p>
            <a:pPr marL="214313" indent="-214313" defTabSz="685766">
              <a:lnSpc>
                <a:spcPct val="106000"/>
              </a:lnSpc>
              <a:buFont typeface="Arial" panose="020B0604020202020204" pitchFamily="34" charset="0"/>
              <a:buChar char="•"/>
              <a:defRPr/>
            </a:pPr>
            <a:r>
              <a:rPr lang="fr-FR" sz="1200" b="1" dirty="0">
                <a:solidFill>
                  <a:srgbClr val="3C3732"/>
                </a:solidFill>
                <a:latin typeface="Avenir LT Std 45 Book"/>
              </a:rPr>
              <a:t>Mesure du </a:t>
            </a:r>
            <a:r>
              <a:rPr lang="fr-FR" sz="1200" b="1" dirty="0" err="1">
                <a:solidFill>
                  <a:srgbClr val="3C3732"/>
                </a:solidFill>
                <a:latin typeface="Avenir LT Std 45 Book"/>
              </a:rPr>
              <a:t>LaeqEvt</a:t>
            </a:r>
            <a:r>
              <a:rPr lang="fr-FR" sz="1200" b="1" dirty="0">
                <a:solidFill>
                  <a:srgbClr val="3C3732"/>
                </a:solidFill>
                <a:latin typeface="Avenir LT Std 45 Book"/>
              </a:rPr>
              <a:t> sur détection de dépassement de seuil</a:t>
            </a:r>
            <a:endParaRPr lang="fr-FR" sz="1200" b="1" dirty="0">
              <a:solidFill>
                <a:srgbClr val="055754"/>
              </a:solidFill>
              <a:latin typeface="Avenir LT Std 65 Medium" panose="020B0803020203020204" pitchFamily="34" charset="0"/>
            </a:endParaRPr>
          </a:p>
        </p:txBody>
      </p:sp>
      <p:sp>
        <p:nvSpPr>
          <p:cNvPr id="26" name="Espace réservé du texte 25">
            <a:extLst>
              <a:ext uri="{FF2B5EF4-FFF2-40B4-BE49-F238E27FC236}">
                <a16:creationId xmlns:a16="http://schemas.microsoft.com/office/drawing/2014/main" id="{D078E535-9E0D-2F43-A16E-FD9E4953C358}"/>
              </a:ext>
            </a:extLst>
          </p:cNvPr>
          <p:cNvSpPr>
            <a:spLocks noGrp="1"/>
          </p:cNvSpPr>
          <p:nvPr>
            <p:ph type="body" sz="quarter" idx="23"/>
          </p:nvPr>
        </p:nvSpPr>
        <p:spPr>
          <a:xfrm>
            <a:off x="6066176" y="1049618"/>
            <a:ext cx="1678515" cy="458780"/>
          </a:xfrm>
        </p:spPr>
        <p:txBody>
          <a:bodyPr/>
          <a:lstStyle/>
          <a:p>
            <a:r>
              <a:rPr lang="fr-FR" sz="1500" dirty="0"/>
              <a:t>Un sonomètre chez un riverain :</a:t>
            </a:r>
          </a:p>
        </p:txBody>
      </p:sp>
      <p:sp>
        <p:nvSpPr>
          <p:cNvPr id="27" name="Espace réservé du texte 26">
            <a:extLst>
              <a:ext uri="{FF2B5EF4-FFF2-40B4-BE49-F238E27FC236}">
                <a16:creationId xmlns:a16="http://schemas.microsoft.com/office/drawing/2014/main" id="{9D8A7005-B095-C94F-8948-03E5DF176CE8}"/>
              </a:ext>
            </a:extLst>
          </p:cNvPr>
          <p:cNvSpPr>
            <a:spLocks noGrp="1"/>
          </p:cNvSpPr>
          <p:nvPr>
            <p:ph type="body" sz="quarter" idx="24"/>
          </p:nvPr>
        </p:nvSpPr>
        <p:spPr>
          <a:xfrm>
            <a:off x="6056708" y="1883523"/>
            <a:ext cx="2431017" cy="1539332"/>
          </a:xfrm>
        </p:spPr>
        <p:txBody>
          <a:bodyPr/>
          <a:lstStyle/>
          <a:p>
            <a:pPr marL="214313" indent="-214313" defTabSz="685766">
              <a:lnSpc>
                <a:spcPct val="106000"/>
              </a:lnSpc>
              <a:buFont typeface="Arial" panose="020B0604020202020204" pitchFamily="34" charset="0"/>
              <a:buChar char="•"/>
              <a:defRPr/>
            </a:pPr>
            <a:r>
              <a:rPr lang="fr-FR" sz="1200" dirty="0">
                <a:solidFill>
                  <a:srgbClr val="3C3732"/>
                </a:solidFill>
                <a:latin typeface="Avenir LT Std 45 Book"/>
              </a:rPr>
              <a:t>Pour analyser le bruit des circulations ferroviaires chez des riverains de voies ferrées </a:t>
            </a:r>
            <a:r>
              <a:rPr lang="fr-FR" sz="1200" b="1" dirty="0">
                <a:solidFill>
                  <a:srgbClr val="3C3732"/>
                </a:solidFill>
                <a:latin typeface="Avenir LT Std 45 Book"/>
              </a:rPr>
              <a:t>(Microphone à environ 90 m des voies)</a:t>
            </a:r>
          </a:p>
          <a:p>
            <a:pPr marL="214313" indent="-214313">
              <a:buFont typeface="Arial" panose="020B0604020202020204" pitchFamily="34" charset="0"/>
              <a:buChar char="•"/>
              <a:defRPr/>
            </a:pPr>
            <a:r>
              <a:rPr lang="fr-FR" sz="1200" b="1" dirty="0">
                <a:solidFill>
                  <a:srgbClr val="3C3732"/>
                </a:solidFill>
                <a:latin typeface="Avenir LT Std 45 Book"/>
              </a:rPr>
              <a:t>Mesure du </a:t>
            </a:r>
            <a:r>
              <a:rPr lang="fr-FR" sz="1200" b="1" dirty="0" err="1">
                <a:solidFill>
                  <a:srgbClr val="3C3732"/>
                </a:solidFill>
                <a:latin typeface="Avenir LT Std 45 Book"/>
              </a:rPr>
              <a:t>LaeqEvt</a:t>
            </a:r>
            <a:r>
              <a:rPr lang="fr-FR" sz="1200" b="1" dirty="0">
                <a:solidFill>
                  <a:srgbClr val="3C3732"/>
                </a:solidFill>
                <a:latin typeface="Avenir LT Std 45 Book"/>
              </a:rPr>
              <a:t> sur détection de dépassement de seuil</a:t>
            </a:r>
            <a:endParaRPr lang="fr-FR" sz="1200" b="1" dirty="0">
              <a:solidFill>
                <a:srgbClr val="055754"/>
              </a:solidFill>
              <a:latin typeface="Avenir LT Std 65 Medium" panose="020B0803020203020204" pitchFamily="34" charset="0"/>
            </a:endParaRPr>
          </a:p>
          <a:p>
            <a:pPr marL="214313" indent="-214313" defTabSz="685766">
              <a:lnSpc>
                <a:spcPct val="106000"/>
              </a:lnSpc>
              <a:buFont typeface="Arial" panose="020B0604020202020204" pitchFamily="34" charset="0"/>
              <a:buChar char="•"/>
              <a:defRPr/>
            </a:pPr>
            <a:endParaRPr lang="fr-FR" sz="1200" b="1" dirty="0">
              <a:solidFill>
                <a:srgbClr val="055754"/>
              </a:solidFill>
              <a:latin typeface="Avenir LT Std 65 Medium" panose="020B0803020203020204" pitchFamily="34" charset="0"/>
            </a:endParaRPr>
          </a:p>
        </p:txBody>
      </p:sp>
      <p:sp>
        <p:nvSpPr>
          <p:cNvPr id="2" name="Titre 6">
            <a:extLst>
              <a:ext uri="{FF2B5EF4-FFF2-40B4-BE49-F238E27FC236}">
                <a16:creationId xmlns:a16="http://schemas.microsoft.com/office/drawing/2014/main" id="{5FEF388D-4B27-3007-3BEB-CF72ED8CCDD2}"/>
              </a:ext>
            </a:extLst>
          </p:cNvPr>
          <p:cNvSpPr txBox="1">
            <a:spLocks/>
          </p:cNvSpPr>
          <p:nvPr/>
        </p:nvSpPr>
        <p:spPr>
          <a:xfrm>
            <a:off x="531555" y="284890"/>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Instrumentation</a:t>
            </a:r>
          </a:p>
        </p:txBody>
      </p:sp>
    </p:spTree>
    <p:extLst>
      <p:ext uri="{BB962C8B-B14F-4D97-AF65-F5344CB8AC3E}">
        <p14:creationId xmlns:p14="http://schemas.microsoft.com/office/powerpoint/2010/main" val="365482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FF87614-95B3-C24A-9F77-8850A0DD2FC6}"/>
              </a:ext>
            </a:extLst>
          </p:cNvPr>
          <p:cNvSpPr>
            <a:spLocks noGrp="1"/>
          </p:cNvSpPr>
          <p:nvPr>
            <p:ph type="body" sz="quarter" idx="10"/>
          </p:nvPr>
        </p:nvSpPr>
        <p:spPr>
          <a:xfrm>
            <a:off x="524245" y="609388"/>
            <a:ext cx="3028910" cy="581698"/>
          </a:xfrm>
        </p:spPr>
        <p:txBody>
          <a:bodyPr/>
          <a:lstStyle/>
          <a:p>
            <a:r>
              <a:rPr lang="fr-FR" sz="2100" dirty="0"/>
              <a:t>Système d’acquisition bord de voie</a:t>
            </a:r>
          </a:p>
        </p:txBody>
      </p:sp>
      <p:pic>
        <p:nvPicPr>
          <p:cNvPr id="14" name="Image 13" descr="Une image contenant plein air, ciel, nuage, herbe&#10;&#10;Description générée automatiquement">
            <a:extLst>
              <a:ext uri="{FF2B5EF4-FFF2-40B4-BE49-F238E27FC236}">
                <a16:creationId xmlns:a16="http://schemas.microsoft.com/office/drawing/2014/main" id="{A2AE5BAB-017C-BFAE-E758-5AA9461352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8076" y="1626729"/>
            <a:ext cx="3465129" cy="2598847"/>
          </a:xfrm>
          <a:prstGeom prst="rect">
            <a:avLst/>
          </a:prstGeom>
        </p:spPr>
      </p:pic>
      <p:sp>
        <p:nvSpPr>
          <p:cNvPr id="23" name="Espace réservé du texte 5">
            <a:extLst>
              <a:ext uri="{FF2B5EF4-FFF2-40B4-BE49-F238E27FC236}">
                <a16:creationId xmlns:a16="http://schemas.microsoft.com/office/drawing/2014/main" id="{E4AEFD5A-F586-CDEF-8E98-53E91D7994A5}"/>
              </a:ext>
            </a:extLst>
          </p:cNvPr>
          <p:cNvSpPr txBox="1">
            <a:spLocks/>
          </p:cNvSpPr>
          <p:nvPr/>
        </p:nvSpPr>
        <p:spPr>
          <a:xfrm>
            <a:off x="5267695" y="754812"/>
            <a:ext cx="3028910" cy="290849"/>
          </a:xfrm>
          <a:prstGeom prst="rect">
            <a:avLst/>
          </a:prstGeom>
        </p:spPr>
        <p:txBody>
          <a:bodyPr vert="horz"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100" dirty="0"/>
              <a:t>Sonomètre chez un riverain</a:t>
            </a:r>
          </a:p>
        </p:txBody>
      </p:sp>
      <p:pic>
        <p:nvPicPr>
          <p:cNvPr id="25" name="Image 24" descr="Une image contenant herbe, plein air, plante, bâtiment&#10;&#10;Description générée automatiquement">
            <a:extLst>
              <a:ext uri="{FF2B5EF4-FFF2-40B4-BE49-F238E27FC236}">
                <a16:creationId xmlns:a16="http://schemas.microsoft.com/office/drawing/2014/main" id="{D9D7C763-2642-5D1F-CE55-06AE14CF6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1938" y="1193587"/>
            <a:ext cx="2598848" cy="3473114"/>
          </a:xfrm>
          <a:prstGeom prst="rect">
            <a:avLst/>
          </a:prstGeom>
        </p:spPr>
      </p:pic>
      <p:sp>
        <p:nvSpPr>
          <p:cNvPr id="26" name="Espace réservé du texte 5">
            <a:extLst>
              <a:ext uri="{FF2B5EF4-FFF2-40B4-BE49-F238E27FC236}">
                <a16:creationId xmlns:a16="http://schemas.microsoft.com/office/drawing/2014/main" id="{14019D44-D078-FD91-556C-CBB87C25F49B}"/>
              </a:ext>
            </a:extLst>
          </p:cNvPr>
          <p:cNvSpPr txBox="1">
            <a:spLocks/>
          </p:cNvSpPr>
          <p:nvPr/>
        </p:nvSpPr>
        <p:spPr>
          <a:xfrm>
            <a:off x="3553154" y="2451070"/>
            <a:ext cx="3028910" cy="373949"/>
          </a:xfrm>
          <a:prstGeom prst="rect">
            <a:avLst/>
          </a:prstGeom>
        </p:spPr>
        <p:txBody>
          <a:bodyPr vert="horz"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700" dirty="0"/>
              <a:t>Malay-le-Petit</a:t>
            </a:r>
          </a:p>
        </p:txBody>
      </p:sp>
      <p:sp>
        <p:nvSpPr>
          <p:cNvPr id="2" name="Titre 6">
            <a:extLst>
              <a:ext uri="{FF2B5EF4-FFF2-40B4-BE49-F238E27FC236}">
                <a16:creationId xmlns:a16="http://schemas.microsoft.com/office/drawing/2014/main" id="{F5DCC53E-0598-CBAB-EF53-596AB124A287}"/>
              </a:ext>
            </a:extLst>
          </p:cNvPr>
          <p:cNvSpPr txBox="1">
            <a:spLocks/>
          </p:cNvSpPr>
          <p:nvPr/>
        </p:nvSpPr>
        <p:spPr>
          <a:xfrm>
            <a:off x="448786" y="45244"/>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Instrumentation</a:t>
            </a:r>
          </a:p>
        </p:txBody>
      </p:sp>
    </p:spTree>
    <p:extLst>
      <p:ext uri="{BB962C8B-B14F-4D97-AF65-F5344CB8AC3E}">
        <p14:creationId xmlns:p14="http://schemas.microsoft.com/office/powerpoint/2010/main" val="771078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texte 5">
            <a:extLst>
              <a:ext uri="{FF2B5EF4-FFF2-40B4-BE49-F238E27FC236}">
                <a16:creationId xmlns:a16="http://schemas.microsoft.com/office/drawing/2014/main" id="{BD54DB24-D0F5-4EDA-A838-BBBD06588306}"/>
              </a:ext>
            </a:extLst>
          </p:cNvPr>
          <p:cNvSpPr txBox="1">
            <a:spLocks/>
          </p:cNvSpPr>
          <p:nvPr/>
        </p:nvSpPr>
        <p:spPr>
          <a:xfrm>
            <a:off x="517591" y="651990"/>
            <a:ext cx="7989094" cy="373949"/>
          </a:xfrm>
          <a:prstGeom prst="rect">
            <a:avLst/>
          </a:prstGeom>
        </p:spPr>
        <p:txBody>
          <a:bodyPr vert="horz"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700" dirty="0"/>
              <a:t>Vitesses de passages à </a:t>
            </a:r>
            <a:r>
              <a:rPr lang="fr-FR" sz="2700" dirty="0" err="1"/>
              <a:t>Malay</a:t>
            </a:r>
            <a:endParaRPr lang="fr-FR" sz="2700" dirty="0"/>
          </a:p>
        </p:txBody>
      </p:sp>
      <p:sp>
        <p:nvSpPr>
          <p:cNvPr id="25" name="Espace réservé du graphique 21">
            <a:extLst>
              <a:ext uri="{FF2B5EF4-FFF2-40B4-BE49-F238E27FC236}">
                <a16:creationId xmlns:a16="http://schemas.microsoft.com/office/drawing/2014/main" id="{4C018B4E-E105-447E-93B9-41B9956454A9}"/>
              </a:ext>
            </a:extLst>
          </p:cNvPr>
          <p:cNvSpPr txBox="1">
            <a:spLocks/>
          </p:cNvSpPr>
          <p:nvPr/>
        </p:nvSpPr>
        <p:spPr>
          <a:xfrm>
            <a:off x="4776457" y="965465"/>
            <a:ext cx="3730229" cy="3470545"/>
          </a:xfrm>
          <a:prstGeom prst="rect">
            <a:avLst/>
          </a:prstGeom>
        </p:spPr>
      </p:sp>
      <p:pic>
        <p:nvPicPr>
          <p:cNvPr id="4" name="Image 3" descr="Une image contenant texte, diagramme, nombre, ligne&#10;&#10;Description générée automatiquement">
            <a:extLst>
              <a:ext uri="{FF2B5EF4-FFF2-40B4-BE49-F238E27FC236}">
                <a16:creationId xmlns:a16="http://schemas.microsoft.com/office/drawing/2014/main" id="{E13F4A9E-FF71-3A94-8A39-32AF02B11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4129" y="1086413"/>
            <a:ext cx="6696019" cy="3349597"/>
          </a:xfrm>
          <a:prstGeom prst="rect">
            <a:avLst/>
          </a:prstGeom>
        </p:spPr>
      </p:pic>
      <p:cxnSp>
        <p:nvCxnSpPr>
          <p:cNvPr id="3" name="Connecteur droit 2">
            <a:extLst>
              <a:ext uri="{FF2B5EF4-FFF2-40B4-BE49-F238E27FC236}">
                <a16:creationId xmlns:a16="http://schemas.microsoft.com/office/drawing/2014/main" id="{C3041E4B-BC32-92F6-7CF6-2C683A1B7D3F}"/>
              </a:ext>
            </a:extLst>
          </p:cNvPr>
          <p:cNvCxnSpPr>
            <a:cxnSpLocks/>
          </p:cNvCxnSpPr>
          <p:nvPr/>
        </p:nvCxnSpPr>
        <p:spPr>
          <a:xfrm>
            <a:off x="2034540" y="2080260"/>
            <a:ext cx="51892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re 6">
            <a:extLst>
              <a:ext uri="{FF2B5EF4-FFF2-40B4-BE49-F238E27FC236}">
                <a16:creationId xmlns:a16="http://schemas.microsoft.com/office/drawing/2014/main" id="{29F8F6F7-E8FD-1994-6B84-6B045AE1A1FA}"/>
              </a:ext>
            </a:extLst>
          </p:cNvPr>
          <p:cNvSpPr txBox="1">
            <a:spLocks/>
          </p:cNvSpPr>
          <p:nvPr/>
        </p:nvSpPr>
        <p:spPr>
          <a:xfrm>
            <a:off x="448786" y="45244"/>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Dispersion des Résultats</a:t>
            </a:r>
          </a:p>
        </p:txBody>
      </p:sp>
    </p:spTree>
    <p:extLst>
      <p:ext uri="{BB962C8B-B14F-4D97-AF65-F5344CB8AC3E}">
        <p14:creationId xmlns:p14="http://schemas.microsoft.com/office/powerpoint/2010/main" val="4108763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texte 5">
            <a:extLst>
              <a:ext uri="{FF2B5EF4-FFF2-40B4-BE49-F238E27FC236}">
                <a16:creationId xmlns:a16="http://schemas.microsoft.com/office/drawing/2014/main" id="{BD54DB24-D0F5-4EDA-A838-BBBD06588306}"/>
              </a:ext>
            </a:extLst>
          </p:cNvPr>
          <p:cNvSpPr txBox="1">
            <a:spLocks/>
          </p:cNvSpPr>
          <p:nvPr/>
        </p:nvSpPr>
        <p:spPr>
          <a:xfrm>
            <a:off x="623352" y="1026722"/>
            <a:ext cx="7989094" cy="747897"/>
          </a:xfrm>
          <a:prstGeom prst="rect">
            <a:avLst/>
          </a:prstGeom>
        </p:spPr>
        <p:txBody>
          <a:bodyPr vert="horz"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700" dirty="0"/>
              <a:t>Comparaison des différents systèmes de mesures (Boite noire et sonomètre à Malay-le-Petit)</a:t>
            </a:r>
          </a:p>
        </p:txBody>
      </p:sp>
      <p:pic>
        <p:nvPicPr>
          <p:cNvPr id="11" name="Image 10" descr="Une image contenant texte, diagramme, capture d’écran, ligne&#10;&#10;Description générée automatiquement">
            <a:extLst>
              <a:ext uri="{FF2B5EF4-FFF2-40B4-BE49-F238E27FC236}">
                <a16:creationId xmlns:a16="http://schemas.microsoft.com/office/drawing/2014/main" id="{2EEC7375-AD68-4EE7-1DAD-425594694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65" y="2128990"/>
            <a:ext cx="3731972" cy="2797913"/>
          </a:xfrm>
          <a:prstGeom prst="rect">
            <a:avLst/>
          </a:prstGeom>
        </p:spPr>
      </p:pic>
      <p:pic>
        <p:nvPicPr>
          <p:cNvPr id="13" name="Image 12" descr="Une image contenant texte, capture d’écran, Parallèle, diagramme&#10;&#10;Description générée automatiquement">
            <a:extLst>
              <a:ext uri="{FF2B5EF4-FFF2-40B4-BE49-F238E27FC236}">
                <a16:creationId xmlns:a16="http://schemas.microsoft.com/office/drawing/2014/main" id="{ECED1A51-7B7F-705B-9F3C-8A5897B05B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389" y="2120502"/>
            <a:ext cx="4043588" cy="3031536"/>
          </a:xfrm>
          <a:prstGeom prst="rect">
            <a:avLst/>
          </a:prstGeom>
        </p:spPr>
      </p:pic>
      <p:pic>
        <p:nvPicPr>
          <p:cNvPr id="4" name="Image 3" descr="Une image contenant texte, diagramme, capture d’écran, ligne&#10;&#10;Description générée automatiquement">
            <a:extLst>
              <a:ext uri="{FF2B5EF4-FFF2-40B4-BE49-F238E27FC236}">
                <a16:creationId xmlns:a16="http://schemas.microsoft.com/office/drawing/2014/main" id="{B9491E91-5ADB-E39B-B3FC-671A99D44A87}"/>
              </a:ext>
            </a:extLst>
          </p:cNvPr>
          <p:cNvPicPr>
            <a:picLocks noChangeAspect="1"/>
          </p:cNvPicPr>
          <p:nvPr/>
        </p:nvPicPr>
        <p:blipFill rotWithShape="1">
          <a:blip r:embed="rId4">
            <a:extLst>
              <a:ext uri="{28A0092B-C50C-407E-A947-70E740481C1C}">
                <a14:useLocalDpi xmlns:a14="http://schemas.microsoft.com/office/drawing/2010/main" val="0"/>
              </a:ext>
            </a:extLst>
          </a:blip>
          <a:srcRect l="90649" t="18616" r="571" b="69620"/>
          <a:stretch/>
        </p:blipFill>
        <p:spPr>
          <a:xfrm>
            <a:off x="7247090" y="1360942"/>
            <a:ext cx="1284538" cy="861017"/>
          </a:xfrm>
          <a:prstGeom prst="rect">
            <a:avLst/>
          </a:prstGeom>
        </p:spPr>
      </p:pic>
      <p:sp>
        <p:nvSpPr>
          <p:cNvPr id="2" name="Titre 6">
            <a:extLst>
              <a:ext uri="{FF2B5EF4-FFF2-40B4-BE49-F238E27FC236}">
                <a16:creationId xmlns:a16="http://schemas.microsoft.com/office/drawing/2014/main" id="{788C1925-E4B9-AFF2-F58B-524CD2B1A3F2}"/>
              </a:ext>
            </a:extLst>
          </p:cNvPr>
          <p:cNvSpPr txBox="1">
            <a:spLocks/>
          </p:cNvSpPr>
          <p:nvPr/>
        </p:nvSpPr>
        <p:spPr>
          <a:xfrm>
            <a:off x="531555" y="261993"/>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Dispersion des Résultats</a:t>
            </a:r>
          </a:p>
        </p:txBody>
      </p:sp>
      <p:sp>
        <p:nvSpPr>
          <p:cNvPr id="3" name="Espace réservé du texte 5">
            <a:extLst>
              <a:ext uri="{FF2B5EF4-FFF2-40B4-BE49-F238E27FC236}">
                <a16:creationId xmlns:a16="http://schemas.microsoft.com/office/drawing/2014/main" id="{6668BF21-0806-9C65-33BD-3CB974917FDF}"/>
              </a:ext>
            </a:extLst>
          </p:cNvPr>
          <p:cNvSpPr txBox="1">
            <a:spLocks/>
          </p:cNvSpPr>
          <p:nvPr/>
        </p:nvSpPr>
        <p:spPr>
          <a:xfrm>
            <a:off x="1385981" y="2405607"/>
            <a:ext cx="560386" cy="145424"/>
          </a:xfrm>
          <a:prstGeom prst="rect">
            <a:avLst/>
          </a:prstGeom>
          <a:noFill/>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err="1">
                <a:solidFill>
                  <a:schemeClr val="tx1"/>
                </a:solidFill>
              </a:rPr>
              <a:t>LASMax</a:t>
            </a:r>
            <a:endParaRPr lang="fr-FR" sz="1050" dirty="0">
              <a:solidFill>
                <a:schemeClr val="tx1"/>
              </a:solidFill>
            </a:endParaRPr>
          </a:p>
        </p:txBody>
      </p:sp>
      <p:sp>
        <p:nvSpPr>
          <p:cNvPr id="5" name="Espace réservé du texte 5">
            <a:extLst>
              <a:ext uri="{FF2B5EF4-FFF2-40B4-BE49-F238E27FC236}">
                <a16:creationId xmlns:a16="http://schemas.microsoft.com/office/drawing/2014/main" id="{4385AA00-FC6D-3F17-70B5-477890F293EA}"/>
              </a:ext>
            </a:extLst>
          </p:cNvPr>
          <p:cNvSpPr txBox="1">
            <a:spLocks/>
          </p:cNvSpPr>
          <p:nvPr/>
        </p:nvSpPr>
        <p:spPr>
          <a:xfrm>
            <a:off x="2564904" y="2444541"/>
            <a:ext cx="560386" cy="145424"/>
          </a:xfrm>
          <a:prstGeom prst="rect">
            <a:avLst/>
          </a:prstGeom>
          <a:noFill/>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err="1">
                <a:solidFill>
                  <a:schemeClr val="tx1"/>
                </a:solidFill>
              </a:rPr>
              <a:t>LaeqTP</a:t>
            </a:r>
            <a:endParaRPr lang="fr-FR" sz="1050" dirty="0">
              <a:solidFill>
                <a:schemeClr val="tx1"/>
              </a:solidFill>
            </a:endParaRPr>
          </a:p>
        </p:txBody>
      </p:sp>
      <p:sp>
        <p:nvSpPr>
          <p:cNvPr id="6" name="Espace réservé du texte 5">
            <a:extLst>
              <a:ext uri="{FF2B5EF4-FFF2-40B4-BE49-F238E27FC236}">
                <a16:creationId xmlns:a16="http://schemas.microsoft.com/office/drawing/2014/main" id="{0E1988D9-B345-F4EB-3444-B0F5858A06BE}"/>
              </a:ext>
            </a:extLst>
          </p:cNvPr>
          <p:cNvSpPr txBox="1">
            <a:spLocks/>
          </p:cNvSpPr>
          <p:nvPr/>
        </p:nvSpPr>
        <p:spPr>
          <a:xfrm>
            <a:off x="5471389" y="2637473"/>
            <a:ext cx="560386" cy="145424"/>
          </a:xfrm>
          <a:prstGeom prst="rect">
            <a:avLst/>
          </a:prstGeom>
          <a:noFill/>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err="1">
                <a:solidFill>
                  <a:schemeClr val="tx1"/>
                </a:solidFill>
              </a:rPr>
              <a:t>LASMax</a:t>
            </a:r>
            <a:endParaRPr lang="fr-FR" sz="1050" dirty="0">
              <a:solidFill>
                <a:schemeClr val="tx1"/>
              </a:solidFill>
            </a:endParaRPr>
          </a:p>
        </p:txBody>
      </p:sp>
      <p:sp>
        <p:nvSpPr>
          <p:cNvPr id="7" name="Espace réservé du texte 5">
            <a:extLst>
              <a:ext uri="{FF2B5EF4-FFF2-40B4-BE49-F238E27FC236}">
                <a16:creationId xmlns:a16="http://schemas.microsoft.com/office/drawing/2014/main" id="{5E6F0B9A-D705-C3BD-BDF4-26F7CBFCD9EF}"/>
              </a:ext>
            </a:extLst>
          </p:cNvPr>
          <p:cNvSpPr txBox="1">
            <a:spLocks/>
          </p:cNvSpPr>
          <p:nvPr/>
        </p:nvSpPr>
        <p:spPr>
          <a:xfrm>
            <a:off x="6780941" y="2782897"/>
            <a:ext cx="560386" cy="145424"/>
          </a:xfrm>
          <a:prstGeom prst="rect">
            <a:avLst/>
          </a:prstGeom>
          <a:noFill/>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50" dirty="0" err="1">
                <a:solidFill>
                  <a:schemeClr val="tx1"/>
                </a:solidFill>
              </a:rPr>
              <a:t>LaeqTP</a:t>
            </a:r>
            <a:endParaRPr lang="fr-FR" sz="1050" dirty="0">
              <a:solidFill>
                <a:schemeClr val="tx1"/>
              </a:solidFill>
            </a:endParaRPr>
          </a:p>
        </p:txBody>
      </p:sp>
    </p:spTree>
    <p:extLst>
      <p:ext uri="{BB962C8B-B14F-4D97-AF65-F5344CB8AC3E}">
        <p14:creationId xmlns:p14="http://schemas.microsoft.com/office/powerpoint/2010/main" val="394867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texte 5">
            <a:extLst>
              <a:ext uri="{FF2B5EF4-FFF2-40B4-BE49-F238E27FC236}">
                <a16:creationId xmlns:a16="http://schemas.microsoft.com/office/drawing/2014/main" id="{BD54DB24-D0F5-4EDA-A838-BBBD06588306}"/>
              </a:ext>
            </a:extLst>
          </p:cNvPr>
          <p:cNvSpPr txBox="1">
            <a:spLocks/>
          </p:cNvSpPr>
          <p:nvPr/>
        </p:nvSpPr>
        <p:spPr>
          <a:xfrm>
            <a:off x="396842" y="1306525"/>
            <a:ext cx="2468360" cy="1531188"/>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100" dirty="0"/>
              <a:t>3 critères analysés : </a:t>
            </a:r>
            <a:r>
              <a:rPr lang="fr-FR" sz="2100" dirty="0" err="1">
                <a:solidFill>
                  <a:srgbClr val="FF0000"/>
                </a:solidFill>
              </a:rPr>
              <a:t>LASMAx</a:t>
            </a:r>
            <a:r>
              <a:rPr lang="fr-FR" sz="2100" dirty="0"/>
              <a:t>, </a:t>
            </a:r>
            <a:r>
              <a:rPr lang="fr-FR" sz="2100" dirty="0" err="1">
                <a:solidFill>
                  <a:srgbClr val="00B0F0"/>
                </a:solidFill>
              </a:rPr>
              <a:t>LAeqTP</a:t>
            </a:r>
            <a:r>
              <a:rPr lang="fr-FR" sz="2100" dirty="0"/>
              <a:t> et LAE </a:t>
            </a:r>
          </a:p>
          <a:p>
            <a:r>
              <a:rPr lang="fr-FR" sz="2100" dirty="0"/>
              <a:t>(bord de voies – Boite noire)</a:t>
            </a:r>
          </a:p>
        </p:txBody>
      </p:sp>
      <p:sp>
        <p:nvSpPr>
          <p:cNvPr id="25" name="Espace réservé du graphique 21">
            <a:extLst>
              <a:ext uri="{FF2B5EF4-FFF2-40B4-BE49-F238E27FC236}">
                <a16:creationId xmlns:a16="http://schemas.microsoft.com/office/drawing/2014/main" id="{4C018B4E-E105-447E-93B9-41B9956454A9}"/>
              </a:ext>
            </a:extLst>
          </p:cNvPr>
          <p:cNvSpPr txBox="1">
            <a:spLocks/>
          </p:cNvSpPr>
          <p:nvPr/>
        </p:nvSpPr>
        <p:spPr>
          <a:xfrm>
            <a:off x="4776457" y="965465"/>
            <a:ext cx="3730229" cy="3470545"/>
          </a:xfrm>
          <a:prstGeom prst="rect">
            <a:avLst/>
          </a:prstGeom>
        </p:spPr>
      </p:sp>
      <p:sp>
        <p:nvSpPr>
          <p:cNvPr id="7" name="Espace réservé du texte 5">
            <a:extLst>
              <a:ext uri="{FF2B5EF4-FFF2-40B4-BE49-F238E27FC236}">
                <a16:creationId xmlns:a16="http://schemas.microsoft.com/office/drawing/2014/main" id="{714278EF-6DE8-AAF4-B97B-74578E153A4D}"/>
              </a:ext>
            </a:extLst>
          </p:cNvPr>
          <p:cNvSpPr txBox="1">
            <a:spLocks/>
          </p:cNvSpPr>
          <p:nvPr/>
        </p:nvSpPr>
        <p:spPr>
          <a:xfrm>
            <a:off x="6401256" y="294765"/>
            <a:ext cx="908711"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Voie 1</a:t>
            </a:r>
          </a:p>
        </p:txBody>
      </p:sp>
      <p:sp>
        <p:nvSpPr>
          <p:cNvPr id="9" name="Espace réservé du texte 5">
            <a:extLst>
              <a:ext uri="{FF2B5EF4-FFF2-40B4-BE49-F238E27FC236}">
                <a16:creationId xmlns:a16="http://schemas.microsoft.com/office/drawing/2014/main" id="{D12B9C58-6E87-98FF-2BBE-076D20377C96}"/>
              </a:ext>
            </a:extLst>
          </p:cNvPr>
          <p:cNvSpPr txBox="1">
            <a:spLocks/>
          </p:cNvSpPr>
          <p:nvPr/>
        </p:nvSpPr>
        <p:spPr>
          <a:xfrm>
            <a:off x="396842" y="3719212"/>
            <a:ext cx="1780931" cy="415498"/>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rgbClr val="FFC000"/>
                </a:solidFill>
              </a:rPr>
              <a:t>Valeurs brutes sans correction de vitesse</a:t>
            </a:r>
          </a:p>
        </p:txBody>
      </p:sp>
      <p:sp>
        <p:nvSpPr>
          <p:cNvPr id="10" name="Espace réservé du texte 5">
            <a:extLst>
              <a:ext uri="{FF2B5EF4-FFF2-40B4-BE49-F238E27FC236}">
                <a16:creationId xmlns:a16="http://schemas.microsoft.com/office/drawing/2014/main" id="{F0B25346-A2CE-EC27-7243-FBF90B0CF86B}"/>
              </a:ext>
            </a:extLst>
          </p:cNvPr>
          <p:cNvSpPr txBox="1">
            <a:spLocks/>
          </p:cNvSpPr>
          <p:nvPr/>
        </p:nvSpPr>
        <p:spPr>
          <a:xfrm>
            <a:off x="5115585" y="4369157"/>
            <a:ext cx="315116"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US</a:t>
            </a:r>
          </a:p>
        </p:txBody>
      </p:sp>
      <p:sp>
        <p:nvSpPr>
          <p:cNvPr id="3" name="Espace réservé du texte 5">
            <a:extLst>
              <a:ext uri="{FF2B5EF4-FFF2-40B4-BE49-F238E27FC236}">
                <a16:creationId xmlns:a16="http://schemas.microsoft.com/office/drawing/2014/main" id="{42F1A882-A49B-0047-CC4C-5D9797FAB043}"/>
              </a:ext>
            </a:extLst>
          </p:cNvPr>
          <p:cNvSpPr txBox="1">
            <a:spLocks/>
          </p:cNvSpPr>
          <p:nvPr/>
        </p:nvSpPr>
        <p:spPr>
          <a:xfrm>
            <a:off x="6800152" y="4332135"/>
            <a:ext cx="315116"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UM</a:t>
            </a:r>
          </a:p>
        </p:txBody>
      </p:sp>
      <p:grpSp>
        <p:nvGrpSpPr>
          <p:cNvPr id="6" name="Groupe 5">
            <a:extLst>
              <a:ext uri="{FF2B5EF4-FFF2-40B4-BE49-F238E27FC236}">
                <a16:creationId xmlns:a16="http://schemas.microsoft.com/office/drawing/2014/main" id="{25186D19-F6F5-B4DE-1F6B-36CAE62FE4D3}"/>
              </a:ext>
            </a:extLst>
          </p:cNvPr>
          <p:cNvGrpSpPr>
            <a:grpSpLocks noChangeAspect="1"/>
          </p:cNvGrpSpPr>
          <p:nvPr/>
        </p:nvGrpSpPr>
        <p:grpSpPr>
          <a:xfrm>
            <a:off x="3830328" y="521905"/>
            <a:ext cx="4304603" cy="3743378"/>
            <a:chOff x="1575691" y="1859101"/>
            <a:chExt cx="4905532" cy="4265958"/>
          </a:xfrm>
        </p:grpSpPr>
        <p:pic>
          <p:nvPicPr>
            <p:cNvPr id="4" name="Image 3" descr="Une image contenant texte, diagramme, ligne, capture d’écran&#10;&#10;Description générée automatiquement">
              <a:extLst>
                <a:ext uri="{FF2B5EF4-FFF2-40B4-BE49-F238E27FC236}">
                  <a16:creationId xmlns:a16="http://schemas.microsoft.com/office/drawing/2014/main" id="{A03B97A2-2F92-4A5E-5E4C-7FF22EA0B110}"/>
                </a:ext>
              </a:extLst>
            </p:cNvPr>
            <p:cNvPicPr>
              <a:picLocks noChangeAspect="1"/>
            </p:cNvPicPr>
            <p:nvPr/>
          </p:nvPicPr>
          <p:blipFill rotWithShape="1">
            <a:blip r:embed="rId2">
              <a:extLst>
                <a:ext uri="{28A0092B-C50C-407E-A947-70E740481C1C}">
                  <a14:useLocalDpi xmlns:a14="http://schemas.microsoft.com/office/drawing/2010/main" val="0"/>
                </a:ext>
              </a:extLst>
            </a:blip>
            <a:srcRect l="7696" r="36900"/>
            <a:stretch/>
          </p:blipFill>
          <p:spPr>
            <a:xfrm>
              <a:off x="1575691" y="1859101"/>
              <a:ext cx="4724782" cy="4265958"/>
            </a:xfrm>
            <a:prstGeom prst="rect">
              <a:avLst/>
            </a:prstGeom>
          </p:spPr>
        </p:pic>
        <p:pic>
          <p:nvPicPr>
            <p:cNvPr id="13" name="Image 12" descr="Une image contenant texte, diagramme, ligne, capture d’écran&#10;&#10;Description générée automatiquement">
              <a:extLst>
                <a:ext uri="{FF2B5EF4-FFF2-40B4-BE49-F238E27FC236}">
                  <a16:creationId xmlns:a16="http://schemas.microsoft.com/office/drawing/2014/main" id="{96B3EA6E-87EB-F17F-4902-3C4945A1C0C8}"/>
                </a:ext>
              </a:extLst>
            </p:cNvPr>
            <p:cNvPicPr>
              <a:picLocks noChangeAspect="1"/>
            </p:cNvPicPr>
            <p:nvPr/>
          </p:nvPicPr>
          <p:blipFill rotWithShape="1">
            <a:blip r:embed="rId2">
              <a:extLst>
                <a:ext uri="{28A0092B-C50C-407E-A947-70E740481C1C}">
                  <a14:useLocalDpi xmlns:a14="http://schemas.microsoft.com/office/drawing/2010/main" val="0"/>
                </a:ext>
              </a:extLst>
            </a:blip>
            <a:srcRect l="87556" r="9321"/>
            <a:stretch/>
          </p:blipFill>
          <p:spPr>
            <a:xfrm>
              <a:off x="6214962" y="1859101"/>
              <a:ext cx="266261" cy="4264018"/>
            </a:xfrm>
            <a:prstGeom prst="rect">
              <a:avLst/>
            </a:prstGeom>
          </p:spPr>
        </p:pic>
      </p:grpSp>
      <p:grpSp>
        <p:nvGrpSpPr>
          <p:cNvPr id="18" name="Groupe 17">
            <a:extLst>
              <a:ext uri="{FF2B5EF4-FFF2-40B4-BE49-F238E27FC236}">
                <a16:creationId xmlns:a16="http://schemas.microsoft.com/office/drawing/2014/main" id="{F7DBB573-EB69-A317-216D-AD17754327D9}"/>
              </a:ext>
            </a:extLst>
          </p:cNvPr>
          <p:cNvGrpSpPr>
            <a:grpSpLocks noChangeAspect="1"/>
          </p:cNvGrpSpPr>
          <p:nvPr/>
        </p:nvGrpSpPr>
        <p:grpSpPr>
          <a:xfrm>
            <a:off x="2444092" y="2943359"/>
            <a:ext cx="1119916" cy="857693"/>
            <a:chOff x="6806499" y="2498118"/>
            <a:chExt cx="674262" cy="516386"/>
          </a:xfrm>
        </p:grpSpPr>
        <p:pic>
          <p:nvPicPr>
            <p:cNvPr id="16" name="Image 15" descr="Une image contenant texte, diagramme, ligne, capture d’écran&#10;&#10;Description générée automatiquement">
              <a:extLst>
                <a:ext uri="{FF2B5EF4-FFF2-40B4-BE49-F238E27FC236}">
                  <a16:creationId xmlns:a16="http://schemas.microsoft.com/office/drawing/2014/main" id="{65F203CE-FE20-A6AE-FF97-E992F06359C8}"/>
                </a:ext>
              </a:extLst>
            </p:cNvPr>
            <p:cNvPicPr>
              <a:picLocks noChangeAspect="1"/>
            </p:cNvPicPr>
            <p:nvPr/>
          </p:nvPicPr>
          <p:blipFill rotWithShape="1">
            <a:blip r:embed="rId2">
              <a:extLst>
                <a:ext uri="{28A0092B-C50C-407E-A947-70E740481C1C}">
                  <a14:useLocalDpi xmlns:a14="http://schemas.microsoft.com/office/drawing/2010/main" val="0"/>
                </a:ext>
              </a:extLst>
            </a:blip>
            <a:srcRect l="90547" t="19580" r="1570" b="69369"/>
            <a:stretch/>
          </p:blipFill>
          <p:spPr>
            <a:xfrm>
              <a:off x="6806499" y="2498118"/>
              <a:ext cx="671966" cy="471171"/>
            </a:xfrm>
            <a:prstGeom prst="rect">
              <a:avLst/>
            </a:prstGeom>
          </p:spPr>
        </p:pic>
        <p:pic>
          <p:nvPicPr>
            <p:cNvPr id="17" name="Image 16" descr="Une image contenant texte, diagramme, ligne, capture d’écran&#10;&#10;Description générée automatiquement">
              <a:extLst>
                <a:ext uri="{FF2B5EF4-FFF2-40B4-BE49-F238E27FC236}">
                  <a16:creationId xmlns:a16="http://schemas.microsoft.com/office/drawing/2014/main" id="{BD978B08-3B5E-5C5F-0ED5-F8CE7BB9AF1D}"/>
                </a:ext>
              </a:extLst>
            </p:cNvPr>
            <p:cNvPicPr>
              <a:picLocks noChangeAspect="1"/>
            </p:cNvPicPr>
            <p:nvPr/>
          </p:nvPicPr>
          <p:blipFill rotWithShape="1">
            <a:blip r:embed="rId2">
              <a:extLst>
                <a:ext uri="{28A0092B-C50C-407E-A947-70E740481C1C}">
                  <a14:useLocalDpi xmlns:a14="http://schemas.microsoft.com/office/drawing/2010/main" val="0"/>
                </a:ext>
              </a:extLst>
            </a:blip>
            <a:srcRect l="90547" t="33774" r="1570" b="64930"/>
            <a:stretch/>
          </p:blipFill>
          <p:spPr>
            <a:xfrm>
              <a:off x="6808795" y="2959238"/>
              <a:ext cx="671966" cy="55266"/>
            </a:xfrm>
            <a:prstGeom prst="rect">
              <a:avLst/>
            </a:prstGeom>
          </p:spPr>
        </p:pic>
      </p:grpSp>
      <p:sp>
        <p:nvSpPr>
          <p:cNvPr id="12" name="Titre 6">
            <a:extLst>
              <a:ext uri="{FF2B5EF4-FFF2-40B4-BE49-F238E27FC236}">
                <a16:creationId xmlns:a16="http://schemas.microsoft.com/office/drawing/2014/main" id="{13A6CC46-0B48-85D4-109C-35D27D9E266D}"/>
              </a:ext>
            </a:extLst>
          </p:cNvPr>
          <p:cNvSpPr txBox="1">
            <a:spLocks/>
          </p:cNvSpPr>
          <p:nvPr/>
        </p:nvSpPr>
        <p:spPr>
          <a:xfrm>
            <a:off x="351340" y="161957"/>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Dispersion des Résultats</a:t>
            </a:r>
          </a:p>
        </p:txBody>
      </p:sp>
    </p:spTree>
    <p:extLst>
      <p:ext uri="{BB962C8B-B14F-4D97-AF65-F5344CB8AC3E}">
        <p14:creationId xmlns:p14="http://schemas.microsoft.com/office/powerpoint/2010/main" val="353274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texte 5">
            <a:extLst>
              <a:ext uri="{FF2B5EF4-FFF2-40B4-BE49-F238E27FC236}">
                <a16:creationId xmlns:a16="http://schemas.microsoft.com/office/drawing/2014/main" id="{BD54DB24-D0F5-4EDA-A838-BBBD06588306}"/>
              </a:ext>
            </a:extLst>
          </p:cNvPr>
          <p:cNvSpPr txBox="1">
            <a:spLocks/>
          </p:cNvSpPr>
          <p:nvPr/>
        </p:nvSpPr>
        <p:spPr>
          <a:xfrm>
            <a:off x="517593" y="926220"/>
            <a:ext cx="8506532" cy="3739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700" dirty="0"/>
              <a:t>Comparaison de Plusieurs passages d’un même train à </a:t>
            </a:r>
            <a:r>
              <a:rPr lang="fr-FR" sz="2700" dirty="0" err="1"/>
              <a:t>Malay</a:t>
            </a:r>
            <a:endParaRPr lang="fr-FR" sz="2700" dirty="0"/>
          </a:p>
        </p:txBody>
      </p:sp>
      <p:sp>
        <p:nvSpPr>
          <p:cNvPr id="25" name="Espace réservé du graphique 21">
            <a:extLst>
              <a:ext uri="{FF2B5EF4-FFF2-40B4-BE49-F238E27FC236}">
                <a16:creationId xmlns:a16="http://schemas.microsoft.com/office/drawing/2014/main" id="{4C018B4E-E105-447E-93B9-41B9956454A9}"/>
              </a:ext>
            </a:extLst>
          </p:cNvPr>
          <p:cNvSpPr txBox="1">
            <a:spLocks/>
          </p:cNvSpPr>
          <p:nvPr/>
        </p:nvSpPr>
        <p:spPr>
          <a:xfrm>
            <a:off x="4776457" y="965465"/>
            <a:ext cx="3730229" cy="3470545"/>
          </a:xfrm>
          <a:prstGeom prst="rect">
            <a:avLst/>
          </a:prstGeom>
        </p:spPr>
      </p:sp>
      <p:sp>
        <p:nvSpPr>
          <p:cNvPr id="8" name="Espace réservé du texte 5">
            <a:extLst>
              <a:ext uri="{FF2B5EF4-FFF2-40B4-BE49-F238E27FC236}">
                <a16:creationId xmlns:a16="http://schemas.microsoft.com/office/drawing/2014/main" id="{4C7A3E2E-116C-57F2-C385-3D15CA6EB15A}"/>
              </a:ext>
            </a:extLst>
          </p:cNvPr>
          <p:cNvSpPr txBox="1">
            <a:spLocks/>
          </p:cNvSpPr>
          <p:nvPr/>
        </p:nvSpPr>
        <p:spPr>
          <a:xfrm>
            <a:off x="399836" y="4075307"/>
            <a:ext cx="1092853"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V =300 km/h</a:t>
            </a:r>
          </a:p>
        </p:txBody>
      </p:sp>
      <p:sp>
        <p:nvSpPr>
          <p:cNvPr id="9" name="Espace réservé du texte 5">
            <a:extLst>
              <a:ext uri="{FF2B5EF4-FFF2-40B4-BE49-F238E27FC236}">
                <a16:creationId xmlns:a16="http://schemas.microsoft.com/office/drawing/2014/main" id="{BD2EBAD8-B4AD-B503-B307-BBD191E07E1B}"/>
              </a:ext>
            </a:extLst>
          </p:cNvPr>
          <p:cNvSpPr txBox="1">
            <a:spLocks/>
          </p:cNvSpPr>
          <p:nvPr/>
        </p:nvSpPr>
        <p:spPr>
          <a:xfrm>
            <a:off x="1746373" y="4088241"/>
            <a:ext cx="1092853"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V =268 km/h</a:t>
            </a:r>
          </a:p>
        </p:txBody>
      </p:sp>
      <p:sp>
        <p:nvSpPr>
          <p:cNvPr id="10" name="Espace réservé du texte 5">
            <a:extLst>
              <a:ext uri="{FF2B5EF4-FFF2-40B4-BE49-F238E27FC236}">
                <a16:creationId xmlns:a16="http://schemas.microsoft.com/office/drawing/2014/main" id="{7E1FB726-17FB-5663-E8E4-66B0686D72AC}"/>
              </a:ext>
            </a:extLst>
          </p:cNvPr>
          <p:cNvSpPr txBox="1">
            <a:spLocks/>
          </p:cNvSpPr>
          <p:nvPr/>
        </p:nvSpPr>
        <p:spPr>
          <a:xfrm>
            <a:off x="3092910" y="4088241"/>
            <a:ext cx="1092853"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V =296 km/h</a:t>
            </a:r>
          </a:p>
        </p:txBody>
      </p:sp>
      <p:sp>
        <p:nvSpPr>
          <p:cNvPr id="11" name="Espace réservé du texte 5">
            <a:extLst>
              <a:ext uri="{FF2B5EF4-FFF2-40B4-BE49-F238E27FC236}">
                <a16:creationId xmlns:a16="http://schemas.microsoft.com/office/drawing/2014/main" id="{A5499952-70E3-B9DC-23C4-9E687A487B12}"/>
              </a:ext>
            </a:extLst>
          </p:cNvPr>
          <p:cNvSpPr txBox="1">
            <a:spLocks/>
          </p:cNvSpPr>
          <p:nvPr/>
        </p:nvSpPr>
        <p:spPr>
          <a:xfrm>
            <a:off x="5548719" y="4080303"/>
            <a:ext cx="1092853"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V =288 km/h</a:t>
            </a:r>
          </a:p>
        </p:txBody>
      </p:sp>
      <p:sp>
        <p:nvSpPr>
          <p:cNvPr id="12" name="Espace réservé du texte 5">
            <a:extLst>
              <a:ext uri="{FF2B5EF4-FFF2-40B4-BE49-F238E27FC236}">
                <a16:creationId xmlns:a16="http://schemas.microsoft.com/office/drawing/2014/main" id="{E8BE5BA1-2E2F-09C0-FF9C-7F309FE91238}"/>
              </a:ext>
            </a:extLst>
          </p:cNvPr>
          <p:cNvSpPr txBox="1">
            <a:spLocks/>
          </p:cNvSpPr>
          <p:nvPr/>
        </p:nvSpPr>
        <p:spPr>
          <a:xfrm>
            <a:off x="7486783" y="4080303"/>
            <a:ext cx="1092853" cy="207749"/>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V =284 km/h</a:t>
            </a:r>
          </a:p>
        </p:txBody>
      </p:sp>
      <p:sp>
        <p:nvSpPr>
          <p:cNvPr id="13" name="Espace réservé du texte 5">
            <a:extLst>
              <a:ext uri="{FF2B5EF4-FFF2-40B4-BE49-F238E27FC236}">
                <a16:creationId xmlns:a16="http://schemas.microsoft.com/office/drawing/2014/main" id="{3137949B-CD07-D702-DF3E-9754E7BFEBED}"/>
              </a:ext>
            </a:extLst>
          </p:cNvPr>
          <p:cNvSpPr txBox="1">
            <a:spLocks/>
          </p:cNvSpPr>
          <p:nvPr/>
        </p:nvSpPr>
        <p:spPr>
          <a:xfrm>
            <a:off x="1263205" y="1603203"/>
            <a:ext cx="3440303" cy="207749"/>
          </a:xfrm>
          <a:prstGeom prst="rect">
            <a:avLst/>
          </a:prstGeom>
          <a:solidFill>
            <a:schemeClr val="bg1"/>
          </a:solidFill>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rame 4729 (</a:t>
            </a:r>
            <a:r>
              <a:rPr lang="fr-FR" sz="1500" dirty="0" err="1">
                <a:solidFill>
                  <a:schemeClr val="tx1"/>
                </a:solidFill>
              </a:rPr>
              <a:t>Lyria</a:t>
            </a:r>
            <a:r>
              <a:rPr lang="fr-FR" sz="1500" dirty="0">
                <a:solidFill>
                  <a:schemeClr val="tx1"/>
                </a:solidFill>
              </a:rPr>
              <a:t>)</a:t>
            </a:r>
          </a:p>
        </p:txBody>
      </p:sp>
      <p:sp>
        <p:nvSpPr>
          <p:cNvPr id="14" name="Espace réservé du texte 5">
            <a:extLst>
              <a:ext uri="{FF2B5EF4-FFF2-40B4-BE49-F238E27FC236}">
                <a16:creationId xmlns:a16="http://schemas.microsoft.com/office/drawing/2014/main" id="{1B49C439-7143-7F06-151D-D23AA12709B1}"/>
              </a:ext>
            </a:extLst>
          </p:cNvPr>
          <p:cNvSpPr txBox="1">
            <a:spLocks/>
          </p:cNvSpPr>
          <p:nvPr/>
        </p:nvSpPr>
        <p:spPr>
          <a:xfrm>
            <a:off x="5771779" y="1608420"/>
            <a:ext cx="2427114" cy="207749"/>
          </a:xfrm>
          <a:prstGeom prst="rect">
            <a:avLst/>
          </a:prstGeom>
          <a:solidFill>
            <a:schemeClr val="bg1"/>
          </a:solidFill>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500" dirty="0">
                <a:solidFill>
                  <a:schemeClr val="tx1"/>
                </a:solidFill>
              </a:rPr>
              <a:t>rame 805 (</a:t>
            </a:r>
            <a:r>
              <a:rPr lang="fr-FR" sz="1500" dirty="0" err="1">
                <a:solidFill>
                  <a:schemeClr val="tx1"/>
                </a:solidFill>
              </a:rPr>
              <a:t>Inoui</a:t>
            </a:r>
            <a:r>
              <a:rPr lang="fr-FR" sz="1500" dirty="0">
                <a:solidFill>
                  <a:schemeClr val="tx1"/>
                </a:solidFill>
              </a:rPr>
              <a:t> US 2N)</a:t>
            </a:r>
          </a:p>
        </p:txBody>
      </p:sp>
      <p:pic>
        <p:nvPicPr>
          <p:cNvPr id="22" name="Image 21" descr="Une image contenant texte, capture d’écran, diagramme, Tracé&#10;&#10;Description générée automatiquement">
            <a:extLst>
              <a:ext uri="{FF2B5EF4-FFF2-40B4-BE49-F238E27FC236}">
                <a16:creationId xmlns:a16="http://schemas.microsoft.com/office/drawing/2014/main" id="{EDC318E8-FA90-F05F-1824-A18F659CD80A}"/>
              </a:ext>
            </a:extLst>
          </p:cNvPr>
          <p:cNvPicPr>
            <a:picLocks noChangeAspect="1"/>
          </p:cNvPicPr>
          <p:nvPr/>
        </p:nvPicPr>
        <p:blipFill rotWithShape="1">
          <a:blip r:embed="rId2">
            <a:extLst>
              <a:ext uri="{28A0092B-C50C-407E-A947-70E740481C1C}">
                <a14:useLocalDpi xmlns:a14="http://schemas.microsoft.com/office/drawing/2010/main" val="0"/>
              </a:ext>
            </a:extLst>
          </a:blip>
          <a:srcRect l="8789" t="7042" r="9106" b="9991"/>
          <a:stretch/>
        </p:blipFill>
        <p:spPr>
          <a:xfrm>
            <a:off x="151440" y="1851107"/>
            <a:ext cx="4107580" cy="2076350"/>
          </a:xfrm>
          <a:prstGeom prst="rect">
            <a:avLst/>
          </a:prstGeom>
        </p:spPr>
      </p:pic>
      <p:pic>
        <p:nvPicPr>
          <p:cNvPr id="26" name="Image 25" descr="Une image contenant texte, ligne, diagramme, Tracé&#10;&#10;Description générée automatiquement">
            <a:extLst>
              <a:ext uri="{FF2B5EF4-FFF2-40B4-BE49-F238E27FC236}">
                <a16:creationId xmlns:a16="http://schemas.microsoft.com/office/drawing/2014/main" id="{0AA9C76A-C751-1AF9-5FA5-9B29E23D2C4F}"/>
              </a:ext>
            </a:extLst>
          </p:cNvPr>
          <p:cNvPicPr>
            <a:picLocks noChangeAspect="1"/>
          </p:cNvPicPr>
          <p:nvPr/>
        </p:nvPicPr>
        <p:blipFill rotWithShape="1">
          <a:blip r:embed="rId3">
            <a:extLst>
              <a:ext uri="{28A0092B-C50C-407E-A947-70E740481C1C}">
                <a14:useLocalDpi xmlns:a14="http://schemas.microsoft.com/office/drawing/2010/main" val="0"/>
              </a:ext>
            </a:extLst>
          </a:blip>
          <a:srcRect l="8750" t="7191" r="9210" b="10216"/>
          <a:stretch/>
        </p:blipFill>
        <p:spPr>
          <a:xfrm>
            <a:off x="5266399" y="1879665"/>
            <a:ext cx="2880005" cy="2087906"/>
          </a:xfrm>
          <a:prstGeom prst="rect">
            <a:avLst/>
          </a:prstGeom>
        </p:spPr>
      </p:pic>
      <p:pic>
        <p:nvPicPr>
          <p:cNvPr id="27" name="Image 26" descr="Une image contenant texte, capture d’écran, diagramme, Tracé&#10;&#10;Description générée automatiquement">
            <a:extLst>
              <a:ext uri="{FF2B5EF4-FFF2-40B4-BE49-F238E27FC236}">
                <a16:creationId xmlns:a16="http://schemas.microsoft.com/office/drawing/2014/main" id="{0D8A4DA9-B04A-69C8-83E8-A562791D6771}"/>
              </a:ext>
            </a:extLst>
          </p:cNvPr>
          <p:cNvPicPr>
            <a:picLocks noChangeAspect="1"/>
          </p:cNvPicPr>
          <p:nvPr/>
        </p:nvPicPr>
        <p:blipFill rotWithShape="1">
          <a:blip r:embed="rId2">
            <a:extLst>
              <a:ext uri="{28A0092B-C50C-407E-A947-70E740481C1C}">
                <a14:useLocalDpi xmlns:a14="http://schemas.microsoft.com/office/drawing/2010/main" val="0"/>
              </a:ext>
            </a:extLst>
          </a:blip>
          <a:srcRect l="79511" t="9241" r="9907" b="84940"/>
          <a:stretch/>
        </p:blipFill>
        <p:spPr>
          <a:xfrm>
            <a:off x="3989905" y="4400785"/>
            <a:ext cx="1832828" cy="504073"/>
          </a:xfrm>
          <a:prstGeom prst="rect">
            <a:avLst/>
          </a:prstGeom>
        </p:spPr>
      </p:pic>
      <p:sp>
        <p:nvSpPr>
          <p:cNvPr id="2" name="Titre 6">
            <a:extLst>
              <a:ext uri="{FF2B5EF4-FFF2-40B4-BE49-F238E27FC236}">
                <a16:creationId xmlns:a16="http://schemas.microsoft.com/office/drawing/2014/main" id="{D38A248B-4F9F-059F-014E-5284765DE137}"/>
              </a:ext>
            </a:extLst>
          </p:cNvPr>
          <p:cNvSpPr txBox="1">
            <a:spLocks/>
          </p:cNvSpPr>
          <p:nvPr/>
        </p:nvSpPr>
        <p:spPr>
          <a:xfrm>
            <a:off x="478111" y="174709"/>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Dispersion des Résultats</a:t>
            </a:r>
          </a:p>
        </p:txBody>
      </p:sp>
    </p:spTree>
    <p:extLst>
      <p:ext uri="{BB962C8B-B14F-4D97-AF65-F5344CB8AC3E}">
        <p14:creationId xmlns:p14="http://schemas.microsoft.com/office/powerpoint/2010/main" val="204753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6">
            <a:extLst>
              <a:ext uri="{FF2B5EF4-FFF2-40B4-BE49-F238E27FC236}">
                <a16:creationId xmlns:a16="http://schemas.microsoft.com/office/drawing/2014/main" id="{139D9812-1BB3-858A-2A3F-76DB92EEA3F5}"/>
              </a:ext>
            </a:extLst>
          </p:cNvPr>
          <p:cNvSpPr txBox="1">
            <a:spLocks/>
          </p:cNvSpPr>
          <p:nvPr/>
        </p:nvSpPr>
        <p:spPr>
          <a:xfrm>
            <a:off x="179512" y="2839244"/>
            <a:ext cx="4032248" cy="2304256"/>
          </a:xfrm>
          <a:prstGeom prst="rect">
            <a:avLst/>
          </a:prstGeom>
        </p:spPr>
        <p:txBody>
          <a:bodyPr>
            <a:normAutofit lnSpcReduction="10000"/>
          </a:bodyPr>
          <a:lstStyle>
            <a:lvl1pPr marL="0" indent="0" algn="l" defTabSz="914400" rtl="0" eaLnBrk="1" latinLnBrk="0" hangingPunct="1">
              <a:lnSpc>
                <a:spcPct val="100000"/>
              </a:lnSpc>
              <a:spcBef>
                <a:spcPts val="0"/>
              </a:spcBef>
              <a:spcAft>
                <a:spcPts val="500"/>
              </a:spcAft>
              <a:buFont typeface="Arial" pitchFamily="34" charset="0"/>
              <a:buNone/>
              <a:defRPr sz="1300" b="1" kern="1200">
                <a:solidFill>
                  <a:schemeClr val="accent1"/>
                </a:solidFill>
                <a:latin typeface="Avenir LT Std 65 Medium" pitchFamily="34" charset="0"/>
                <a:ea typeface="+mn-ea"/>
                <a:cs typeface="+mn-cs"/>
              </a:defRPr>
            </a:lvl1pPr>
            <a:lvl2pPr marL="0" indent="0" algn="l" defTabSz="914400" rtl="0" eaLnBrk="1" latinLnBrk="0" hangingPunct="1">
              <a:lnSpc>
                <a:spcPct val="100000"/>
              </a:lnSpc>
              <a:spcBef>
                <a:spcPts val="0"/>
              </a:spcBef>
              <a:spcAft>
                <a:spcPts val="500"/>
              </a:spcAft>
              <a:buFont typeface="Arial" pitchFamily="34" charset="0"/>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500"/>
              </a:spcAft>
              <a:buClr>
                <a:schemeClr val="accent1"/>
              </a:buClr>
              <a:buSzPct val="100000"/>
              <a:buFont typeface="Avenir LT Std 65 Medium" pitchFamily="34" charset="0"/>
              <a:buChar char="+"/>
              <a:defRPr sz="1300" kern="1200">
                <a:solidFill>
                  <a:schemeClr val="tx1"/>
                </a:solidFill>
                <a:latin typeface="+mn-lt"/>
                <a:ea typeface="+mn-ea"/>
                <a:cs typeface="+mn-cs"/>
              </a:defRPr>
            </a:lvl3pPr>
            <a:lvl4pPr marL="216000" indent="-72000" algn="l" defTabSz="914400" rtl="0" eaLnBrk="1" latinLnBrk="0" hangingPunct="1">
              <a:lnSpc>
                <a:spcPct val="100000"/>
              </a:lnSpc>
              <a:spcBef>
                <a:spcPts val="0"/>
              </a:spcBef>
              <a:buClr>
                <a:schemeClr val="tx1"/>
              </a:buClr>
              <a:buSzPct val="75000"/>
              <a:buFont typeface="Arial" pitchFamily="34" charset="0"/>
              <a:buChar char="•"/>
              <a:defRPr sz="1200" kern="1200">
                <a:solidFill>
                  <a:schemeClr val="tx1"/>
                </a:solidFill>
                <a:latin typeface="+mn-lt"/>
                <a:ea typeface="+mn-ea"/>
                <a:cs typeface="+mn-cs"/>
              </a:defRPr>
            </a:lvl4pPr>
            <a:lvl5pPr marL="216000" indent="0" algn="l"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400" dirty="0">
                <a:latin typeface="Calibri" panose="020F0502020204030204" pitchFamily="34" charset="0"/>
                <a:ea typeface="Calibri" panose="020F0502020204030204" pitchFamily="34" charset="0"/>
              </a:rPr>
              <a:t>Ce colloque national a été l’occasion de </a:t>
            </a:r>
          </a:p>
          <a:p>
            <a:pPr marL="285750" indent="-285750">
              <a:buFontTx/>
              <a:buChar char="-"/>
            </a:pPr>
            <a:r>
              <a:rPr lang="fr-FR" sz="1400" dirty="0">
                <a:latin typeface="Calibri" panose="020F0502020204030204" pitchFamily="34" charset="0"/>
                <a:ea typeface="Calibri" panose="020F0502020204030204" pitchFamily="34" charset="0"/>
              </a:rPr>
              <a:t>faire un état des lieux sur les connaissances en matière de bruit et de vibrations, en lien avec les évolutions réglementaires en cours </a:t>
            </a:r>
          </a:p>
          <a:p>
            <a:pPr marL="285750" indent="-285750">
              <a:buFontTx/>
              <a:buChar char="-"/>
            </a:pPr>
            <a:r>
              <a:rPr lang="fr-FR" sz="1400" dirty="0">
                <a:solidFill>
                  <a:srgbClr val="FF0000"/>
                </a:solidFill>
                <a:latin typeface="Calibri" panose="020F0502020204030204" pitchFamily="34" charset="0"/>
                <a:ea typeface="Calibri" panose="020F0502020204030204" pitchFamily="34" charset="0"/>
              </a:rPr>
              <a:t>faire un retour sur la phase expérimentale, </a:t>
            </a:r>
            <a:r>
              <a:rPr lang="fr-FR" sz="1400" dirty="0">
                <a:latin typeface="Calibri" panose="020F0502020204030204" pitchFamily="34" charset="0"/>
                <a:ea typeface="Calibri" panose="020F0502020204030204" pitchFamily="34" charset="0"/>
              </a:rPr>
              <a:t>et </a:t>
            </a:r>
            <a:r>
              <a:rPr lang="fr-FR" sz="1400" dirty="0">
                <a:solidFill>
                  <a:srgbClr val="FF0000"/>
                </a:solidFill>
                <a:latin typeface="Calibri" panose="020F0502020204030204" pitchFamily="34" charset="0"/>
                <a:ea typeface="Calibri" panose="020F0502020204030204" pitchFamily="34" charset="0"/>
              </a:rPr>
              <a:t> débattre </a:t>
            </a:r>
            <a:r>
              <a:rPr lang="fr-FR" sz="1400" dirty="0">
                <a:latin typeface="Calibri" panose="020F0502020204030204" pitchFamily="34" charset="0"/>
                <a:ea typeface="Calibri" panose="020F0502020204030204" pitchFamily="34" charset="0"/>
              </a:rPr>
              <a:t>sur les enjeux liés à la problématique des pics de bruit</a:t>
            </a:r>
          </a:p>
          <a:p>
            <a:pPr marL="285750" indent="-285750">
              <a:buFontTx/>
              <a:buChar char="-"/>
            </a:pPr>
            <a:r>
              <a:rPr lang="fr-FR" sz="1400" dirty="0">
                <a:latin typeface="Calibri" panose="020F0502020204030204" pitchFamily="34" charset="0"/>
                <a:ea typeface="Calibri" panose="020F0502020204030204" pitchFamily="34" charset="0"/>
              </a:rPr>
              <a:t>mettre en lumière les difficultés techniques et organisationnelles concernant la gêne due aux vibrations ferroviaires. </a:t>
            </a:r>
          </a:p>
          <a:p>
            <a:endParaRPr lang="fr-FR" dirty="0">
              <a:latin typeface="Calibri" panose="020F0502020204030204" pitchFamily="34" charset="0"/>
              <a:ea typeface="Calibri" panose="020F0502020204030204" pitchFamily="34" charset="0"/>
            </a:endParaRPr>
          </a:p>
          <a:p>
            <a:endParaRPr lang="fr-FR" sz="1200" dirty="0">
              <a:latin typeface="Calibri" panose="020F0502020204030204" pitchFamily="34" charset="0"/>
              <a:ea typeface="Calibri" panose="020F0502020204030204" pitchFamily="34" charset="0"/>
            </a:endParaRPr>
          </a:p>
        </p:txBody>
      </p:sp>
      <p:sp>
        <p:nvSpPr>
          <p:cNvPr id="5" name="Espace réservé du contenu 6">
            <a:extLst>
              <a:ext uri="{FF2B5EF4-FFF2-40B4-BE49-F238E27FC236}">
                <a16:creationId xmlns:a16="http://schemas.microsoft.com/office/drawing/2014/main" id="{102138AD-AAA8-4CB6-D99F-A7571BDE23DC}"/>
              </a:ext>
            </a:extLst>
          </p:cNvPr>
          <p:cNvSpPr txBox="1">
            <a:spLocks/>
          </p:cNvSpPr>
          <p:nvPr/>
        </p:nvSpPr>
        <p:spPr bwMode="gray">
          <a:xfrm>
            <a:off x="4283892" y="1779662"/>
            <a:ext cx="4392564" cy="3096344"/>
          </a:xfrm>
          <a:prstGeom prst="rect">
            <a:avLst/>
          </a:prstGeom>
        </p:spPr>
        <p:txBody>
          <a:bodyPr vert="horz" lIns="0" tIns="0" rIns="0" bIns="0" rtlCol="0" anchor="t" anchorCtr="0">
            <a:normAutofit fontScale="85000" lnSpcReduction="20000"/>
          </a:bodyPr>
          <a:lstStyle>
            <a:lvl1pPr marL="0" indent="0" algn="l" defTabSz="914378" rtl="0" eaLnBrk="1" latinLnBrk="0" hangingPunct="1">
              <a:lnSpc>
                <a:spcPct val="100000"/>
              </a:lnSpc>
              <a:spcBef>
                <a:spcPts val="600"/>
              </a:spcBef>
              <a:spcAft>
                <a:spcPts val="0"/>
              </a:spcAft>
              <a:buFont typeface="Avenir LT Std 45 Book" pitchFamily="34" charset="0"/>
              <a:buNone/>
              <a:defRPr sz="1300" b="0" kern="1200">
                <a:solidFill>
                  <a:schemeClr val="accent1"/>
                </a:solidFill>
                <a:latin typeface="+mj-lt"/>
                <a:ea typeface="+mn-ea"/>
                <a:cs typeface="+mn-cs"/>
              </a:defRPr>
            </a:lvl1pPr>
            <a:lvl2pPr marL="0" indent="0" algn="l" defTabSz="914378" rtl="0" eaLnBrk="1" latinLnBrk="0" hangingPunct="1">
              <a:lnSpc>
                <a:spcPct val="100000"/>
              </a:lnSpc>
              <a:spcBef>
                <a:spcPts val="600"/>
              </a:spcBef>
              <a:spcAft>
                <a:spcPts val="0"/>
              </a:spcAft>
              <a:buFont typeface="Avenir LT Std 45 Book" pitchFamily="34" charset="0"/>
              <a:buNone/>
              <a:defRPr sz="1300" kern="1200">
                <a:solidFill>
                  <a:schemeClr val="tx1"/>
                </a:solidFill>
                <a:latin typeface="+mn-lt"/>
                <a:ea typeface="+mn-ea"/>
                <a:cs typeface="+mn-cs"/>
              </a:defRPr>
            </a:lvl2pPr>
            <a:lvl3pPr marL="143996" indent="-143996" algn="l" defTabSz="914378" rtl="0" eaLnBrk="1" latinLnBrk="0" hangingPunct="1">
              <a:lnSpc>
                <a:spcPct val="100000"/>
              </a:lnSpc>
              <a:spcBef>
                <a:spcPts val="600"/>
              </a:spcBef>
              <a:spcAft>
                <a:spcPts val="0"/>
              </a:spcAft>
              <a:buClr>
                <a:schemeClr val="accent1"/>
              </a:buClr>
              <a:buSzPct val="100000"/>
              <a:buFont typeface="Avenir LT Std 65 Medium" pitchFamily="34" charset="0"/>
              <a:buChar char="+"/>
              <a:defRPr sz="1300" kern="1200">
                <a:solidFill>
                  <a:schemeClr val="tx1"/>
                </a:solidFill>
                <a:latin typeface="+mn-lt"/>
                <a:ea typeface="+mn-ea"/>
                <a:cs typeface="+mn-cs"/>
              </a:defRPr>
            </a:lvl3pPr>
            <a:lvl4pPr marL="215995" indent="-71999" algn="l" defTabSz="914378" rtl="0" eaLnBrk="1" latinLnBrk="0" hangingPunct="1">
              <a:lnSpc>
                <a:spcPct val="100000"/>
              </a:lnSpc>
              <a:spcBef>
                <a:spcPts val="200"/>
              </a:spcBef>
              <a:spcAft>
                <a:spcPts val="0"/>
              </a:spcAft>
              <a:buClr>
                <a:schemeClr val="tx1"/>
              </a:buClr>
              <a:buSzPct val="75000"/>
              <a:buFont typeface="Avenir LT Std 45 Book" pitchFamily="34" charset="0"/>
              <a:buChar char="•"/>
              <a:defRPr sz="1200" kern="1200" baseline="0">
                <a:solidFill>
                  <a:schemeClr val="tx1"/>
                </a:solidFill>
                <a:latin typeface="+mn-lt"/>
                <a:ea typeface="+mn-ea"/>
                <a:cs typeface="+mn-cs"/>
              </a:defRPr>
            </a:lvl4pPr>
            <a:lvl5pPr marL="215995" indent="0" algn="l" defTabSz="914378" rtl="0" eaLnBrk="1" latinLnBrk="0" hangingPunct="1">
              <a:lnSpc>
                <a:spcPct val="100000"/>
              </a:lnSpc>
              <a:spcBef>
                <a:spcPts val="200"/>
              </a:spcBef>
              <a:spcAft>
                <a:spcPts val="0"/>
              </a:spcAft>
              <a:buSzPct val="100000"/>
              <a:buFont typeface="Avenir LT Std 45 Book" pitchFamily="34" charset="0"/>
              <a:buNone/>
              <a:defRPr sz="1000" kern="1200">
                <a:solidFill>
                  <a:schemeClr val="accent3"/>
                </a:solidFill>
                <a:latin typeface="+mn-lt"/>
                <a:ea typeface="+mn-ea"/>
                <a:cs typeface="+mn-cs"/>
              </a:defRPr>
            </a:lvl5pPr>
            <a:lvl6pPr marL="2514537" indent="-228594" algn="l" defTabSz="914378" rtl="0" eaLnBrk="1" latinLnBrk="0" hangingPunct="1">
              <a:spcBef>
                <a:spcPct val="20000"/>
              </a:spcBef>
              <a:buFont typeface="Avenir LT Std 45 Book"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venir LT Std 45 Book"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venir LT Std 45 Book"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venir LT Std 45 Book" pitchFamily="34" charset="0"/>
              <a:buChar char="•"/>
              <a:defRPr sz="2000" kern="1200">
                <a:solidFill>
                  <a:schemeClr val="tx1"/>
                </a:solidFill>
                <a:latin typeface="+mn-lt"/>
                <a:ea typeface="+mn-ea"/>
                <a:cs typeface="+mn-cs"/>
              </a:defRPr>
            </a:lvl9pPr>
          </a:lstStyle>
          <a:p>
            <a:pPr algn="just"/>
            <a:r>
              <a:rPr lang="fr-FR" sz="1600" b="1" dirty="0">
                <a:latin typeface="Calibri" panose="020F0502020204030204" pitchFamily="34" charset="0"/>
              </a:rPr>
              <a:t>Il a réuni plus de 230 personnes (ministère, bureaux d’études, entreprises, collectivités, associations et laboratoires de recherche).</a:t>
            </a:r>
          </a:p>
          <a:p>
            <a:r>
              <a:rPr lang="fr-FR" sz="1600" b="1" dirty="0">
                <a:latin typeface="Calibri" panose="020F0502020204030204" pitchFamily="34" charset="0"/>
                <a:ea typeface="Calibri" panose="020F0502020204030204" pitchFamily="34" charset="0"/>
              </a:rPr>
              <a:t>4 tables rondes </a:t>
            </a:r>
            <a:r>
              <a:rPr lang="fr-FR" sz="1600" b="1" dirty="0">
                <a:effectLst/>
                <a:latin typeface="Calibri" panose="020F0502020204030204" pitchFamily="34" charset="0"/>
                <a:ea typeface="Calibri" panose="020F0502020204030204" pitchFamily="34" charset="0"/>
              </a:rPr>
              <a:t>réunissant 25 intervenants</a:t>
            </a:r>
            <a:endParaRPr lang="fr-FR" sz="1600" b="1" dirty="0">
              <a:latin typeface="Calibri" panose="020F0502020204030204" pitchFamily="34" charset="0"/>
              <a:ea typeface="Calibri" panose="020F0502020204030204" pitchFamily="34" charset="0"/>
            </a:endParaRPr>
          </a:p>
          <a:p>
            <a:pPr marL="171450" indent="-171450">
              <a:buFontTx/>
              <a:buChar char="-"/>
            </a:pPr>
            <a:r>
              <a:rPr lang="fr-FR" sz="1600" b="1" dirty="0">
                <a:latin typeface="Calibri" panose="020F0502020204030204" pitchFamily="34" charset="0"/>
                <a:ea typeface="Calibri" panose="020F0502020204030204" pitchFamily="34" charset="0"/>
              </a:rPr>
              <a:t>Concilier développement du mode ferroviaire et protection contre le bruit et les vibrations : quelle(s)approche(s) privilégier ?</a:t>
            </a:r>
          </a:p>
          <a:p>
            <a:pPr marL="171450" indent="-171450">
              <a:buFontTx/>
              <a:buChar char="-"/>
            </a:pPr>
            <a:r>
              <a:rPr lang="fr-FR" sz="1600" b="1" dirty="0">
                <a:latin typeface="Calibri" panose="020F0502020204030204" pitchFamily="34" charset="0"/>
                <a:ea typeface="Calibri" panose="020F0502020204030204" pitchFamily="34" charset="0"/>
              </a:rPr>
              <a:t>Évolution réglementaire : Explication des textes et Point d’étape sur les expérimentations en cours</a:t>
            </a:r>
          </a:p>
          <a:p>
            <a:pPr marL="171450" indent="-171450">
              <a:buFontTx/>
              <a:buChar char="-"/>
            </a:pPr>
            <a:r>
              <a:rPr lang="fr-FR" sz="1600" b="1" dirty="0">
                <a:latin typeface="Calibri" panose="020F0502020204030204" pitchFamily="34" charset="0"/>
                <a:ea typeface="Calibri" panose="020F0502020204030204" pitchFamily="34" charset="0"/>
              </a:rPr>
              <a:t>Quoi de neuf ? Évolution des connaissances, des savoir-faire et des outils</a:t>
            </a:r>
          </a:p>
          <a:p>
            <a:pPr marL="171450" indent="-171450">
              <a:buFontTx/>
              <a:buChar char="-"/>
            </a:pPr>
            <a:r>
              <a:rPr lang="fr-FR" sz="1600" b="1" dirty="0">
                <a:latin typeface="Calibri" panose="020F0502020204030204" pitchFamily="34" charset="0"/>
                <a:ea typeface="Calibri" panose="020F0502020204030204" pitchFamily="34" charset="0"/>
              </a:rPr>
              <a:t>Retours d’expériences : </a:t>
            </a:r>
          </a:p>
          <a:p>
            <a:pPr marL="315446" lvl="2" indent="-171450">
              <a:buFontTx/>
              <a:buChar char="-"/>
            </a:pPr>
            <a:r>
              <a:rPr lang="fr-FR" sz="1200" b="1" dirty="0">
                <a:solidFill>
                  <a:schemeClr val="accent1"/>
                </a:solidFill>
                <a:latin typeface="Calibri" panose="020F0502020204030204" pitchFamily="34" charset="0"/>
                <a:ea typeface="Calibri" panose="020F0502020204030204" pitchFamily="34" charset="0"/>
              </a:rPr>
              <a:t>Le CEVA RER franco-suisse</a:t>
            </a:r>
          </a:p>
          <a:p>
            <a:pPr marL="315446" lvl="2" indent="-171450">
              <a:buFontTx/>
              <a:buChar char="-"/>
            </a:pPr>
            <a:r>
              <a:rPr lang="fr-FR" sz="1200" b="1" dirty="0">
                <a:solidFill>
                  <a:schemeClr val="accent1"/>
                </a:solidFill>
                <a:latin typeface="Calibri" panose="020F0502020204030204" pitchFamily="34" charset="0"/>
                <a:ea typeface="Calibri" panose="020F0502020204030204" pitchFamily="34" charset="0"/>
              </a:rPr>
              <a:t>Le point de vue d’un assistant à maîtrise d’ouvrage, de maîtres d’œuvre acoustique, d’un constructeur de bâtiments, d’une collectivité</a:t>
            </a:r>
          </a:p>
          <a:p>
            <a:endParaRPr lang="fr-FR" sz="1200" b="1" dirty="0">
              <a:latin typeface="Calibri" panose="020F0502020204030204" pitchFamily="34" charset="0"/>
              <a:ea typeface="Calibri" panose="020F0502020204030204" pitchFamily="34" charset="0"/>
            </a:endParaRPr>
          </a:p>
        </p:txBody>
      </p:sp>
      <p:pic>
        <p:nvPicPr>
          <p:cNvPr id="6" name="Image 4">
            <a:extLst>
              <a:ext uri="{FF2B5EF4-FFF2-40B4-BE49-F238E27FC236}">
                <a16:creationId xmlns:a16="http://schemas.microsoft.com/office/drawing/2014/main" id="{939DB114-CCC0-C127-1341-EF10FDC95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80" y="709727"/>
            <a:ext cx="3796879" cy="213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texte 30">
            <a:extLst>
              <a:ext uri="{FF2B5EF4-FFF2-40B4-BE49-F238E27FC236}">
                <a16:creationId xmlns:a16="http://schemas.microsoft.com/office/drawing/2014/main" id="{2B148E50-DF46-726A-C5B4-618BC6E222F4}"/>
              </a:ext>
            </a:extLst>
          </p:cNvPr>
          <p:cNvSpPr txBox="1">
            <a:spLocks/>
          </p:cNvSpPr>
          <p:nvPr/>
        </p:nvSpPr>
        <p:spPr>
          <a:xfrm>
            <a:off x="4189661" y="922973"/>
            <a:ext cx="4824536" cy="334762"/>
          </a:xfrm>
          <a:prstGeom prst="rect">
            <a:avLst/>
          </a:prstGeom>
        </p:spPr>
        <p:txBody>
          <a:bodyPr/>
          <a:lstStyle>
            <a:lvl1pPr marL="0" indent="0" algn="l" defTabSz="914400" rtl="0" eaLnBrk="1" latinLnBrk="0" hangingPunct="1">
              <a:lnSpc>
                <a:spcPct val="100000"/>
              </a:lnSpc>
              <a:spcBef>
                <a:spcPts val="0"/>
              </a:spcBef>
              <a:spcAft>
                <a:spcPts val="500"/>
              </a:spcAft>
              <a:buFont typeface="Arial" pitchFamily="34" charset="0"/>
              <a:buNone/>
              <a:defRPr sz="1300" b="1" kern="1200">
                <a:solidFill>
                  <a:schemeClr val="accent1"/>
                </a:solidFill>
                <a:latin typeface="Avenir LT Std 65 Medium" pitchFamily="34" charset="0"/>
                <a:ea typeface="+mn-ea"/>
                <a:cs typeface="+mn-cs"/>
              </a:defRPr>
            </a:lvl1pPr>
            <a:lvl2pPr marL="0" indent="0" algn="l" defTabSz="914400" rtl="0" eaLnBrk="1" latinLnBrk="0" hangingPunct="1">
              <a:lnSpc>
                <a:spcPct val="100000"/>
              </a:lnSpc>
              <a:spcBef>
                <a:spcPts val="0"/>
              </a:spcBef>
              <a:spcAft>
                <a:spcPts val="500"/>
              </a:spcAft>
              <a:buFont typeface="Arial" pitchFamily="34" charset="0"/>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500"/>
              </a:spcAft>
              <a:buClr>
                <a:schemeClr val="accent1"/>
              </a:buClr>
              <a:buSzPct val="100000"/>
              <a:buFont typeface="Avenir LT Std 65 Medium" pitchFamily="34" charset="0"/>
              <a:buChar char="+"/>
              <a:defRPr sz="1300" kern="1200">
                <a:solidFill>
                  <a:schemeClr val="tx1"/>
                </a:solidFill>
                <a:latin typeface="+mn-lt"/>
                <a:ea typeface="+mn-ea"/>
                <a:cs typeface="+mn-cs"/>
              </a:defRPr>
            </a:lvl3pPr>
            <a:lvl4pPr marL="216000" indent="-72000" algn="l" defTabSz="914400" rtl="0" eaLnBrk="1" latinLnBrk="0" hangingPunct="1">
              <a:lnSpc>
                <a:spcPct val="100000"/>
              </a:lnSpc>
              <a:spcBef>
                <a:spcPts val="0"/>
              </a:spcBef>
              <a:buClr>
                <a:schemeClr val="tx1"/>
              </a:buClr>
              <a:buSzPct val="75000"/>
              <a:buFont typeface="Arial" pitchFamily="34" charset="0"/>
              <a:buChar char="•"/>
              <a:defRPr sz="1200" kern="1200">
                <a:solidFill>
                  <a:schemeClr val="tx1"/>
                </a:solidFill>
                <a:latin typeface="+mn-lt"/>
                <a:ea typeface="+mn-ea"/>
                <a:cs typeface="+mn-cs"/>
              </a:defRPr>
            </a:lvl4pPr>
            <a:lvl5pPr marL="216000" indent="0" algn="l"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400" dirty="0"/>
              <a:t>Colloque organisé par le CIDB</a:t>
            </a:r>
          </a:p>
        </p:txBody>
      </p:sp>
      <p:sp>
        <p:nvSpPr>
          <p:cNvPr id="14" name="Titre 1">
            <a:extLst>
              <a:ext uri="{FF2B5EF4-FFF2-40B4-BE49-F238E27FC236}">
                <a16:creationId xmlns:a16="http://schemas.microsoft.com/office/drawing/2014/main" id="{A7E78631-0886-41DB-3698-B5E5B40E97E0}"/>
              </a:ext>
            </a:extLst>
          </p:cNvPr>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Colloque bruit et vibrations au voisinage des infras ferroviaires</a:t>
            </a:r>
          </a:p>
        </p:txBody>
      </p:sp>
    </p:spTree>
    <p:extLst>
      <p:ext uri="{BB962C8B-B14F-4D97-AF65-F5344CB8AC3E}">
        <p14:creationId xmlns:p14="http://schemas.microsoft.com/office/powerpoint/2010/main" val="725696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texte 5">
            <a:extLst>
              <a:ext uri="{FF2B5EF4-FFF2-40B4-BE49-F238E27FC236}">
                <a16:creationId xmlns:a16="http://schemas.microsoft.com/office/drawing/2014/main" id="{BD54DB24-D0F5-4EDA-A838-BBBD06588306}"/>
              </a:ext>
            </a:extLst>
          </p:cNvPr>
          <p:cNvSpPr txBox="1">
            <a:spLocks/>
          </p:cNvSpPr>
          <p:nvPr/>
        </p:nvSpPr>
        <p:spPr>
          <a:xfrm>
            <a:off x="488032" y="824967"/>
            <a:ext cx="8524139" cy="747897"/>
          </a:xfrm>
          <a:prstGeom prst="rect">
            <a:avLst/>
          </a:prstGeom>
        </p:spPr>
        <p:txBody>
          <a:bodyPr vert="horz" wrap="square" lIns="0" tIns="0" rIns="0" bIns="0" rtlCol="0" anchor="t">
            <a:spAutoFit/>
          </a:bodyPr>
          <a:lstStyle>
            <a:lvl1pPr marL="0" indent="0" algn="l" defTabSz="914355" rtl="0" eaLnBrk="1" latinLnBrk="0" hangingPunct="1">
              <a:lnSpc>
                <a:spcPct val="90000"/>
              </a:lnSpc>
              <a:spcBef>
                <a:spcPts val="0"/>
              </a:spcBef>
              <a:spcAft>
                <a:spcPts val="600"/>
              </a:spcAft>
              <a:buFont typeface="Arial" panose="020B0604020202020204" pitchFamily="34" charset="0"/>
              <a:buNone/>
              <a:defRPr sz="3600" kern="1200">
                <a:solidFill>
                  <a:schemeClr val="accent4"/>
                </a:solidFill>
                <a:latin typeface="+mj-lt"/>
                <a:ea typeface="+mn-ea"/>
                <a:cs typeface="+mn-cs"/>
              </a:defRPr>
            </a:lvl1pPr>
            <a:lvl2pPr marL="0" indent="0" algn="l" defTabSz="914355" rtl="0" eaLnBrk="1" latinLnBrk="0" hangingPunct="1">
              <a:lnSpc>
                <a:spcPct val="90000"/>
              </a:lnSpc>
              <a:spcBef>
                <a:spcPts val="0"/>
              </a:spcBef>
              <a:spcAft>
                <a:spcPts val="600"/>
              </a:spcAft>
              <a:buFont typeface="Avenir Book" panose="02000503020000020003" pitchFamily="2" charset="0"/>
              <a:buNone/>
              <a:defRPr sz="1800" b="1" kern="1200">
                <a:solidFill>
                  <a:schemeClr val="accent2"/>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700" dirty="0"/>
              <a:t>Comparaison du passage à Malay-le-Petit et Montmeyran de la même circulation (rame287) </a:t>
            </a:r>
          </a:p>
        </p:txBody>
      </p:sp>
      <p:pic>
        <p:nvPicPr>
          <p:cNvPr id="6" name="Image 5" descr="Une image contenant texte, capture d’écran, diagramme, Tracé&#10;&#10;Description générée automatiquement">
            <a:extLst>
              <a:ext uri="{FF2B5EF4-FFF2-40B4-BE49-F238E27FC236}">
                <a16:creationId xmlns:a16="http://schemas.microsoft.com/office/drawing/2014/main" id="{D000BFF7-E48B-D35F-CC04-F5798FE0947E}"/>
              </a:ext>
            </a:extLst>
          </p:cNvPr>
          <p:cNvPicPr>
            <a:picLocks noChangeAspect="1"/>
          </p:cNvPicPr>
          <p:nvPr/>
        </p:nvPicPr>
        <p:blipFill rotWithShape="1">
          <a:blip r:embed="rId2">
            <a:extLst>
              <a:ext uri="{28A0092B-C50C-407E-A947-70E740481C1C}">
                <a14:useLocalDpi xmlns:a14="http://schemas.microsoft.com/office/drawing/2010/main" val="0"/>
              </a:ext>
            </a:extLst>
          </a:blip>
          <a:srcRect l="8474" r="9211" b="7407"/>
          <a:stretch/>
        </p:blipFill>
        <p:spPr>
          <a:xfrm>
            <a:off x="488031" y="1572863"/>
            <a:ext cx="5984232" cy="2981111"/>
          </a:xfrm>
          <a:prstGeom prst="rect">
            <a:avLst/>
          </a:prstGeom>
        </p:spPr>
      </p:pic>
      <p:pic>
        <p:nvPicPr>
          <p:cNvPr id="2" name="Image 1" descr="Une image contenant texte, capture d’écran, diagramme, Tracé&#10;&#10;Description générée automatiquement">
            <a:extLst>
              <a:ext uri="{FF2B5EF4-FFF2-40B4-BE49-F238E27FC236}">
                <a16:creationId xmlns:a16="http://schemas.microsoft.com/office/drawing/2014/main" id="{5BBB4438-C0CB-57E2-81C1-0DDE1D079C4E}"/>
              </a:ext>
            </a:extLst>
          </p:cNvPr>
          <p:cNvPicPr>
            <a:picLocks noChangeAspect="1"/>
          </p:cNvPicPr>
          <p:nvPr/>
        </p:nvPicPr>
        <p:blipFill rotWithShape="1">
          <a:blip r:embed="rId2">
            <a:extLst>
              <a:ext uri="{28A0092B-C50C-407E-A947-70E740481C1C}">
                <a14:useLocalDpi xmlns:a14="http://schemas.microsoft.com/office/drawing/2010/main" val="0"/>
              </a:ext>
            </a:extLst>
          </a:blip>
          <a:srcRect l="91152" t="20388" b="71665"/>
          <a:stretch/>
        </p:blipFill>
        <p:spPr>
          <a:xfrm>
            <a:off x="6885709" y="2175224"/>
            <a:ext cx="2019724" cy="907413"/>
          </a:xfrm>
          <a:prstGeom prst="rect">
            <a:avLst/>
          </a:prstGeom>
        </p:spPr>
      </p:pic>
      <p:sp>
        <p:nvSpPr>
          <p:cNvPr id="3" name="Titre 6">
            <a:extLst>
              <a:ext uri="{FF2B5EF4-FFF2-40B4-BE49-F238E27FC236}">
                <a16:creationId xmlns:a16="http://schemas.microsoft.com/office/drawing/2014/main" id="{DF6F10E6-540A-B678-784F-11D1E24A2ECA}"/>
              </a:ext>
            </a:extLst>
          </p:cNvPr>
          <p:cNvSpPr txBox="1">
            <a:spLocks/>
          </p:cNvSpPr>
          <p:nvPr/>
        </p:nvSpPr>
        <p:spPr>
          <a:xfrm>
            <a:off x="488031" y="222606"/>
            <a:ext cx="7989451" cy="764729"/>
          </a:xfrm>
          <a:prstGeom prst="rect">
            <a:avLst/>
          </a:prstGeom>
        </p:spPr>
        <p:txBody>
          <a:bodyPr/>
          <a:lstStyle>
            <a:lvl1pPr algn="l" defTabSz="914355" rtl="0" eaLnBrk="1" latinLnBrk="0" hangingPunct="1">
              <a:lnSpc>
                <a:spcPct val="90000"/>
              </a:lnSpc>
              <a:spcBef>
                <a:spcPct val="0"/>
              </a:spcBef>
              <a:buNone/>
              <a:tabLst>
                <a:tab pos="9594850" algn="l"/>
              </a:tabLst>
              <a:defRPr sz="3600" b="1" kern="1200">
                <a:solidFill>
                  <a:schemeClr val="tx1"/>
                </a:solidFill>
                <a:latin typeface="Avenir LT Std 65 Medium" panose="020B0803020203020204" pitchFamily="34" charset="0"/>
                <a:ea typeface="+mj-ea"/>
                <a:cs typeface="+mj-cs"/>
              </a:defRPr>
            </a:lvl1pPr>
          </a:lstStyle>
          <a:p>
            <a:r>
              <a:rPr lang="fr-FR" dirty="0">
                <a:solidFill>
                  <a:srgbClr val="00B0F0"/>
                </a:solidFill>
              </a:rPr>
              <a:t>Dispersion des Résultats</a:t>
            </a:r>
          </a:p>
        </p:txBody>
      </p:sp>
    </p:spTree>
    <p:extLst>
      <p:ext uri="{BB962C8B-B14F-4D97-AF65-F5344CB8AC3E}">
        <p14:creationId xmlns:p14="http://schemas.microsoft.com/office/powerpoint/2010/main" val="2435853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a:extLst>
              <a:ext uri="{FF2B5EF4-FFF2-40B4-BE49-F238E27FC236}">
                <a16:creationId xmlns:a16="http://schemas.microsoft.com/office/drawing/2014/main" id="{256B7AA2-0CDE-8425-C81E-B66321FC51CA}"/>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a:stretch/>
        </p:blipFill>
        <p:spPr>
          <a:xfrm>
            <a:off x="807581" y="0"/>
            <a:ext cx="6973484" cy="5143500"/>
          </a:xfrm>
        </p:spPr>
      </p:pic>
      <p:sp>
        <p:nvSpPr>
          <p:cNvPr id="2" name="Espace réservé de la date 1">
            <a:extLst>
              <a:ext uri="{FF2B5EF4-FFF2-40B4-BE49-F238E27FC236}">
                <a16:creationId xmlns:a16="http://schemas.microsoft.com/office/drawing/2014/main" id="{81EA5682-EDED-50F0-7D3E-BFC8E06EF351}"/>
              </a:ext>
            </a:extLst>
          </p:cNvPr>
          <p:cNvSpPr>
            <a:spLocks noGrp="1"/>
          </p:cNvSpPr>
          <p:nvPr>
            <p:ph type="dt" sz="half" idx="14"/>
          </p:nvPr>
        </p:nvSpPr>
        <p:spPr/>
        <p:txBody>
          <a:bodyPr/>
          <a:lstStyle/>
          <a:p>
            <a:r>
              <a:rPr lang="fr-FR" dirty="0"/>
              <a:t>16 novembre 2023</a:t>
            </a:r>
          </a:p>
        </p:txBody>
      </p:sp>
      <p:sp>
        <p:nvSpPr>
          <p:cNvPr id="10" name="Espace réservé du texte 9">
            <a:extLst>
              <a:ext uri="{FF2B5EF4-FFF2-40B4-BE49-F238E27FC236}">
                <a16:creationId xmlns:a16="http://schemas.microsoft.com/office/drawing/2014/main" id="{A64334A7-77F8-E246-949B-11A9B40AC3D8}"/>
              </a:ext>
            </a:extLst>
          </p:cNvPr>
          <p:cNvSpPr>
            <a:spLocks noGrp="1"/>
          </p:cNvSpPr>
          <p:nvPr>
            <p:ph type="body" sz="quarter" idx="19"/>
          </p:nvPr>
        </p:nvSpPr>
        <p:spPr>
          <a:xfrm>
            <a:off x="478804" y="468065"/>
            <a:ext cx="5470199" cy="1385123"/>
          </a:xfrm>
        </p:spPr>
        <p:txBody>
          <a:bodyPr/>
          <a:lstStyle/>
          <a:p>
            <a:r>
              <a:rPr lang="fr-FR" dirty="0"/>
              <a:t>CEVA Le RER franco-suisse</a:t>
            </a:r>
          </a:p>
          <a:p>
            <a:endParaRPr lang="fr-FR" dirty="0"/>
          </a:p>
          <a:p>
            <a:endParaRPr lang="fr-FR" dirty="0"/>
          </a:p>
        </p:txBody>
      </p:sp>
    </p:spTree>
    <p:extLst>
      <p:ext uri="{BB962C8B-B14F-4D97-AF65-F5344CB8AC3E}">
        <p14:creationId xmlns:p14="http://schemas.microsoft.com/office/powerpoint/2010/main" val="27078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C88B9FFD-D62D-219E-8124-3836DFA8CC97}"/>
              </a:ext>
            </a:extLst>
          </p:cNvPr>
          <p:cNvPicPr>
            <a:picLocks noChangeAspect="1"/>
          </p:cNvPicPr>
          <p:nvPr/>
        </p:nvPicPr>
        <p:blipFill>
          <a:blip r:embed="rId2"/>
          <a:stretch>
            <a:fillRect/>
          </a:stretch>
        </p:blipFill>
        <p:spPr>
          <a:xfrm>
            <a:off x="3863479" y="1099789"/>
            <a:ext cx="4639208" cy="3455074"/>
          </a:xfrm>
          <a:prstGeom prst="rect">
            <a:avLst/>
          </a:prstGeom>
        </p:spPr>
      </p:pic>
      <p:pic>
        <p:nvPicPr>
          <p:cNvPr id="5" name="Image 4">
            <a:extLst>
              <a:ext uri="{FF2B5EF4-FFF2-40B4-BE49-F238E27FC236}">
                <a16:creationId xmlns:a16="http://schemas.microsoft.com/office/drawing/2014/main" id="{2E2CADB6-8C8A-EA32-2F3C-9FEF354ACC6C}"/>
              </a:ext>
            </a:extLst>
          </p:cNvPr>
          <p:cNvPicPr>
            <a:picLocks noChangeAspect="1"/>
          </p:cNvPicPr>
          <p:nvPr/>
        </p:nvPicPr>
        <p:blipFill>
          <a:blip r:embed="rId3"/>
          <a:stretch>
            <a:fillRect/>
          </a:stretch>
        </p:blipFill>
        <p:spPr>
          <a:xfrm>
            <a:off x="2432820" y="3557874"/>
            <a:ext cx="1618090" cy="1038561"/>
          </a:xfrm>
          <a:prstGeom prst="rect">
            <a:avLst/>
          </a:prstGeom>
        </p:spPr>
      </p:pic>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64936" y="177282"/>
            <a:ext cx="7351487" cy="763735"/>
          </a:xfrm>
        </p:spPr>
        <p:txBody>
          <a:bodyPr>
            <a:normAutofit/>
          </a:bodyPr>
          <a:lstStyle/>
          <a:p>
            <a:pPr lvl="0"/>
            <a:r>
              <a:rPr lang="fr-FR" dirty="0"/>
              <a:t>CEVA : Cornavin – Eaux-Vives – Annemasse </a:t>
            </a:r>
          </a:p>
        </p:txBody>
      </p:sp>
      <p:sp>
        <p:nvSpPr>
          <p:cNvPr id="24" name="Espace réservé du texte 23">
            <a:extLst>
              <a:ext uri="{FF2B5EF4-FFF2-40B4-BE49-F238E27FC236}">
                <a16:creationId xmlns:a16="http://schemas.microsoft.com/office/drawing/2014/main" id="{39C04695-A64A-4BD9-DD9E-DDBE9EF2FDEA}"/>
              </a:ext>
            </a:extLst>
          </p:cNvPr>
          <p:cNvSpPr>
            <a:spLocks noGrp="1"/>
          </p:cNvSpPr>
          <p:nvPr>
            <p:ph type="body" sz="quarter" idx="34"/>
          </p:nvPr>
        </p:nvSpPr>
        <p:spPr>
          <a:xfrm>
            <a:off x="107526" y="544098"/>
            <a:ext cx="8771978" cy="763735"/>
          </a:xfrm>
        </p:spPr>
        <p:txBody>
          <a:bodyPr/>
          <a:lstStyle/>
          <a:p>
            <a:pPr lvl="0"/>
            <a:r>
              <a:rPr lang="fr-FR" sz="1200" dirty="0"/>
              <a:t>Le CEVA, acronyme de « Cornavin – Eaux-Vives – Annemasse », désigne la transformation et </a:t>
            </a:r>
            <a:r>
              <a:rPr lang="fr-FR" dirty="0"/>
              <a:t>l'extension d'</a:t>
            </a:r>
            <a:r>
              <a:rPr lang="fr-FR" sz="1200" b="1" dirty="0">
                <a:solidFill>
                  <a:schemeClr val="accent6"/>
                </a:solidFill>
              </a:rPr>
              <a:t>une liaison ferroviaire entre le canton de Genève (Suisse) et la Haute-Savoie (France). </a:t>
            </a:r>
            <a:r>
              <a:rPr lang="fr-FR" sz="1200" dirty="0"/>
              <a:t>Cette liaison a été </a:t>
            </a:r>
            <a:r>
              <a:rPr lang="fr-FR" dirty="0">
                <a:solidFill>
                  <a:schemeClr val="accent6"/>
                </a:solidFill>
                <a:latin typeface="+mj-lt"/>
              </a:rPr>
              <a:t>mise en service en décembre 2019</a:t>
            </a:r>
            <a:r>
              <a:rPr lang="fr-FR" sz="1200" dirty="0"/>
              <a:t>. </a:t>
            </a:r>
          </a:p>
          <a:p>
            <a:pPr lvl="0"/>
            <a:r>
              <a:rPr lang="fr-FR" sz="1200" dirty="0"/>
              <a:t>Elle relie Genève (gare de Cornavin) à Annemasse en contournant le centre-ville de Genève par l'ouest et le sud-est et constitue la colonne vertébrale des transports publics régionaux en permettant </a:t>
            </a:r>
            <a:r>
              <a:rPr lang="fr-FR" dirty="0">
                <a:solidFill>
                  <a:schemeClr val="accent6"/>
                </a:solidFill>
                <a:latin typeface="+mj-lt"/>
              </a:rPr>
              <a:t>la mise en place du Léman Express</a:t>
            </a:r>
            <a:r>
              <a:rPr lang="fr-FR" sz="1200" dirty="0"/>
              <a:t>.</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22</a:t>
            </a:fld>
            <a:endParaRPr lang="fr-FR"/>
          </a:p>
        </p:txBody>
      </p:sp>
      <p:sp>
        <p:nvSpPr>
          <p:cNvPr id="14" name="ZoneTexte 13">
            <a:extLst>
              <a:ext uri="{FF2B5EF4-FFF2-40B4-BE49-F238E27FC236}">
                <a16:creationId xmlns:a16="http://schemas.microsoft.com/office/drawing/2014/main" id="{DE7C013C-73DF-C4E8-CD11-52733B4ABB28}"/>
              </a:ext>
            </a:extLst>
          </p:cNvPr>
          <p:cNvSpPr txBox="1"/>
          <p:nvPr/>
        </p:nvSpPr>
        <p:spPr>
          <a:xfrm>
            <a:off x="5496" y="4554863"/>
            <a:ext cx="3325092" cy="523220"/>
          </a:xfrm>
          <a:prstGeom prst="rect">
            <a:avLst/>
          </a:prstGeom>
          <a:noFill/>
        </p:spPr>
        <p:txBody>
          <a:bodyPr wrap="square" rtlCol="0">
            <a:spAutoFit/>
          </a:bodyPr>
          <a:lstStyle/>
          <a:p>
            <a:pPr algn="ctr" fontAlgn="auto">
              <a:spcAft>
                <a:spcPts val="0"/>
              </a:spcAft>
            </a:pPr>
            <a:r>
              <a:rPr lang="fr-FR" sz="1400" dirty="0">
                <a:solidFill>
                  <a:schemeClr val="accent6"/>
                </a:solidFill>
                <a:latin typeface="+mj-lt"/>
              </a:rPr>
              <a:t>Le bassin franco-</a:t>
            </a:r>
            <a:r>
              <a:rPr lang="fr-FR" sz="1400" dirty="0" err="1">
                <a:solidFill>
                  <a:schemeClr val="accent6"/>
                </a:solidFill>
                <a:latin typeface="+mj-lt"/>
              </a:rPr>
              <a:t>valdo</a:t>
            </a:r>
            <a:r>
              <a:rPr lang="fr-FR" sz="1400" dirty="0">
                <a:solidFill>
                  <a:schemeClr val="accent6"/>
                </a:solidFill>
                <a:latin typeface="+mj-lt"/>
              </a:rPr>
              <a:t> genevois : un territoire économique en pleine expansion</a:t>
            </a:r>
          </a:p>
        </p:txBody>
      </p:sp>
      <p:sp>
        <p:nvSpPr>
          <p:cNvPr id="17" name="ZoneTexte 16">
            <a:extLst>
              <a:ext uri="{FF2B5EF4-FFF2-40B4-BE49-F238E27FC236}">
                <a16:creationId xmlns:a16="http://schemas.microsoft.com/office/drawing/2014/main" id="{69D62A5B-0FEB-D0D3-A86E-C7EDAEA4282B}"/>
              </a:ext>
            </a:extLst>
          </p:cNvPr>
          <p:cNvSpPr txBox="1"/>
          <p:nvPr/>
        </p:nvSpPr>
        <p:spPr>
          <a:xfrm>
            <a:off x="4519103" y="4554863"/>
            <a:ext cx="3649702" cy="523220"/>
          </a:xfrm>
          <a:prstGeom prst="rect">
            <a:avLst/>
          </a:prstGeom>
          <a:solidFill>
            <a:schemeClr val="bg1"/>
          </a:solidFill>
          <a:ln w="28575">
            <a:noFill/>
          </a:ln>
        </p:spPr>
        <p:txBody>
          <a:bodyPr wrap="square" rtlCol="0">
            <a:spAutoFit/>
          </a:bodyPr>
          <a:lstStyle/>
          <a:p>
            <a:pPr algn="just" fontAlgn="auto">
              <a:spcBef>
                <a:spcPts val="0"/>
              </a:spcBef>
              <a:spcAft>
                <a:spcPts val="0"/>
              </a:spcAft>
              <a:buClr>
                <a:srgbClr val="009AA6"/>
              </a:buClr>
            </a:pPr>
            <a:r>
              <a:rPr lang="fr-FR" sz="1400" dirty="0">
                <a:solidFill>
                  <a:schemeClr val="accent6"/>
                </a:solidFill>
                <a:latin typeface="+mj-lt"/>
              </a:rPr>
              <a:t>6 trains par heure et par sens entre Annemasse et Genève-Cornavin sur la journée</a:t>
            </a:r>
          </a:p>
        </p:txBody>
      </p:sp>
      <p:grpSp>
        <p:nvGrpSpPr>
          <p:cNvPr id="18" name="Groupe 17">
            <a:extLst>
              <a:ext uri="{FF2B5EF4-FFF2-40B4-BE49-F238E27FC236}">
                <a16:creationId xmlns:a16="http://schemas.microsoft.com/office/drawing/2014/main" id="{0A720EF3-F4C7-CF86-B185-D11ED46401AC}"/>
              </a:ext>
            </a:extLst>
          </p:cNvPr>
          <p:cNvGrpSpPr/>
          <p:nvPr/>
        </p:nvGrpSpPr>
        <p:grpSpPr>
          <a:xfrm>
            <a:off x="327512" y="1458506"/>
            <a:ext cx="2925303" cy="3096357"/>
            <a:chOff x="2460365" y="2095500"/>
            <a:chExt cx="4670316" cy="2787254"/>
          </a:xfrm>
        </p:grpSpPr>
        <p:pic>
          <p:nvPicPr>
            <p:cNvPr id="19" name="Picture 4" descr="essai">
              <a:extLst>
                <a:ext uri="{FF2B5EF4-FFF2-40B4-BE49-F238E27FC236}">
                  <a16:creationId xmlns:a16="http://schemas.microsoft.com/office/drawing/2014/main" id="{037F4D70-B46F-2661-4E24-DCF8A18740CB}"/>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460365" y="2095500"/>
              <a:ext cx="4569069" cy="2787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5">
              <a:extLst>
                <a:ext uri="{FF2B5EF4-FFF2-40B4-BE49-F238E27FC236}">
                  <a16:creationId xmlns:a16="http://schemas.microsoft.com/office/drawing/2014/main" id="{287BE8ED-34A7-2D98-C7FD-7D2C96DEFB6E}"/>
                </a:ext>
              </a:extLst>
            </p:cNvPr>
            <p:cNvSpPr>
              <a:spLocks noChangeArrowheads="1"/>
            </p:cNvSpPr>
            <p:nvPr/>
          </p:nvSpPr>
          <p:spPr bwMode="auto">
            <a:xfrm>
              <a:off x="2630484" y="2352375"/>
              <a:ext cx="4500197" cy="1889522"/>
            </a:xfrm>
            <a:prstGeom prst="ellipse">
              <a:avLst/>
            </a:prstGeom>
            <a:noFill/>
            <a:ln w="57150">
              <a:solidFill>
                <a:schemeClr val="bg2"/>
              </a:solidFill>
              <a:round/>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lvl1pPr>
                <a:buClr>
                  <a:schemeClr val="hlink"/>
                </a:buClr>
                <a:buFont typeface="Wingdings" pitchFamily="2" charset="2"/>
                <a:buChar char="è"/>
                <a:defRPr sz="1900">
                  <a:solidFill>
                    <a:schemeClr val="tx1"/>
                  </a:solidFill>
                  <a:latin typeface="Arial" charset="0"/>
                  <a:cs typeface="Arial" charset="0"/>
                </a:defRPr>
              </a:lvl1pPr>
              <a:lvl2pPr marL="742950" indent="-285750">
                <a:buChar char="–"/>
                <a:defRPr sz="1900">
                  <a:solidFill>
                    <a:schemeClr val="tx1"/>
                  </a:solidFill>
                  <a:latin typeface="Arial" charset="0"/>
                  <a:cs typeface="Arial" charset="0"/>
                </a:defRPr>
              </a:lvl2pPr>
              <a:lvl3pPr marL="1143000" indent="-228600">
                <a:buChar char="•"/>
                <a:defRPr sz="1900">
                  <a:solidFill>
                    <a:schemeClr val="tx1"/>
                  </a:solidFill>
                  <a:latin typeface="Arial" charset="0"/>
                  <a:cs typeface="Arial" charset="0"/>
                </a:defRPr>
              </a:lvl3pPr>
              <a:lvl4pPr marL="1600200" indent="-228600">
                <a:buChar char="–"/>
                <a:defRPr sz="1900">
                  <a:solidFill>
                    <a:schemeClr val="tx1"/>
                  </a:solidFill>
                  <a:latin typeface="Arial" charset="0"/>
                  <a:cs typeface="Arial" charset="0"/>
                </a:defRPr>
              </a:lvl4pPr>
              <a:lvl5pPr marL="2057400" indent="-228600">
                <a:spcBef>
                  <a:spcPct val="20000"/>
                </a:spcBef>
                <a:buChar char="»"/>
                <a:defRPr sz="1900">
                  <a:solidFill>
                    <a:schemeClr val="tx1"/>
                  </a:solidFill>
                  <a:latin typeface="Arial" charset="0"/>
                  <a:cs typeface="Arial" charset="0"/>
                </a:defRPr>
              </a:lvl5pPr>
              <a:lvl6pPr marL="2514600" indent="-228600" eaLnBrk="0" fontAlgn="base" hangingPunct="0">
                <a:spcBef>
                  <a:spcPct val="20000"/>
                </a:spcBef>
                <a:spcAft>
                  <a:spcPct val="0"/>
                </a:spcAft>
                <a:buChar char="»"/>
                <a:defRPr sz="1900">
                  <a:solidFill>
                    <a:schemeClr val="tx1"/>
                  </a:solidFill>
                  <a:latin typeface="Arial" charset="0"/>
                  <a:cs typeface="Arial" charset="0"/>
                </a:defRPr>
              </a:lvl6pPr>
              <a:lvl7pPr marL="2971800" indent="-228600" eaLnBrk="0" fontAlgn="base" hangingPunct="0">
                <a:spcBef>
                  <a:spcPct val="20000"/>
                </a:spcBef>
                <a:spcAft>
                  <a:spcPct val="0"/>
                </a:spcAft>
                <a:buChar char="»"/>
                <a:defRPr sz="1900">
                  <a:solidFill>
                    <a:schemeClr val="tx1"/>
                  </a:solidFill>
                  <a:latin typeface="Arial" charset="0"/>
                  <a:cs typeface="Arial" charset="0"/>
                </a:defRPr>
              </a:lvl7pPr>
              <a:lvl8pPr marL="3429000" indent="-228600" eaLnBrk="0" fontAlgn="base" hangingPunct="0">
                <a:spcBef>
                  <a:spcPct val="20000"/>
                </a:spcBef>
                <a:spcAft>
                  <a:spcPct val="0"/>
                </a:spcAft>
                <a:buChar char="»"/>
                <a:defRPr sz="1900">
                  <a:solidFill>
                    <a:schemeClr val="tx1"/>
                  </a:solidFill>
                  <a:latin typeface="Arial" charset="0"/>
                  <a:cs typeface="Arial" charset="0"/>
                </a:defRPr>
              </a:lvl8pPr>
              <a:lvl9pPr marL="3886200" indent="-228600" eaLnBrk="0" fontAlgn="base" hangingPunct="0">
                <a:spcBef>
                  <a:spcPct val="20000"/>
                </a:spcBef>
                <a:spcAft>
                  <a:spcPct val="0"/>
                </a:spcAft>
                <a:buChar char="»"/>
                <a:defRPr sz="1900">
                  <a:solidFill>
                    <a:schemeClr val="tx1"/>
                  </a:solidFill>
                  <a:latin typeface="Arial" charset="0"/>
                  <a:cs typeface="Arial" charset="0"/>
                </a:defRPr>
              </a:lvl9pPr>
            </a:lstStyle>
            <a:p>
              <a:pPr fontAlgn="auto">
                <a:spcBef>
                  <a:spcPts val="0"/>
                </a:spcBef>
                <a:spcAft>
                  <a:spcPts val="0"/>
                </a:spcAft>
                <a:buClrTx/>
                <a:buNone/>
              </a:pPr>
              <a:endParaRPr lang="fr-FR" altLang="fr-FR" sz="1500">
                <a:solidFill>
                  <a:srgbClr val="3C3732"/>
                </a:solidFill>
                <a:ea typeface="+mn-ea"/>
              </a:endParaRPr>
            </a:p>
          </p:txBody>
        </p:sp>
        <p:sp>
          <p:nvSpPr>
            <p:cNvPr id="21" name="AutoShape 6">
              <a:extLst>
                <a:ext uri="{FF2B5EF4-FFF2-40B4-BE49-F238E27FC236}">
                  <a16:creationId xmlns:a16="http://schemas.microsoft.com/office/drawing/2014/main" id="{EDF25AD4-36B5-5637-B680-312557AAA10C}"/>
                </a:ext>
              </a:extLst>
            </p:cNvPr>
            <p:cNvSpPr>
              <a:spLocks noChangeArrowheads="1"/>
            </p:cNvSpPr>
            <p:nvPr/>
          </p:nvSpPr>
          <p:spPr bwMode="auto">
            <a:xfrm>
              <a:off x="2919046" y="3245643"/>
              <a:ext cx="797169" cy="19645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fontAlgn="auto">
                <a:spcBef>
                  <a:spcPts val="0"/>
                </a:spcBef>
                <a:spcAft>
                  <a:spcPts val="0"/>
                </a:spcAft>
              </a:pPr>
              <a:endParaRPr lang="fr-FR">
                <a:solidFill>
                  <a:srgbClr val="3C3732"/>
                </a:solidFill>
                <a:latin typeface="Avenir LT Std 45 Book"/>
                <a:ea typeface="+mn-ea"/>
              </a:endParaRPr>
            </a:p>
          </p:txBody>
        </p:sp>
        <p:sp>
          <p:nvSpPr>
            <p:cNvPr id="22" name="AutoShape 7">
              <a:extLst>
                <a:ext uri="{FF2B5EF4-FFF2-40B4-BE49-F238E27FC236}">
                  <a16:creationId xmlns:a16="http://schemas.microsoft.com/office/drawing/2014/main" id="{6CBDED47-4011-E549-4F93-A843F531BDB3}"/>
                </a:ext>
              </a:extLst>
            </p:cNvPr>
            <p:cNvSpPr>
              <a:spLocks noChangeArrowheads="1"/>
            </p:cNvSpPr>
            <p:nvPr/>
          </p:nvSpPr>
          <p:spPr bwMode="auto">
            <a:xfrm rot="7863289">
              <a:off x="4254744" y="2630640"/>
              <a:ext cx="647700" cy="24178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fontAlgn="auto">
                <a:spcBef>
                  <a:spcPts val="0"/>
                </a:spcBef>
                <a:spcAft>
                  <a:spcPts val="0"/>
                </a:spcAft>
              </a:pPr>
              <a:endParaRPr lang="fr-FR">
                <a:solidFill>
                  <a:srgbClr val="3C3732"/>
                </a:solidFill>
                <a:latin typeface="Avenir LT Std 45 Book"/>
                <a:ea typeface="+mn-ea"/>
              </a:endParaRPr>
            </a:p>
          </p:txBody>
        </p:sp>
        <p:sp>
          <p:nvSpPr>
            <p:cNvPr id="26" name="AutoShape 8">
              <a:extLst>
                <a:ext uri="{FF2B5EF4-FFF2-40B4-BE49-F238E27FC236}">
                  <a16:creationId xmlns:a16="http://schemas.microsoft.com/office/drawing/2014/main" id="{4C282439-30AF-7FC1-9011-194D594F0097}"/>
                </a:ext>
              </a:extLst>
            </p:cNvPr>
            <p:cNvSpPr>
              <a:spLocks noChangeArrowheads="1"/>
            </p:cNvSpPr>
            <p:nvPr/>
          </p:nvSpPr>
          <p:spPr bwMode="auto">
            <a:xfrm rot="-3849434">
              <a:off x="3640749" y="4062962"/>
              <a:ext cx="647700" cy="24178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fontAlgn="auto">
                <a:spcBef>
                  <a:spcPts val="0"/>
                </a:spcBef>
                <a:spcAft>
                  <a:spcPts val="0"/>
                </a:spcAft>
              </a:pPr>
              <a:endParaRPr lang="fr-FR">
                <a:solidFill>
                  <a:srgbClr val="3C3732"/>
                </a:solidFill>
                <a:latin typeface="Avenir LT Std 45 Book"/>
                <a:ea typeface="+mn-ea"/>
              </a:endParaRPr>
            </a:p>
          </p:txBody>
        </p:sp>
        <p:sp>
          <p:nvSpPr>
            <p:cNvPr id="27" name="AutoShape 9">
              <a:extLst>
                <a:ext uri="{FF2B5EF4-FFF2-40B4-BE49-F238E27FC236}">
                  <a16:creationId xmlns:a16="http://schemas.microsoft.com/office/drawing/2014/main" id="{EDA3252A-2849-8F66-1FB9-4D1849F95FD3}"/>
                </a:ext>
              </a:extLst>
            </p:cNvPr>
            <p:cNvSpPr>
              <a:spLocks noChangeArrowheads="1"/>
            </p:cNvSpPr>
            <p:nvPr/>
          </p:nvSpPr>
          <p:spPr bwMode="auto">
            <a:xfrm rot="-8272795">
              <a:off x="4662854" y="3836194"/>
              <a:ext cx="797169" cy="19764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fontAlgn="auto">
                <a:spcBef>
                  <a:spcPts val="0"/>
                </a:spcBef>
                <a:spcAft>
                  <a:spcPts val="0"/>
                </a:spcAft>
              </a:pPr>
              <a:endParaRPr lang="fr-FR">
                <a:solidFill>
                  <a:srgbClr val="3C3732"/>
                </a:solidFill>
                <a:latin typeface="Avenir LT Std 45 Book"/>
                <a:ea typeface="+mn-ea"/>
              </a:endParaRPr>
            </a:p>
          </p:txBody>
        </p:sp>
        <p:sp>
          <p:nvSpPr>
            <p:cNvPr id="28" name="AutoShape 10">
              <a:extLst>
                <a:ext uri="{FF2B5EF4-FFF2-40B4-BE49-F238E27FC236}">
                  <a16:creationId xmlns:a16="http://schemas.microsoft.com/office/drawing/2014/main" id="{73324BAC-662A-A0B6-F0A5-33DD1D9470A5}"/>
                </a:ext>
              </a:extLst>
            </p:cNvPr>
            <p:cNvSpPr>
              <a:spLocks noChangeArrowheads="1"/>
            </p:cNvSpPr>
            <p:nvPr/>
          </p:nvSpPr>
          <p:spPr bwMode="auto">
            <a:xfrm rot="9126106" flipV="1">
              <a:off x="4733274" y="3079668"/>
              <a:ext cx="797169" cy="13841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fontAlgn="auto">
                <a:spcBef>
                  <a:spcPts val="0"/>
                </a:spcBef>
                <a:spcAft>
                  <a:spcPts val="0"/>
                </a:spcAft>
              </a:pPr>
              <a:endParaRPr lang="fr-FR">
                <a:solidFill>
                  <a:srgbClr val="3C3732"/>
                </a:solidFill>
                <a:latin typeface="Avenir LT Std 45 Book"/>
                <a:ea typeface="+mn-ea"/>
              </a:endParaRPr>
            </a:p>
          </p:txBody>
        </p:sp>
      </p:grpSp>
      <p:sp>
        <p:nvSpPr>
          <p:cNvPr id="30" name="ZoneTexte 29">
            <a:extLst>
              <a:ext uri="{FF2B5EF4-FFF2-40B4-BE49-F238E27FC236}">
                <a16:creationId xmlns:a16="http://schemas.microsoft.com/office/drawing/2014/main" id="{0E62CF24-B208-DB66-3888-D112BE17D70F}"/>
              </a:ext>
            </a:extLst>
          </p:cNvPr>
          <p:cNvSpPr txBox="1"/>
          <p:nvPr/>
        </p:nvSpPr>
        <p:spPr>
          <a:xfrm>
            <a:off x="4326539" y="1458506"/>
            <a:ext cx="1645636" cy="369332"/>
          </a:xfrm>
          <a:prstGeom prst="rect">
            <a:avLst/>
          </a:prstGeom>
          <a:noFill/>
        </p:spPr>
        <p:txBody>
          <a:bodyPr wrap="square">
            <a:spAutoFit/>
          </a:bodyPr>
          <a:lstStyle/>
          <a:p>
            <a:r>
              <a:rPr lang="fr-FR" sz="1800" dirty="0">
                <a:solidFill>
                  <a:schemeClr val="accent6"/>
                </a:solidFill>
                <a:latin typeface="+mj-lt"/>
              </a:rPr>
              <a:t>Léman Express</a:t>
            </a:r>
            <a:endParaRPr lang="fr-FR" sz="1800" dirty="0"/>
          </a:p>
        </p:txBody>
      </p:sp>
      <p:sp>
        <p:nvSpPr>
          <p:cNvPr id="6" name="Ellipse 5">
            <a:extLst>
              <a:ext uri="{FF2B5EF4-FFF2-40B4-BE49-F238E27FC236}">
                <a16:creationId xmlns:a16="http://schemas.microsoft.com/office/drawing/2014/main" id="{B42FE440-314C-F970-FAAE-608A09F05DEA}"/>
              </a:ext>
            </a:extLst>
          </p:cNvPr>
          <p:cNvSpPr/>
          <p:nvPr/>
        </p:nvSpPr>
        <p:spPr>
          <a:xfrm>
            <a:off x="5519329" y="2657929"/>
            <a:ext cx="969961" cy="76373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 de texte 41">
            <a:extLst>
              <a:ext uri="{FF2B5EF4-FFF2-40B4-BE49-F238E27FC236}">
                <a16:creationId xmlns:a16="http://schemas.microsoft.com/office/drawing/2014/main" id="{1CD1C2C5-C566-30B7-A0AE-A6E860618DA0}"/>
              </a:ext>
            </a:extLst>
          </p:cNvPr>
          <p:cNvSpPr txBox="1"/>
          <p:nvPr/>
        </p:nvSpPr>
        <p:spPr>
          <a:xfrm>
            <a:off x="6179635" y="2485571"/>
            <a:ext cx="498063" cy="21581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100" b="1" dirty="0">
                <a:effectLst/>
                <a:latin typeface="Calibri" panose="020F0502020204030204" pitchFamily="34" charset="0"/>
                <a:ea typeface="Calibri" panose="020F0502020204030204" pitchFamily="34" charset="0"/>
                <a:cs typeface="Times New Roman" panose="02020603050405020304" pitchFamily="18" charset="0"/>
              </a:rPr>
              <a:t>CEVA</a:t>
            </a:r>
          </a:p>
        </p:txBody>
      </p:sp>
    </p:spTree>
    <p:extLst>
      <p:ext uri="{BB962C8B-B14F-4D97-AF65-F5344CB8AC3E}">
        <p14:creationId xmlns:p14="http://schemas.microsoft.com/office/powerpoint/2010/main" val="2685743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arte, texte, atlas&#10;&#10;Description générée automatiquement">
            <a:extLst>
              <a:ext uri="{FF2B5EF4-FFF2-40B4-BE49-F238E27FC236}">
                <a16:creationId xmlns:a16="http://schemas.microsoft.com/office/drawing/2014/main" id="{52AE6FD1-3A61-46DE-D2CC-B3FF730DD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19" y="555502"/>
            <a:ext cx="6642327" cy="3901261"/>
          </a:xfrm>
          <a:prstGeom prst="rect">
            <a:avLst/>
          </a:prstGeom>
        </p:spPr>
      </p:pic>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dirty="0"/>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64936" y="177282"/>
            <a:ext cx="7351487" cy="763735"/>
          </a:xfrm>
        </p:spPr>
        <p:txBody>
          <a:bodyPr>
            <a:normAutofit/>
          </a:bodyPr>
          <a:lstStyle/>
          <a:p>
            <a:pPr lvl="0"/>
            <a:r>
              <a:rPr lang="fr-FR" dirty="0"/>
              <a:t>CEVA : un projet Franco-suisse</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23</a:t>
            </a:fld>
            <a:endParaRPr lang="fr-FR"/>
          </a:p>
        </p:txBody>
      </p:sp>
      <p:sp>
        <p:nvSpPr>
          <p:cNvPr id="9" name="Zone de texte 41">
            <a:extLst>
              <a:ext uri="{FF2B5EF4-FFF2-40B4-BE49-F238E27FC236}">
                <a16:creationId xmlns:a16="http://schemas.microsoft.com/office/drawing/2014/main" id="{C75F27F3-29E2-D2FB-1120-8B876EE91D21}"/>
              </a:ext>
            </a:extLst>
          </p:cNvPr>
          <p:cNvSpPr txBox="1"/>
          <p:nvPr/>
        </p:nvSpPr>
        <p:spPr>
          <a:xfrm>
            <a:off x="647832" y="750887"/>
            <a:ext cx="667280" cy="38026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Genève Cornavin</a:t>
            </a:r>
          </a:p>
        </p:txBody>
      </p:sp>
      <p:sp>
        <p:nvSpPr>
          <p:cNvPr id="10" name="Zone de texte 41">
            <a:extLst>
              <a:ext uri="{FF2B5EF4-FFF2-40B4-BE49-F238E27FC236}">
                <a16:creationId xmlns:a16="http://schemas.microsoft.com/office/drawing/2014/main" id="{0053A67D-3ABD-EE75-866B-072EC3FC46C3}"/>
              </a:ext>
            </a:extLst>
          </p:cNvPr>
          <p:cNvSpPr txBox="1"/>
          <p:nvPr/>
        </p:nvSpPr>
        <p:spPr>
          <a:xfrm>
            <a:off x="681217" y="2420907"/>
            <a:ext cx="740701" cy="38026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Lancy – Font Rouge</a:t>
            </a:r>
          </a:p>
        </p:txBody>
      </p:sp>
      <p:sp>
        <p:nvSpPr>
          <p:cNvPr id="11" name="Zone de texte 41">
            <a:extLst>
              <a:ext uri="{FF2B5EF4-FFF2-40B4-BE49-F238E27FC236}">
                <a16:creationId xmlns:a16="http://schemas.microsoft.com/office/drawing/2014/main" id="{0138BB22-5C87-ED9B-A5B7-BFB41ACD867A}"/>
              </a:ext>
            </a:extLst>
          </p:cNvPr>
          <p:cNvSpPr txBox="1"/>
          <p:nvPr/>
        </p:nvSpPr>
        <p:spPr>
          <a:xfrm>
            <a:off x="164934" y="3785460"/>
            <a:ext cx="667280" cy="38026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Carouge Bachet</a:t>
            </a:r>
          </a:p>
        </p:txBody>
      </p:sp>
      <p:sp>
        <p:nvSpPr>
          <p:cNvPr id="13" name="Zone de texte 41">
            <a:extLst>
              <a:ext uri="{FF2B5EF4-FFF2-40B4-BE49-F238E27FC236}">
                <a16:creationId xmlns:a16="http://schemas.microsoft.com/office/drawing/2014/main" id="{F72A8FD5-B3A7-53B4-92EB-EC5230A09837}"/>
              </a:ext>
            </a:extLst>
          </p:cNvPr>
          <p:cNvSpPr txBox="1"/>
          <p:nvPr/>
        </p:nvSpPr>
        <p:spPr>
          <a:xfrm>
            <a:off x="2545676" y="1995406"/>
            <a:ext cx="747600" cy="38026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Genève Eaux-Vives</a:t>
            </a:r>
          </a:p>
        </p:txBody>
      </p:sp>
      <p:sp>
        <p:nvSpPr>
          <p:cNvPr id="14" name="Zone de texte 41">
            <a:extLst>
              <a:ext uri="{FF2B5EF4-FFF2-40B4-BE49-F238E27FC236}">
                <a16:creationId xmlns:a16="http://schemas.microsoft.com/office/drawing/2014/main" id="{4F248929-2667-DF28-D050-C0EAAA336D1D}"/>
              </a:ext>
            </a:extLst>
          </p:cNvPr>
          <p:cNvSpPr txBox="1"/>
          <p:nvPr/>
        </p:nvSpPr>
        <p:spPr>
          <a:xfrm>
            <a:off x="3904720" y="1606021"/>
            <a:ext cx="667280" cy="38026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Chêne Bourg</a:t>
            </a:r>
          </a:p>
        </p:txBody>
      </p:sp>
      <p:sp>
        <p:nvSpPr>
          <p:cNvPr id="15" name="Zone de texte 41">
            <a:extLst>
              <a:ext uri="{FF2B5EF4-FFF2-40B4-BE49-F238E27FC236}">
                <a16:creationId xmlns:a16="http://schemas.microsoft.com/office/drawing/2014/main" id="{987161EE-DFB0-A122-6995-ABA7CC5987EF}"/>
              </a:ext>
            </a:extLst>
          </p:cNvPr>
          <p:cNvSpPr txBox="1"/>
          <p:nvPr/>
        </p:nvSpPr>
        <p:spPr>
          <a:xfrm>
            <a:off x="5919318" y="1986281"/>
            <a:ext cx="800128" cy="251274"/>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Annemasse</a:t>
            </a:r>
          </a:p>
        </p:txBody>
      </p:sp>
      <p:sp>
        <p:nvSpPr>
          <p:cNvPr id="18" name="Ellipse 17">
            <a:extLst>
              <a:ext uri="{FF2B5EF4-FFF2-40B4-BE49-F238E27FC236}">
                <a16:creationId xmlns:a16="http://schemas.microsoft.com/office/drawing/2014/main" id="{913171E7-5F8F-DDFF-8A04-9DC422241941}"/>
              </a:ext>
            </a:extLst>
          </p:cNvPr>
          <p:cNvSpPr/>
          <p:nvPr/>
        </p:nvSpPr>
        <p:spPr>
          <a:xfrm>
            <a:off x="2475288" y="1796151"/>
            <a:ext cx="140776" cy="15000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0" name="ZoneTexte 19">
            <a:extLst>
              <a:ext uri="{FF2B5EF4-FFF2-40B4-BE49-F238E27FC236}">
                <a16:creationId xmlns:a16="http://schemas.microsoft.com/office/drawing/2014/main" id="{EB0A76AE-BBCF-AA5A-F912-56767A434183}"/>
              </a:ext>
            </a:extLst>
          </p:cNvPr>
          <p:cNvSpPr txBox="1"/>
          <p:nvPr/>
        </p:nvSpPr>
        <p:spPr>
          <a:xfrm>
            <a:off x="6744175" y="255651"/>
            <a:ext cx="2174623" cy="4985980"/>
          </a:xfrm>
          <a:prstGeom prst="rect">
            <a:avLst/>
          </a:prstGeom>
          <a:noFill/>
        </p:spPr>
        <p:txBody>
          <a:bodyPr wrap="square">
            <a:spAutoFit/>
          </a:bodyPr>
          <a:lstStyle/>
          <a:p>
            <a:r>
              <a:rPr lang="fr-FR" sz="1200" dirty="0"/>
              <a:t>Une infrastructure ferroviaire à double voie électrifiée.</a:t>
            </a:r>
          </a:p>
          <a:p>
            <a:endParaRPr lang="fr-FR" sz="1200" dirty="0"/>
          </a:p>
          <a:p>
            <a:r>
              <a:rPr lang="fr-FR" sz="1200" dirty="0">
                <a:solidFill>
                  <a:schemeClr val="accent6"/>
                </a:solidFill>
              </a:rPr>
              <a:t>En suisse :</a:t>
            </a:r>
          </a:p>
          <a:p>
            <a:endParaRPr lang="fr-FR" sz="1200" dirty="0"/>
          </a:p>
          <a:p>
            <a:r>
              <a:rPr lang="fr-FR" sz="1200" dirty="0"/>
              <a:t>- Un tracé total de 14,5 km reliant Genève Cornavin, la gare de La </a:t>
            </a:r>
            <a:r>
              <a:rPr lang="fr-FR" sz="1200" dirty="0" err="1"/>
              <a:t>Praille</a:t>
            </a:r>
            <a:r>
              <a:rPr lang="fr-FR" sz="1200" dirty="0"/>
              <a:t>, la gare des Eaux-Vives jusqu’à la frontière.</a:t>
            </a:r>
          </a:p>
          <a:p>
            <a:r>
              <a:rPr lang="fr-FR" sz="1200" dirty="0"/>
              <a:t>8,5 km à construire en souterrain entre La </a:t>
            </a:r>
            <a:r>
              <a:rPr lang="fr-FR" sz="1200" dirty="0" err="1"/>
              <a:t>Praille</a:t>
            </a:r>
            <a:r>
              <a:rPr lang="fr-FR" sz="1200" dirty="0"/>
              <a:t> et les Eaux-Vives.</a:t>
            </a:r>
          </a:p>
          <a:p>
            <a:endParaRPr lang="fr-FR" sz="1200" dirty="0"/>
          </a:p>
          <a:p>
            <a:r>
              <a:rPr lang="fr-FR" sz="1200" dirty="0"/>
              <a:t>- 5 haltes intermédiaires</a:t>
            </a:r>
            <a:r>
              <a:rPr lang="fr-FR" dirty="0"/>
              <a:t>.</a:t>
            </a:r>
          </a:p>
          <a:p>
            <a:endParaRPr lang="fr-FR" dirty="0"/>
          </a:p>
          <a:p>
            <a:r>
              <a:rPr lang="fr-FR" sz="1200" dirty="0">
                <a:solidFill>
                  <a:schemeClr val="accent6"/>
                </a:solidFill>
              </a:rPr>
              <a:t>En France</a:t>
            </a:r>
          </a:p>
          <a:p>
            <a:endParaRPr lang="fr-FR" sz="1200" dirty="0"/>
          </a:p>
          <a:p>
            <a:r>
              <a:rPr lang="fr-FR" sz="1200" dirty="0"/>
              <a:t>- 1,5 km de voie nouvelle entre la frontière franco-suisse et Annemasse en tranchée couverte (profondeur maximale = 13 m) puis en tranchée ouverte en remontant vers la gare d’Annemasse</a:t>
            </a:r>
          </a:p>
          <a:p>
            <a:pPr marL="285750" indent="-285750">
              <a:buFontTx/>
              <a:buChar char="-"/>
            </a:pPr>
            <a:endParaRPr lang="fr-FR" dirty="0"/>
          </a:p>
          <a:p>
            <a:pPr marL="285750" indent="-285750">
              <a:buFontTx/>
              <a:buChar char="-"/>
            </a:pPr>
            <a:endParaRPr lang="fr-FR" dirty="0"/>
          </a:p>
        </p:txBody>
      </p:sp>
      <p:pic>
        <p:nvPicPr>
          <p:cNvPr id="27" name="Image 26">
            <a:extLst>
              <a:ext uri="{FF2B5EF4-FFF2-40B4-BE49-F238E27FC236}">
                <a16:creationId xmlns:a16="http://schemas.microsoft.com/office/drawing/2014/main" id="{CD6F714E-A02D-3D51-14CE-F294D7B66268}"/>
              </a:ext>
            </a:extLst>
          </p:cNvPr>
          <p:cNvPicPr>
            <a:picLocks noChangeAspect="1"/>
          </p:cNvPicPr>
          <p:nvPr/>
        </p:nvPicPr>
        <p:blipFill>
          <a:blip r:embed="rId3"/>
          <a:stretch>
            <a:fillRect/>
          </a:stretch>
        </p:blipFill>
        <p:spPr>
          <a:xfrm>
            <a:off x="3824432" y="2457050"/>
            <a:ext cx="246249" cy="251274"/>
          </a:xfrm>
          <a:prstGeom prst="rect">
            <a:avLst/>
          </a:prstGeom>
        </p:spPr>
      </p:pic>
      <p:pic>
        <p:nvPicPr>
          <p:cNvPr id="29" name="Image 28">
            <a:extLst>
              <a:ext uri="{FF2B5EF4-FFF2-40B4-BE49-F238E27FC236}">
                <a16:creationId xmlns:a16="http://schemas.microsoft.com/office/drawing/2014/main" id="{E74C83E4-39A2-89FD-E0DB-B3C9F27C26E5}"/>
              </a:ext>
            </a:extLst>
          </p:cNvPr>
          <p:cNvPicPr>
            <a:picLocks noChangeAspect="1"/>
          </p:cNvPicPr>
          <p:nvPr/>
        </p:nvPicPr>
        <p:blipFill>
          <a:blip r:embed="rId4"/>
          <a:stretch>
            <a:fillRect/>
          </a:stretch>
        </p:blipFill>
        <p:spPr>
          <a:xfrm>
            <a:off x="4611080" y="2478805"/>
            <a:ext cx="308948" cy="207764"/>
          </a:xfrm>
          <a:prstGeom prst="rect">
            <a:avLst/>
          </a:prstGeom>
        </p:spPr>
      </p:pic>
      <p:sp>
        <p:nvSpPr>
          <p:cNvPr id="30" name="ZoneTexte 29">
            <a:extLst>
              <a:ext uri="{FF2B5EF4-FFF2-40B4-BE49-F238E27FC236}">
                <a16:creationId xmlns:a16="http://schemas.microsoft.com/office/drawing/2014/main" id="{79C191FE-3669-6410-6761-021F9957CC4B}"/>
              </a:ext>
            </a:extLst>
          </p:cNvPr>
          <p:cNvSpPr txBox="1"/>
          <p:nvPr/>
        </p:nvSpPr>
        <p:spPr>
          <a:xfrm>
            <a:off x="2153139" y="4521270"/>
            <a:ext cx="2174623" cy="553998"/>
          </a:xfrm>
          <a:prstGeom prst="rect">
            <a:avLst/>
          </a:prstGeom>
          <a:noFill/>
        </p:spPr>
        <p:txBody>
          <a:bodyPr wrap="square">
            <a:spAutoFit/>
          </a:bodyPr>
          <a:lstStyle/>
          <a:p>
            <a:r>
              <a:rPr lang="fr-FR" sz="1200" dirty="0"/>
              <a:t>Tracé aérien</a:t>
            </a:r>
          </a:p>
          <a:p>
            <a:endParaRPr lang="fr-FR" sz="600" dirty="0"/>
          </a:p>
          <a:p>
            <a:r>
              <a:rPr lang="fr-FR" sz="1200" dirty="0"/>
              <a:t>Tracé souterrain</a:t>
            </a:r>
          </a:p>
        </p:txBody>
      </p:sp>
      <p:cxnSp>
        <p:nvCxnSpPr>
          <p:cNvPr id="32" name="Connecteur droit 31">
            <a:extLst>
              <a:ext uri="{FF2B5EF4-FFF2-40B4-BE49-F238E27FC236}">
                <a16:creationId xmlns:a16="http://schemas.microsoft.com/office/drawing/2014/main" id="{50C09521-AD63-5893-DE06-58946C9BAED1}"/>
              </a:ext>
            </a:extLst>
          </p:cNvPr>
          <p:cNvCxnSpPr>
            <a:cxnSpLocks/>
          </p:cNvCxnSpPr>
          <p:nvPr/>
        </p:nvCxnSpPr>
        <p:spPr>
          <a:xfrm>
            <a:off x="1262364" y="4648866"/>
            <a:ext cx="747411" cy="0"/>
          </a:xfrm>
          <a:prstGeom prst="line">
            <a:avLst/>
          </a:prstGeom>
          <a:ln w="66675"/>
        </p:spPr>
        <p:style>
          <a:lnRef idx="3">
            <a:schemeClr val="accent6"/>
          </a:lnRef>
          <a:fillRef idx="0">
            <a:schemeClr val="accent6"/>
          </a:fillRef>
          <a:effectRef idx="2">
            <a:schemeClr val="accent6"/>
          </a:effectRef>
          <a:fontRef idx="minor">
            <a:schemeClr val="tx1"/>
          </a:fontRef>
        </p:style>
      </p:cxnSp>
      <p:cxnSp>
        <p:nvCxnSpPr>
          <p:cNvPr id="33" name="Connecteur droit 32">
            <a:extLst>
              <a:ext uri="{FF2B5EF4-FFF2-40B4-BE49-F238E27FC236}">
                <a16:creationId xmlns:a16="http://schemas.microsoft.com/office/drawing/2014/main" id="{AB2E2C3C-28FD-A5C1-6DE5-545DD89808D5}"/>
              </a:ext>
            </a:extLst>
          </p:cNvPr>
          <p:cNvCxnSpPr>
            <a:cxnSpLocks/>
          </p:cNvCxnSpPr>
          <p:nvPr/>
        </p:nvCxnSpPr>
        <p:spPr>
          <a:xfrm>
            <a:off x="1262364" y="4922937"/>
            <a:ext cx="814086" cy="0"/>
          </a:xfrm>
          <a:prstGeom prst="line">
            <a:avLst/>
          </a:prstGeom>
          <a:ln w="66675">
            <a:prstDash val="dash"/>
          </a:ln>
        </p:spPr>
        <p:style>
          <a:lnRef idx="3">
            <a:schemeClr val="accent6"/>
          </a:lnRef>
          <a:fillRef idx="0">
            <a:schemeClr val="accent6"/>
          </a:fillRef>
          <a:effectRef idx="2">
            <a:schemeClr val="accent6"/>
          </a:effectRef>
          <a:fontRef idx="minor">
            <a:schemeClr val="tx1"/>
          </a:fontRef>
        </p:style>
      </p:cxnSp>
      <p:sp>
        <p:nvSpPr>
          <p:cNvPr id="36" name="Zone de texte 41">
            <a:extLst>
              <a:ext uri="{FF2B5EF4-FFF2-40B4-BE49-F238E27FC236}">
                <a16:creationId xmlns:a16="http://schemas.microsoft.com/office/drawing/2014/main" id="{B4E0A3A5-09FE-C827-84E0-6411C781D6B7}"/>
              </a:ext>
            </a:extLst>
          </p:cNvPr>
          <p:cNvSpPr txBox="1"/>
          <p:nvPr/>
        </p:nvSpPr>
        <p:spPr>
          <a:xfrm>
            <a:off x="2009775" y="2597987"/>
            <a:ext cx="747600" cy="380260"/>
          </a:xfrm>
          <a:prstGeom prst="rect">
            <a:avLst/>
          </a:prstGeom>
          <a:solidFill>
            <a:schemeClr val="bg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900" dirty="0">
                <a:effectLst/>
                <a:latin typeface="Calibri" panose="020F0502020204030204" pitchFamily="34" charset="0"/>
                <a:ea typeface="Calibri" panose="020F0502020204030204" pitchFamily="34" charset="0"/>
                <a:cs typeface="Times New Roman" panose="02020603050405020304" pitchFamily="18" charset="0"/>
              </a:rPr>
              <a:t>Champel Hôpital</a:t>
            </a:r>
          </a:p>
        </p:txBody>
      </p:sp>
      <p:sp>
        <p:nvSpPr>
          <p:cNvPr id="37" name="ZoneTexte 36">
            <a:extLst>
              <a:ext uri="{FF2B5EF4-FFF2-40B4-BE49-F238E27FC236}">
                <a16:creationId xmlns:a16="http://schemas.microsoft.com/office/drawing/2014/main" id="{AE82D4D0-70C2-6D49-0B86-71F31CF170A9}"/>
              </a:ext>
            </a:extLst>
          </p:cNvPr>
          <p:cNvSpPr txBox="1"/>
          <p:nvPr/>
        </p:nvSpPr>
        <p:spPr>
          <a:xfrm>
            <a:off x="4238360" y="2957082"/>
            <a:ext cx="2174623" cy="1384995"/>
          </a:xfrm>
          <a:prstGeom prst="rect">
            <a:avLst/>
          </a:prstGeom>
          <a:solidFill>
            <a:schemeClr val="bg1"/>
          </a:solidFill>
        </p:spPr>
        <p:txBody>
          <a:bodyPr wrap="square">
            <a:spAutoFit/>
          </a:bodyPr>
          <a:lstStyle/>
          <a:p>
            <a:r>
              <a:rPr lang="fr-FR" sz="1200" dirty="0">
                <a:solidFill>
                  <a:schemeClr val="accent6"/>
                </a:solidFill>
              </a:rPr>
              <a:t>Principaux objectifs du projet :</a:t>
            </a:r>
          </a:p>
          <a:p>
            <a:pPr marL="171450" indent="-171450">
              <a:buFontTx/>
              <a:buChar char="-"/>
            </a:pPr>
            <a:r>
              <a:rPr lang="fr-FR" sz="1200" dirty="0"/>
              <a:t>Permettre aux usagers de réduire leur durée de trajet</a:t>
            </a:r>
          </a:p>
          <a:p>
            <a:pPr marL="171450" indent="-171450">
              <a:buFontTx/>
              <a:buChar char="-"/>
            </a:pPr>
            <a:r>
              <a:rPr lang="fr-FR" sz="1200" dirty="0"/>
              <a:t>Augmenter les fréquences</a:t>
            </a:r>
          </a:p>
          <a:p>
            <a:pPr marL="171450" indent="-171450">
              <a:buFontTx/>
              <a:buChar char="-"/>
            </a:pPr>
            <a:r>
              <a:rPr lang="fr-FR" sz="1200" dirty="0"/>
              <a:t>Gommer l’effet frontière</a:t>
            </a:r>
          </a:p>
          <a:p>
            <a:pPr marL="171450" indent="-171450">
              <a:buFontTx/>
              <a:buChar char="-"/>
            </a:pPr>
            <a:r>
              <a:rPr lang="fr-FR" sz="1200" dirty="0"/>
              <a:t>Une réponse à la congestion du réseau routier</a:t>
            </a:r>
            <a:endParaRPr lang="fr-FR" dirty="0"/>
          </a:p>
        </p:txBody>
      </p:sp>
    </p:spTree>
    <p:extLst>
      <p:ext uri="{BB962C8B-B14F-4D97-AF65-F5344CB8AC3E}">
        <p14:creationId xmlns:p14="http://schemas.microsoft.com/office/powerpoint/2010/main" val="426092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01599" y="177283"/>
            <a:ext cx="5225144" cy="508518"/>
          </a:xfrm>
        </p:spPr>
        <p:txBody>
          <a:bodyPr>
            <a:normAutofit/>
          </a:bodyPr>
          <a:lstStyle/>
          <a:p>
            <a:pPr lvl="0"/>
            <a:r>
              <a:rPr lang="fr-FR" dirty="0"/>
              <a:t>CEVA : zoom sur le projet français</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24</a:t>
            </a:fld>
            <a:endParaRPr lang="fr-FR"/>
          </a:p>
        </p:txBody>
      </p:sp>
      <p:pic>
        <p:nvPicPr>
          <p:cNvPr id="8" name="Image 7">
            <a:extLst>
              <a:ext uri="{FF2B5EF4-FFF2-40B4-BE49-F238E27FC236}">
                <a16:creationId xmlns:a16="http://schemas.microsoft.com/office/drawing/2014/main" id="{D2C06296-484A-7BE6-D12B-3328F07E446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1755" y="587304"/>
            <a:ext cx="6216319" cy="4556196"/>
          </a:xfrm>
          <a:prstGeom prst="rect">
            <a:avLst/>
          </a:prstGeom>
        </p:spPr>
      </p:pic>
    </p:spTree>
    <p:extLst>
      <p:ext uri="{BB962C8B-B14F-4D97-AF65-F5344CB8AC3E}">
        <p14:creationId xmlns:p14="http://schemas.microsoft.com/office/powerpoint/2010/main" val="347262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01599" y="177283"/>
            <a:ext cx="5225144" cy="508518"/>
          </a:xfrm>
        </p:spPr>
        <p:txBody>
          <a:bodyPr>
            <a:normAutofit/>
          </a:bodyPr>
          <a:lstStyle/>
          <a:p>
            <a:pPr lvl="0"/>
            <a:r>
              <a:rPr lang="fr-FR" dirty="0"/>
              <a:t>CEVA : zoom sur le projet français</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25</a:t>
            </a:fld>
            <a:endParaRPr lang="fr-FR"/>
          </a:p>
        </p:txBody>
      </p:sp>
      <p:pic>
        <p:nvPicPr>
          <p:cNvPr id="5" name="Image 4">
            <a:extLst>
              <a:ext uri="{FF2B5EF4-FFF2-40B4-BE49-F238E27FC236}">
                <a16:creationId xmlns:a16="http://schemas.microsoft.com/office/drawing/2014/main" id="{0933AA02-715F-2D85-6552-88130FF8122B}"/>
              </a:ext>
            </a:extLst>
          </p:cNvPr>
          <p:cNvPicPr>
            <a:picLocks noChangeAspect="1"/>
          </p:cNvPicPr>
          <p:nvPr/>
        </p:nvPicPr>
        <p:blipFill rotWithShape="1">
          <a:blip r:embed="rId2"/>
          <a:srcRect t="-14783" b="24132"/>
          <a:stretch/>
        </p:blipFill>
        <p:spPr>
          <a:xfrm>
            <a:off x="0" y="0"/>
            <a:ext cx="9144000" cy="3738342"/>
          </a:xfrm>
          <a:prstGeom prst="rect">
            <a:avLst/>
          </a:prstGeom>
        </p:spPr>
      </p:pic>
      <p:sp>
        <p:nvSpPr>
          <p:cNvPr id="6" name="ZoneTexte 5">
            <a:extLst>
              <a:ext uri="{FF2B5EF4-FFF2-40B4-BE49-F238E27FC236}">
                <a16:creationId xmlns:a16="http://schemas.microsoft.com/office/drawing/2014/main" id="{1ACB6C2A-DC70-D0E6-032D-191A3F99484A}"/>
              </a:ext>
            </a:extLst>
          </p:cNvPr>
          <p:cNvSpPr txBox="1"/>
          <p:nvPr/>
        </p:nvSpPr>
        <p:spPr>
          <a:xfrm>
            <a:off x="101599" y="3781352"/>
            <a:ext cx="8652098" cy="1384995"/>
          </a:xfrm>
          <a:prstGeom prst="rect">
            <a:avLst/>
          </a:prstGeom>
          <a:noFill/>
        </p:spPr>
        <p:txBody>
          <a:bodyPr wrap="square">
            <a:spAutoFit/>
          </a:bodyPr>
          <a:lstStyle/>
          <a:p>
            <a:r>
              <a:rPr lang="fr-FR" sz="1400" dirty="0"/>
              <a:t>Voie sur dalle posée sur blochet LVT avec semelle de 40 kN/mm pour la majeure partie du tunnel </a:t>
            </a:r>
          </a:p>
          <a:p>
            <a:r>
              <a:rPr lang="fr-FR" sz="1400" dirty="0"/>
              <a:t>Voie sur dalle posée sur blochet LVT HA avec semelle de 40 kN/mm à l’approche de la frontière suisse</a:t>
            </a:r>
          </a:p>
          <a:p>
            <a:r>
              <a:rPr lang="fr-FR" sz="1400" dirty="0"/>
              <a:t>- Sur la partie ballastée : complexité liée au dépôt de tout le ballast mais des travaux sont prévus courant août. </a:t>
            </a:r>
          </a:p>
          <a:p>
            <a:r>
              <a:rPr lang="fr-FR" sz="1400" dirty="0"/>
              <a:t>	</a:t>
            </a:r>
            <a:r>
              <a:rPr lang="fr-FR" sz="1400" dirty="0">
                <a:sym typeface="Wingdings" panose="05000000000000000000" pitchFamily="2" charset="2"/>
              </a:rPr>
              <a:t> </a:t>
            </a:r>
            <a:r>
              <a:rPr lang="fr-FR" sz="1400" dirty="0"/>
              <a:t>On va déposer la voie, refaire un nouveau tapis sous ballast puis reposer la voie. </a:t>
            </a:r>
          </a:p>
          <a:p>
            <a:r>
              <a:rPr lang="fr-FR" sz="1400" dirty="0"/>
              <a:t>- Sur la partie en tranchée, travaux plus simples car voie non ballastée. On a ainsi pu déposer le système existant </a:t>
            </a:r>
          </a:p>
          <a:p>
            <a:r>
              <a:rPr lang="fr-FR" sz="1400" dirty="0"/>
              <a:t>et le remplacer par un système plus performant mais qui n’a pas apporté tous les résultats escomptés.</a:t>
            </a:r>
          </a:p>
        </p:txBody>
      </p:sp>
      <p:sp>
        <p:nvSpPr>
          <p:cNvPr id="9" name="ZoneTexte 8">
            <a:extLst>
              <a:ext uri="{FF2B5EF4-FFF2-40B4-BE49-F238E27FC236}">
                <a16:creationId xmlns:a16="http://schemas.microsoft.com/office/drawing/2014/main" id="{EFFB36EF-2F58-3A36-ABBC-795ED1BAA7E5}"/>
              </a:ext>
            </a:extLst>
          </p:cNvPr>
          <p:cNvSpPr txBox="1"/>
          <p:nvPr/>
        </p:nvSpPr>
        <p:spPr>
          <a:xfrm>
            <a:off x="4390478" y="43010"/>
            <a:ext cx="4753522" cy="523220"/>
          </a:xfrm>
          <a:prstGeom prst="rect">
            <a:avLst/>
          </a:prstGeom>
          <a:noFill/>
        </p:spPr>
        <p:txBody>
          <a:bodyPr wrap="square">
            <a:spAutoFit/>
          </a:bodyPr>
          <a:lstStyle/>
          <a:p>
            <a:r>
              <a:rPr lang="fr-FR" sz="1400" dirty="0"/>
              <a:t>Voie ballastée jusqu’à l’entrée de la tranchée couverte</a:t>
            </a:r>
          </a:p>
          <a:p>
            <a:r>
              <a:rPr lang="fr-FR" sz="1400" dirty="0"/>
              <a:t>Section de transition entre la voie ballastée et la voie sur dalle</a:t>
            </a:r>
          </a:p>
        </p:txBody>
      </p:sp>
    </p:spTree>
    <p:extLst>
      <p:ext uri="{BB962C8B-B14F-4D97-AF65-F5344CB8AC3E}">
        <p14:creationId xmlns:p14="http://schemas.microsoft.com/office/powerpoint/2010/main" val="17546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01599" y="177283"/>
            <a:ext cx="5225144" cy="508518"/>
          </a:xfrm>
        </p:spPr>
        <p:txBody>
          <a:bodyPr>
            <a:normAutofit/>
          </a:bodyPr>
          <a:lstStyle/>
          <a:p>
            <a:pPr lvl="0"/>
            <a:r>
              <a:rPr lang="fr-FR" dirty="0"/>
              <a:t>CEVA : Système LVT &amp; LVT HA</a:t>
            </a:r>
          </a:p>
          <a:p>
            <a:pPr lvl="0"/>
            <a:endParaRPr lang="fr-FR" dirty="0"/>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26</a:t>
            </a:fld>
            <a:endParaRPr lang="fr-FR"/>
          </a:p>
        </p:txBody>
      </p:sp>
      <p:pic>
        <p:nvPicPr>
          <p:cNvPr id="4" name="Image 3">
            <a:extLst>
              <a:ext uri="{FF2B5EF4-FFF2-40B4-BE49-F238E27FC236}">
                <a16:creationId xmlns:a16="http://schemas.microsoft.com/office/drawing/2014/main" id="{87DF17C4-5CE5-65E1-ADCA-2E66AFC4D487}"/>
              </a:ext>
            </a:extLst>
          </p:cNvPr>
          <p:cNvPicPr>
            <a:picLocks noChangeAspect="1"/>
          </p:cNvPicPr>
          <p:nvPr/>
        </p:nvPicPr>
        <p:blipFill rotWithShape="1">
          <a:blip r:embed="rId2"/>
          <a:srcRect l="9470" t="6666" r="6022" b="2222"/>
          <a:stretch/>
        </p:blipFill>
        <p:spPr>
          <a:xfrm>
            <a:off x="101599" y="587930"/>
            <a:ext cx="4347334" cy="3073115"/>
          </a:xfrm>
          <a:prstGeom prst="rect">
            <a:avLst/>
          </a:prstGeom>
        </p:spPr>
      </p:pic>
      <p:pic>
        <p:nvPicPr>
          <p:cNvPr id="7" name="Image 6">
            <a:extLst>
              <a:ext uri="{FF2B5EF4-FFF2-40B4-BE49-F238E27FC236}">
                <a16:creationId xmlns:a16="http://schemas.microsoft.com/office/drawing/2014/main" id="{6BA10ABB-0D3F-DD95-9C54-BB160EBED7AB}"/>
              </a:ext>
            </a:extLst>
          </p:cNvPr>
          <p:cNvPicPr>
            <a:picLocks noChangeAspect="1"/>
          </p:cNvPicPr>
          <p:nvPr/>
        </p:nvPicPr>
        <p:blipFill>
          <a:blip r:embed="rId3"/>
          <a:stretch>
            <a:fillRect/>
          </a:stretch>
        </p:blipFill>
        <p:spPr>
          <a:xfrm>
            <a:off x="4419699" y="3120829"/>
            <a:ext cx="3808871" cy="1853651"/>
          </a:xfrm>
          <a:prstGeom prst="rect">
            <a:avLst/>
          </a:prstGeom>
        </p:spPr>
      </p:pic>
      <p:sp>
        <p:nvSpPr>
          <p:cNvPr id="8" name="ZoneTexte 7">
            <a:extLst>
              <a:ext uri="{FF2B5EF4-FFF2-40B4-BE49-F238E27FC236}">
                <a16:creationId xmlns:a16="http://schemas.microsoft.com/office/drawing/2014/main" id="{53DDF408-B1A1-CC59-5D92-F9876CCAE2C4}"/>
              </a:ext>
            </a:extLst>
          </p:cNvPr>
          <p:cNvSpPr txBox="1"/>
          <p:nvPr/>
        </p:nvSpPr>
        <p:spPr>
          <a:xfrm>
            <a:off x="481162" y="3692548"/>
            <a:ext cx="1274477" cy="300082"/>
          </a:xfrm>
          <a:prstGeom prst="rect">
            <a:avLst/>
          </a:prstGeom>
          <a:noFill/>
        </p:spPr>
        <p:txBody>
          <a:bodyPr wrap="square" rtlCol="0">
            <a:spAutoFit/>
          </a:bodyPr>
          <a:lstStyle/>
          <a:p>
            <a:r>
              <a:rPr lang="fr-FR" b="1" dirty="0">
                <a:solidFill>
                  <a:schemeClr val="accent6"/>
                </a:solidFill>
              </a:rPr>
              <a:t>Le système</a:t>
            </a:r>
          </a:p>
        </p:txBody>
      </p:sp>
      <p:sp>
        <p:nvSpPr>
          <p:cNvPr id="9" name="ZoneTexte 8">
            <a:extLst>
              <a:ext uri="{FF2B5EF4-FFF2-40B4-BE49-F238E27FC236}">
                <a16:creationId xmlns:a16="http://schemas.microsoft.com/office/drawing/2014/main" id="{7E24C655-C708-0EE4-D0B8-185A4B61B5A8}"/>
              </a:ext>
            </a:extLst>
          </p:cNvPr>
          <p:cNvSpPr txBox="1"/>
          <p:nvPr/>
        </p:nvSpPr>
        <p:spPr>
          <a:xfrm>
            <a:off x="1870920" y="3927998"/>
            <a:ext cx="2548779" cy="300082"/>
          </a:xfrm>
          <a:prstGeom prst="rect">
            <a:avLst/>
          </a:prstGeom>
          <a:noFill/>
        </p:spPr>
        <p:txBody>
          <a:bodyPr wrap="square" rtlCol="0">
            <a:spAutoFit/>
          </a:bodyPr>
          <a:lstStyle/>
          <a:p>
            <a:pPr algn="r"/>
            <a:r>
              <a:rPr lang="fr-FR" b="1" dirty="0">
                <a:solidFill>
                  <a:schemeClr val="accent6"/>
                </a:solidFill>
              </a:rPr>
              <a:t>Différence LVT &amp; LVT-HA</a:t>
            </a:r>
          </a:p>
        </p:txBody>
      </p:sp>
      <p:sp>
        <p:nvSpPr>
          <p:cNvPr id="10" name="ZoneTexte 9">
            <a:extLst>
              <a:ext uri="{FF2B5EF4-FFF2-40B4-BE49-F238E27FC236}">
                <a16:creationId xmlns:a16="http://schemas.microsoft.com/office/drawing/2014/main" id="{D9459624-7A26-456A-47AE-8EA409D649BD}"/>
              </a:ext>
            </a:extLst>
          </p:cNvPr>
          <p:cNvSpPr txBox="1"/>
          <p:nvPr/>
        </p:nvSpPr>
        <p:spPr>
          <a:xfrm>
            <a:off x="4458952" y="537997"/>
            <a:ext cx="4685048" cy="2492990"/>
          </a:xfrm>
          <a:prstGeom prst="rect">
            <a:avLst/>
          </a:prstGeom>
          <a:noFill/>
        </p:spPr>
        <p:txBody>
          <a:bodyPr wrap="square">
            <a:spAutoFit/>
          </a:bodyPr>
          <a:lstStyle/>
          <a:p>
            <a:r>
              <a:rPr lang="fr-FR" sz="1200" dirty="0"/>
              <a:t>Le système LVT Low Vibration Track offre une protection contre les vibrations.</a:t>
            </a:r>
          </a:p>
          <a:p>
            <a:r>
              <a:rPr lang="fr-FR" sz="1200" dirty="0"/>
              <a:t>Les supports LVT se composent du blochet en béton, de la semelle élastique ainsi que du chausson en caoutchouc et sont entourés de béton de remplissage. </a:t>
            </a:r>
          </a:p>
          <a:p>
            <a:r>
              <a:rPr lang="fr-FR" sz="1200" dirty="0"/>
              <a:t>Le chausson en caoutchouc  désolidarise le blochet en béton du support LVT du béton alentour, ce qui réduit les vibrations, c’est ce qu’on appelle </a:t>
            </a:r>
            <a:r>
              <a:rPr lang="fr-FR" sz="1200" b="1" dirty="0">
                <a:solidFill>
                  <a:schemeClr val="accent6"/>
                </a:solidFill>
              </a:rPr>
              <a:t>un chausson </a:t>
            </a:r>
            <a:r>
              <a:rPr lang="fr-FR" sz="1200" b="1" dirty="0" err="1">
                <a:solidFill>
                  <a:schemeClr val="accent6"/>
                </a:solidFill>
              </a:rPr>
              <a:t>antivibratile</a:t>
            </a:r>
            <a:endParaRPr lang="fr-FR" sz="1200" b="1" dirty="0">
              <a:solidFill>
                <a:schemeClr val="accent6"/>
              </a:solidFill>
            </a:endParaRPr>
          </a:p>
          <a:p>
            <a:endParaRPr lang="fr-FR" sz="1200" dirty="0"/>
          </a:p>
          <a:p>
            <a:r>
              <a:rPr lang="fr-FR" sz="1200" b="1" dirty="0">
                <a:solidFill>
                  <a:schemeClr val="accent6"/>
                </a:solidFill>
              </a:rPr>
              <a:t>Dans la zone de courbe</a:t>
            </a:r>
            <a:r>
              <a:rPr lang="fr-FR" sz="1200" dirty="0"/>
              <a:t>, la conception de la voie vis-à-vis du </a:t>
            </a:r>
            <a:r>
              <a:rPr lang="fr-FR" sz="1200" b="1" dirty="0">
                <a:solidFill>
                  <a:schemeClr val="accent6"/>
                </a:solidFill>
              </a:rPr>
              <a:t>risque de déflexion et de tenue de voie </a:t>
            </a:r>
            <a:r>
              <a:rPr lang="fr-FR" sz="1200" dirty="0"/>
              <a:t>a imposée la mise en œuvre du système LVT HA (High </a:t>
            </a:r>
            <a:r>
              <a:rPr lang="fr-FR" sz="1200" dirty="0" err="1"/>
              <a:t>Attenuation</a:t>
            </a:r>
            <a:r>
              <a:rPr lang="fr-FR" sz="1200" dirty="0"/>
              <a:t>). Le LVT HA présente des dimensions plus grandes et une rigidité plus faible.</a:t>
            </a:r>
          </a:p>
        </p:txBody>
      </p:sp>
      <p:sp>
        <p:nvSpPr>
          <p:cNvPr id="11" name="ZoneTexte 10">
            <a:extLst>
              <a:ext uri="{FF2B5EF4-FFF2-40B4-BE49-F238E27FC236}">
                <a16:creationId xmlns:a16="http://schemas.microsoft.com/office/drawing/2014/main" id="{63AF27B5-309C-2199-2440-79A6D5BBACD7}"/>
              </a:ext>
            </a:extLst>
          </p:cNvPr>
          <p:cNvSpPr txBox="1"/>
          <p:nvPr/>
        </p:nvSpPr>
        <p:spPr>
          <a:xfrm>
            <a:off x="96991" y="4694990"/>
            <a:ext cx="4470401" cy="369332"/>
          </a:xfrm>
          <a:prstGeom prst="rect">
            <a:avLst/>
          </a:prstGeom>
          <a:noFill/>
        </p:spPr>
        <p:txBody>
          <a:bodyPr wrap="square" rtlCol="0">
            <a:spAutoFit/>
          </a:bodyPr>
          <a:lstStyle/>
          <a:p>
            <a:r>
              <a:rPr lang="fr-FR" sz="900" i="1" dirty="0"/>
              <a:t>Source : </a:t>
            </a:r>
            <a:r>
              <a:rPr lang="fr-FR" sz="900" i="1" dirty="0">
                <a:hlinkClick r:id="rId4"/>
              </a:rPr>
              <a:t>https://www.sonneville.com/sites/default/files/2020-05/Low_Vibration_Track_LVT_Francais_01.2019.pdf</a:t>
            </a:r>
            <a:endParaRPr lang="fr-FR" sz="900" i="1" dirty="0"/>
          </a:p>
        </p:txBody>
      </p:sp>
    </p:spTree>
    <p:extLst>
      <p:ext uri="{BB962C8B-B14F-4D97-AF65-F5344CB8AC3E}">
        <p14:creationId xmlns:p14="http://schemas.microsoft.com/office/powerpoint/2010/main" val="290048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01599" y="177283"/>
            <a:ext cx="7866744" cy="508518"/>
          </a:xfrm>
        </p:spPr>
        <p:txBody>
          <a:bodyPr>
            <a:normAutofit/>
          </a:bodyPr>
          <a:lstStyle/>
          <a:p>
            <a:pPr lvl="0"/>
            <a:r>
              <a:rPr lang="fr-FR" dirty="0"/>
              <a:t>CEVA : mode opératoire du changement de semelles résilientes</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27</a:t>
            </a:fld>
            <a:endParaRPr lang="fr-FR"/>
          </a:p>
        </p:txBody>
      </p:sp>
      <p:sp>
        <p:nvSpPr>
          <p:cNvPr id="11" name="Rectangle 9">
            <a:extLst>
              <a:ext uri="{FF2B5EF4-FFF2-40B4-BE49-F238E27FC236}">
                <a16:creationId xmlns:a16="http://schemas.microsoft.com/office/drawing/2014/main" id="{B5BDB15E-BF24-4C18-CE20-A46DAF0413A5}"/>
              </a:ext>
            </a:extLst>
          </p:cNvPr>
          <p:cNvSpPr>
            <a:spLocks noChangeArrowheads="1"/>
          </p:cNvSpPr>
          <p:nvPr/>
        </p:nvSpPr>
        <p:spPr bwMode="auto">
          <a:xfrm>
            <a:off x="1638300" y="542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7" name="Zone de texte 8">
            <a:extLst>
              <a:ext uri="{FF2B5EF4-FFF2-40B4-BE49-F238E27FC236}">
                <a16:creationId xmlns:a16="http://schemas.microsoft.com/office/drawing/2014/main" id="{7C65DCAF-8D3E-ED3D-286A-CB8AD6EB1C4C}"/>
              </a:ext>
            </a:extLst>
          </p:cNvPr>
          <p:cNvSpPr txBox="1"/>
          <p:nvPr/>
        </p:nvSpPr>
        <p:spPr>
          <a:xfrm>
            <a:off x="5082884" y="763959"/>
            <a:ext cx="845632" cy="20976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100">
                <a:effectLst/>
                <a:latin typeface="Calibri" panose="020F0502020204030204" pitchFamily="34" charset="0"/>
                <a:ea typeface="Calibri" panose="020F0502020204030204" pitchFamily="34" charset="0"/>
                <a:cs typeface="Times New Roman" panose="02020603050405020304" pitchFamily="18" charset="0"/>
              </a:rPr>
              <a:t>Levage du blochet</a:t>
            </a:r>
          </a:p>
        </p:txBody>
      </p:sp>
      <p:sp>
        <p:nvSpPr>
          <p:cNvPr id="6" name="ZoneTexte 5">
            <a:extLst>
              <a:ext uri="{FF2B5EF4-FFF2-40B4-BE49-F238E27FC236}">
                <a16:creationId xmlns:a16="http://schemas.microsoft.com/office/drawing/2014/main" id="{68696F05-C64F-B9AB-96DF-B8857D3861F9}"/>
              </a:ext>
            </a:extLst>
          </p:cNvPr>
          <p:cNvSpPr txBox="1"/>
          <p:nvPr/>
        </p:nvSpPr>
        <p:spPr>
          <a:xfrm>
            <a:off x="140784" y="740790"/>
            <a:ext cx="6237234" cy="954107"/>
          </a:xfrm>
          <a:prstGeom prst="rect">
            <a:avLst/>
          </a:prstGeom>
          <a:noFill/>
        </p:spPr>
        <p:txBody>
          <a:bodyPr wrap="square" rtlCol="0">
            <a:spAutoFit/>
          </a:bodyPr>
          <a:lstStyle/>
          <a:p>
            <a:r>
              <a:rPr lang="fr-FR" sz="1200" dirty="0"/>
              <a:t>- </a:t>
            </a:r>
            <a:r>
              <a:rPr lang="fr-FR" sz="1400" dirty="0"/>
              <a:t>Démontage des attaches</a:t>
            </a:r>
          </a:p>
          <a:p>
            <a:r>
              <a:rPr lang="fr-FR" sz="1400" dirty="0"/>
              <a:t>- Lever le rail</a:t>
            </a:r>
          </a:p>
          <a:p>
            <a:r>
              <a:rPr lang="fr-FR" sz="1400" dirty="0"/>
              <a:t>- Riper les blochets, changer les semelles</a:t>
            </a:r>
          </a:p>
          <a:p>
            <a:r>
              <a:rPr lang="fr-FR" sz="1400" dirty="0"/>
              <a:t>- Riper les blochets, descendre le rail, serrer les attaches, contrôler l’écartement</a:t>
            </a:r>
          </a:p>
        </p:txBody>
      </p:sp>
      <p:pic>
        <p:nvPicPr>
          <p:cNvPr id="7" name="Image.jpg">
            <a:extLst>
              <a:ext uri="{FF2B5EF4-FFF2-40B4-BE49-F238E27FC236}">
                <a16:creationId xmlns:a16="http://schemas.microsoft.com/office/drawing/2014/main" id="{9B0F0CF8-1AEB-4317-5CF5-870DC60C0DAB}"/>
              </a:ext>
            </a:extLst>
          </p:cNvPr>
          <p:cNvPicPr/>
          <p:nvPr/>
        </p:nvPicPr>
        <p:blipFill>
          <a:blip r:embed="rId2"/>
          <a:stretch>
            <a:fillRect/>
          </a:stretch>
        </p:blipFill>
        <p:spPr>
          <a:xfrm>
            <a:off x="2528617" y="571992"/>
            <a:ext cx="6474599" cy="602633"/>
          </a:xfrm>
          <a:prstGeom prst="rect">
            <a:avLst/>
          </a:prstGeom>
        </p:spPr>
      </p:pic>
      <p:sp>
        <p:nvSpPr>
          <p:cNvPr id="8" name="Espace réservé du texte 743">
            <a:extLst>
              <a:ext uri="{FF2B5EF4-FFF2-40B4-BE49-F238E27FC236}">
                <a16:creationId xmlns:a16="http://schemas.microsoft.com/office/drawing/2014/main" id="{28799EAE-9CF8-F2EB-C867-9F1CC7E01829}"/>
              </a:ext>
            </a:extLst>
          </p:cNvPr>
          <p:cNvSpPr txBox="1">
            <a:spLocks/>
          </p:cNvSpPr>
          <p:nvPr/>
        </p:nvSpPr>
        <p:spPr>
          <a:xfrm>
            <a:off x="5082884" y="594982"/>
            <a:ext cx="1423670" cy="140335"/>
          </a:xfrm>
          <a:prstGeom prst="rect">
            <a:avLst/>
          </a:prstGeom>
          <a:noFill/>
          <a:ln w="0" cmpd="sng">
            <a:noFill/>
            <a:prstDash val="solid"/>
          </a:ln>
        </p:spPr>
        <p:txBody>
          <a:bodyPr vert="horz" lIns="0" tIns="0" rIns="0" bIns="0" anchor="t"/>
          <a:lstStyle>
            <a:lvl1pPr marL="0" indent="0" algn="l" defTabSz="914400" rtl="0" eaLnBrk="1" latinLnBrk="0" hangingPunct="1">
              <a:lnSpc>
                <a:spcPct val="100000"/>
              </a:lnSpc>
              <a:spcBef>
                <a:spcPts val="0"/>
              </a:spcBef>
              <a:spcAft>
                <a:spcPts val="500"/>
              </a:spcAft>
              <a:buFont typeface="Arial" pitchFamily="34" charset="0"/>
              <a:buNone/>
              <a:defRPr sz="1300" b="0" kern="1200">
                <a:solidFill>
                  <a:schemeClr val="accent1"/>
                </a:solidFill>
                <a:latin typeface="Avenir LT Std 65 Medium" pitchFamily="34" charset="0"/>
                <a:ea typeface="+mn-ea"/>
                <a:cs typeface="+mn-cs"/>
              </a:defRPr>
            </a:lvl1pPr>
            <a:lvl2pPr marL="0" indent="0" algn="l" defTabSz="914400" rtl="0" eaLnBrk="1" latinLnBrk="0" hangingPunct="1">
              <a:lnSpc>
                <a:spcPct val="100000"/>
              </a:lnSpc>
              <a:spcBef>
                <a:spcPts val="0"/>
              </a:spcBef>
              <a:spcAft>
                <a:spcPts val="500"/>
              </a:spcAft>
              <a:buFont typeface="Arial" pitchFamily="34" charset="0"/>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500"/>
              </a:spcAft>
              <a:buClr>
                <a:schemeClr val="accent1"/>
              </a:buClr>
              <a:buSzPct val="100000"/>
              <a:buFont typeface="Avenir LT Std 65 Medium" pitchFamily="34" charset="0"/>
              <a:buChar char="+"/>
              <a:defRPr sz="1300" kern="1200">
                <a:solidFill>
                  <a:schemeClr val="tx1"/>
                </a:solidFill>
                <a:latin typeface="+mn-lt"/>
                <a:ea typeface="+mn-ea"/>
                <a:cs typeface="+mn-cs"/>
              </a:defRPr>
            </a:lvl3pPr>
            <a:lvl4pPr marL="216000" indent="-72000" algn="l" defTabSz="914400" rtl="0" eaLnBrk="1" latinLnBrk="0" hangingPunct="1">
              <a:lnSpc>
                <a:spcPct val="100000"/>
              </a:lnSpc>
              <a:spcBef>
                <a:spcPts val="0"/>
              </a:spcBef>
              <a:buClr>
                <a:schemeClr val="tx1"/>
              </a:buClr>
              <a:buSzPct val="75000"/>
              <a:buFont typeface="Arial" pitchFamily="34" charset="0"/>
              <a:buChar char="•"/>
              <a:defRPr sz="1200" kern="1200">
                <a:solidFill>
                  <a:schemeClr val="tx1"/>
                </a:solidFill>
                <a:latin typeface="+mn-lt"/>
                <a:ea typeface="+mn-ea"/>
                <a:cs typeface="+mn-cs"/>
              </a:defRPr>
            </a:lvl4pPr>
            <a:lvl5pPr marL="216000" indent="0" algn="l"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1100"/>
              </a:lnSpc>
              <a:spcAft>
                <a:spcPts val="0"/>
              </a:spcAft>
            </a:pPr>
            <a:r>
              <a:rPr lang="fr-FR" sz="1200" spc="-30" dirty="0">
                <a:solidFill>
                  <a:srgbClr val="000000"/>
                </a:solidFill>
                <a:latin typeface="Arial" panose="02020603050405020304" pitchFamily="2"/>
              </a:rPr>
              <a:t>Section à modifier </a:t>
            </a:r>
          </a:p>
        </p:txBody>
      </p:sp>
      <p:pic>
        <p:nvPicPr>
          <p:cNvPr id="9" name="Image 8">
            <a:extLst>
              <a:ext uri="{FF2B5EF4-FFF2-40B4-BE49-F238E27FC236}">
                <a16:creationId xmlns:a16="http://schemas.microsoft.com/office/drawing/2014/main" id="{9C96499A-FD56-F20F-BC41-DFE1E6C9E874}"/>
              </a:ext>
            </a:extLst>
          </p:cNvPr>
          <p:cNvPicPr>
            <a:picLocks noChangeAspect="1"/>
          </p:cNvPicPr>
          <p:nvPr/>
        </p:nvPicPr>
        <p:blipFill>
          <a:blip r:embed="rId3"/>
          <a:stretch>
            <a:fillRect/>
          </a:stretch>
        </p:blipFill>
        <p:spPr>
          <a:xfrm>
            <a:off x="390973" y="1749886"/>
            <a:ext cx="3531258" cy="1273981"/>
          </a:xfrm>
          <a:prstGeom prst="rect">
            <a:avLst/>
          </a:prstGeom>
        </p:spPr>
      </p:pic>
      <p:pic>
        <p:nvPicPr>
          <p:cNvPr id="10" name="Image.jpg">
            <a:extLst>
              <a:ext uri="{FF2B5EF4-FFF2-40B4-BE49-F238E27FC236}">
                <a16:creationId xmlns:a16="http://schemas.microsoft.com/office/drawing/2014/main" id="{11631A13-D94E-F0AF-C07A-72287CCD9E40}"/>
              </a:ext>
            </a:extLst>
          </p:cNvPr>
          <p:cNvPicPr/>
          <p:nvPr/>
        </p:nvPicPr>
        <p:blipFill>
          <a:blip r:embed="rId4"/>
          <a:stretch>
            <a:fillRect/>
          </a:stretch>
        </p:blipFill>
        <p:spPr>
          <a:xfrm>
            <a:off x="238983" y="3235342"/>
            <a:ext cx="6693377" cy="1506472"/>
          </a:xfrm>
          <a:prstGeom prst="rect">
            <a:avLst/>
          </a:prstGeom>
        </p:spPr>
      </p:pic>
      <p:pic>
        <p:nvPicPr>
          <p:cNvPr id="20" name="Image 19">
            <a:extLst>
              <a:ext uri="{FF2B5EF4-FFF2-40B4-BE49-F238E27FC236}">
                <a16:creationId xmlns:a16="http://schemas.microsoft.com/office/drawing/2014/main" id="{8EB1E150-8394-CC38-6138-F19A5B350F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7066575" y="3235342"/>
            <a:ext cx="1936641" cy="1177882"/>
          </a:xfrm>
          <a:prstGeom prst="rect">
            <a:avLst/>
          </a:prstGeom>
          <a:ln>
            <a:noFill/>
          </a:ln>
          <a:extLst>
            <a:ext uri="{53640926-AAD7-44D8-BBD7-CCE9431645EC}">
              <a14:shadowObscured xmlns:a14="http://schemas.microsoft.com/office/drawing/2010/main"/>
            </a:ext>
          </a:extLst>
        </p:spPr>
      </p:pic>
      <p:pic>
        <p:nvPicPr>
          <p:cNvPr id="21" name="Image 20">
            <a:extLst>
              <a:ext uri="{FF2B5EF4-FFF2-40B4-BE49-F238E27FC236}">
                <a16:creationId xmlns:a16="http://schemas.microsoft.com/office/drawing/2014/main" id="{4340E164-9CD8-DE09-6C83-49F3A33CE84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4113527" y="1694897"/>
            <a:ext cx="4786054" cy="1376711"/>
          </a:xfrm>
          <a:prstGeom prst="rect">
            <a:avLst/>
          </a:prstGeom>
          <a:ln>
            <a:noFill/>
          </a:ln>
          <a:extLst>
            <a:ext uri="{53640926-AAD7-44D8-BBD7-CCE9431645EC}">
              <a14:shadowObscured xmlns:a14="http://schemas.microsoft.com/office/drawing/2010/main"/>
            </a:ext>
          </a:extLst>
        </p:spPr>
      </p:pic>
      <p:sp>
        <p:nvSpPr>
          <p:cNvPr id="22" name="Zone de texte 8">
            <a:extLst>
              <a:ext uri="{FF2B5EF4-FFF2-40B4-BE49-F238E27FC236}">
                <a16:creationId xmlns:a16="http://schemas.microsoft.com/office/drawing/2014/main" id="{2D9AB0F5-2004-16AD-CC52-6A9A1645CF53}"/>
              </a:ext>
            </a:extLst>
          </p:cNvPr>
          <p:cNvSpPr txBox="1"/>
          <p:nvPr/>
        </p:nvSpPr>
        <p:spPr>
          <a:xfrm>
            <a:off x="3838284" y="4756457"/>
            <a:ext cx="1467432" cy="20976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Changement de semelle résiliente</a:t>
            </a:r>
          </a:p>
        </p:txBody>
      </p:sp>
      <p:sp>
        <p:nvSpPr>
          <p:cNvPr id="24" name="Zone de texte 8">
            <a:extLst>
              <a:ext uri="{FF2B5EF4-FFF2-40B4-BE49-F238E27FC236}">
                <a16:creationId xmlns:a16="http://schemas.microsoft.com/office/drawing/2014/main" id="{0F3E6B5D-C735-A158-566F-D8F53D0157B8}"/>
              </a:ext>
            </a:extLst>
          </p:cNvPr>
          <p:cNvSpPr txBox="1"/>
          <p:nvPr/>
        </p:nvSpPr>
        <p:spPr>
          <a:xfrm>
            <a:off x="7155197" y="4389538"/>
            <a:ext cx="1210181" cy="20976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Remise en place du blochet</a:t>
            </a:r>
          </a:p>
        </p:txBody>
      </p:sp>
      <p:sp>
        <p:nvSpPr>
          <p:cNvPr id="26" name="Zone de texte 8">
            <a:extLst>
              <a:ext uri="{FF2B5EF4-FFF2-40B4-BE49-F238E27FC236}">
                <a16:creationId xmlns:a16="http://schemas.microsoft.com/office/drawing/2014/main" id="{1F2D03A1-FC4F-99D1-B71D-7F6F1D636129}"/>
              </a:ext>
            </a:extLst>
          </p:cNvPr>
          <p:cNvSpPr txBox="1"/>
          <p:nvPr/>
        </p:nvSpPr>
        <p:spPr>
          <a:xfrm>
            <a:off x="794880" y="4756457"/>
            <a:ext cx="1210181" cy="209760"/>
          </a:xfrm>
          <a:prstGeom prst="rect">
            <a:avLst/>
          </a:prstGeom>
          <a:solidFill>
            <a:schemeClr val="lt1"/>
          </a:solid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a:lnSpc>
                <a:spcPct val="105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Ripage du blochet</a:t>
            </a:r>
          </a:p>
        </p:txBody>
      </p:sp>
    </p:spTree>
    <p:extLst>
      <p:ext uri="{BB962C8B-B14F-4D97-AF65-F5344CB8AC3E}">
        <p14:creationId xmlns:p14="http://schemas.microsoft.com/office/powerpoint/2010/main" val="336265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01599" y="177283"/>
            <a:ext cx="7866744" cy="508518"/>
          </a:xfrm>
        </p:spPr>
        <p:txBody>
          <a:bodyPr>
            <a:normAutofit/>
          </a:bodyPr>
          <a:lstStyle/>
          <a:p>
            <a:pPr lvl="0"/>
            <a:r>
              <a:rPr lang="fr-FR" dirty="0"/>
              <a:t>CEVA : retour d’expérience</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28</a:t>
            </a:fld>
            <a:endParaRPr lang="fr-FR"/>
          </a:p>
        </p:txBody>
      </p:sp>
      <p:sp>
        <p:nvSpPr>
          <p:cNvPr id="11" name="Rectangle 9">
            <a:extLst>
              <a:ext uri="{FF2B5EF4-FFF2-40B4-BE49-F238E27FC236}">
                <a16:creationId xmlns:a16="http://schemas.microsoft.com/office/drawing/2014/main" id="{B5BDB15E-BF24-4C18-CE20-A46DAF0413A5}"/>
              </a:ext>
            </a:extLst>
          </p:cNvPr>
          <p:cNvSpPr>
            <a:spLocks noChangeArrowheads="1"/>
          </p:cNvSpPr>
          <p:nvPr/>
        </p:nvSpPr>
        <p:spPr bwMode="auto">
          <a:xfrm>
            <a:off x="1638300" y="542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ZoneTexte 5">
            <a:extLst>
              <a:ext uri="{FF2B5EF4-FFF2-40B4-BE49-F238E27FC236}">
                <a16:creationId xmlns:a16="http://schemas.microsoft.com/office/drawing/2014/main" id="{68696F05-C64F-B9AB-96DF-B8857D3861F9}"/>
              </a:ext>
            </a:extLst>
          </p:cNvPr>
          <p:cNvSpPr txBox="1"/>
          <p:nvPr/>
        </p:nvSpPr>
        <p:spPr>
          <a:xfrm>
            <a:off x="101599" y="542925"/>
            <a:ext cx="8982846" cy="4401205"/>
          </a:xfrm>
          <a:prstGeom prst="rect">
            <a:avLst/>
          </a:prstGeom>
          <a:noFill/>
        </p:spPr>
        <p:txBody>
          <a:bodyPr wrap="square" rtlCol="0">
            <a:spAutoFit/>
          </a:bodyPr>
          <a:lstStyle/>
          <a:p>
            <a:pPr algn="just"/>
            <a:r>
              <a:rPr lang="fr-FR" sz="1200" dirty="0"/>
              <a:t>- </a:t>
            </a:r>
            <a:r>
              <a:rPr lang="fr-FR" sz="1400" dirty="0"/>
              <a:t>Projet souvent cité dans le cadre des échanges du CNB par des associations de riverains parce que y a eu des soucis et des plaintes liées aux vibrations le long du projet. </a:t>
            </a:r>
            <a:r>
              <a:rPr lang="fr-FR" sz="1400" b="1" dirty="0"/>
              <a:t>Il y a également des plaintes côté Suisse</a:t>
            </a:r>
            <a:r>
              <a:rPr lang="fr-FR" sz="1400" dirty="0"/>
              <a:t>.</a:t>
            </a:r>
          </a:p>
          <a:p>
            <a:pPr algn="just"/>
            <a:endParaRPr lang="fr-FR" sz="1400" dirty="0"/>
          </a:p>
          <a:p>
            <a:pPr algn="just"/>
            <a:r>
              <a:rPr lang="fr-FR" sz="1400" dirty="0"/>
              <a:t>- Les dalles flottantes ont été envisagées mas la solution n’a finalement pas été retenue à l’issue de la concertation avec les riverains</a:t>
            </a:r>
          </a:p>
          <a:p>
            <a:pPr algn="just"/>
            <a:endParaRPr lang="fr-FR" sz="1400" dirty="0"/>
          </a:p>
          <a:p>
            <a:pPr algn="just"/>
            <a:r>
              <a:rPr lang="fr-FR" sz="1400" dirty="0"/>
              <a:t>- L’étude du CSTB a été réalisée en 2020, la voie était déjà construite et circulée = intervention « en pompier » pour essayer de voir ce qu'on pouvait faire. La seule solution qu'on pouvait proposer sans casser la voie, c'était de changer les semelles qui étaient sous les blochets. </a:t>
            </a:r>
            <a:r>
              <a:rPr lang="fr-FR" sz="1400" dirty="0">
                <a:sym typeface="Wingdings" panose="05000000000000000000" pitchFamily="2" charset="2"/>
              </a:rPr>
              <a:t> méthode retenue =</a:t>
            </a:r>
            <a:r>
              <a:rPr lang="fr-FR" sz="1400" dirty="0"/>
              <a:t> compromis pour la tenue de la voie et non pas la coupure </a:t>
            </a:r>
            <a:r>
              <a:rPr lang="fr-FR" sz="1400" dirty="0" err="1"/>
              <a:t>antivibratile</a:t>
            </a:r>
            <a:r>
              <a:rPr lang="fr-FR" sz="1400" dirty="0"/>
              <a:t> qu'on pouvait mettre sous ces blochets mais résultats décevants</a:t>
            </a:r>
          </a:p>
          <a:p>
            <a:pPr algn="just"/>
            <a:endParaRPr lang="fr-FR" sz="1400" dirty="0"/>
          </a:p>
          <a:p>
            <a:pPr algn="just"/>
            <a:r>
              <a:rPr lang="fr-FR" sz="1400" dirty="0"/>
              <a:t>- Pour la tenue de la voie et éviter que les trains ne déraillent, on a changé les semelles avec une raideur qui n’était pas celle qu'on aurait souhaitée pour couper au mieux les vibrations et le bruit solidien. </a:t>
            </a:r>
          </a:p>
          <a:p>
            <a:pPr algn="just"/>
            <a:endParaRPr lang="fr-FR" sz="1400" dirty="0"/>
          </a:p>
          <a:p>
            <a:pPr algn="just"/>
            <a:r>
              <a:rPr lang="fr-FR" sz="1400" dirty="0"/>
              <a:t>- Travaux faits de nuit pour ne pas couper le trafic de jour, sur des petites distances, sur une à deux semaines</a:t>
            </a:r>
          </a:p>
          <a:p>
            <a:pPr algn="just"/>
            <a:endParaRPr lang="fr-FR" sz="1400" dirty="0"/>
          </a:p>
          <a:p>
            <a:pPr algn="just"/>
            <a:r>
              <a:rPr lang="fr-FR" sz="1400" dirty="0"/>
              <a:t>-  Mesures après travaux chez les riverains : dans quelques maisons on avait des améliorations mais dans la majorité des habitations aucune différence ni en termes de vibration ni en termes de bruit solidien (c'était plutôt le bruit solidien qui était visé). </a:t>
            </a:r>
          </a:p>
          <a:p>
            <a:endParaRPr lang="fr-FR" sz="1400" dirty="0"/>
          </a:p>
        </p:txBody>
      </p:sp>
    </p:spTree>
    <p:extLst>
      <p:ext uri="{BB962C8B-B14F-4D97-AF65-F5344CB8AC3E}">
        <p14:creationId xmlns:p14="http://schemas.microsoft.com/office/powerpoint/2010/main" val="367432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FC46428-3604-4137-5548-8B3ACA43833F}"/>
              </a:ext>
            </a:extLst>
          </p:cNvPr>
          <p:cNvSpPr>
            <a:spLocks noGrp="1"/>
          </p:cNvSpPr>
          <p:nvPr>
            <p:ph type="dt" sz="half" idx="18"/>
          </p:nvPr>
        </p:nvSpPr>
        <p:spPr/>
        <p:txBody>
          <a:bodyPr/>
          <a:lstStyle/>
          <a:p>
            <a:fld id="{1E668B4E-1D93-B545-9B2F-B0130B8E8586}" type="datetime4">
              <a:rPr lang="fr-FR" smtClean="0"/>
              <a:t>6 juin 2024</a:t>
            </a:fld>
            <a:endParaRPr lang="fr-FR"/>
          </a:p>
        </p:txBody>
      </p:sp>
      <p:sp>
        <p:nvSpPr>
          <p:cNvPr id="3" name="Espace réservé du pied de page 2">
            <a:extLst>
              <a:ext uri="{FF2B5EF4-FFF2-40B4-BE49-F238E27FC236}">
                <a16:creationId xmlns:a16="http://schemas.microsoft.com/office/drawing/2014/main" id="{06DA0C26-AF2C-0E36-5C97-8225615D0371}"/>
              </a:ext>
            </a:extLst>
          </p:cNvPr>
          <p:cNvSpPr>
            <a:spLocks noGrp="1"/>
          </p:cNvSpPr>
          <p:nvPr>
            <p:ph type="ftr" sz="quarter" idx="19"/>
          </p:nvPr>
        </p:nvSpPr>
        <p:spPr/>
        <p:txBody>
          <a:bodyPr/>
          <a:lstStyle/>
          <a:p>
            <a:r>
              <a:rPr lang="fr-FR"/>
              <a:t>Titre de la présentation</a:t>
            </a:r>
          </a:p>
        </p:txBody>
      </p:sp>
      <p:sp>
        <p:nvSpPr>
          <p:cNvPr id="23" name="Espace réservé du texte 22">
            <a:extLst>
              <a:ext uri="{FF2B5EF4-FFF2-40B4-BE49-F238E27FC236}">
                <a16:creationId xmlns:a16="http://schemas.microsoft.com/office/drawing/2014/main" id="{80AF383C-4B5A-BC65-9D99-B344C40748D3}"/>
              </a:ext>
            </a:extLst>
          </p:cNvPr>
          <p:cNvSpPr>
            <a:spLocks noGrp="1"/>
          </p:cNvSpPr>
          <p:nvPr>
            <p:ph type="body" sz="quarter" idx="26"/>
          </p:nvPr>
        </p:nvSpPr>
        <p:spPr>
          <a:xfrm>
            <a:off x="101599" y="177283"/>
            <a:ext cx="7866744" cy="508518"/>
          </a:xfrm>
        </p:spPr>
        <p:txBody>
          <a:bodyPr>
            <a:normAutofit/>
          </a:bodyPr>
          <a:lstStyle/>
          <a:p>
            <a:pPr lvl="0"/>
            <a:r>
              <a:rPr lang="fr-FR" dirty="0"/>
              <a:t>CEVA : retour d’expérience</a:t>
            </a:r>
          </a:p>
        </p:txBody>
      </p:sp>
      <p:sp>
        <p:nvSpPr>
          <p:cNvPr id="25" name="Espace réservé du numéro de diapositive 24">
            <a:extLst>
              <a:ext uri="{FF2B5EF4-FFF2-40B4-BE49-F238E27FC236}">
                <a16:creationId xmlns:a16="http://schemas.microsoft.com/office/drawing/2014/main" id="{5FF06B91-4028-4134-56A6-6FE10A5F402E}"/>
              </a:ext>
            </a:extLst>
          </p:cNvPr>
          <p:cNvSpPr>
            <a:spLocks noGrp="1"/>
          </p:cNvSpPr>
          <p:nvPr>
            <p:ph type="sldNum" sz="quarter" idx="20"/>
          </p:nvPr>
        </p:nvSpPr>
        <p:spPr/>
        <p:txBody>
          <a:bodyPr/>
          <a:lstStyle/>
          <a:p>
            <a:fld id="{D742B3B5-001A-49B4-9F0B-784570D91E55}" type="slidenum">
              <a:rPr lang="fr-FR" smtClean="0"/>
              <a:pPr/>
              <a:t>29</a:t>
            </a:fld>
            <a:endParaRPr lang="fr-FR"/>
          </a:p>
        </p:txBody>
      </p:sp>
      <p:sp>
        <p:nvSpPr>
          <p:cNvPr id="11" name="Rectangle 9">
            <a:extLst>
              <a:ext uri="{FF2B5EF4-FFF2-40B4-BE49-F238E27FC236}">
                <a16:creationId xmlns:a16="http://schemas.microsoft.com/office/drawing/2014/main" id="{B5BDB15E-BF24-4C18-CE20-A46DAF0413A5}"/>
              </a:ext>
            </a:extLst>
          </p:cNvPr>
          <p:cNvSpPr>
            <a:spLocks noChangeArrowheads="1"/>
          </p:cNvSpPr>
          <p:nvPr/>
        </p:nvSpPr>
        <p:spPr bwMode="auto">
          <a:xfrm>
            <a:off x="1638300" y="542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ZoneTexte 5">
            <a:extLst>
              <a:ext uri="{FF2B5EF4-FFF2-40B4-BE49-F238E27FC236}">
                <a16:creationId xmlns:a16="http://schemas.microsoft.com/office/drawing/2014/main" id="{68696F05-C64F-B9AB-96DF-B8857D3861F9}"/>
              </a:ext>
            </a:extLst>
          </p:cNvPr>
          <p:cNvSpPr txBox="1"/>
          <p:nvPr/>
        </p:nvSpPr>
        <p:spPr>
          <a:xfrm>
            <a:off x="101599" y="563464"/>
            <a:ext cx="8982846" cy="4124206"/>
          </a:xfrm>
          <a:prstGeom prst="rect">
            <a:avLst/>
          </a:prstGeom>
          <a:noFill/>
        </p:spPr>
        <p:txBody>
          <a:bodyPr wrap="square" rtlCol="0">
            <a:spAutoFit/>
          </a:bodyPr>
          <a:lstStyle/>
          <a:p>
            <a:r>
              <a:rPr lang="fr-FR" sz="1400" dirty="0"/>
              <a:t>- Comportement des blochets différent de ce qu'on a l'habitude de voir sur les systèmes anti vibratiles où on a plutôt soit des blochets avec des entretoises qui tiennent vraiment la voie, soit des traverses monoblocs où l'on peut aller vraiment chercher des performances qui sont vraiment meilleures.</a:t>
            </a:r>
          </a:p>
          <a:p>
            <a:endParaRPr lang="fr-FR" sz="1400" dirty="0"/>
          </a:p>
          <a:p>
            <a:r>
              <a:rPr lang="fr-FR" sz="1400" dirty="0"/>
              <a:t>- Besoin de réglementation pour se projeter et fixer des cibles dès le début du projet et inciter les financeurs à traiter la question: </a:t>
            </a:r>
            <a:r>
              <a:rPr lang="fr-FR" sz="1400" i="1" dirty="0"/>
              <a:t>pourquoi mettre des traitements </a:t>
            </a:r>
            <a:r>
              <a:rPr lang="fr-FR" sz="1400" i="1" dirty="0" err="1"/>
              <a:t>antivibratiles</a:t>
            </a:r>
            <a:r>
              <a:rPr lang="fr-FR" sz="1400" i="1" dirty="0"/>
              <a:t> quand finalement il n'y a pas de contrainte ? </a:t>
            </a:r>
          </a:p>
          <a:p>
            <a:endParaRPr lang="fr-FR" sz="1400" dirty="0"/>
          </a:p>
          <a:p>
            <a:r>
              <a:rPr lang="fr-FR" sz="1400" dirty="0"/>
              <a:t>- Suivi de projet nécessaire en accompagnement du bureau d'études acoustiques et vibratoires sur toute la durée du projet pour être sûr que toutes les contraintes et les bonnes façons </a:t>
            </a:r>
          </a:p>
          <a:p>
            <a:endParaRPr lang="fr-FR" sz="1200" dirty="0"/>
          </a:p>
          <a:p>
            <a:endParaRPr lang="fr-FR" sz="1200" dirty="0"/>
          </a:p>
          <a:p>
            <a:pPr marL="285750" indent="-285750">
              <a:buFont typeface="Wingdings" panose="05000000000000000000" pitchFamily="2" charset="2"/>
              <a:buChar char="à"/>
            </a:pPr>
            <a:r>
              <a:rPr lang="fr-FR" sz="1400" b="1" dirty="0"/>
              <a:t>Viser une obligation de moyen plus que de résultats :</a:t>
            </a:r>
          </a:p>
          <a:p>
            <a:r>
              <a:rPr lang="fr-FR" sz="1400" dirty="0"/>
              <a:t>- faire les études nécessaires</a:t>
            </a:r>
          </a:p>
          <a:p>
            <a:r>
              <a:rPr lang="fr-FR" sz="1400" dirty="0"/>
              <a:t>- définir, avec les outils imparfaits dont on dispose, des solutions techniques qui puissent être mise en place</a:t>
            </a:r>
          </a:p>
          <a:p>
            <a:r>
              <a:rPr lang="fr-FR" sz="1400" dirty="0"/>
              <a:t>- les mettre en place </a:t>
            </a:r>
            <a:r>
              <a:rPr lang="fr-FR" sz="1400" i="1" dirty="0">
                <a:solidFill>
                  <a:schemeClr val="bg1">
                    <a:lumMod val="50000"/>
                  </a:schemeClr>
                </a:solidFill>
              </a:rPr>
              <a:t>= domaine du possible</a:t>
            </a:r>
          </a:p>
          <a:p>
            <a:endParaRPr lang="fr-FR" sz="1400" dirty="0"/>
          </a:p>
          <a:p>
            <a:r>
              <a:rPr lang="fr-FR" sz="1400" dirty="0"/>
              <a:t>S’engager dans l'absolu sur un niveau le long de tous les riverains d'une voie avec les outils actuels : </a:t>
            </a:r>
            <a:r>
              <a:rPr lang="fr-FR" sz="1400" b="1" dirty="0">
                <a:solidFill>
                  <a:schemeClr val="bg1">
                    <a:lumMod val="50000"/>
                  </a:schemeClr>
                </a:solidFill>
              </a:rPr>
              <a:t>on ne sait pas faire</a:t>
            </a:r>
            <a:r>
              <a:rPr lang="fr-FR" sz="1400" dirty="0"/>
              <a:t>. </a:t>
            </a:r>
          </a:p>
          <a:p>
            <a:endParaRPr lang="fr-FR" sz="1400" dirty="0"/>
          </a:p>
          <a:p>
            <a:r>
              <a:rPr lang="fr-FR" sz="1400" dirty="0"/>
              <a:t>Le développement d’une méthodologie commune permettra d'améliorer les résultats obtenus. </a:t>
            </a:r>
          </a:p>
        </p:txBody>
      </p:sp>
    </p:spTree>
    <p:extLst>
      <p:ext uri="{BB962C8B-B14F-4D97-AF65-F5344CB8AC3E}">
        <p14:creationId xmlns:p14="http://schemas.microsoft.com/office/powerpoint/2010/main" val="275081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6">
            <a:extLst>
              <a:ext uri="{FF2B5EF4-FFF2-40B4-BE49-F238E27FC236}">
                <a16:creationId xmlns:a16="http://schemas.microsoft.com/office/drawing/2014/main" id="{ED90FF55-056C-01DB-151A-37C2A2DEF2F3}"/>
              </a:ext>
            </a:extLst>
          </p:cNvPr>
          <p:cNvSpPr txBox="1">
            <a:spLocks/>
          </p:cNvSpPr>
          <p:nvPr/>
        </p:nvSpPr>
        <p:spPr>
          <a:xfrm>
            <a:off x="422938" y="850378"/>
            <a:ext cx="8455748" cy="4130500"/>
          </a:xfrm>
          <a:prstGeom prst="rect">
            <a:avLst/>
          </a:prstGeom>
        </p:spPr>
        <p:txBody>
          <a:bodyPr>
            <a:normAutofit lnSpcReduction="10000"/>
          </a:bodyPr>
          <a:lstStyle>
            <a:lvl1pPr marL="0" indent="0" algn="l" defTabSz="914400" rtl="0" eaLnBrk="1" latinLnBrk="0" hangingPunct="1">
              <a:lnSpc>
                <a:spcPct val="100000"/>
              </a:lnSpc>
              <a:spcBef>
                <a:spcPts val="0"/>
              </a:spcBef>
              <a:spcAft>
                <a:spcPts val="500"/>
              </a:spcAft>
              <a:buFont typeface="Arial" pitchFamily="34" charset="0"/>
              <a:buNone/>
              <a:defRPr sz="1300" b="1" kern="1200">
                <a:solidFill>
                  <a:schemeClr val="accent1"/>
                </a:solidFill>
                <a:latin typeface="Avenir LT Std 65 Medium" pitchFamily="34" charset="0"/>
                <a:ea typeface="+mn-ea"/>
                <a:cs typeface="+mn-cs"/>
              </a:defRPr>
            </a:lvl1pPr>
            <a:lvl2pPr marL="0" indent="0" algn="l" defTabSz="914400" rtl="0" eaLnBrk="1" latinLnBrk="0" hangingPunct="1">
              <a:lnSpc>
                <a:spcPct val="100000"/>
              </a:lnSpc>
              <a:spcBef>
                <a:spcPts val="0"/>
              </a:spcBef>
              <a:spcAft>
                <a:spcPts val="500"/>
              </a:spcAft>
              <a:buFont typeface="Arial" pitchFamily="34" charset="0"/>
              <a:buNone/>
              <a:defRPr sz="1300" kern="1200">
                <a:solidFill>
                  <a:schemeClr val="tx1"/>
                </a:solidFill>
                <a:latin typeface="+mn-lt"/>
                <a:ea typeface="+mn-ea"/>
                <a:cs typeface="+mn-cs"/>
              </a:defRPr>
            </a:lvl2pPr>
            <a:lvl3pPr marL="144000" indent="-144000" algn="l" defTabSz="914400" rtl="0" eaLnBrk="1" latinLnBrk="0" hangingPunct="1">
              <a:lnSpc>
                <a:spcPct val="100000"/>
              </a:lnSpc>
              <a:spcBef>
                <a:spcPts val="0"/>
              </a:spcBef>
              <a:spcAft>
                <a:spcPts val="500"/>
              </a:spcAft>
              <a:buClr>
                <a:schemeClr val="accent1"/>
              </a:buClr>
              <a:buSzPct val="100000"/>
              <a:buFont typeface="Avenir LT Std 65 Medium" pitchFamily="34" charset="0"/>
              <a:buChar char="+"/>
              <a:defRPr sz="1300" kern="1200">
                <a:solidFill>
                  <a:schemeClr val="tx1"/>
                </a:solidFill>
                <a:latin typeface="+mn-lt"/>
                <a:ea typeface="+mn-ea"/>
                <a:cs typeface="+mn-cs"/>
              </a:defRPr>
            </a:lvl3pPr>
            <a:lvl4pPr marL="216000" indent="-72000" algn="l" defTabSz="914400" rtl="0" eaLnBrk="1" latinLnBrk="0" hangingPunct="1">
              <a:lnSpc>
                <a:spcPct val="100000"/>
              </a:lnSpc>
              <a:spcBef>
                <a:spcPts val="0"/>
              </a:spcBef>
              <a:buClr>
                <a:schemeClr val="tx1"/>
              </a:buClr>
              <a:buSzPct val="75000"/>
              <a:buFont typeface="Arial" pitchFamily="34" charset="0"/>
              <a:buChar char="•"/>
              <a:defRPr sz="1200" kern="1200">
                <a:solidFill>
                  <a:schemeClr val="tx1"/>
                </a:solidFill>
                <a:latin typeface="+mn-lt"/>
                <a:ea typeface="+mn-ea"/>
                <a:cs typeface="+mn-cs"/>
              </a:defRPr>
            </a:lvl4pPr>
            <a:lvl5pPr marL="216000" indent="0" algn="l" defTabSz="914400" rtl="0" eaLnBrk="1" latinLnBrk="0" hangingPunct="1">
              <a:lnSpc>
                <a:spcPct val="100000"/>
              </a:lnSpc>
              <a:spcBef>
                <a:spcPts val="0"/>
              </a:spcBef>
              <a:buSzPct val="100000"/>
              <a:buFont typeface="Arial" pitchFamily="34" charset="0"/>
              <a:buNone/>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fr-FR" sz="1400" b="0" dirty="0">
                <a:latin typeface="Calibri" panose="020F0502020204030204" pitchFamily="34" charset="0"/>
                <a:ea typeface="Calibri" panose="020F0502020204030204" pitchFamily="34" charset="0"/>
              </a:rPr>
              <a:t>De nombreux intervenants du monde ferroviaire (groupe SNCF et au-delà) :</a:t>
            </a:r>
          </a:p>
          <a:p>
            <a:pPr marL="285750" indent="-285750" algn="just">
              <a:buFontTx/>
              <a:buChar char="-"/>
            </a:pPr>
            <a:r>
              <a:rPr lang="fr-FR" sz="1400" b="0" dirty="0">
                <a:latin typeface="Calibri" panose="020F0502020204030204" pitchFamily="34" charset="0"/>
                <a:ea typeface="Calibri" panose="020F0502020204030204" pitchFamily="34" charset="0"/>
              </a:rPr>
              <a:t>La Direction de l’Engagement Social, Territorial et Environnemental : Anne Guerrero, </a:t>
            </a:r>
          </a:p>
          <a:p>
            <a:pPr marL="285750" indent="-285750" algn="just">
              <a:buFontTx/>
              <a:buChar char="-"/>
            </a:pPr>
            <a:r>
              <a:rPr lang="fr-FR" sz="1400" b="0" dirty="0">
                <a:latin typeface="Calibri" panose="020F0502020204030204" pitchFamily="34" charset="0"/>
                <a:ea typeface="Calibri" panose="020F0502020204030204" pitchFamily="34" charset="0"/>
              </a:rPr>
              <a:t>L’Agence d’Essais Ferroviaires : Benoît </a:t>
            </a:r>
            <a:r>
              <a:rPr lang="fr-FR" sz="1400" b="0" dirty="0" err="1">
                <a:latin typeface="Calibri" panose="020F0502020204030204" pitchFamily="34" charset="0"/>
                <a:ea typeface="Calibri" panose="020F0502020204030204" pitchFamily="34" charset="0"/>
              </a:rPr>
              <a:t>Bierra</a:t>
            </a:r>
            <a:r>
              <a:rPr lang="fr-FR" sz="1400" b="0" dirty="0">
                <a:latin typeface="Calibri" panose="020F0502020204030204" pitchFamily="34" charset="0"/>
                <a:ea typeface="Calibri" panose="020F0502020204030204" pitchFamily="34" charset="0"/>
              </a:rPr>
              <a:t>,</a:t>
            </a:r>
          </a:p>
          <a:p>
            <a:pPr marL="285750" indent="-285750" algn="just">
              <a:buFontTx/>
              <a:buChar char="-"/>
            </a:pPr>
            <a:r>
              <a:rPr lang="fr-FR" sz="1400" b="0" dirty="0">
                <a:latin typeface="Calibri" panose="020F0502020204030204" pitchFamily="34" charset="0"/>
                <a:ea typeface="Calibri" panose="020F0502020204030204" pitchFamily="34" charset="0"/>
              </a:rPr>
              <a:t>La Direction de la Recherche : </a:t>
            </a:r>
            <a:r>
              <a:rPr lang="fr-FR" sz="1400" b="0" dirty="0" err="1">
                <a:latin typeface="Calibri" panose="020F0502020204030204" pitchFamily="34" charset="0"/>
                <a:ea typeface="Calibri" panose="020F0502020204030204" pitchFamily="34" charset="0"/>
              </a:rPr>
              <a:t>Baldrik</a:t>
            </a:r>
            <a:r>
              <a:rPr lang="fr-FR" sz="1400" b="0" dirty="0">
                <a:latin typeface="Calibri" panose="020F0502020204030204" pitchFamily="34" charset="0"/>
                <a:ea typeface="Calibri" panose="020F0502020204030204" pitchFamily="34" charset="0"/>
              </a:rPr>
              <a:t> Faure </a:t>
            </a:r>
          </a:p>
          <a:p>
            <a:pPr marL="285750" indent="-285750" algn="just">
              <a:buFontTx/>
              <a:buChar char="-"/>
            </a:pPr>
            <a:r>
              <a:rPr lang="fr-FR" sz="1400" b="0" dirty="0">
                <a:latin typeface="Calibri" panose="020F0502020204030204" pitchFamily="34" charset="0"/>
                <a:ea typeface="Calibri" panose="020F0502020204030204" pitchFamily="34" charset="0"/>
              </a:rPr>
              <a:t>Le Pôle acoustique et vibrations de DGII : Jean-Philippe </a:t>
            </a:r>
            <a:r>
              <a:rPr lang="fr-FR" sz="1400" b="0" dirty="0" err="1">
                <a:latin typeface="Calibri" panose="020F0502020204030204" pitchFamily="34" charset="0"/>
                <a:ea typeface="Calibri" panose="020F0502020204030204" pitchFamily="34" charset="0"/>
              </a:rPr>
              <a:t>Regairaz</a:t>
            </a:r>
            <a:endParaRPr lang="fr-FR" sz="1400" b="0" dirty="0">
              <a:latin typeface="Calibri" panose="020F0502020204030204" pitchFamily="34" charset="0"/>
              <a:ea typeface="Calibri" panose="020F0502020204030204" pitchFamily="34" charset="0"/>
            </a:endParaRPr>
          </a:p>
          <a:p>
            <a:pPr marL="285750" indent="-285750" algn="just">
              <a:buFontTx/>
              <a:buChar char="-"/>
            </a:pPr>
            <a:r>
              <a:rPr lang="fr-FR" sz="1400" b="0" dirty="0">
                <a:latin typeface="Calibri" panose="020F0502020204030204" pitchFamily="34" charset="0"/>
                <a:ea typeface="Calibri" panose="020F0502020204030204" pitchFamily="34" charset="0"/>
              </a:rPr>
              <a:t>Le président du groupe acoustique de l’Union Internationale des Chemins de fer : Jacob Oertli</a:t>
            </a:r>
          </a:p>
          <a:p>
            <a:pPr marL="285750" indent="-285750" algn="just">
              <a:buFontTx/>
              <a:buChar char="-"/>
            </a:pPr>
            <a:r>
              <a:rPr lang="fr-FR" sz="1400" b="0" dirty="0">
                <a:latin typeface="Calibri" panose="020F0502020204030204" pitchFamily="34" charset="0"/>
                <a:ea typeface="Calibri" panose="020F0502020204030204" pitchFamily="34" charset="0"/>
              </a:rPr>
              <a:t>La RATP : Corinne </a:t>
            </a:r>
            <a:r>
              <a:rPr lang="fr-FR" sz="1400" b="0" dirty="0" err="1">
                <a:latin typeface="Calibri" panose="020F0502020204030204" pitchFamily="34" charset="0"/>
                <a:ea typeface="Calibri" panose="020F0502020204030204" pitchFamily="34" charset="0"/>
              </a:rPr>
              <a:t>Fillol</a:t>
            </a:r>
            <a:r>
              <a:rPr lang="fr-FR" sz="1400" b="0" dirty="0">
                <a:latin typeface="Calibri" panose="020F0502020204030204" pitchFamily="34" charset="0"/>
                <a:ea typeface="Calibri" panose="020F0502020204030204" pitchFamily="34" charset="0"/>
              </a:rPr>
              <a:t> – Guillaume Coquel</a:t>
            </a:r>
          </a:p>
          <a:p>
            <a:pPr algn="just"/>
            <a:r>
              <a:rPr lang="fr-FR" sz="1400" b="0" dirty="0">
                <a:latin typeface="Calibri" panose="020F0502020204030204" pitchFamily="34" charset="0"/>
                <a:ea typeface="Calibri" panose="020F0502020204030204" pitchFamily="34" charset="0"/>
              </a:rPr>
              <a:t>Les associations de riverains ont eu l’occasion de s’exprimer.</a:t>
            </a:r>
          </a:p>
          <a:p>
            <a:pPr algn="just"/>
            <a:r>
              <a:rPr lang="fr-FR" sz="1400" dirty="0">
                <a:latin typeface="Calibri" panose="020F0502020204030204" pitchFamily="34" charset="0"/>
                <a:ea typeface="Calibri" panose="020F0502020204030204" pitchFamily="34" charset="0"/>
              </a:rPr>
              <a:t>Les évolutions en termes de « pics de bruit » et vibrations issus de la loi LOM ont été présentés au cours d’échanges constructifs avec les participants en salle.</a:t>
            </a:r>
          </a:p>
          <a:p>
            <a:pPr algn="just"/>
            <a:r>
              <a:rPr lang="fr-FR" sz="1400" dirty="0">
                <a:latin typeface="Calibri" panose="020F0502020204030204" pitchFamily="34" charset="0"/>
                <a:ea typeface="Calibri" panose="020F0502020204030204" pitchFamily="34" charset="0"/>
              </a:rPr>
              <a:t>-  Pic de bruit : expérimentation en cours</a:t>
            </a:r>
          </a:p>
          <a:p>
            <a:pPr algn="just"/>
            <a:r>
              <a:rPr lang="fr-FR" sz="1400" dirty="0">
                <a:latin typeface="Calibri" panose="020F0502020204030204" pitchFamily="34" charset="0"/>
                <a:ea typeface="Calibri" panose="020F0502020204030204" pitchFamily="34" charset="0"/>
              </a:rPr>
              <a:t>- Vibrations : un des messages clés concernait l’impossibilité de s’engager sur un respect strict des seuils vibratoires et le fait de retenir plutôt une obligation de moyens. Ce message a été répété par plusieurs intervenants externe au groupe.</a:t>
            </a:r>
          </a:p>
          <a:p>
            <a:pPr algn="just"/>
            <a:r>
              <a:rPr lang="fr-FR" sz="1400" dirty="0">
                <a:latin typeface="Calibri" panose="020F0502020204030204" pitchFamily="34" charset="0"/>
              </a:rPr>
              <a:t>Christophe Lagorce, chef de la mission bruit de la DGPR a reconnu la complexité des sujets et la nécessité d’y travailler, comme le fait le CNB (conseil national du bruit), mais a également réaffirmé la nécessité d’avancer, de statuer, quitte à faire des erreurs et à les corriger par la suite.</a:t>
            </a:r>
          </a:p>
          <a:p>
            <a:pPr algn="just"/>
            <a:endParaRPr lang="fr-FR" sz="1400" dirty="0">
              <a:latin typeface="Calibri" panose="020F0502020204030204" pitchFamily="34" charset="0"/>
              <a:ea typeface="Calibri" panose="020F0502020204030204" pitchFamily="34" charset="0"/>
            </a:endParaRPr>
          </a:p>
        </p:txBody>
      </p:sp>
      <p:sp>
        <p:nvSpPr>
          <p:cNvPr id="15" name="Titre 1">
            <a:extLst>
              <a:ext uri="{FF2B5EF4-FFF2-40B4-BE49-F238E27FC236}">
                <a16:creationId xmlns:a16="http://schemas.microsoft.com/office/drawing/2014/main" id="{41EEF017-FE09-2FCB-61FD-10C923BBF3A0}"/>
              </a:ext>
            </a:extLst>
          </p:cNvPr>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Colloque bruit et vibrations au voisinage des infras ferroviaires</a:t>
            </a:r>
          </a:p>
        </p:txBody>
      </p:sp>
    </p:spTree>
    <p:extLst>
      <p:ext uri="{BB962C8B-B14F-4D97-AF65-F5344CB8AC3E}">
        <p14:creationId xmlns:p14="http://schemas.microsoft.com/office/powerpoint/2010/main" val="1970907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Point sur l'arrêté "indicateurs événementiels"</a:t>
            </a:r>
          </a:p>
        </p:txBody>
      </p:sp>
      <p:sp>
        <p:nvSpPr>
          <p:cNvPr id="7" name="Espace réservé du numéro de diapositive 6"/>
          <p:cNvSpPr>
            <a:spLocks noGrp="1"/>
          </p:cNvSpPr>
          <p:nvPr>
            <p:ph type="sldNum" sz="quarter" idx="16"/>
          </p:nvPr>
        </p:nvSpPr>
        <p:spPr>
          <a:xfrm>
            <a:off x="1503872" y="3643954"/>
            <a:ext cx="250005" cy="96501"/>
          </a:xfrm>
        </p:spPr>
        <p:txBody>
          <a:bodyPr/>
          <a:lstStyle/>
          <a:p>
            <a:pPr defTabSz="685800">
              <a:lnSpc>
                <a:spcPct val="114000"/>
              </a:lnSpc>
              <a:defRPr/>
            </a:pPr>
            <a:fld id="{733122C9-A0B9-462F-8757-0847AD287B63}" type="slidenum">
              <a:rPr lang="fr-FR" sz="600" b="0">
                <a:solidFill>
                  <a:srgbClr val="3C3732"/>
                </a:solidFill>
                <a:latin typeface="Arial"/>
              </a:rPr>
              <a:pPr defTabSz="685800">
                <a:lnSpc>
                  <a:spcPct val="114000"/>
                </a:lnSpc>
                <a:defRPr/>
              </a:pPr>
              <a:t>4</a:t>
            </a:fld>
            <a:endParaRPr lang="fr-FR" sz="600" b="0" dirty="0">
              <a:solidFill>
                <a:srgbClr val="3C3732"/>
              </a:solidFill>
              <a:latin typeface="Arial"/>
            </a:endParaRPr>
          </a:p>
        </p:txBody>
      </p:sp>
      <p:sp>
        <p:nvSpPr>
          <p:cNvPr id="12" name="Text Box 4"/>
          <p:cNvSpPr txBox="1">
            <a:spLocks noChangeArrowheads="1"/>
          </p:cNvSpPr>
          <p:nvPr/>
        </p:nvSpPr>
        <p:spPr bwMode="auto">
          <a:xfrm>
            <a:off x="513145" y="735808"/>
            <a:ext cx="7872572" cy="252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5596" tIns="37798" rIns="75596" bIns="37798">
            <a:spAutoFit/>
          </a:bodyPr>
          <a:lstStyle>
            <a:lvl1pPr defTabSz="1008063">
              <a:defRPr sz="800" b="1">
                <a:solidFill>
                  <a:srgbClr val="000000"/>
                </a:solidFill>
                <a:latin typeface="Arial" pitchFamily="34" charset="0"/>
              </a:defRPr>
            </a:lvl1pPr>
            <a:lvl2pPr marL="738188" indent="-234950" defTabSz="1008063">
              <a:defRPr sz="800" b="1">
                <a:solidFill>
                  <a:srgbClr val="000000"/>
                </a:solidFill>
                <a:latin typeface="Arial" pitchFamily="34" charset="0"/>
              </a:defRPr>
            </a:lvl2pPr>
            <a:lvl3pPr marL="1150938" defTabSz="1008063">
              <a:defRPr sz="800" b="1">
                <a:solidFill>
                  <a:srgbClr val="000000"/>
                </a:solidFill>
                <a:latin typeface="Arial" pitchFamily="34" charset="0"/>
              </a:defRPr>
            </a:lvl3pPr>
            <a:lvl4pPr marL="1511300" defTabSz="1008063">
              <a:defRPr sz="800" b="1">
                <a:solidFill>
                  <a:srgbClr val="000000"/>
                </a:solidFill>
                <a:latin typeface="Arial" pitchFamily="34" charset="0"/>
              </a:defRPr>
            </a:lvl4pPr>
            <a:lvl5pPr marL="2016125" defTabSz="1008063">
              <a:defRPr sz="800" b="1">
                <a:solidFill>
                  <a:srgbClr val="000000"/>
                </a:solidFill>
                <a:latin typeface="Arial" pitchFamily="34" charset="0"/>
              </a:defRPr>
            </a:lvl5pPr>
            <a:lvl6pPr marL="24733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6pPr>
            <a:lvl7pPr marL="29305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7pPr>
            <a:lvl8pPr marL="33877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8pPr>
            <a:lvl9pPr marL="38449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9pPr>
          </a:lstStyle>
          <a:p>
            <a:pPr algn="just" defTabSz="756047">
              <a:lnSpc>
                <a:spcPct val="107000"/>
              </a:lnSpc>
              <a:defRPr/>
            </a:pPr>
            <a:endParaRPr lang="fr-FR" sz="750" b="0" dirty="0">
              <a:latin typeface="Calibri" panose="020F0502020204030204" pitchFamily="34" charset="0"/>
              <a:ea typeface="Calibri" panose="020F0502020204030204" pitchFamily="34" charset="0"/>
              <a:cs typeface="Times New Roman" panose="02020603050405020304" pitchFamily="18" charset="0"/>
            </a:endParaRPr>
          </a:p>
          <a:p>
            <a:pPr algn="just" defTabSz="756047">
              <a:lnSpc>
                <a:spcPct val="107000"/>
              </a:lnSpc>
              <a:defRPr/>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La Loi d’Orientation des Mobilités </a:t>
            </a:r>
            <a:r>
              <a:rPr lang="fr-FR" sz="1350" b="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du 24 décembre 2019 </a:t>
            </a: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prévoit que les indicateurs de gêne due au bruit des infrastructures de transport ferroviaire prennent en compte </a:t>
            </a:r>
            <a:r>
              <a:rPr lang="fr-FR" sz="1350" b="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des critères d’intensité des nuisances ainsi que des critères de répétitivité, en particulier à travers la définition d'indicateurs de bruit événementiel tenant compte notamment des </a:t>
            </a: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pics de bruit</a:t>
            </a:r>
            <a:r>
              <a:rPr lang="fr-FR" sz="1350" b="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Un arrêté d’application devait suivre.</a:t>
            </a:r>
          </a:p>
          <a:p>
            <a:pPr algn="just" defTabSz="756047">
              <a:lnSpc>
                <a:spcPct val="107000"/>
              </a:lnSpc>
              <a:defRPr/>
            </a:pPr>
            <a:endParaRPr lang="fr-FR" sz="400" b="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pPr>
            <a:r>
              <a:rPr lang="fr-FR" sz="1350" b="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L’arrêté a été publié au journal officiel le 22/10/2022 = </a:t>
            </a:r>
            <a:r>
              <a:rPr lang="fr-FR" sz="1350" dirty="0">
                <a:solidFill>
                  <a:schemeClr val="accent1"/>
                </a:solidFill>
                <a:latin typeface="Calibri" panose="020F0502020204030204" pitchFamily="34" charset="0"/>
                <a:cs typeface="Times New Roman" panose="02020603050405020304" pitchFamily="18" charset="0"/>
              </a:rPr>
              <a:t>arrêté expérimental pour une durée de 3 ans</a:t>
            </a:r>
          </a:p>
          <a:p>
            <a:pPr algn="just">
              <a:lnSpc>
                <a:spcPct val="107000"/>
              </a:lnSpc>
            </a:pPr>
            <a:r>
              <a:rPr lang="fr-FR" sz="1350" u="sng" dirty="0">
                <a:solidFill>
                  <a:srgbClr val="00B0F0"/>
                </a:solidFill>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Arrêté du 29 septembre 2022 fixant à titre expérimental les modalités de détermination et d'évaluation applicables à l'établissement d'indicateurs de gêne due au bruit événementiel des infrastructures de transport ferroviaire - Légifrance (legifrance.gouv.fr)</a:t>
            </a:r>
            <a:endParaRPr lang="fr-FR" sz="1350" u="sng" dirty="0">
              <a:solidFill>
                <a:srgbClr val="00B0F0"/>
              </a:solidFill>
              <a:latin typeface="Calibri" panose="020F0502020204030204" pitchFamily="34" charset="0"/>
              <a:ea typeface="Calibri" panose="020F0502020204030204" pitchFamily="34" charset="0"/>
            </a:endParaRPr>
          </a:p>
          <a:p>
            <a:pPr algn="just">
              <a:lnSpc>
                <a:spcPct val="107000"/>
              </a:lnSpc>
            </a:pPr>
            <a:endParaRPr lang="fr-FR" sz="1350" u="sng" dirty="0">
              <a:solidFill>
                <a:srgbClr val="00B0F0"/>
              </a:solidFill>
              <a:latin typeface="Calibri" panose="020F0502020204030204" pitchFamily="34" charset="0"/>
              <a:ea typeface="Calibri" panose="020F0502020204030204" pitchFamily="34" charset="0"/>
            </a:endParaRPr>
          </a:p>
          <a:p>
            <a:pPr algn="just" defTabSz="756047">
              <a:lnSpc>
                <a:spcPct val="107000"/>
              </a:lnSpc>
              <a:defRPr/>
            </a:pPr>
            <a:endParaRPr lang="fr-FR" sz="1350" b="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ZoneTexte 3">
            <a:extLst>
              <a:ext uri="{FF2B5EF4-FFF2-40B4-BE49-F238E27FC236}">
                <a16:creationId xmlns:a16="http://schemas.microsoft.com/office/drawing/2014/main" id="{F0512952-6618-70CC-1AC8-A15596937254}"/>
              </a:ext>
            </a:extLst>
          </p:cNvPr>
          <p:cNvSpPr txBox="1"/>
          <p:nvPr/>
        </p:nvSpPr>
        <p:spPr>
          <a:xfrm>
            <a:off x="4722368" y="2749943"/>
            <a:ext cx="3429000" cy="1892826"/>
          </a:xfrm>
          <a:prstGeom prst="rect">
            <a:avLst/>
          </a:prstGeom>
          <a:noFill/>
        </p:spPr>
        <p:txBody>
          <a:bodyPr wrap="square">
            <a:spAutoFit/>
          </a:bodyPr>
          <a:lstStyle/>
          <a:p>
            <a:pPr defTabSz="685800">
              <a:defRPr/>
            </a:pPr>
            <a:r>
              <a:rPr lang="fr-FR" sz="1200" dirty="0">
                <a:solidFill>
                  <a:schemeClr val="accent1"/>
                </a:solidFill>
                <a:latin typeface="Arial"/>
              </a:rPr>
              <a:t>- </a:t>
            </a:r>
            <a:r>
              <a:rPr lang="fr-FR" sz="1200" b="1" dirty="0">
                <a:solidFill>
                  <a:schemeClr val="accent1"/>
                </a:solidFill>
                <a:latin typeface="Arial"/>
              </a:rPr>
              <a:t>LpASmax,1s </a:t>
            </a:r>
            <a:r>
              <a:rPr lang="fr-FR" sz="1200" dirty="0">
                <a:solidFill>
                  <a:schemeClr val="accent1"/>
                </a:solidFill>
                <a:latin typeface="Arial"/>
              </a:rPr>
              <a:t>mesuré / </a:t>
            </a:r>
            <a:r>
              <a:rPr lang="fr-FR" sz="1200" b="1" dirty="0">
                <a:solidFill>
                  <a:schemeClr val="accent1"/>
                </a:solidFill>
                <a:latin typeface="Arial"/>
              </a:rPr>
              <a:t>LAeq,1s,max</a:t>
            </a:r>
            <a:r>
              <a:rPr lang="fr-FR" sz="1200" dirty="0">
                <a:solidFill>
                  <a:schemeClr val="accent1"/>
                </a:solidFill>
                <a:latin typeface="Arial"/>
              </a:rPr>
              <a:t> calculé</a:t>
            </a:r>
          </a:p>
          <a:p>
            <a:pPr defTabSz="685800">
              <a:defRPr/>
            </a:pPr>
            <a:r>
              <a:rPr lang="fr-FR" sz="1200" dirty="0">
                <a:solidFill>
                  <a:schemeClr val="accent1"/>
                </a:solidFill>
                <a:latin typeface="Arial"/>
              </a:rPr>
              <a:t>- </a:t>
            </a:r>
            <a:r>
              <a:rPr lang="fr-FR" sz="1200" b="1" dirty="0" err="1">
                <a:solidFill>
                  <a:schemeClr val="accent1"/>
                </a:solidFill>
                <a:latin typeface="Arial"/>
              </a:rPr>
              <a:t>LAeq,Tevt</a:t>
            </a:r>
            <a:r>
              <a:rPr lang="fr-FR" sz="1200" b="1" dirty="0">
                <a:solidFill>
                  <a:schemeClr val="accent1"/>
                </a:solidFill>
                <a:latin typeface="Arial"/>
              </a:rPr>
              <a:t> </a:t>
            </a:r>
            <a:r>
              <a:rPr lang="fr-FR" sz="1200" dirty="0">
                <a:solidFill>
                  <a:schemeClr val="accent1"/>
                </a:solidFill>
                <a:latin typeface="Arial"/>
              </a:rPr>
              <a:t>: niveau de pression acoustique continu équivalent évalué sur la durée </a:t>
            </a:r>
            <a:r>
              <a:rPr lang="fr-FR" sz="1200" dirty="0" err="1">
                <a:solidFill>
                  <a:schemeClr val="accent1"/>
                </a:solidFill>
                <a:latin typeface="Arial"/>
              </a:rPr>
              <a:t>Tevt</a:t>
            </a:r>
            <a:r>
              <a:rPr lang="fr-FR" sz="1200" dirty="0">
                <a:solidFill>
                  <a:schemeClr val="accent1"/>
                </a:solidFill>
                <a:latin typeface="Arial"/>
              </a:rPr>
              <a:t> = durée de détection de l'événement sonore lié à la circulation ferroviaire </a:t>
            </a:r>
          </a:p>
          <a:p>
            <a:pPr defTabSz="685800">
              <a:defRPr/>
            </a:pPr>
            <a:r>
              <a:rPr lang="fr-FR" sz="1200" dirty="0">
                <a:solidFill>
                  <a:schemeClr val="accent1"/>
                </a:solidFill>
                <a:latin typeface="Arial"/>
              </a:rPr>
              <a:t>- LAE (également parfois noté </a:t>
            </a:r>
            <a:r>
              <a:rPr lang="fr-FR" sz="1200" b="1" dirty="0">
                <a:solidFill>
                  <a:schemeClr val="accent1"/>
                </a:solidFill>
                <a:latin typeface="Arial"/>
              </a:rPr>
              <a:t>SEL_A</a:t>
            </a:r>
            <a:r>
              <a:rPr lang="fr-FR" sz="1200" dirty="0">
                <a:solidFill>
                  <a:schemeClr val="accent1"/>
                </a:solidFill>
                <a:latin typeface="Arial"/>
              </a:rPr>
              <a:t>) : niveau acoustique d'exposition. L'indicateur est calculé de la façon suivante : LAE = </a:t>
            </a:r>
            <a:r>
              <a:rPr lang="fr-FR" sz="1200" dirty="0" err="1">
                <a:solidFill>
                  <a:schemeClr val="accent1"/>
                </a:solidFill>
                <a:latin typeface="Arial"/>
              </a:rPr>
              <a:t>LAeq</a:t>
            </a:r>
            <a:r>
              <a:rPr lang="fr-FR" sz="1200" dirty="0">
                <a:solidFill>
                  <a:schemeClr val="accent1"/>
                </a:solidFill>
                <a:latin typeface="Arial"/>
              </a:rPr>
              <a:t>, </a:t>
            </a:r>
            <a:r>
              <a:rPr lang="fr-FR" sz="1200" dirty="0" err="1">
                <a:solidFill>
                  <a:schemeClr val="accent1"/>
                </a:solidFill>
                <a:latin typeface="Arial"/>
              </a:rPr>
              <a:t>Tevt</a:t>
            </a:r>
            <a:r>
              <a:rPr lang="fr-FR" sz="1200" dirty="0">
                <a:solidFill>
                  <a:schemeClr val="accent1"/>
                </a:solidFill>
                <a:latin typeface="Arial"/>
              </a:rPr>
              <a:t> + 10log10(</a:t>
            </a:r>
            <a:r>
              <a:rPr lang="fr-FR" sz="1200" dirty="0" err="1">
                <a:solidFill>
                  <a:schemeClr val="accent1"/>
                </a:solidFill>
                <a:latin typeface="Arial"/>
              </a:rPr>
              <a:t>Tevt</a:t>
            </a:r>
            <a:r>
              <a:rPr lang="fr-FR" sz="1200" dirty="0">
                <a:solidFill>
                  <a:schemeClr val="accent1"/>
                </a:solidFill>
                <a:latin typeface="Arial"/>
              </a:rPr>
              <a:t>/T0), où T0=1s </a:t>
            </a:r>
            <a:r>
              <a:rPr lang="fr-FR" sz="900" dirty="0">
                <a:solidFill>
                  <a:schemeClr val="accent1"/>
                </a:solidFill>
                <a:latin typeface="Arial"/>
              </a:rPr>
              <a:t>(Cf. énergie du </a:t>
            </a:r>
            <a:r>
              <a:rPr lang="fr-FR" sz="900" dirty="0" err="1">
                <a:solidFill>
                  <a:schemeClr val="accent1"/>
                </a:solidFill>
                <a:latin typeface="Arial"/>
              </a:rPr>
              <a:t>Laeq,Tevt</a:t>
            </a:r>
            <a:r>
              <a:rPr lang="fr-FR" sz="900" dirty="0">
                <a:solidFill>
                  <a:schemeClr val="accent1"/>
                </a:solidFill>
                <a:latin typeface="Arial"/>
              </a:rPr>
              <a:t> ramenée sur une seconde)</a:t>
            </a:r>
            <a:endParaRPr lang="fr-FR" sz="1200" dirty="0">
              <a:solidFill>
                <a:schemeClr val="accent1"/>
              </a:solidFill>
              <a:latin typeface="Arial"/>
            </a:endParaRPr>
          </a:p>
        </p:txBody>
      </p:sp>
      <p:sp>
        <p:nvSpPr>
          <p:cNvPr id="5" name="Text Box 4">
            <a:extLst>
              <a:ext uri="{FF2B5EF4-FFF2-40B4-BE49-F238E27FC236}">
                <a16:creationId xmlns:a16="http://schemas.microsoft.com/office/drawing/2014/main" id="{A1C713EB-0F3A-DC03-70AA-8166F0C2CE36}"/>
              </a:ext>
            </a:extLst>
          </p:cNvPr>
          <p:cNvSpPr txBox="1">
            <a:spLocks noChangeArrowheads="1"/>
          </p:cNvSpPr>
          <p:nvPr/>
        </p:nvSpPr>
        <p:spPr bwMode="auto">
          <a:xfrm>
            <a:off x="513145" y="2789025"/>
            <a:ext cx="3429000" cy="907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5596" tIns="37798" rIns="75596" bIns="37798">
            <a:spAutoFit/>
          </a:bodyPr>
          <a:lstStyle>
            <a:lvl1pPr defTabSz="1008063">
              <a:defRPr sz="800" b="1">
                <a:solidFill>
                  <a:srgbClr val="000000"/>
                </a:solidFill>
                <a:latin typeface="Arial" pitchFamily="34" charset="0"/>
              </a:defRPr>
            </a:lvl1pPr>
            <a:lvl2pPr marL="738188" indent="-234950" defTabSz="1008063">
              <a:defRPr sz="800" b="1">
                <a:solidFill>
                  <a:srgbClr val="000000"/>
                </a:solidFill>
                <a:latin typeface="Arial" pitchFamily="34" charset="0"/>
              </a:defRPr>
            </a:lvl2pPr>
            <a:lvl3pPr marL="1150938" defTabSz="1008063">
              <a:defRPr sz="800" b="1">
                <a:solidFill>
                  <a:srgbClr val="000000"/>
                </a:solidFill>
                <a:latin typeface="Arial" pitchFamily="34" charset="0"/>
              </a:defRPr>
            </a:lvl3pPr>
            <a:lvl4pPr marL="1511300" defTabSz="1008063">
              <a:defRPr sz="800" b="1">
                <a:solidFill>
                  <a:srgbClr val="000000"/>
                </a:solidFill>
                <a:latin typeface="Arial" pitchFamily="34" charset="0"/>
              </a:defRPr>
            </a:lvl4pPr>
            <a:lvl5pPr marL="2016125" defTabSz="1008063">
              <a:defRPr sz="800" b="1">
                <a:solidFill>
                  <a:srgbClr val="000000"/>
                </a:solidFill>
                <a:latin typeface="Arial" pitchFamily="34" charset="0"/>
              </a:defRPr>
            </a:lvl5pPr>
            <a:lvl6pPr marL="24733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6pPr>
            <a:lvl7pPr marL="29305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7pPr>
            <a:lvl8pPr marL="33877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8pPr>
            <a:lvl9pPr marL="38449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9pPr>
          </a:lstStyle>
          <a:p>
            <a:pPr defTabSz="756047">
              <a:defRPr/>
            </a:pPr>
            <a:r>
              <a:rPr lang="fr-FR" sz="1350" dirty="0">
                <a:solidFill>
                  <a:schemeClr val="accent1"/>
                </a:solidFill>
                <a:latin typeface="Times New Roman" panose="02020603050405020304" pitchFamily="18" charset="0"/>
                <a:ea typeface="Times New Roman" panose="02020603050405020304" pitchFamily="18" charset="0"/>
              </a:rPr>
              <a:t>Principe : maintien de la réglementation actuelle (arrêté de 1999)</a:t>
            </a:r>
          </a:p>
          <a:p>
            <a:pPr defTabSz="756047">
              <a:defRPr/>
            </a:pPr>
            <a:r>
              <a:rPr lang="fr-FR" sz="1350" dirty="0">
                <a:solidFill>
                  <a:schemeClr val="accent1"/>
                </a:solidFill>
                <a:latin typeface="Times New Roman" panose="02020603050405020304" pitchFamily="18" charset="0"/>
              </a:rPr>
              <a:t>Introduction de nouveau indicateurs :</a:t>
            </a:r>
          </a:p>
          <a:p>
            <a:pPr defTabSz="756047">
              <a:defRPr/>
            </a:pPr>
            <a:endParaRPr lang="fr-FR" sz="1350" dirty="0">
              <a:solidFill>
                <a:srgbClr val="00000A"/>
              </a:solidFill>
              <a:latin typeface="Times New Roman" panose="02020603050405020304" pitchFamily="18" charset="0"/>
              <a:ea typeface="Times New Roman" panose="02020603050405020304" pitchFamily="18" charset="0"/>
            </a:endParaRPr>
          </a:p>
        </p:txBody>
      </p:sp>
      <p:sp>
        <p:nvSpPr>
          <p:cNvPr id="6" name="ZoneTexte 5">
            <a:extLst>
              <a:ext uri="{FF2B5EF4-FFF2-40B4-BE49-F238E27FC236}">
                <a16:creationId xmlns:a16="http://schemas.microsoft.com/office/drawing/2014/main" id="{3E989212-D995-9288-2DB4-B284EC73A967}"/>
              </a:ext>
            </a:extLst>
          </p:cNvPr>
          <p:cNvSpPr txBox="1"/>
          <p:nvPr/>
        </p:nvSpPr>
        <p:spPr>
          <a:xfrm>
            <a:off x="513145" y="3500686"/>
            <a:ext cx="3401875" cy="1015663"/>
          </a:xfrm>
          <a:prstGeom prst="rect">
            <a:avLst/>
          </a:prstGeom>
          <a:noFill/>
        </p:spPr>
        <p:txBody>
          <a:bodyPr wrap="square">
            <a:spAutoFit/>
          </a:bodyPr>
          <a:lstStyle/>
          <a:p>
            <a:pPr defTabSz="685800">
              <a:defRPr/>
            </a:pPr>
            <a:r>
              <a:rPr lang="fr-FR" sz="1200" dirty="0">
                <a:solidFill>
                  <a:schemeClr val="accent1"/>
                </a:solidFill>
                <a:latin typeface="Arial"/>
              </a:rPr>
              <a:t>Les indicateurs If définis à l'article 1er de l'arrêté du 8 novembre 1999 sont complétés par </a:t>
            </a:r>
          </a:p>
          <a:p>
            <a:pPr marL="214313" indent="-214313" defTabSz="685800">
              <a:buFontTx/>
              <a:buChar char="-"/>
              <a:defRPr/>
            </a:pPr>
            <a:r>
              <a:rPr lang="fr-FR" sz="1200" dirty="0">
                <a:solidFill>
                  <a:schemeClr val="accent1"/>
                </a:solidFill>
                <a:latin typeface="Arial"/>
              </a:rPr>
              <a:t>If(</a:t>
            </a:r>
            <a:r>
              <a:rPr lang="fr-FR" sz="1200" b="1" dirty="0">
                <a:solidFill>
                  <a:schemeClr val="accent1"/>
                </a:solidFill>
                <a:latin typeface="Arial"/>
              </a:rPr>
              <a:t>6h-18h</a:t>
            </a:r>
            <a:r>
              <a:rPr lang="fr-FR" sz="1200" dirty="0">
                <a:solidFill>
                  <a:schemeClr val="accent1"/>
                </a:solidFill>
                <a:latin typeface="Arial"/>
              </a:rPr>
              <a:t>) = </a:t>
            </a:r>
            <a:r>
              <a:rPr lang="fr-FR" sz="1200" dirty="0" err="1">
                <a:solidFill>
                  <a:schemeClr val="accent1"/>
                </a:solidFill>
                <a:latin typeface="Arial"/>
              </a:rPr>
              <a:t>LAeq</a:t>
            </a:r>
            <a:r>
              <a:rPr lang="fr-FR" sz="1200" dirty="0">
                <a:solidFill>
                  <a:schemeClr val="accent1"/>
                </a:solidFill>
                <a:latin typeface="Arial"/>
              </a:rPr>
              <a:t> (6 h-18h) - 3 dB(A) </a:t>
            </a:r>
          </a:p>
          <a:p>
            <a:pPr marL="214313" indent="-214313" defTabSz="685800">
              <a:buFontTx/>
              <a:buChar char="-"/>
              <a:defRPr/>
            </a:pPr>
            <a:r>
              <a:rPr lang="fr-FR" sz="1200" dirty="0">
                <a:solidFill>
                  <a:schemeClr val="accent1"/>
                </a:solidFill>
                <a:latin typeface="Arial"/>
              </a:rPr>
              <a:t>If(</a:t>
            </a:r>
            <a:r>
              <a:rPr lang="fr-FR" sz="1200" b="1" dirty="0">
                <a:solidFill>
                  <a:schemeClr val="accent1"/>
                </a:solidFill>
                <a:latin typeface="Arial"/>
              </a:rPr>
              <a:t>18h-22h</a:t>
            </a:r>
            <a:r>
              <a:rPr lang="fr-FR" sz="1200" dirty="0">
                <a:solidFill>
                  <a:schemeClr val="accent1"/>
                </a:solidFill>
                <a:latin typeface="Arial"/>
              </a:rPr>
              <a:t>) = </a:t>
            </a:r>
            <a:r>
              <a:rPr lang="fr-FR" sz="1200" dirty="0" err="1">
                <a:solidFill>
                  <a:schemeClr val="accent1"/>
                </a:solidFill>
                <a:latin typeface="Arial"/>
              </a:rPr>
              <a:t>LAeq</a:t>
            </a:r>
            <a:r>
              <a:rPr lang="fr-FR" sz="1200" dirty="0">
                <a:solidFill>
                  <a:schemeClr val="accent1"/>
                </a:solidFill>
                <a:latin typeface="Arial"/>
              </a:rPr>
              <a:t> (18h - 22h) - 3 dB(A)</a:t>
            </a:r>
          </a:p>
        </p:txBody>
      </p:sp>
      <p:sp>
        <p:nvSpPr>
          <p:cNvPr id="9" name="ZoneTexte 8">
            <a:extLst>
              <a:ext uri="{FF2B5EF4-FFF2-40B4-BE49-F238E27FC236}">
                <a16:creationId xmlns:a16="http://schemas.microsoft.com/office/drawing/2014/main" id="{77B1568B-BF11-B908-E539-D915BD6F6AE3}"/>
              </a:ext>
            </a:extLst>
          </p:cNvPr>
          <p:cNvSpPr txBox="1"/>
          <p:nvPr/>
        </p:nvSpPr>
        <p:spPr>
          <a:xfrm>
            <a:off x="1197086" y="4687474"/>
            <a:ext cx="6081713" cy="304827"/>
          </a:xfrm>
          <a:prstGeom prst="rect">
            <a:avLst/>
          </a:prstGeom>
          <a:noFill/>
        </p:spPr>
        <p:txBody>
          <a:bodyPr wrap="square">
            <a:spAutoFit/>
          </a:bodyPr>
          <a:lstStyle/>
          <a:p>
            <a:pPr marL="257175" indent="-257175">
              <a:lnSpc>
                <a:spcPct val="107000"/>
              </a:lnSpc>
              <a:buFont typeface="Wingdings" panose="05000000000000000000" pitchFamily="2" charset="2"/>
              <a:buChar char=""/>
            </a:pPr>
            <a:r>
              <a:rPr lang="fr-FR" sz="1350" b="1" dirty="0">
                <a:solidFill>
                  <a:srgbClr val="FF0000"/>
                </a:solidFill>
                <a:latin typeface="Calibri" panose="020F0502020204030204" pitchFamily="34" charset="0"/>
                <a:cs typeface="Times New Roman" panose="02020603050405020304" pitchFamily="18" charset="0"/>
              </a:rPr>
              <a:t>Aucune protection complémentaire par rapport à la réglementation actuelle</a:t>
            </a:r>
          </a:p>
        </p:txBody>
      </p:sp>
    </p:spTree>
    <p:extLst>
      <p:ext uri="{BB962C8B-B14F-4D97-AF65-F5344CB8AC3E}">
        <p14:creationId xmlns:p14="http://schemas.microsoft.com/office/powerpoint/2010/main" val="79341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6"/>
          </p:nvPr>
        </p:nvSpPr>
        <p:spPr>
          <a:xfrm>
            <a:off x="1503872" y="3643954"/>
            <a:ext cx="250005" cy="96501"/>
          </a:xfrm>
        </p:spPr>
        <p:txBody>
          <a:bodyPr/>
          <a:lstStyle/>
          <a:p>
            <a:pPr defTabSz="685800">
              <a:lnSpc>
                <a:spcPct val="114000"/>
              </a:lnSpc>
              <a:defRPr/>
            </a:pPr>
            <a:fld id="{733122C9-A0B9-462F-8757-0847AD287B63}" type="slidenum">
              <a:rPr lang="fr-FR" sz="600" b="0">
                <a:solidFill>
                  <a:srgbClr val="3C3732"/>
                </a:solidFill>
                <a:latin typeface="Arial"/>
              </a:rPr>
              <a:pPr defTabSz="685800">
                <a:lnSpc>
                  <a:spcPct val="114000"/>
                </a:lnSpc>
                <a:defRPr/>
              </a:pPr>
              <a:t>5</a:t>
            </a:fld>
            <a:endParaRPr lang="fr-FR" sz="600" b="0" dirty="0">
              <a:solidFill>
                <a:srgbClr val="3C3732"/>
              </a:solidFill>
              <a:latin typeface="Arial"/>
            </a:endParaRPr>
          </a:p>
        </p:txBody>
      </p:sp>
      <p:sp>
        <p:nvSpPr>
          <p:cNvPr id="10" name="ZoneTexte 9">
            <a:extLst>
              <a:ext uri="{FF2B5EF4-FFF2-40B4-BE49-F238E27FC236}">
                <a16:creationId xmlns:a16="http://schemas.microsoft.com/office/drawing/2014/main" id="{52D00E1A-1C4E-47C1-A8F7-1F0A73A71795}"/>
              </a:ext>
            </a:extLst>
          </p:cNvPr>
          <p:cNvSpPr txBox="1"/>
          <p:nvPr/>
        </p:nvSpPr>
        <p:spPr>
          <a:xfrm>
            <a:off x="1053953" y="4547403"/>
            <a:ext cx="4664489" cy="300082"/>
          </a:xfrm>
          <a:prstGeom prst="rect">
            <a:avLst/>
          </a:prstGeom>
          <a:noFill/>
        </p:spPr>
        <p:txBody>
          <a:bodyPr wrap="square">
            <a:spAutoFit/>
          </a:bodyPr>
          <a:lstStyle/>
          <a:p>
            <a:pPr defTabSz="685800">
              <a:defRPr/>
            </a:pPr>
            <a:r>
              <a:rPr lang="fr-FR" dirty="0">
                <a:solidFill>
                  <a:schemeClr val="accent1"/>
                </a:solidFill>
                <a:latin typeface="Calibri" panose="020F0502020204030204" pitchFamily="34" charset="0"/>
                <a:cs typeface="Times New Roman" panose="02020603050405020304" pitchFamily="18" charset="0"/>
              </a:rPr>
              <a:t>La durée de détection varie en fonction du bruit de fond</a:t>
            </a:r>
          </a:p>
        </p:txBody>
      </p:sp>
      <p:grpSp>
        <p:nvGrpSpPr>
          <p:cNvPr id="3" name="Groupe 2">
            <a:extLst>
              <a:ext uri="{FF2B5EF4-FFF2-40B4-BE49-F238E27FC236}">
                <a16:creationId xmlns:a16="http://schemas.microsoft.com/office/drawing/2014/main" id="{DEF79B40-B57C-E326-D65F-CEAFD450D510}"/>
              </a:ext>
            </a:extLst>
          </p:cNvPr>
          <p:cNvGrpSpPr/>
          <p:nvPr/>
        </p:nvGrpSpPr>
        <p:grpSpPr>
          <a:xfrm>
            <a:off x="575720" y="821365"/>
            <a:ext cx="5118835" cy="3787806"/>
            <a:chOff x="4552990" y="1162957"/>
            <a:chExt cx="3426800" cy="2677407"/>
          </a:xfrm>
        </p:grpSpPr>
        <p:pic>
          <p:nvPicPr>
            <p:cNvPr id="5" name="Image 4">
              <a:extLst>
                <a:ext uri="{FF2B5EF4-FFF2-40B4-BE49-F238E27FC236}">
                  <a16:creationId xmlns:a16="http://schemas.microsoft.com/office/drawing/2014/main" id="{1D01AFE0-1D32-42C4-A489-3FE511C68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28" r="5208"/>
            <a:stretch>
              <a:fillRect/>
            </a:stretch>
          </p:blipFill>
          <p:spPr bwMode="auto">
            <a:xfrm>
              <a:off x="4552990" y="1162957"/>
              <a:ext cx="3414092" cy="267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Connecteur droit 10">
              <a:extLst>
                <a:ext uri="{FF2B5EF4-FFF2-40B4-BE49-F238E27FC236}">
                  <a16:creationId xmlns:a16="http://schemas.microsoft.com/office/drawing/2014/main" id="{1E87EABF-26D0-4943-A53D-5FC1747F4B9A}"/>
                </a:ext>
              </a:extLst>
            </p:cNvPr>
            <p:cNvCxnSpPr>
              <a:cxnSpLocks/>
            </p:cNvCxnSpPr>
            <p:nvPr/>
          </p:nvCxnSpPr>
          <p:spPr>
            <a:xfrm>
              <a:off x="4955602" y="2501660"/>
              <a:ext cx="29577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15FECA49-BDCD-4E69-B101-EC581B70C95F}"/>
                </a:ext>
              </a:extLst>
            </p:cNvPr>
            <p:cNvCxnSpPr>
              <a:cxnSpLocks/>
            </p:cNvCxnSpPr>
            <p:nvPr/>
          </p:nvCxnSpPr>
          <p:spPr>
            <a:xfrm>
              <a:off x="4955602" y="3065940"/>
              <a:ext cx="30241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Flèche : courbe vers le haut 13">
              <a:extLst>
                <a:ext uri="{FF2B5EF4-FFF2-40B4-BE49-F238E27FC236}">
                  <a16:creationId xmlns:a16="http://schemas.microsoft.com/office/drawing/2014/main" id="{E43BE4E6-1D02-46A3-BB31-23B404DBC524}"/>
                </a:ext>
              </a:extLst>
            </p:cNvPr>
            <p:cNvSpPr/>
            <p:nvPr/>
          </p:nvSpPr>
          <p:spPr>
            <a:xfrm rot="5400000">
              <a:off x="4222281" y="3166407"/>
              <a:ext cx="1084642" cy="263271"/>
            </a:xfrm>
            <a:prstGeom prst="curved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fr-FR">
                <a:solidFill>
                  <a:srgbClr val="3C3732"/>
                </a:solidFill>
                <a:latin typeface="Arial"/>
              </a:endParaRPr>
            </a:p>
          </p:txBody>
        </p:sp>
      </p:grpSp>
      <p:sp>
        <p:nvSpPr>
          <p:cNvPr id="4" name="ZoneTexte 3">
            <a:extLst>
              <a:ext uri="{FF2B5EF4-FFF2-40B4-BE49-F238E27FC236}">
                <a16:creationId xmlns:a16="http://schemas.microsoft.com/office/drawing/2014/main" id="{A8FC930C-43B4-220B-BA36-2EADCF10F55F}"/>
              </a:ext>
            </a:extLst>
          </p:cNvPr>
          <p:cNvSpPr txBox="1"/>
          <p:nvPr/>
        </p:nvSpPr>
        <p:spPr>
          <a:xfrm>
            <a:off x="5955750" y="1064373"/>
            <a:ext cx="2862680" cy="1546577"/>
          </a:xfrm>
          <a:prstGeom prst="rect">
            <a:avLst/>
          </a:prstGeom>
          <a:noFill/>
        </p:spPr>
        <p:txBody>
          <a:bodyPr wrap="square">
            <a:spAutoFit/>
          </a:bodyPr>
          <a:lstStyle/>
          <a:p>
            <a:pPr algn="just"/>
            <a:r>
              <a:rPr lang="fr-FR" dirty="0">
                <a:solidFill>
                  <a:schemeClr val="accent1"/>
                </a:solidFill>
                <a:latin typeface="Calibri" panose="020F0502020204030204" pitchFamily="34" charset="0"/>
                <a:cs typeface="Times New Roman" panose="02020603050405020304" pitchFamily="18" charset="0"/>
              </a:rPr>
              <a:t>Pour les lignes ferroviaires à grande vitesse, supportant des vitesses de circulation supérieures à 250 km/h, les indicateurs précédents (évalués en dB(A) sont également évalués en dB(C) qui prend mieux en compte les basses fréquences</a:t>
            </a:r>
          </a:p>
        </p:txBody>
      </p:sp>
      <p:pic>
        <p:nvPicPr>
          <p:cNvPr id="6" name="Image 5">
            <a:extLst>
              <a:ext uri="{FF2B5EF4-FFF2-40B4-BE49-F238E27FC236}">
                <a16:creationId xmlns:a16="http://schemas.microsoft.com/office/drawing/2014/main" id="{79AE08D9-FE9A-D7A3-D07A-48BFAE9F7D0A}"/>
              </a:ext>
            </a:extLst>
          </p:cNvPr>
          <p:cNvPicPr>
            <a:picLocks noChangeAspect="1"/>
          </p:cNvPicPr>
          <p:nvPr/>
        </p:nvPicPr>
        <p:blipFill>
          <a:blip r:embed="rId3"/>
          <a:stretch>
            <a:fillRect/>
          </a:stretch>
        </p:blipFill>
        <p:spPr>
          <a:xfrm>
            <a:off x="5775012" y="2567943"/>
            <a:ext cx="3267010" cy="1754191"/>
          </a:xfrm>
          <a:prstGeom prst="rect">
            <a:avLst/>
          </a:prstGeom>
        </p:spPr>
      </p:pic>
      <p:sp>
        <p:nvSpPr>
          <p:cNvPr id="18" name="Titre 1">
            <a:extLst>
              <a:ext uri="{FF2B5EF4-FFF2-40B4-BE49-F238E27FC236}">
                <a16:creationId xmlns:a16="http://schemas.microsoft.com/office/drawing/2014/main" id="{9A974BA6-DA70-5FB8-CF75-652846411EE8}"/>
              </a:ext>
            </a:extLst>
          </p:cNvPr>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Point sur l'arrêté "indicateurs événementiels"</a:t>
            </a:r>
          </a:p>
        </p:txBody>
      </p:sp>
    </p:spTree>
    <p:extLst>
      <p:ext uri="{BB962C8B-B14F-4D97-AF65-F5344CB8AC3E}">
        <p14:creationId xmlns:p14="http://schemas.microsoft.com/office/powerpoint/2010/main" val="2609250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6"/>
          </p:nvPr>
        </p:nvSpPr>
        <p:spPr/>
        <p:txBody>
          <a:bodyPr/>
          <a:lstStyle/>
          <a:p>
            <a:pPr>
              <a:lnSpc>
                <a:spcPct val="114000"/>
              </a:lnSpc>
            </a:pPr>
            <a:fld id="{733122C9-A0B9-462F-8757-0847AD287B63}" type="slidenum">
              <a:rPr lang="fr-FR" smtClean="0">
                <a:solidFill>
                  <a:srgbClr val="3C3732"/>
                </a:solidFill>
              </a:rPr>
              <a:pPr>
                <a:lnSpc>
                  <a:spcPct val="114000"/>
                </a:lnSpc>
              </a:pPr>
              <a:t>6</a:t>
            </a:fld>
            <a:endParaRPr lang="fr-FR" dirty="0">
              <a:solidFill>
                <a:srgbClr val="3C3732"/>
              </a:solidFill>
            </a:endParaRPr>
          </a:p>
        </p:txBody>
      </p:sp>
      <p:sp>
        <p:nvSpPr>
          <p:cNvPr id="12" name="Text Box 4"/>
          <p:cNvSpPr txBox="1">
            <a:spLocks noChangeArrowheads="1"/>
          </p:cNvSpPr>
          <p:nvPr/>
        </p:nvSpPr>
        <p:spPr bwMode="auto">
          <a:xfrm>
            <a:off x="413004" y="771884"/>
            <a:ext cx="5720167" cy="429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5596" tIns="37798" rIns="75596" bIns="37798">
            <a:spAutoFit/>
          </a:bodyPr>
          <a:lstStyle>
            <a:lvl1pPr defTabSz="1008063">
              <a:defRPr sz="800" b="1">
                <a:solidFill>
                  <a:srgbClr val="000000"/>
                </a:solidFill>
                <a:latin typeface="Arial" pitchFamily="34" charset="0"/>
              </a:defRPr>
            </a:lvl1pPr>
            <a:lvl2pPr marL="738188" indent="-234950" defTabSz="1008063">
              <a:defRPr sz="800" b="1">
                <a:solidFill>
                  <a:srgbClr val="000000"/>
                </a:solidFill>
                <a:latin typeface="Arial" pitchFamily="34" charset="0"/>
              </a:defRPr>
            </a:lvl2pPr>
            <a:lvl3pPr marL="1150938" defTabSz="1008063">
              <a:defRPr sz="800" b="1">
                <a:solidFill>
                  <a:srgbClr val="000000"/>
                </a:solidFill>
                <a:latin typeface="Arial" pitchFamily="34" charset="0"/>
              </a:defRPr>
            </a:lvl3pPr>
            <a:lvl4pPr marL="1511300" defTabSz="1008063">
              <a:defRPr sz="800" b="1">
                <a:solidFill>
                  <a:srgbClr val="000000"/>
                </a:solidFill>
                <a:latin typeface="Arial" pitchFamily="34" charset="0"/>
              </a:defRPr>
            </a:lvl4pPr>
            <a:lvl5pPr marL="2016125" defTabSz="1008063">
              <a:defRPr sz="800" b="1">
                <a:solidFill>
                  <a:srgbClr val="000000"/>
                </a:solidFill>
                <a:latin typeface="Arial" pitchFamily="34" charset="0"/>
              </a:defRPr>
            </a:lvl5pPr>
            <a:lvl6pPr marL="24733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6pPr>
            <a:lvl7pPr marL="29305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7pPr>
            <a:lvl8pPr marL="33877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8pPr>
            <a:lvl9pPr marL="38449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9pPr>
          </a:lstStyle>
          <a:p>
            <a:pPr lvl="0">
              <a:lnSpc>
                <a:spcPct val="107000"/>
              </a:lnSpc>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L’arrêté est un arrêté expérimental pour une durée de 3 ans. L'expérimentation a pour fins </a:t>
            </a:r>
          </a:p>
          <a:p>
            <a:pPr marL="257175" indent="-257175">
              <a:lnSpc>
                <a:spcPct val="107000"/>
              </a:lnSpc>
              <a:buFont typeface="Wingdings" panose="05000000000000000000" pitchFamily="2" charset="2"/>
              <a:buChar char=""/>
            </a:pPr>
            <a:endPar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d'évaluer la pertinence de l'utilisation des indicateurs proposés</a:t>
            </a: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de caractériser plus finement le type de zone d'ambiance préexistante ;</a:t>
            </a: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de présenter les niveaux sonores en </a:t>
            </a:r>
            <a:r>
              <a:rPr lang="fr-FR" sz="1350" dirty="0" err="1">
                <a:solidFill>
                  <a:schemeClr val="accent1"/>
                </a:solidFill>
                <a:latin typeface="Calibri" panose="020F0502020204030204" pitchFamily="34" charset="0"/>
                <a:ea typeface="Calibri" panose="020F0502020204030204" pitchFamily="34" charset="0"/>
                <a:cs typeface="Times New Roman" panose="02020603050405020304" pitchFamily="18" charset="0"/>
              </a:rPr>
              <a:t>LAeq</a:t>
            </a: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en séparant la période de soirée.</a:t>
            </a:r>
          </a:p>
          <a:p>
            <a:pPr lvl="0">
              <a:lnSpc>
                <a:spcPct val="107000"/>
              </a:lnSpc>
            </a:pPr>
            <a:endPar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Il se décompose en deux périodes :</a:t>
            </a: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cs typeface="Times New Roman" panose="02020603050405020304" pitchFamily="18" charset="0"/>
              </a:rPr>
              <a:t>test des nouveaux indicateurs sur des sections prédéfinies (pour le RFN : 3 mesures AEF, 1 </a:t>
            </a:r>
            <a:r>
              <a:rPr lang="fr-FR" sz="1350" dirty="0" err="1">
                <a:solidFill>
                  <a:schemeClr val="accent1"/>
                </a:solidFill>
                <a:latin typeface="Calibri" panose="020F0502020204030204" pitchFamily="34" charset="0"/>
                <a:cs typeface="Times New Roman" panose="02020603050405020304" pitchFamily="18" charset="0"/>
              </a:rPr>
              <a:t>Acoucité</a:t>
            </a:r>
            <a:r>
              <a:rPr lang="fr-FR" sz="1350" dirty="0">
                <a:solidFill>
                  <a:schemeClr val="accent1"/>
                </a:solidFill>
                <a:latin typeface="Calibri" panose="020F0502020204030204" pitchFamily="34" charset="0"/>
                <a:cs typeface="Times New Roman" panose="02020603050405020304" pitchFamily="18" charset="0"/>
              </a:rPr>
              <a:t> et 6 </a:t>
            </a:r>
            <a:r>
              <a:rPr lang="fr-FR" sz="1350" dirty="0" err="1">
                <a:solidFill>
                  <a:schemeClr val="accent1"/>
                </a:solidFill>
                <a:latin typeface="Calibri" panose="020F0502020204030204" pitchFamily="34" charset="0"/>
                <a:cs typeface="Times New Roman" panose="02020603050405020304" pitchFamily="18" charset="0"/>
              </a:rPr>
              <a:t>Bruitparif</a:t>
            </a:r>
            <a:r>
              <a:rPr lang="fr-FR" sz="1350" dirty="0">
                <a:solidFill>
                  <a:schemeClr val="accent1"/>
                </a:solidFill>
                <a:latin typeface="Calibri" panose="020F0502020204030204" pitchFamily="34" charset="0"/>
                <a:cs typeface="Times New Roman" panose="02020603050405020304" pitchFamily="18" charset="0"/>
              </a:rPr>
              <a:t>)</a:t>
            </a:r>
          </a:p>
          <a:p>
            <a:pPr lvl="1" indent="0">
              <a:lnSpc>
                <a:spcPct val="107000"/>
              </a:lnSpc>
            </a:pPr>
            <a:r>
              <a:rPr lang="fr-FR" sz="1350" dirty="0">
                <a:solidFill>
                  <a:schemeClr val="accent1"/>
                </a:solidFill>
                <a:latin typeface="Calibri" panose="020F0502020204030204" pitchFamily="34" charset="0"/>
                <a:cs typeface="Times New Roman" panose="02020603050405020304" pitchFamily="18" charset="0"/>
              </a:rPr>
              <a:t>- sait-on les mesurer ? </a:t>
            </a:r>
          </a:p>
          <a:p>
            <a:pPr lvl="1" indent="0">
              <a:lnSpc>
                <a:spcPct val="107000"/>
              </a:lnSpc>
            </a:pPr>
            <a:r>
              <a:rPr lang="fr-FR" sz="1350" dirty="0">
                <a:solidFill>
                  <a:schemeClr val="accent1"/>
                </a:solidFill>
                <a:latin typeface="Calibri" panose="020F0502020204030204" pitchFamily="34" charset="0"/>
                <a:cs typeface="Times New Roman" panose="02020603050405020304" pitchFamily="18" charset="0"/>
              </a:rPr>
              <a:t>- sait-on les calculer ?</a:t>
            </a: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cs typeface="Times New Roman" panose="02020603050405020304" pitchFamily="18" charset="0"/>
              </a:rPr>
              <a:t>calcul </a:t>
            </a:r>
            <a:r>
              <a:rPr lang="fr-FR" sz="1350" u="sng" dirty="0">
                <a:solidFill>
                  <a:schemeClr val="accent1"/>
                </a:solidFill>
                <a:latin typeface="Calibri" panose="020F0502020204030204" pitchFamily="34" charset="0"/>
                <a:cs typeface="Times New Roman" panose="02020603050405020304" pitchFamily="18" charset="0"/>
              </a:rPr>
              <a:t>à titre d’information </a:t>
            </a:r>
            <a:r>
              <a:rPr lang="fr-FR" sz="1350" dirty="0">
                <a:solidFill>
                  <a:schemeClr val="accent1"/>
                </a:solidFill>
                <a:latin typeface="Calibri" panose="020F0502020204030204" pitchFamily="34" charset="0"/>
                <a:cs typeface="Times New Roman" panose="02020603050405020304" pitchFamily="18" charset="0"/>
              </a:rPr>
              <a:t>des valeurs en façade des nouveaux indicateurs pour les projets</a:t>
            </a:r>
          </a:p>
          <a:p>
            <a:pPr marL="257175" indent="-257175">
              <a:lnSpc>
                <a:spcPct val="107000"/>
              </a:lnSpc>
              <a:buFont typeface="Wingdings" panose="05000000000000000000" pitchFamily="2" charset="2"/>
              <a:buChar char=""/>
            </a:pPr>
            <a:endParaRPr lang="fr-FR" sz="1350" dirty="0">
              <a:latin typeface="Calibri" panose="020F0502020204030204" pitchFamily="34" charset="0"/>
              <a:cs typeface="Times New Roman" panose="02020603050405020304" pitchFamily="18" charset="0"/>
            </a:endParaRPr>
          </a:p>
          <a:p>
            <a:pPr marL="257175" indent="-257175">
              <a:lnSpc>
                <a:spcPct val="107000"/>
              </a:lnSpc>
              <a:buFont typeface="Wingdings" panose="05000000000000000000" pitchFamily="2" charset="2"/>
              <a:buChar char=""/>
            </a:pPr>
            <a:r>
              <a:rPr lang="fr-FR" sz="1350" dirty="0">
                <a:solidFill>
                  <a:srgbClr val="FF0000"/>
                </a:solidFill>
                <a:latin typeface="Calibri" panose="020F0502020204030204" pitchFamily="34" charset="0"/>
                <a:cs typeface="Times New Roman" panose="02020603050405020304" pitchFamily="18" charset="0"/>
              </a:rPr>
              <a:t>Aucune protection complémentaire par rapport à la réglementation actuelle : la loi LOM demande de réfléchir à de nouveaux indicateurs, pas de déterminer de nouveaux seuils réglementaires </a:t>
            </a:r>
            <a:r>
              <a:rPr lang="fr-FR" sz="1350" dirty="0">
                <a:solidFill>
                  <a:schemeClr val="accent1"/>
                </a:solidFill>
                <a:latin typeface="Calibri" panose="020F0502020204030204" pitchFamily="34" charset="0"/>
                <a:cs typeface="Times New Roman" panose="02020603050405020304" pitchFamily="18" charset="0"/>
              </a:rPr>
              <a:t>(sur la base des indicateurs existants ou nouveaux) </a:t>
            </a:r>
            <a:endParaRPr lang="fr-FR"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itre 1">
            <a:extLst>
              <a:ext uri="{FF2B5EF4-FFF2-40B4-BE49-F238E27FC236}">
                <a16:creationId xmlns:a16="http://schemas.microsoft.com/office/drawing/2014/main" id="{DA0A70D7-4CD9-6EC2-A578-EFF34DFF8164}"/>
              </a:ext>
            </a:extLst>
          </p:cNvPr>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Point sur l'arrêté "indicateurs événementiels"</a:t>
            </a:r>
          </a:p>
        </p:txBody>
      </p:sp>
      <p:sp>
        <p:nvSpPr>
          <p:cNvPr id="8" name="Text Box 4">
            <a:extLst>
              <a:ext uri="{FF2B5EF4-FFF2-40B4-BE49-F238E27FC236}">
                <a16:creationId xmlns:a16="http://schemas.microsoft.com/office/drawing/2014/main" id="{53108C8B-5E7D-284E-DE13-DA936D7C76A7}"/>
              </a:ext>
            </a:extLst>
          </p:cNvPr>
          <p:cNvSpPr txBox="1">
            <a:spLocks noChangeArrowheads="1"/>
          </p:cNvSpPr>
          <p:nvPr/>
        </p:nvSpPr>
        <p:spPr bwMode="auto">
          <a:xfrm>
            <a:off x="6490010" y="994188"/>
            <a:ext cx="2632088" cy="3747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5596" tIns="37798" rIns="75596" bIns="37798">
            <a:spAutoFit/>
          </a:bodyPr>
          <a:lstStyle>
            <a:lvl1pPr defTabSz="1008063">
              <a:defRPr sz="800" b="1">
                <a:solidFill>
                  <a:srgbClr val="000000"/>
                </a:solidFill>
                <a:latin typeface="Arial" pitchFamily="34" charset="0"/>
              </a:defRPr>
            </a:lvl1pPr>
            <a:lvl2pPr marL="738188" indent="-234950" defTabSz="1008063">
              <a:defRPr sz="800" b="1">
                <a:solidFill>
                  <a:srgbClr val="000000"/>
                </a:solidFill>
                <a:latin typeface="Arial" pitchFamily="34" charset="0"/>
              </a:defRPr>
            </a:lvl2pPr>
            <a:lvl3pPr marL="1150938" defTabSz="1008063">
              <a:defRPr sz="800" b="1">
                <a:solidFill>
                  <a:srgbClr val="000000"/>
                </a:solidFill>
                <a:latin typeface="Arial" pitchFamily="34" charset="0"/>
              </a:defRPr>
            </a:lvl3pPr>
            <a:lvl4pPr marL="1511300" defTabSz="1008063">
              <a:defRPr sz="800" b="1">
                <a:solidFill>
                  <a:srgbClr val="000000"/>
                </a:solidFill>
                <a:latin typeface="Arial" pitchFamily="34" charset="0"/>
              </a:defRPr>
            </a:lvl4pPr>
            <a:lvl5pPr marL="2016125" defTabSz="1008063">
              <a:defRPr sz="800" b="1">
                <a:solidFill>
                  <a:srgbClr val="000000"/>
                </a:solidFill>
                <a:latin typeface="Arial" pitchFamily="34" charset="0"/>
              </a:defRPr>
            </a:lvl5pPr>
            <a:lvl6pPr marL="24733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6pPr>
            <a:lvl7pPr marL="29305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7pPr>
            <a:lvl8pPr marL="33877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8pPr>
            <a:lvl9pPr marL="38449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9pPr>
          </a:lstStyle>
          <a:p>
            <a:pPr lvl="0">
              <a:lnSpc>
                <a:spcPct val="107000"/>
              </a:lnSpc>
            </a:pPr>
            <a:r>
              <a:rPr lang="fr-F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Niveaux à calculer (</a:t>
            </a: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Méthode NMPB 2008)</a:t>
            </a:r>
          </a:p>
          <a:p>
            <a:pPr lvl="0">
              <a:lnSpc>
                <a:spcPct val="107000"/>
              </a:lnSpc>
            </a:pP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LAeq (6h-22h)</a:t>
            </a:r>
          </a:p>
          <a:p>
            <a:pPr lvl="0">
              <a:lnSpc>
                <a:spcPct val="107000"/>
              </a:lnSpc>
            </a:pP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LAeq (6h-18h)</a:t>
            </a:r>
          </a:p>
          <a:p>
            <a:pPr lvl="0">
              <a:lnSpc>
                <a:spcPct val="107000"/>
              </a:lnSpc>
            </a:pP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LAeq (18h-22h)</a:t>
            </a:r>
          </a:p>
          <a:p>
            <a:pPr lvl="0">
              <a:lnSpc>
                <a:spcPct val="107000"/>
              </a:lnSpc>
            </a:pP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LAeq (22h-6h)</a:t>
            </a:r>
          </a:p>
          <a:p>
            <a:pPr>
              <a:lnSpc>
                <a:spcPct val="107000"/>
              </a:lnSpc>
            </a:pP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t>
            </a:r>
            <a:r>
              <a:rPr lang="pt-BR" sz="1200" dirty="0">
                <a:latin typeface="Calibri" panose="020F0502020204030204" pitchFamily="34" charset="0"/>
                <a:ea typeface="Calibri" panose="020F0502020204030204" pitchFamily="34" charset="0"/>
                <a:cs typeface="Times New Roman" panose="02020603050405020304" pitchFamily="18" charset="0"/>
              </a:rPr>
              <a:t> </a:t>
            </a:r>
            <a:r>
              <a:rPr lang="pt-B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LAmax</a:t>
            </a:r>
            <a:r>
              <a:rPr lang="pt-BR" sz="1200" b="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a:lnSpc>
                <a:spcPct val="107000"/>
              </a:lnSpc>
            </a:pPr>
            <a:r>
              <a:rPr lang="pt-BR" sz="12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a:t>
            </a:r>
            <a:r>
              <a:rPr lang="pt-BR"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LAeq,Tevt</a:t>
            </a:r>
            <a:r>
              <a:rPr lang="pt-BR" sz="1200" b="0"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lvl="0">
              <a:lnSpc>
                <a:spcPct val="107000"/>
              </a:lnSpc>
            </a:pPr>
            <a:r>
              <a:rPr lang="pt-BR" sz="1200" b="0"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Lden**</a:t>
            </a:r>
          </a:p>
          <a:p>
            <a:pPr lvl="0">
              <a:lnSpc>
                <a:spcPct val="107000"/>
              </a:lnSpc>
            </a:pPr>
            <a:r>
              <a:rPr lang="pt-BR" sz="1200" b="0"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Ln**</a:t>
            </a:r>
          </a:p>
          <a:p>
            <a:pPr>
              <a:lnSpc>
                <a:spcPct val="107000"/>
              </a:lnSpc>
            </a:pPr>
            <a:r>
              <a:rPr lang="pt-BR" sz="1200" b="0" dirty="0">
                <a:solidFill>
                  <a:srgbClr val="FF0000"/>
                </a:solidFill>
                <a:latin typeface="Calibri" panose="020F0502020204030204" pitchFamily="34" charset="0"/>
                <a:ea typeface="Calibri" panose="020F0502020204030204" pitchFamily="34" charset="0"/>
                <a:cs typeface="Times New Roman" panose="02020603050405020304" pitchFamily="18" charset="0"/>
              </a:rPr>
              <a:t>*pas disponible à ce stade dans tous les logiciels </a:t>
            </a:r>
          </a:p>
          <a:p>
            <a:pPr lvl="0">
              <a:lnSpc>
                <a:spcPct val="107000"/>
              </a:lnSpc>
            </a:pPr>
            <a:r>
              <a:rPr lang="fr-FR" sz="1200" b="0"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 pour PNB en zone d’impact indirect</a:t>
            </a:r>
          </a:p>
          <a:p>
            <a:pPr lvl="0">
              <a:lnSpc>
                <a:spcPct val="107000"/>
              </a:lnSpc>
            </a:pPr>
            <a:endParaRPr lang="fr-FR" sz="1350" b="0" i="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fr-FR" sz="1350" b="0" i="1"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Pour un projet LGV, les mêmes indicateurs sont à calculer en dB(C)</a:t>
            </a:r>
          </a:p>
          <a:p>
            <a:pPr lvl="0">
              <a:lnSpc>
                <a:spcPct val="107000"/>
              </a:lnSpc>
            </a:pPr>
            <a:endParaRPr lang="fr-FR" sz="1350" b="0" i="1"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endParaRPr lang="fr-FR" sz="135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80600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6"/>
          </p:nvPr>
        </p:nvSpPr>
        <p:spPr/>
        <p:txBody>
          <a:bodyPr/>
          <a:lstStyle/>
          <a:p>
            <a:pPr>
              <a:lnSpc>
                <a:spcPct val="114000"/>
              </a:lnSpc>
            </a:pPr>
            <a:fld id="{733122C9-A0B9-462F-8757-0847AD287B63}" type="slidenum">
              <a:rPr lang="fr-FR" smtClean="0">
                <a:solidFill>
                  <a:srgbClr val="3C3732"/>
                </a:solidFill>
              </a:rPr>
              <a:pPr>
                <a:lnSpc>
                  <a:spcPct val="114000"/>
                </a:lnSpc>
              </a:pPr>
              <a:t>7</a:t>
            </a:fld>
            <a:endParaRPr lang="fr-FR" dirty="0">
              <a:solidFill>
                <a:srgbClr val="3C3732"/>
              </a:solidFill>
            </a:endParaRPr>
          </a:p>
        </p:txBody>
      </p:sp>
      <p:sp>
        <p:nvSpPr>
          <p:cNvPr id="9" name="ZoneTexte 8">
            <a:extLst>
              <a:ext uri="{FF2B5EF4-FFF2-40B4-BE49-F238E27FC236}">
                <a16:creationId xmlns:a16="http://schemas.microsoft.com/office/drawing/2014/main" id="{75F6BD2F-9377-4783-BB27-75EC6398323A}"/>
              </a:ext>
            </a:extLst>
          </p:cNvPr>
          <p:cNvSpPr txBox="1"/>
          <p:nvPr/>
        </p:nvSpPr>
        <p:spPr>
          <a:xfrm>
            <a:off x="409009" y="735808"/>
            <a:ext cx="4568946" cy="3470181"/>
          </a:xfrm>
          <a:prstGeom prst="rect">
            <a:avLst/>
          </a:prstGeom>
          <a:noFill/>
        </p:spPr>
        <p:txBody>
          <a:bodyPr wrap="square">
            <a:spAutoFit/>
          </a:bodyPr>
          <a:lstStyle/>
          <a:p>
            <a:r>
              <a:rPr lang="fr-FR" b="1" dirty="0">
                <a:solidFill>
                  <a:schemeClr val="accent1"/>
                </a:solidFill>
                <a:latin typeface="Calibri" panose="020F0502020204030204" pitchFamily="34" charset="0"/>
                <a:cs typeface="Times New Roman" panose="02020603050405020304" pitchFamily="18" charset="0"/>
              </a:rPr>
              <a:t>Mais un critère d'ambiance sonore très modérée est introduit </a:t>
            </a:r>
          </a:p>
          <a:p>
            <a:r>
              <a:rPr lang="fr-FR" sz="1350" b="1" dirty="0">
                <a:solidFill>
                  <a:srgbClr val="FF0000"/>
                </a:solidFill>
                <a:latin typeface="Calibri" panose="020F0502020204030204" pitchFamily="34" charset="0"/>
                <a:cs typeface="Times New Roman" panose="02020603050405020304" pitchFamily="18" charset="0"/>
                <a:sym typeface="Wingdings" panose="05000000000000000000" pitchFamily="2" charset="2"/>
              </a:rPr>
              <a:t> </a:t>
            </a:r>
            <a:r>
              <a:rPr lang="fr-FR" sz="1350" dirty="0">
                <a:solidFill>
                  <a:srgbClr val="FF0000"/>
                </a:solidFill>
                <a:latin typeface="Calibri" panose="020F0502020204030204" pitchFamily="34" charset="0"/>
                <a:cs typeface="Times New Roman" panose="02020603050405020304" pitchFamily="18" charset="0"/>
              </a:rPr>
              <a:t>Pas d’objectif spécifique pour les zones d’ambiance très modérées : objectif identique à celui de la zone modérée</a:t>
            </a:r>
          </a:p>
          <a:p>
            <a:r>
              <a:rPr lang="fr-FR" b="1" dirty="0">
                <a:solidFill>
                  <a:schemeClr val="accent1"/>
                </a:solidFill>
                <a:latin typeface="Calibri" panose="020F0502020204030204" pitchFamily="34" charset="0"/>
                <a:cs typeface="Times New Roman" panose="02020603050405020304" pitchFamily="18" charset="0"/>
              </a:rPr>
              <a:t> </a:t>
            </a:r>
            <a:r>
              <a:rPr lang="fr-FR" sz="1200" dirty="0">
                <a:solidFill>
                  <a:schemeClr val="accent1"/>
                </a:solidFill>
                <a:latin typeface="Calibri" panose="020F0502020204030204" pitchFamily="34" charset="0"/>
                <a:cs typeface="Times New Roman" panose="02020603050405020304" pitchFamily="18" charset="0"/>
              </a:rPr>
              <a:t>Une zone est dite d'ambiance sonore très modérée si le niveau de bruit ambiant existant avant la construction de la voie nouvelle, à deux mètres en avant des façades des bâtiments, fenêtres fermées, est tel que :</a:t>
            </a:r>
          </a:p>
          <a:p>
            <a:r>
              <a:rPr lang="fr-FR" sz="1200" dirty="0">
                <a:solidFill>
                  <a:schemeClr val="accent1"/>
                </a:solidFill>
                <a:latin typeface="Calibri" panose="020F0502020204030204" pitchFamily="34" charset="0"/>
                <a:cs typeface="Times New Roman" panose="02020603050405020304" pitchFamily="18" charset="0"/>
              </a:rPr>
              <a:t>- </a:t>
            </a:r>
            <a:r>
              <a:rPr lang="fr-FR" sz="1200" dirty="0" err="1">
                <a:solidFill>
                  <a:schemeClr val="accent1"/>
                </a:solidFill>
                <a:latin typeface="Calibri" panose="020F0502020204030204" pitchFamily="34" charset="0"/>
                <a:cs typeface="Times New Roman" panose="02020603050405020304" pitchFamily="18" charset="0"/>
              </a:rPr>
              <a:t>LAeq</a:t>
            </a:r>
            <a:r>
              <a:rPr lang="fr-FR" sz="1200" dirty="0">
                <a:solidFill>
                  <a:schemeClr val="accent1"/>
                </a:solidFill>
                <a:latin typeface="Calibri" panose="020F0502020204030204" pitchFamily="34" charset="0"/>
                <a:cs typeface="Times New Roman" panose="02020603050405020304" pitchFamily="18" charset="0"/>
              </a:rPr>
              <a:t> (6 h-18 h) est inférieur à 55 dB(A) ;</a:t>
            </a:r>
          </a:p>
          <a:p>
            <a:r>
              <a:rPr lang="fr-FR" sz="1200" dirty="0">
                <a:solidFill>
                  <a:schemeClr val="accent1"/>
                </a:solidFill>
                <a:latin typeface="Calibri" panose="020F0502020204030204" pitchFamily="34" charset="0"/>
                <a:cs typeface="Times New Roman" panose="02020603050405020304" pitchFamily="18" charset="0"/>
              </a:rPr>
              <a:t>- </a:t>
            </a:r>
            <a:r>
              <a:rPr lang="fr-FR" sz="1200" dirty="0" err="1">
                <a:solidFill>
                  <a:schemeClr val="accent1"/>
                </a:solidFill>
                <a:latin typeface="Calibri" panose="020F0502020204030204" pitchFamily="34" charset="0"/>
                <a:cs typeface="Times New Roman" panose="02020603050405020304" pitchFamily="18" charset="0"/>
              </a:rPr>
              <a:t>LAeq</a:t>
            </a:r>
            <a:r>
              <a:rPr lang="fr-FR" sz="1200" dirty="0">
                <a:solidFill>
                  <a:schemeClr val="accent1"/>
                </a:solidFill>
                <a:latin typeface="Calibri" panose="020F0502020204030204" pitchFamily="34" charset="0"/>
                <a:cs typeface="Times New Roman" panose="02020603050405020304" pitchFamily="18" charset="0"/>
              </a:rPr>
              <a:t> (18h-22 h) est inférieur à 50 dB(A) ;</a:t>
            </a:r>
          </a:p>
          <a:p>
            <a:pPr marL="214313" indent="-214313">
              <a:buFontTx/>
              <a:buChar char="-"/>
            </a:pPr>
            <a:r>
              <a:rPr lang="fr-FR" sz="1200" dirty="0">
                <a:solidFill>
                  <a:schemeClr val="accent1"/>
                </a:solidFill>
                <a:latin typeface="Calibri" panose="020F0502020204030204" pitchFamily="34" charset="0"/>
                <a:cs typeface="Times New Roman" panose="02020603050405020304" pitchFamily="18" charset="0"/>
              </a:rPr>
              <a:t>et </a:t>
            </a:r>
            <a:r>
              <a:rPr lang="fr-FR" sz="1200" dirty="0" err="1">
                <a:solidFill>
                  <a:schemeClr val="accent1"/>
                </a:solidFill>
                <a:latin typeface="Calibri" panose="020F0502020204030204" pitchFamily="34" charset="0"/>
                <a:cs typeface="Times New Roman" panose="02020603050405020304" pitchFamily="18" charset="0"/>
              </a:rPr>
              <a:t>LAeq</a:t>
            </a:r>
            <a:r>
              <a:rPr lang="fr-FR" sz="1200" dirty="0">
                <a:solidFill>
                  <a:schemeClr val="accent1"/>
                </a:solidFill>
                <a:latin typeface="Calibri" panose="020F0502020204030204" pitchFamily="34" charset="0"/>
                <a:cs typeface="Times New Roman" panose="02020603050405020304" pitchFamily="18" charset="0"/>
              </a:rPr>
              <a:t> (22h-6h) est inférieur à 45 dB(A).</a:t>
            </a:r>
          </a:p>
          <a:p>
            <a:endParaRPr lang="fr-FR" sz="800" dirty="0">
              <a:solidFill>
                <a:schemeClr val="accent1"/>
              </a:solidFill>
              <a:latin typeface="Calibri" panose="020F0502020204030204" pitchFamily="34" charset="0"/>
              <a:cs typeface="Times New Roman" panose="02020603050405020304" pitchFamily="18" charset="0"/>
            </a:endParaRPr>
          </a:p>
          <a:p>
            <a:r>
              <a:rPr lang="fr-FR" dirty="0">
                <a:solidFill>
                  <a:schemeClr val="accent1"/>
                </a:solidFill>
                <a:latin typeface="Calibri" panose="020F0502020204030204" pitchFamily="34" charset="0"/>
                <a:cs typeface="Times New Roman" panose="02020603050405020304" pitchFamily="18" charset="0"/>
              </a:rPr>
              <a:t>Jusqu’ici deux zones d’ambiances seulement :</a:t>
            </a:r>
          </a:p>
          <a:p>
            <a:pPr marL="214313" indent="-214313">
              <a:buFontTx/>
              <a:buChar char="-"/>
            </a:pPr>
            <a:r>
              <a:rPr lang="fr-FR" sz="1200" dirty="0">
                <a:solidFill>
                  <a:schemeClr val="accent1"/>
                </a:solidFill>
                <a:latin typeface="Calibri" panose="020F0502020204030204" pitchFamily="34" charset="0"/>
                <a:cs typeface="Times New Roman" panose="02020603050405020304" pitchFamily="18" charset="0"/>
              </a:rPr>
              <a:t>Zone d’ambiance sonore préexistante modérée si</a:t>
            </a:r>
          </a:p>
          <a:p>
            <a:pPr marL="557213" lvl="1" indent="-214313">
              <a:buFontTx/>
              <a:buChar char="-"/>
            </a:pPr>
            <a:r>
              <a:rPr lang="fr-FR" sz="1200" dirty="0" err="1">
                <a:solidFill>
                  <a:schemeClr val="accent1"/>
                </a:solidFill>
                <a:latin typeface="Calibri" panose="020F0502020204030204" pitchFamily="34" charset="0"/>
                <a:cs typeface="Times New Roman" panose="02020603050405020304" pitchFamily="18" charset="0"/>
              </a:rPr>
              <a:t>LAeq</a:t>
            </a:r>
            <a:r>
              <a:rPr lang="fr-FR" sz="1200" dirty="0">
                <a:solidFill>
                  <a:schemeClr val="accent1"/>
                </a:solidFill>
                <a:latin typeface="Calibri" panose="020F0502020204030204" pitchFamily="34" charset="0"/>
                <a:cs typeface="Times New Roman" panose="02020603050405020304" pitchFamily="18" charset="0"/>
              </a:rPr>
              <a:t>(6h-22h) &lt; 65 dB(A) </a:t>
            </a:r>
          </a:p>
          <a:p>
            <a:pPr marL="557213" lvl="1" indent="-214313">
              <a:buFontTx/>
              <a:buChar char="-"/>
            </a:pPr>
            <a:r>
              <a:rPr lang="fr-FR" sz="1200" dirty="0">
                <a:solidFill>
                  <a:schemeClr val="accent1"/>
                </a:solidFill>
                <a:latin typeface="Calibri" panose="020F0502020204030204" pitchFamily="34" charset="0"/>
                <a:cs typeface="Times New Roman" panose="02020603050405020304" pitchFamily="18" charset="0"/>
              </a:rPr>
              <a:t>et </a:t>
            </a:r>
            <a:r>
              <a:rPr lang="fr-FR" sz="1200" dirty="0" err="1">
                <a:solidFill>
                  <a:schemeClr val="accent1"/>
                </a:solidFill>
                <a:latin typeface="Calibri" panose="020F0502020204030204" pitchFamily="34" charset="0"/>
                <a:cs typeface="Times New Roman" panose="02020603050405020304" pitchFamily="18" charset="0"/>
              </a:rPr>
              <a:t>LAeq</a:t>
            </a:r>
            <a:r>
              <a:rPr lang="fr-FR" sz="1200" dirty="0">
                <a:solidFill>
                  <a:schemeClr val="accent1"/>
                </a:solidFill>
                <a:latin typeface="Calibri" panose="020F0502020204030204" pitchFamily="34" charset="0"/>
                <a:cs typeface="Times New Roman" panose="02020603050405020304" pitchFamily="18" charset="0"/>
              </a:rPr>
              <a:t>(22h-6h) &lt; 60 dB(A)</a:t>
            </a:r>
          </a:p>
          <a:p>
            <a:pPr lvl="1"/>
            <a:r>
              <a:rPr lang="fr-FR" sz="1200" dirty="0">
                <a:solidFill>
                  <a:schemeClr val="accent1"/>
                </a:solidFill>
                <a:latin typeface="Calibri" panose="020F0502020204030204" pitchFamily="34" charset="0"/>
                <a:cs typeface="Times New Roman" panose="02020603050405020304" pitchFamily="18" charset="0"/>
              </a:rPr>
              <a:t>Toutes sources confondues (route, rail, avion, industrie, …)</a:t>
            </a:r>
          </a:p>
          <a:p>
            <a:r>
              <a:rPr lang="fr-FR" sz="1200" dirty="0">
                <a:solidFill>
                  <a:schemeClr val="accent1"/>
                </a:solidFill>
                <a:latin typeface="Calibri" panose="020F0502020204030204" pitchFamily="34" charset="0"/>
                <a:cs typeface="Times New Roman" panose="02020603050405020304" pitchFamily="18" charset="0"/>
              </a:rPr>
              <a:t>- Non modérée dans les autres cas</a:t>
            </a:r>
          </a:p>
          <a:p>
            <a:endParaRPr lang="fr-FR" sz="1200" dirty="0"/>
          </a:p>
        </p:txBody>
      </p:sp>
      <p:sp>
        <p:nvSpPr>
          <p:cNvPr id="3" name="ZoneTexte 2">
            <a:extLst>
              <a:ext uri="{FF2B5EF4-FFF2-40B4-BE49-F238E27FC236}">
                <a16:creationId xmlns:a16="http://schemas.microsoft.com/office/drawing/2014/main" id="{289D6C15-3B1C-59DE-4312-9EC14038F084}"/>
              </a:ext>
            </a:extLst>
          </p:cNvPr>
          <p:cNvSpPr txBox="1"/>
          <p:nvPr/>
        </p:nvSpPr>
        <p:spPr>
          <a:xfrm>
            <a:off x="409009" y="4243879"/>
            <a:ext cx="8605231" cy="646331"/>
          </a:xfrm>
          <a:prstGeom prst="rect">
            <a:avLst/>
          </a:prstGeom>
          <a:noFill/>
        </p:spPr>
        <p:txBody>
          <a:bodyPr wrap="square">
            <a:spAutoFit/>
          </a:bodyPr>
          <a:lstStyle/>
          <a:p>
            <a:pPr algn="just" defTabSz="685800">
              <a:defRPr/>
            </a:pPr>
            <a:r>
              <a:rPr lang="fr-FR" sz="1200" dirty="0">
                <a:solidFill>
                  <a:schemeClr val="accent1"/>
                </a:solidFill>
                <a:latin typeface="Arial"/>
              </a:rPr>
              <a:t>Pour chacune des trois périodes d’une journée moyenne : Jour (6h-18h), Soirée (18h-22h), et Nuit (22h-6h), </a:t>
            </a:r>
            <a:r>
              <a:rPr lang="fr-FR" sz="1200" b="1" dirty="0">
                <a:solidFill>
                  <a:schemeClr val="accent1"/>
                </a:solidFill>
                <a:latin typeface="Arial"/>
              </a:rPr>
              <a:t>les nombres NAX de circulations ferroviaires, conduisant à un dépassement strict de la valeur X</a:t>
            </a:r>
            <a:r>
              <a:rPr lang="fr-FR" sz="1200" dirty="0">
                <a:solidFill>
                  <a:schemeClr val="accent1"/>
                </a:solidFill>
                <a:latin typeface="Arial"/>
              </a:rPr>
              <a:t> du niveau des indicateurs </a:t>
            </a:r>
            <a:r>
              <a:rPr lang="fr-FR" sz="1200" dirty="0" err="1">
                <a:solidFill>
                  <a:schemeClr val="accent1"/>
                </a:solidFill>
                <a:latin typeface="Arial"/>
              </a:rPr>
              <a:t>LpASMax</a:t>
            </a:r>
            <a:r>
              <a:rPr lang="fr-FR" sz="1200" dirty="0">
                <a:solidFill>
                  <a:schemeClr val="accent1"/>
                </a:solidFill>
                <a:latin typeface="Arial"/>
              </a:rPr>
              <a:t> ou LAeq,1s,max , </a:t>
            </a:r>
            <a:r>
              <a:rPr lang="fr-FR" sz="1200" dirty="0" err="1">
                <a:solidFill>
                  <a:schemeClr val="accent1"/>
                </a:solidFill>
                <a:latin typeface="Arial"/>
              </a:rPr>
              <a:t>LAeq,Tevt</a:t>
            </a:r>
            <a:r>
              <a:rPr lang="fr-FR" sz="1200" dirty="0">
                <a:solidFill>
                  <a:schemeClr val="accent1"/>
                </a:solidFill>
                <a:latin typeface="Arial"/>
              </a:rPr>
              <a:t> , et LAE (ou SEL_A), </a:t>
            </a:r>
            <a:r>
              <a:rPr lang="fr-FR" sz="1200" b="1" dirty="0">
                <a:solidFill>
                  <a:schemeClr val="accent1"/>
                </a:solidFill>
                <a:latin typeface="Arial"/>
              </a:rPr>
              <a:t>seront évalués </a:t>
            </a:r>
            <a:r>
              <a:rPr lang="fr-FR" sz="1200" i="1" dirty="0">
                <a:solidFill>
                  <a:schemeClr val="accent1"/>
                </a:solidFill>
                <a:latin typeface="Arial"/>
              </a:rPr>
              <a:t>position non précisée à ce stade</a:t>
            </a:r>
            <a:endParaRPr lang="fr-FR" sz="1200" i="1" dirty="0">
              <a:solidFill>
                <a:schemeClr val="accent1"/>
              </a:solidFill>
              <a:highlight>
                <a:srgbClr val="FFFF00"/>
              </a:highlight>
              <a:latin typeface="Arial"/>
            </a:endParaRPr>
          </a:p>
        </p:txBody>
      </p:sp>
      <p:sp>
        <p:nvSpPr>
          <p:cNvPr id="8" name="Titre 1">
            <a:extLst>
              <a:ext uri="{FF2B5EF4-FFF2-40B4-BE49-F238E27FC236}">
                <a16:creationId xmlns:a16="http://schemas.microsoft.com/office/drawing/2014/main" id="{367E36CC-7DCF-6E56-28C8-622EF858ED4A}"/>
              </a:ext>
            </a:extLst>
          </p:cNvPr>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Point sur l'arrêté "indicateurs événementiels"</a:t>
            </a:r>
          </a:p>
        </p:txBody>
      </p:sp>
      <p:sp>
        <p:nvSpPr>
          <p:cNvPr id="12" name="Text Box 4">
            <a:extLst>
              <a:ext uri="{FF2B5EF4-FFF2-40B4-BE49-F238E27FC236}">
                <a16:creationId xmlns:a16="http://schemas.microsoft.com/office/drawing/2014/main" id="{1D22DD12-09DD-7309-CA85-CC5171D16CE0}"/>
              </a:ext>
            </a:extLst>
          </p:cNvPr>
          <p:cNvSpPr txBox="1">
            <a:spLocks noChangeArrowheads="1"/>
          </p:cNvSpPr>
          <p:nvPr/>
        </p:nvSpPr>
        <p:spPr bwMode="auto">
          <a:xfrm>
            <a:off x="5068721" y="828141"/>
            <a:ext cx="3984512" cy="117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5596" tIns="37798" rIns="75596" bIns="37798">
            <a:spAutoFit/>
          </a:bodyPr>
          <a:lstStyle>
            <a:lvl1pPr defTabSz="1008063">
              <a:defRPr sz="800" b="1">
                <a:solidFill>
                  <a:srgbClr val="000000"/>
                </a:solidFill>
                <a:latin typeface="Arial" pitchFamily="34" charset="0"/>
              </a:defRPr>
            </a:lvl1pPr>
            <a:lvl2pPr marL="738188" indent="-234950" defTabSz="1008063">
              <a:defRPr sz="800" b="1">
                <a:solidFill>
                  <a:srgbClr val="000000"/>
                </a:solidFill>
                <a:latin typeface="Arial" pitchFamily="34" charset="0"/>
              </a:defRPr>
            </a:lvl2pPr>
            <a:lvl3pPr marL="1150938" defTabSz="1008063">
              <a:defRPr sz="800" b="1">
                <a:solidFill>
                  <a:srgbClr val="000000"/>
                </a:solidFill>
                <a:latin typeface="Arial" pitchFamily="34" charset="0"/>
              </a:defRPr>
            </a:lvl3pPr>
            <a:lvl4pPr marL="1511300" defTabSz="1008063">
              <a:defRPr sz="800" b="1">
                <a:solidFill>
                  <a:srgbClr val="000000"/>
                </a:solidFill>
                <a:latin typeface="Arial" pitchFamily="34" charset="0"/>
              </a:defRPr>
            </a:lvl4pPr>
            <a:lvl5pPr marL="2016125" defTabSz="1008063">
              <a:defRPr sz="800" b="1">
                <a:solidFill>
                  <a:srgbClr val="000000"/>
                </a:solidFill>
                <a:latin typeface="Arial" pitchFamily="34" charset="0"/>
              </a:defRPr>
            </a:lvl5pPr>
            <a:lvl6pPr marL="24733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6pPr>
            <a:lvl7pPr marL="29305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7pPr>
            <a:lvl8pPr marL="33877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8pPr>
            <a:lvl9pPr marL="38449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9pPr>
          </a:lstStyle>
          <a:p>
            <a:pPr lvl="0">
              <a:lnSpc>
                <a:spcPct val="107000"/>
              </a:lnSpc>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Des questions se posent sur la méthode pour définir les zones d’ambiances très modérées</a:t>
            </a: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Découpage fin? Sur quelle base?</a:t>
            </a:r>
          </a:p>
          <a:p>
            <a:pPr marL="257175" indent="-257175">
              <a:lnSpc>
                <a:spcPct val="107000"/>
              </a:lnSpc>
              <a:buFont typeface="Wingdings" panose="05000000000000000000" pitchFamily="2" charset="2"/>
              <a:buChar char=""/>
            </a:pPr>
            <a:r>
              <a:rPr lang="fr-FR" sz="135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Approche macroscopique à privilégier</a:t>
            </a:r>
          </a:p>
          <a:p>
            <a:pPr marL="257175" indent="-257175">
              <a:lnSpc>
                <a:spcPct val="107000"/>
              </a:lnSpc>
              <a:buFont typeface="Wingdings" panose="05000000000000000000" pitchFamily="2" charset="2"/>
              <a:buChar char=""/>
            </a:pPr>
            <a:endParaRPr lang="fr-FR" sz="1350"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Texte 15">
            <a:extLst>
              <a:ext uri="{FF2B5EF4-FFF2-40B4-BE49-F238E27FC236}">
                <a16:creationId xmlns:a16="http://schemas.microsoft.com/office/drawing/2014/main" id="{5086341D-A83C-E82A-7C1F-94E3D82F879E}"/>
              </a:ext>
            </a:extLst>
          </p:cNvPr>
          <p:cNvSpPr txBox="1"/>
          <p:nvPr/>
        </p:nvSpPr>
        <p:spPr>
          <a:xfrm>
            <a:off x="5046037" y="3525909"/>
            <a:ext cx="3924141" cy="507831"/>
          </a:xfrm>
          <a:prstGeom prst="rect">
            <a:avLst/>
          </a:prstGeom>
          <a:noFill/>
        </p:spPr>
        <p:txBody>
          <a:bodyPr wrap="square">
            <a:spAutoFit/>
          </a:bodyPr>
          <a:lstStyle/>
          <a:p>
            <a:r>
              <a:rPr lang="fr-FR" b="1" dirty="0">
                <a:solidFill>
                  <a:schemeClr val="accent1"/>
                </a:solidFill>
                <a:latin typeface="Calibri" panose="020F0502020204030204" pitchFamily="34" charset="0"/>
                <a:cs typeface="Times New Roman" panose="02020603050405020304" pitchFamily="18" charset="0"/>
              </a:rPr>
              <a:t>La généralisation de la zone d’ambiance modérée (pratique usuelle) ne sera plus possible à l’avenir</a:t>
            </a:r>
          </a:p>
        </p:txBody>
      </p:sp>
      <p:pic>
        <p:nvPicPr>
          <p:cNvPr id="17" name="Image 16">
            <a:extLst>
              <a:ext uri="{FF2B5EF4-FFF2-40B4-BE49-F238E27FC236}">
                <a16:creationId xmlns:a16="http://schemas.microsoft.com/office/drawing/2014/main" id="{2E079CA9-DE64-FFEE-6B3C-E13AB76704BD}"/>
              </a:ext>
            </a:extLst>
          </p:cNvPr>
          <p:cNvPicPr>
            <a:picLocks noChangeAspect="1"/>
          </p:cNvPicPr>
          <p:nvPr/>
        </p:nvPicPr>
        <p:blipFill rotWithShape="1">
          <a:blip r:embed="rId2"/>
          <a:srcRect l="8600" r="24440"/>
          <a:stretch/>
        </p:blipFill>
        <p:spPr>
          <a:xfrm>
            <a:off x="7453612" y="1865067"/>
            <a:ext cx="1516567" cy="1550908"/>
          </a:xfrm>
          <a:prstGeom prst="rect">
            <a:avLst/>
          </a:prstGeom>
        </p:spPr>
      </p:pic>
      <p:pic>
        <p:nvPicPr>
          <p:cNvPr id="18" name="Image 17">
            <a:extLst>
              <a:ext uri="{FF2B5EF4-FFF2-40B4-BE49-F238E27FC236}">
                <a16:creationId xmlns:a16="http://schemas.microsoft.com/office/drawing/2014/main" id="{490EE1EE-2A86-2138-1879-F42D5164B1F4}"/>
              </a:ext>
            </a:extLst>
          </p:cNvPr>
          <p:cNvPicPr>
            <a:picLocks noChangeAspect="1"/>
          </p:cNvPicPr>
          <p:nvPr/>
        </p:nvPicPr>
        <p:blipFill>
          <a:blip r:embed="rId3"/>
          <a:stretch>
            <a:fillRect/>
          </a:stretch>
        </p:blipFill>
        <p:spPr>
          <a:xfrm>
            <a:off x="5068721" y="1865067"/>
            <a:ext cx="2326991" cy="1561635"/>
          </a:xfrm>
          <a:prstGeom prst="rect">
            <a:avLst/>
          </a:prstGeom>
        </p:spPr>
      </p:pic>
      <p:pic>
        <p:nvPicPr>
          <p:cNvPr id="19" name="Image 18">
            <a:extLst>
              <a:ext uri="{FF2B5EF4-FFF2-40B4-BE49-F238E27FC236}">
                <a16:creationId xmlns:a16="http://schemas.microsoft.com/office/drawing/2014/main" id="{33D6B33D-4BC2-5256-C52D-F7A42C127F06}"/>
              </a:ext>
            </a:extLst>
          </p:cNvPr>
          <p:cNvPicPr>
            <a:picLocks noChangeAspect="1"/>
          </p:cNvPicPr>
          <p:nvPr/>
        </p:nvPicPr>
        <p:blipFill>
          <a:blip r:embed="rId4"/>
          <a:stretch>
            <a:fillRect/>
          </a:stretch>
        </p:blipFill>
        <p:spPr>
          <a:xfrm>
            <a:off x="3875895" y="2640521"/>
            <a:ext cx="1170143" cy="807956"/>
          </a:xfrm>
          <a:prstGeom prst="rect">
            <a:avLst/>
          </a:prstGeom>
        </p:spPr>
      </p:pic>
    </p:spTree>
    <p:extLst>
      <p:ext uri="{BB962C8B-B14F-4D97-AF65-F5344CB8AC3E}">
        <p14:creationId xmlns:p14="http://schemas.microsoft.com/office/powerpoint/2010/main" val="3000297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a:spLocks noGrp="1"/>
          </p:cNvSpPr>
          <p:nvPr>
            <p:ph type="sldNum" sz="quarter" idx="16"/>
          </p:nvPr>
        </p:nvSpPr>
        <p:spPr/>
        <p:txBody>
          <a:bodyPr/>
          <a:lstStyle/>
          <a:p>
            <a:pPr>
              <a:lnSpc>
                <a:spcPct val="114000"/>
              </a:lnSpc>
            </a:pPr>
            <a:fld id="{733122C9-A0B9-462F-8757-0847AD287B63}" type="slidenum">
              <a:rPr lang="fr-FR" smtClean="0">
                <a:solidFill>
                  <a:srgbClr val="3C3732"/>
                </a:solidFill>
              </a:rPr>
              <a:pPr>
                <a:lnSpc>
                  <a:spcPct val="114000"/>
                </a:lnSpc>
              </a:pPr>
              <a:t>8</a:t>
            </a:fld>
            <a:endParaRPr lang="fr-FR" dirty="0">
              <a:solidFill>
                <a:srgbClr val="3C3732"/>
              </a:solidFill>
            </a:endParaRPr>
          </a:p>
        </p:txBody>
      </p:sp>
      <p:sp>
        <p:nvSpPr>
          <p:cNvPr id="12" name="Text Box 4"/>
          <p:cNvSpPr txBox="1">
            <a:spLocks noChangeArrowheads="1"/>
          </p:cNvSpPr>
          <p:nvPr/>
        </p:nvSpPr>
        <p:spPr bwMode="auto">
          <a:xfrm>
            <a:off x="1650579" y="864405"/>
            <a:ext cx="6588323" cy="51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75596" tIns="37798" rIns="75596" bIns="37798">
            <a:spAutoFit/>
          </a:bodyPr>
          <a:lstStyle>
            <a:lvl1pPr defTabSz="1008063">
              <a:defRPr sz="800" b="1">
                <a:solidFill>
                  <a:srgbClr val="000000"/>
                </a:solidFill>
                <a:latin typeface="Arial" pitchFamily="34" charset="0"/>
              </a:defRPr>
            </a:lvl1pPr>
            <a:lvl2pPr marL="738188" indent="-234950" defTabSz="1008063">
              <a:defRPr sz="800" b="1">
                <a:solidFill>
                  <a:srgbClr val="000000"/>
                </a:solidFill>
                <a:latin typeface="Arial" pitchFamily="34" charset="0"/>
              </a:defRPr>
            </a:lvl2pPr>
            <a:lvl3pPr marL="1150938" defTabSz="1008063">
              <a:defRPr sz="800" b="1">
                <a:solidFill>
                  <a:srgbClr val="000000"/>
                </a:solidFill>
                <a:latin typeface="Arial" pitchFamily="34" charset="0"/>
              </a:defRPr>
            </a:lvl3pPr>
            <a:lvl4pPr marL="1511300" defTabSz="1008063">
              <a:defRPr sz="800" b="1">
                <a:solidFill>
                  <a:srgbClr val="000000"/>
                </a:solidFill>
                <a:latin typeface="Arial" pitchFamily="34" charset="0"/>
              </a:defRPr>
            </a:lvl4pPr>
            <a:lvl5pPr marL="2016125" defTabSz="1008063">
              <a:defRPr sz="800" b="1">
                <a:solidFill>
                  <a:srgbClr val="000000"/>
                </a:solidFill>
                <a:latin typeface="Arial" pitchFamily="34" charset="0"/>
              </a:defRPr>
            </a:lvl5pPr>
            <a:lvl6pPr marL="24733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6pPr>
            <a:lvl7pPr marL="29305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7pPr>
            <a:lvl8pPr marL="33877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8pPr>
            <a:lvl9pPr marL="3844925" defTabSz="1008063" fontAlgn="base" hangingPunct="0">
              <a:lnSpc>
                <a:spcPct val="93000"/>
              </a:lnSpc>
              <a:spcBef>
                <a:spcPct val="0"/>
              </a:spcBef>
              <a:spcAft>
                <a:spcPct val="0"/>
              </a:spcAft>
              <a:buClr>
                <a:srgbClr val="000000"/>
              </a:buClr>
              <a:buSzPct val="45000"/>
              <a:buFont typeface="Wingdings" pitchFamily="2" charset="2"/>
              <a:defRPr sz="800" b="1">
                <a:solidFill>
                  <a:srgbClr val="000000"/>
                </a:solidFill>
                <a:latin typeface="Arial" pitchFamily="34" charset="0"/>
              </a:defRPr>
            </a:lvl9pPr>
          </a:lstStyle>
          <a:p>
            <a:pPr lvl="0">
              <a:lnSpc>
                <a:spcPct val="107000"/>
              </a:lnSpc>
            </a:pPr>
            <a:r>
              <a:rPr lang="fr-FR" sz="1350" dirty="0">
                <a:latin typeface="Calibri" panose="020F0502020204030204" pitchFamily="34" charset="0"/>
                <a:ea typeface="Calibri" panose="020F0502020204030204" pitchFamily="34" charset="0"/>
                <a:cs typeface="Times New Roman" panose="02020603050405020304" pitchFamily="18" charset="0"/>
              </a:rPr>
              <a:t>LISTE DES SECTIONS DE VOIES CONCERNÉES PAR LA PÉRIODE D'OBSERVATION OUVERTE DU 1ER NOVEMBRE 2022 AU 30 AVRIL 2023 pour SNCF RESEAU</a:t>
            </a:r>
          </a:p>
        </p:txBody>
      </p:sp>
      <p:graphicFrame>
        <p:nvGraphicFramePr>
          <p:cNvPr id="3" name="Tableau 2">
            <a:extLst>
              <a:ext uri="{FF2B5EF4-FFF2-40B4-BE49-F238E27FC236}">
                <a16:creationId xmlns:a16="http://schemas.microsoft.com/office/drawing/2014/main" id="{2FF43E3E-0380-40BB-AE4E-F89BB93D5EA5}"/>
              </a:ext>
            </a:extLst>
          </p:cNvPr>
          <p:cNvGraphicFramePr>
            <a:graphicFrameLocks noGrp="1"/>
          </p:cNvGraphicFramePr>
          <p:nvPr>
            <p:extLst>
              <p:ext uri="{D42A27DB-BD31-4B8C-83A1-F6EECF244321}">
                <p14:modId xmlns:p14="http://schemas.microsoft.com/office/powerpoint/2010/main" val="2642402876"/>
              </p:ext>
            </p:extLst>
          </p:nvPr>
        </p:nvGraphicFramePr>
        <p:xfrm>
          <a:off x="1655750" y="1375425"/>
          <a:ext cx="5832499" cy="3464463"/>
        </p:xfrm>
        <a:graphic>
          <a:graphicData uri="http://schemas.openxmlformats.org/drawingml/2006/table">
            <a:tbl>
              <a:tblPr/>
              <a:tblGrid>
                <a:gridCol w="701930">
                  <a:extLst>
                    <a:ext uri="{9D8B030D-6E8A-4147-A177-3AD203B41FA5}">
                      <a16:colId xmlns:a16="http://schemas.microsoft.com/office/drawing/2014/main" val="2894876621"/>
                    </a:ext>
                  </a:extLst>
                </a:gridCol>
                <a:gridCol w="594066">
                  <a:extLst>
                    <a:ext uri="{9D8B030D-6E8A-4147-A177-3AD203B41FA5}">
                      <a16:colId xmlns:a16="http://schemas.microsoft.com/office/drawing/2014/main" val="1551193740"/>
                    </a:ext>
                  </a:extLst>
                </a:gridCol>
                <a:gridCol w="648072">
                  <a:extLst>
                    <a:ext uri="{9D8B030D-6E8A-4147-A177-3AD203B41FA5}">
                      <a16:colId xmlns:a16="http://schemas.microsoft.com/office/drawing/2014/main" val="2957711371"/>
                    </a:ext>
                  </a:extLst>
                </a:gridCol>
                <a:gridCol w="432048">
                  <a:extLst>
                    <a:ext uri="{9D8B030D-6E8A-4147-A177-3AD203B41FA5}">
                      <a16:colId xmlns:a16="http://schemas.microsoft.com/office/drawing/2014/main" val="3065692767"/>
                    </a:ext>
                  </a:extLst>
                </a:gridCol>
                <a:gridCol w="648072">
                  <a:extLst>
                    <a:ext uri="{9D8B030D-6E8A-4147-A177-3AD203B41FA5}">
                      <a16:colId xmlns:a16="http://schemas.microsoft.com/office/drawing/2014/main" val="3758351559"/>
                    </a:ext>
                  </a:extLst>
                </a:gridCol>
                <a:gridCol w="2106234">
                  <a:extLst>
                    <a:ext uri="{9D8B030D-6E8A-4147-A177-3AD203B41FA5}">
                      <a16:colId xmlns:a16="http://schemas.microsoft.com/office/drawing/2014/main" val="3215192980"/>
                    </a:ext>
                  </a:extLst>
                </a:gridCol>
                <a:gridCol w="702077">
                  <a:extLst>
                    <a:ext uri="{9D8B030D-6E8A-4147-A177-3AD203B41FA5}">
                      <a16:colId xmlns:a16="http://schemas.microsoft.com/office/drawing/2014/main" val="3500525514"/>
                    </a:ext>
                  </a:extLst>
                </a:gridCol>
              </a:tblGrid>
              <a:tr h="421067">
                <a:tc>
                  <a:txBody>
                    <a:bodyPr/>
                    <a:lstStyle/>
                    <a:p>
                      <a:pPr algn="ctr"/>
                      <a:r>
                        <a:rPr lang="fr-FR" sz="700">
                          <a:solidFill>
                            <a:srgbClr val="FFFFFF"/>
                          </a:solidFill>
                          <a:effectLst/>
                        </a:rPr>
                        <a:t>Commune</a:t>
                      </a:r>
                      <a:br>
                        <a:rPr lang="fr-FR" sz="700">
                          <a:solidFill>
                            <a:srgbClr val="FFFFFF"/>
                          </a:solidFill>
                          <a:effectLst/>
                        </a:rPr>
                      </a:br>
                      <a:r>
                        <a:rPr lang="fr-FR" sz="700">
                          <a:solidFill>
                            <a:srgbClr val="FFFFFF"/>
                          </a:solidFill>
                          <a:effectLst/>
                        </a:rPr>
                        <a:t>concernée</a:t>
                      </a:r>
                    </a:p>
                  </a:txBody>
                  <a:tcPr marL="4793" marR="4793" marT="4793" marB="4793" anchor="ctr">
                    <a:lnL>
                      <a:noFill/>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tc>
                  <a:txBody>
                    <a:bodyPr/>
                    <a:lstStyle/>
                    <a:p>
                      <a:pPr algn="ctr"/>
                      <a:r>
                        <a:rPr lang="fr-FR" sz="700" dirty="0">
                          <a:solidFill>
                            <a:srgbClr val="FFFFFF"/>
                          </a:solidFill>
                          <a:effectLst/>
                        </a:rPr>
                        <a:t>Mesures</a:t>
                      </a:r>
                    </a:p>
                  </a:txBody>
                  <a:tcPr marL="4793" marR="4793" marT="4793" marB="4793"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tc>
                  <a:txBody>
                    <a:bodyPr/>
                    <a:lstStyle/>
                    <a:p>
                      <a:pPr algn="ctr"/>
                      <a:br>
                        <a:rPr lang="fr-FR" sz="700">
                          <a:solidFill>
                            <a:srgbClr val="FFFFFF"/>
                          </a:solidFill>
                          <a:effectLst/>
                        </a:rPr>
                      </a:br>
                      <a:r>
                        <a:rPr lang="fr-FR" sz="700">
                          <a:solidFill>
                            <a:srgbClr val="FFFFFF"/>
                          </a:solidFill>
                          <a:effectLst/>
                        </a:rPr>
                        <a:t>Numéro de ligne</a:t>
                      </a:r>
                    </a:p>
                  </a:txBody>
                  <a:tcPr marL="4793" marR="4793" marT="4793" marB="4793"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tc>
                  <a:txBody>
                    <a:bodyPr/>
                    <a:lstStyle/>
                    <a:p>
                      <a:pPr algn="ctr"/>
                      <a:br>
                        <a:rPr lang="fr-FR" sz="700">
                          <a:solidFill>
                            <a:srgbClr val="FFFFFF"/>
                          </a:solidFill>
                          <a:effectLst/>
                        </a:rPr>
                      </a:br>
                      <a:r>
                        <a:rPr lang="fr-FR" sz="700">
                          <a:solidFill>
                            <a:srgbClr val="FFFFFF"/>
                          </a:solidFill>
                          <a:effectLst/>
                        </a:rPr>
                        <a:t>Type de site</a:t>
                      </a:r>
                    </a:p>
                  </a:txBody>
                  <a:tcPr marL="4793" marR="4793" marT="4793" marB="4793"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tc>
                  <a:txBody>
                    <a:bodyPr/>
                    <a:lstStyle/>
                    <a:p>
                      <a:pPr algn="ctr"/>
                      <a:br>
                        <a:rPr lang="fr-FR" sz="700">
                          <a:solidFill>
                            <a:srgbClr val="FFFFFF"/>
                          </a:solidFill>
                          <a:effectLst/>
                        </a:rPr>
                      </a:br>
                      <a:r>
                        <a:rPr lang="fr-FR" sz="700">
                          <a:solidFill>
                            <a:srgbClr val="FFFFFF"/>
                          </a:solidFill>
                          <a:effectLst/>
                        </a:rPr>
                        <a:t>Zone d'ambiance</a:t>
                      </a:r>
                    </a:p>
                  </a:txBody>
                  <a:tcPr marL="4793" marR="4793" marT="4793" marB="4793"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tc>
                  <a:txBody>
                    <a:bodyPr/>
                    <a:lstStyle/>
                    <a:p>
                      <a:pPr algn="ctr"/>
                      <a:br>
                        <a:rPr lang="fr-FR" sz="700">
                          <a:solidFill>
                            <a:srgbClr val="FFFFFF"/>
                          </a:solidFill>
                          <a:effectLst/>
                        </a:rPr>
                      </a:br>
                      <a:r>
                        <a:rPr lang="fr-FR" sz="700">
                          <a:solidFill>
                            <a:srgbClr val="FFFFFF"/>
                          </a:solidFill>
                          <a:effectLst/>
                        </a:rPr>
                        <a:t>Fréquentation estimée (donnée indicative)</a:t>
                      </a:r>
                    </a:p>
                  </a:txBody>
                  <a:tcPr marL="4793" marR="4793" marT="4793" marB="4793"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tc>
                  <a:txBody>
                    <a:bodyPr/>
                    <a:lstStyle/>
                    <a:p>
                      <a:pPr algn="ctr"/>
                      <a:br>
                        <a:rPr lang="fr-FR" sz="700">
                          <a:solidFill>
                            <a:srgbClr val="FFFFFF"/>
                          </a:solidFill>
                          <a:effectLst/>
                        </a:rPr>
                      </a:br>
                      <a:r>
                        <a:rPr lang="fr-FR" sz="700">
                          <a:solidFill>
                            <a:srgbClr val="FFFFFF"/>
                          </a:solidFill>
                          <a:effectLst/>
                        </a:rPr>
                        <a:t>Vitesse moyenne ou maximale de circulation</a:t>
                      </a:r>
                    </a:p>
                  </a:txBody>
                  <a:tcPr marL="4793" marR="4793" marT="4793" marB="4793"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a:noFill/>
                    </a:lnT>
                    <a:lnB w="7620" cap="flat" cmpd="sng" algn="ctr">
                      <a:solidFill>
                        <a:srgbClr val="D8D8D8"/>
                      </a:solidFill>
                      <a:prstDash val="solid"/>
                      <a:round/>
                      <a:headEnd type="none" w="med" len="med"/>
                      <a:tailEnd type="none" w="med" len="med"/>
                    </a:lnB>
                    <a:solidFill>
                      <a:srgbClr val="5C75A2"/>
                    </a:solidFill>
                  </a:tcPr>
                </a:tc>
                <a:extLst>
                  <a:ext uri="{0D108BD9-81ED-4DB2-BD59-A6C34878D82A}">
                    <a16:rowId xmlns:a16="http://schemas.microsoft.com/office/drawing/2014/main" val="2413210647"/>
                  </a:ext>
                </a:extLst>
              </a:tr>
              <a:tr h="226247">
                <a:tc>
                  <a:txBody>
                    <a:bodyPr/>
                    <a:lstStyle/>
                    <a:p>
                      <a:pPr algn="ctr"/>
                      <a:br>
                        <a:rPr lang="fr-FR" sz="700">
                          <a:effectLst/>
                        </a:rPr>
                      </a:br>
                      <a:r>
                        <a:rPr lang="fr-FR" sz="700">
                          <a:effectLst/>
                        </a:rPr>
                        <a:t>Bois le Roi (77)</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err="1">
                          <a:effectLst/>
                        </a:rPr>
                        <a:t>Bruitparif</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830000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Périurbain</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Non 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150 trains/jour (GL, Banlieue et fret)</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Vmax 160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extLst>
                  <a:ext uri="{0D108BD9-81ED-4DB2-BD59-A6C34878D82A}">
                    <a16:rowId xmlns:a16="http://schemas.microsoft.com/office/drawing/2014/main" val="478906353"/>
                  </a:ext>
                </a:extLst>
              </a:tr>
              <a:tr h="226247">
                <a:tc>
                  <a:txBody>
                    <a:bodyPr/>
                    <a:lstStyle/>
                    <a:p>
                      <a:pPr algn="ctr"/>
                      <a:br>
                        <a:rPr lang="fr-FR" sz="700">
                          <a:effectLst/>
                        </a:rPr>
                      </a:br>
                      <a:r>
                        <a:rPr lang="fr-FR" sz="700">
                          <a:effectLst/>
                        </a:rPr>
                        <a:t>Herblay (95)</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err="1">
                          <a:effectLst/>
                        </a:rPr>
                        <a:t>Bruitparif</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334000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Périurbain</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240 trains/jour (GL, Banlieue et fret)</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Vmax 130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extLst>
                  <a:ext uri="{0D108BD9-81ED-4DB2-BD59-A6C34878D82A}">
                    <a16:rowId xmlns:a16="http://schemas.microsoft.com/office/drawing/2014/main" val="936460923"/>
                  </a:ext>
                </a:extLst>
              </a:tr>
              <a:tr h="224913">
                <a:tc>
                  <a:txBody>
                    <a:bodyPr/>
                    <a:lstStyle/>
                    <a:p>
                      <a:pPr algn="ctr"/>
                      <a:br>
                        <a:rPr lang="fr-FR" sz="700">
                          <a:effectLst/>
                        </a:rPr>
                      </a:br>
                      <a:r>
                        <a:rPr lang="fr-FR" sz="700">
                          <a:effectLst/>
                        </a:rPr>
                        <a:t>Villemomble (93)</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err="1">
                          <a:effectLst/>
                        </a:rPr>
                        <a:t>Bruitparif</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957000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Urbain dense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Non 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50 trains/jour (fret)</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Vmax 90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extLst>
                  <a:ext uri="{0D108BD9-81ED-4DB2-BD59-A6C34878D82A}">
                    <a16:rowId xmlns:a16="http://schemas.microsoft.com/office/drawing/2014/main" val="3181190212"/>
                  </a:ext>
                </a:extLst>
              </a:tr>
              <a:tr h="226247">
                <a:tc>
                  <a:txBody>
                    <a:bodyPr/>
                    <a:lstStyle/>
                    <a:p>
                      <a:pPr algn="ctr"/>
                      <a:br>
                        <a:rPr lang="fr-FR" sz="700">
                          <a:effectLst/>
                        </a:rPr>
                      </a:br>
                      <a:r>
                        <a:rPr lang="fr-FR" sz="700">
                          <a:effectLst/>
                        </a:rPr>
                        <a:t>Mitry-Mory (77)</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err="1">
                          <a:effectLst/>
                        </a:rPr>
                        <a:t>Bruitparif</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229000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Périurbain</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350 trains/jour (TER, Banlieue, fret)</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Vmax 150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extLst>
                  <a:ext uri="{0D108BD9-81ED-4DB2-BD59-A6C34878D82A}">
                    <a16:rowId xmlns:a16="http://schemas.microsoft.com/office/drawing/2014/main" val="3185822687"/>
                  </a:ext>
                </a:extLst>
              </a:tr>
              <a:tr h="295271">
                <a:tc>
                  <a:txBody>
                    <a:bodyPr/>
                    <a:lstStyle/>
                    <a:p>
                      <a:pPr algn="ctr"/>
                      <a:br>
                        <a:rPr lang="fr-FR" sz="700">
                          <a:effectLst/>
                        </a:rPr>
                      </a:br>
                      <a:r>
                        <a:rPr lang="fr-FR" sz="700">
                          <a:effectLst/>
                        </a:rPr>
                        <a:t>Paris (75)</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err="1">
                          <a:effectLst/>
                        </a:rPr>
                        <a:t>Bruitparif</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830000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Urbain dense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endParaRPr lang="fr-F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700 trains/jour (TGV, grandes lignes, TER, banlieue)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Vmax 100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extLst>
                  <a:ext uri="{0D108BD9-81ED-4DB2-BD59-A6C34878D82A}">
                    <a16:rowId xmlns:a16="http://schemas.microsoft.com/office/drawing/2014/main" val="2602166690"/>
                  </a:ext>
                </a:extLst>
              </a:tr>
              <a:tr h="636393">
                <a:tc>
                  <a:txBody>
                    <a:bodyPr/>
                    <a:lstStyle/>
                    <a:p>
                      <a:pPr algn="ctr"/>
                      <a:br>
                        <a:rPr lang="fr-FR" sz="700" dirty="0">
                          <a:effectLst/>
                        </a:rPr>
                      </a:br>
                      <a:r>
                        <a:rPr lang="fr-FR" sz="700" dirty="0">
                          <a:effectLst/>
                        </a:rPr>
                        <a:t>Malakoff (92) en amont du technicentre de Chatillon (ancien signal C503)</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err="1">
                          <a:effectLst/>
                        </a:rPr>
                        <a:t>Bruitparif</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431000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Urbain dense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endParaRPr lang="fr-FR" dirty="0"/>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200 trains/jour (environ 180 passages de TGV ou TER à vitesse moyenne, et de l'ordre de 20 à 25 TGV en transfert lent voire en stationnement sur voie)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Vmax 90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extLst>
                  <a:ext uri="{0D108BD9-81ED-4DB2-BD59-A6C34878D82A}">
                    <a16:rowId xmlns:a16="http://schemas.microsoft.com/office/drawing/2014/main" val="817265007"/>
                  </a:ext>
                </a:extLst>
              </a:tr>
              <a:tr h="327783">
                <a:tc>
                  <a:txBody>
                    <a:bodyPr/>
                    <a:lstStyle/>
                    <a:p>
                      <a:pPr algn="ctr"/>
                      <a:r>
                        <a:rPr lang="fr-FR" sz="700" dirty="0">
                          <a:effectLst/>
                        </a:rPr>
                        <a:t>Rillieux-la-Pape (69)</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err="1">
                          <a:effectLst/>
                        </a:rPr>
                        <a:t>Acoucité</a:t>
                      </a: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886000 et 752330 (lignes raccordées)</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Périurbain</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Non 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130 trains/jour (TGV, grandes lignes, TER)</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br>
                        <a:rPr lang="fr-FR" sz="700">
                          <a:effectLst/>
                        </a:rPr>
                      </a:br>
                      <a:r>
                        <a:rPr lang="fr-FR" sz="700">
                          <a:effectLst/>
                        </a:rPr>
                        <a:t>Vmax 160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extLst>
                  <a:ext uri="{0D108BD9-81ED-4DB2-BD59-A6C34878D82A}">
                    <a16:rowId xmlns:a16="http://schemas.microsoft.com/office/drawing/2014/main" val="2485717833"/>
                  </a:ext>
                </a:extLst>
              </a:tr>
              <a:tr h="224913">
                <a:tc>
                  <a:txBody>
                    <a:bodyPr/>
                    <a:lstStyle/>
                    <a:p>
                      <a:pPr algn="ctr"/>
                      <a:r>
                        <a:rPr lang="fr-FR" sz="700" dirty="0">
                          <a:effectLst/>
                        </a:rPr>
                        <a:t>Malay-le-Petit / Noé (89)</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AEF</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LGV Paris-Lyon</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Rural</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Non 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220 trains/jour (TGV)</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br>
                        <a:rPr lang="fr-FR" sz="700">
                          <a:effectLst/>
                        </a:rPr>
                      </a:br>
                      <a:r>
                        <a:rPr lang="fr-FR" sz="700">
                          <a:effectLst/>
                        </a:rPr>
                        <a:t>Vmax 300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extLst>
                  <a:ext uri="{0D108BD9-81ED-4DB2-BD59-A6C34878D82A}">
                    <a16:rowId xmlns:a16="http://schemas.microsoft.com/office/drawing/2014/main" val="588985415"/>
                  </a:ext>
                </a:extLst>
              </a:tr>
              <a:tr h="224913">
                <a:tc>
                  <a:txBody>
                    <a:bodyPr/>
                    <a:lstStyle/>
                    <a:p>
                      <a:pPr algn="ctr"/>
                      <a:r>
                        <a:rPr lang="fr-FR" sz="700" dirty="0">
                          <a:effectLst/>
                        </a:rPr>
                        <a:t>Montmeyran (26)</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AEF</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LGV Méditerranée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Rural</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Non 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110 trains/jour (TGV)</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tc>
                  <a:txBody>
                    <a:bodyPr/>
                    <a:lstStyle/>
                    <a:p>
                      <a:pPr algn="ctr"/>
                      <a:r>
                        <a:rPr lang="fr-FR" sz="700" dirty="0">
                          <a:effectLst/>
                        </a:rPr>
                        <a:t>Vmax 300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EEEEEE"/>
                    </a:solidFill>
                  </a:tcPr>
                </a:tc>
                <a:extLst>
                  <a:ext uri="{0D108BD9-81ED-4DB2-BD59-A6C34878D82A}">
                    <a16:rowId xmlns:a16="http://schemas.microsoft.com/office/drawing/2014/main" val="104707844"/>
                  </a:ext>
                </a:extLst>
              </a:tr>
              <a:tr h="329783">
                <a:tc>
                  <a:txBody>
                    <a:bodyPr/>
                    <a:lstStyle/>
                    <a:p>
                      <a:pPr algn="ctr"/>
                      <a:r>
                        <a:rPr lang="fr-FR" sz="700" dirty="0">
                          <a:effectLst/>
                        </a:rPr>
                        <a:t>Le Teil (07)</a:t>
                      </a:r>
                    </a:p>
                  </a:txBody>
                  <a:tcPr marL="9587" marR="9587" marT="9587" marB="9587" anchor="ctr">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fr-FR" sz="700" dirty="0">
                          <a:effectLst/>
                        </a:rPr>
                      </a:br>
                      <a:r>
                        <a:rPr lang="fr-FR" sz="700" dirty="0">
                          <a:effectLst/>
                        </a:rPr>
                        <a:t>AEF</a:t>
                      </a:r>
                    </a:p>
                    <a:p>
                      <a:pPr algn="ctr"/>
                      <a:endParaRPr lang="fr-FR" sz="700" dirty="0">
                        <a:effectLst/>
                      </a:endParaRP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Ligne 800000</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Urbain</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Non modérée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br>
                        <a:rPr lang="fr-FR" sz="700">
                          <a:effectLst/>
                        </a:rPr>
                      </a:br>
                      <a:r>
                        <a:rPr lang="fr-FR" sz="700">
                          <a:effectLst/>
                        </a:rPr>
                        <a:t>25 trains/jour (fret uniquement) 50 % de nuit et 20 % en soirée)</a:t>
                      </a:r>
                    </a:p>
                  </a:txBody>
                  <a:tcPr marL="9587" marR="9587" marT="9587" marB="9587" anchor="ctr">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tc>
                  <a:txBody>
                    <a:bodyPr/>
                    <a:lstStyle/>
                    <a:p>
                      <a:pPr algn="ctr"/>
                      <a:r>
                        <a:rPr lang="fr-FR" sz="700" dirty="0">
                          <a:effectLst/>
                        </a:rPr>
                        <a:t>Vmax 100 km/h</a:t>
                      </a:r>
                    </a:p>
                  </a:txBody>
                  <a:tcPr marL="9587" marR="9587" marT="9587" marB="9587" anchor="ctr">
                    <a:lnL w="7620" cap="flat" cmpd="sng" algn="ctr">
                      <a:solidFill>
                        <a:srgbClr val="D8D8D8"/>
                      </a:solidFill>
                      <a:prstDash val="solid"/>
                      <a:round/>
                      <a:headEnd type="none" w="med" len="med"/>
                      <a:tailEnd type="none" w="med" len="med"/>
                    </a:lnL>
                    <a:lnR>
                      <a:noFill/>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5F5F5"/>
                    </a:solidFill>
                  </a:tcPr>
                </a:tc>
                <a:extLst>
                  <a:ext uri="{0D108BD9-81ED-4DB2-BD59-A6C34878D82A}">
                    <a16:rowId xmlns:a16="http://schemas.microsoft.com/office/drawing/2014/main" val="1966279104"/>
                  </a:ext>
                </a:extLst>
              </a:tr>
            </a:tbl>
          </a:graphicData>
        </a:graphic>
      </p:graphicFrame>
      <p:sp>
        <p:nvSpPr>
          <p:cNvPr id="6" name="Titre 1">
            <a:extLst>
              <a:ext uri="{FF2B5EF4-FFF2-40B4-BE49-F238E27FC236}">
                <a16:creationId xmlns:a16="http://schemas.microsoft.com/office/drawing/2014/main" id="{9509D4F8-0B8B-3F21-290E-0BB0C9EA087D}"/>
              </a:ext>
            </a:extLst>
          </p:cNvPr>
          <p:cNvSpPr>
            <a:spLocks noGrp="1"/>
          </p:cNvSpPr>
          <p:nvPr>
            <p:ph type="title"/>
          </p:nvPr>
        </p:nvSpPr>
        <p:spPr>
          <a:xfrm>
            <a:off x="513145" y="303612"/>
            <a:ext cx="8630855" cy="432196"/>
          </a:xfrm>
        </p:spPr>
        <p:txBody>
          <a:bodyPr>
            <a:noAutofit/>
          </a:bodyPr>
          <a:lstStyle/>
          <a:p>
            <a:r>
              <a:rPr lang="fr-FR" sz="2400" b="1" dirty="0">
                <a:solidFill>
                  <a:schemeClr val="accent1"/>
                </a:solidFill>
                <a:latin typeface="Avenir LT Std 65 Medium" panose="020B0803020203020204" pitchFamily="34" charset="0"/>
              </a:rPr>
              <a:t>Point sur l'arrêté "indicateurs événementiels"</a:t>
            </a:r>
          </a:p>
        </p:txBody>
      </p:sp>
    </p:spTree>
    <p:extLst>
      <p:ext uri="{BB962C8B-B14F-4D97-AF65-F5344CB8AC3E}">
        <p14:creationId xmlns:p14="http://schemas.microsoft.com/office/powerpoint/2010/main" val="982603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7A51D0-120F-4320-B639-21EA2FD192BB}"/>
              </a:ext>
            </a:extLst>
          </p:cNvPr>
          <p:cNvSpPr>
            <a:spLocks noGrp="1"/>
          </p:cNvSpPr>
          <p:nvPr>
            <p:ph type="ctrTitle"/>
          </p:nvPr>
        </p:nvSpPr>
        <p:spPr>
          <a:xfrm>
            <a:off x="1143000" y="2009225"/>
            <a:ext cx="6858000" cy="623248"/>
          </a:xfrm>
        </p:spPr>
        <p:txBody>
          <a:bodyPr/>
          <a:lstStyle/>
          <a:p>
            <a:r>
              <a:rPr lang="fr-FR"/>
              <a:t>&lt;</a:t>
            </a:r>
          </a:p>
        </p:txBody>
      </p:sp>
      <p:sp>
        <p:nvSpPr>
          <p:cNvPr id="3" name="Sous-titre 2">
            <a:extLst>
              <a:ext uri="{FF2B5EF4-FFF2-40B4-BE49-F238E27FC236}">
                <a16:creationId xmlns:a16="http://schemas.microsoft.com/office/drawing/2014/main" id="{2D0148F0-6C8D-4843-9A24-9397A267EDB3}"/>
              </a:ext>
            </a:extLst>
          </p:cNvPr>
          <p:cNvSpPr>
            <a:spLocks noGrp="1"/>
          </p:cNvSpPr>
          <p:nvPr>
            <p:ph type="subTitle" idx="1"/>
          </p:nvPr>
        </p:nvSpPr>
        <p:spPr/>
        <p:txBody>
          <a:bodyPr/>
          <a:lstStyle/>
          <a:p>
            <a:endParaRPr lang="fr-FR"/>
          </a:p>
        </p:txBody>
      </p:sp>
      <p:sp>
        <p:nvSpPr>
          <p:cNvPr id="5" name="Espace réservé de la date 4">
            <a:extLst>
              <a:ext uri="{FF2B5EF4-FFF2-40B4-BE49-F238E27FC236}">
                <a16:creationId xmlns:a16="http://schemas.microsoft.com/office/drawing/2014/main" id="{619D63E3-D498-4146-A2AA-D42B8E9FB8BD}"/>
              </a:ext>
            </a:extLst>
          </p:cNvPr>
          <p:cNvSpPr>
            <a:spLocks noGrp="1"/>
          </p:cNvSpPr>
          <p:nvPr>
            <p:ph type="dt" sz="half" idx="10"/>
          </p:nvPr>
        </p:nvSpPr>
        <p:spPr>
          <a:xfrm>
            <a:off x="294134" y="4650018"/>
            <a:ext cx="1086430" cy="207749"/>
          </a:xfrm>
        </p:spPr>
        <p:txBody>
          <a:bodyPr/>
          <a:lstStyle/>
          <a:p>
            <a:fld id="{54099905-D571-4BE6-918F-9366CDEB8294}" type="datetime1">
              <a:rPr lang="fr-FR" sz="1350">
                <a:solidFill>
                  <a:schemeClr val="bg1"/>
                </a:solidFill>
              </a:rPr>
              <a:t>06/06/2024</a:t>
            </a:fld>
            <a:endParaRPr lang="fr-FR" sz="1350">
              <a:solidFill>
                <a:schemeClr val="bg1"/>
              </a:solidFill>
            </a:endParaRPr>
          </a:p>
        </p:txBody>
      </p:sp>
      <p:sp>
        <p:nvSpPr>
          <p:cNvPr id="6" name="Espace réservé du texte 4">
            <a:extLst>
              <a:ext uri="{FF2B5EF4-FFF2-40B4-BE49-F238E27FC236}">
                <a16:creationId xmlns:a16="http://schemas.microsoft.com/office/drawing/2014/main" id="{7FB59BC4-00FC-49B9-8095-73FBA2B11E70}"/>
              </a:ext>
            </a:extLst>
          </p:cNvPr>
          <p:cNvSpPr txBox="1">
            <a:spLocks/>
          </p:cNvSpPr>
          <p:nvPr/>
        </p:nvSpPr>
        <p:spPr>
          <a:xfrm>
            <a:off x="129397" y="165354"/>
            <a:ext cx="9010462" cy="4925098"/>
          </a:xfrm>
          <a:custGeom>
            <a:avLst/>
            <a:gdLst>
              <a:gd name="connsiteX0" fmla="*/ 0 w 11899410"/>
              <a:gd name="connsiteY0" fmla="*/ 0 h 6284711"/>
              <a:gd name="connsiteX1" fmla="*/ 11480434 w 11899410"/>
              <a:gd name="connsiteY1" fmla="*/ 0 h 6284711"/>
              <a:gd name="connsiteX2" fmla="*/ 11899410 w 11899410"/>
              <a:gd name="connsiteY2" fmla="*/ 418989 h 6284711"/>
              <a:gd name="connsiteX3" fmla="*/ 11899410 w 11899410"/>
              <a:gd name="connsiteY3" fmla="*/ 5865735 h 6284711"/>
              <a:gd name="connsiteX4" fmla="*/ 11480434 w 11899410"/>
              <a:gd name="connsiteY4" fmla="*/ 6284711 h 6284711"/>
              <a:gd name="connsiteX5" fmla="*/ 0 w 11899410"/>
              <a:gd name="connsiteY5" fmla="*/ 6284711 h 6284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410" h="6284711">
                <a:moveTo>
                  <a:pt x="0" y="0"/>
                </a:moveTo>
                <a:lnTo>
                  <a:pt x="11480434" y="0"/>
                </a:lnTo>
                <a:cubicBezTo>
                  <a:pt x="11711826" y="0"/>
                  <a:pt x="11899410" y="187584"/>
                  <a:pt x="11899410" y="418989"/>
                </a:cubicBezTo>
                <a:lnTo>
                  <a:pt x="11899410" y="5865735"/>
                </a:lnTo>
                <a:cubicBezTo>
                  <a:pt x="11899410" y="6097127"/>
                  <a:pt x="11711826" y="6284711"/>
                  <a:pt x="11480434" y="6284711"/>
                </a:cubicBezTo>
                <a:lnTo>
                  <a:pt x="0" y="6284711"/>
                </a:lnTo>
                <a:close/>
              </a:path>
            </a:pathLst>
          </a:custGeom>
          <a:solidFill>
            <a:srgbClr val="3390FF"/>
          </a:solidFill>
        </p:spPr>
        <p:txBody>
          <a:bodyPr vert="horz" wrap="square" lIns="216000" tIns="162000" rIns="270000" bIns="0" rtlCol="0" anchor="t">
            <a:noAutofit/>
          </a:bodyPr>
          <a:lstStyle>
            <a:lvl1pPr marL="0" indent="0" algn="l" defTabSz="914355" rtl="0" eaLnBrk="1" latinLnBrk="0" hangingPunct="1">
              <a:lnSpc>
                <a:spcPct val="84000"/>
              </a:lnSpc>
              <a:spcBef>
                <a:spcPts val="0"/>
              </a:spcBef>
              <a:buFont typeface="Arial" panose="020B0604020202020204" pitchFamily="34" charset="0"/>
              <a:buNone/>
              <a:defRPr sz="9000" kern="1200">
                <a:solidFill>
                  <a:schemeClr val="accent2"/>
                </a:solidFill>
                <a:latin typeface="+mj-lt"/>
                <a:ea typeface="+mn-ea"/>
                <a:cs typeface="+mn-cs"/>
              </a:defRPr>
            </a:lvl1pPr>
            <a:lvl2pPr marL="0" indent="0" algn="l" defTabSz="914355" rtl="0" eaLnBrk="1" latinLnBrk="0" hangingPunct="1">
              <a:lnSpc>
                <a:spcPct val="84000"/>
              </a:lnSpc>
              <a:spcBef>
                <a:spcPts val="0"/>
              </a:spcBef>
              <a:buFont typeface="Avenir Book" panose="02000503020000020003" pitchFamily="2" charset="0"/>
              <a:buNone/>
              <a:defRPr sz="9000" b="1" kern="1200">
                <a:solidFill>
                  <a:schemeClr val="bg1"/>
                </a:solidFill>
                <a:latin typeface="+mj-lt"/>
                <a:ea typeface="+mn-ea"/>
                <a:cs typeface="+mn-cs"/>
              </a:defRPr>
            </a:lvl2pPr>
            <a:lvl3pPr marL="432000" indent="-180000" algn="l" defTabSz="914355" rtl="0" eaLnBrk="1" latinLnBrk="0" hangingPunct="1">
              <a:lnSpc>
                <a:spcPct val="106000"/>
              </a:lnSpc>
              <a:spcBef>
                <a:spcPts val="0"/>
              </a:spcBef>
              <a:buFont typeface="Avenir Book" panose="02000503020000020003" pitchFamily="2" charset="0"/>
              <a:buChar char="–"/>
              <a:defRPr lang="fr-FR" sz="1800" kern="1200" smtClean="0">
                <a:solidFill>
                  <a:schemeClr val="tx2"/>
                </a:solidFill>
                <a:latin typeface="+mn-lt"/>
                <a:ea typeface="+mn-ea"/>
                <a:cs typeface="+mn-cs"/>
              </a:defRPr>
            </a:lvl3pPr>
            <a:lvl4pPr marL="0" indent="0" algn="l" defTabSz="914355" rtl="0" eaLnBrk="1" latinLnBrk="0" hangingPunct="1">
              <a:lnSpc>
                <a:spcPct val="106000"/>
              </a:lnSpc>
              <a:spcBef>
                <a:spcPts val="0"/>
              </a:spcBef>
              <a:buFont typeface="Arial" panose="020B0604020202020204" pitchFamily="34" charset="0"/>
              <a:buNone/>
              <a:defRPr lang="fr-FR" sz="1800" kern="1200" dirty="0">
                <a:solidFill>
                  <a:schemeClr val="tx2"/>
                </a:solidFill>
                <a:latin typeface="Avenir LT Std 65 Medium" panose="020B0803020203020204" pitchFamily="34" charset="0"/>
                <a:ea typeface="+mn-ea"/>
                <a:cs typeface="+mn-cs"/>
              </a:defRPr>
            </a:lvl4pPr>
            <a:lvl5pPr marL="0" indent="0" algn="l" defTabSz="914355" rtl="0" eaLnBrk="1" latinLnBrk="0" hangingPunct="1">
              <a:lnSpc>
                <a:spcPct val="106000"/>
              </a:lnSpc>
              <a:spcBef>
                <a:spcPts val="0"/>
              </a:spcBef>
              <a:buFont typeface="Arial" panose="020B0604020202020204" pitchFamily="34" charset="0"/>
              <a:buNone/>
              <a:defRPr sz="1800" kern="1200">
                <a:solidFill>
                  <a:schemeClr val="tx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66">
              <a:defRPr/>
            </a:pPr>
            <a:r>
              <a:rPr lang="fr-FR" sz="6000" b="1" dirty="0">
                <a:solidFill>
                  <a:srgbClr val="FFFFFF"/>
                </a:solidFill>
                <a:latin typeface="Avenir LT Std 65 Medium"/>
              </a:rPr>
              <a:t>Campagne de mesures le cadre de l’arrêté « pics de bruit ferroviaire » de la loi LOM</a:t>
            </a:r>
            <a:r>
              <a:rPr lang="fr-FR" sz="6750" b="1" dirty="0">
                <a:solidFill>
                  <a:srgbClr val="FFFFFF"/>
                </a:solidFill>
                <a:latin typeface="Avenir LT Std 65 Medium"/>
              </a:rPr>
              <a:t> </a:t>
            </a:r>
          </a:p>
          <a:p>
            <a:pPr defTabSz="685766">
              <a:defRPr/>
            </a:pPr>
            <a:endParaRPr lang="fr-FR" sz="6750" b="1" dirty="0">
              <a:solidFill>
                <a:srgbClr val="055754"/>
              </a:solidFill>
              <a:latin typeface="Avenir LT Std 65 Medium"/>
            </a:endParaRPr>
          </a:p>
        </p:txBody>
      </p:sp>
      <p:pic>
        <p:nvPicPr>
          <p:cNvPr id="8" name="Image 7" descr="Une image contenant texte, logo&#10;&#10;Description générée automatiquement">
            <a:extLst>
              <a:ext uri="{FF2B5EF4-FFF2-40B4-BE49-F238E27FC236}">
                <a16:creationId xmlns:a16="http://schemas.microsoft.com/office/drawing/2014/main" id="{0075A4E9-6E06-40EC-88D1-58903E701E9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52724" y="4519475"/>
            <a:ext cx="2460720" cy="363252"/>
          </a:xfrm>
          <a:prstGeom prst="rect">
            <a:avLst/>
          </a:prstGeom>
        </p:spPr>
      </p:pic>
      <p:sp>
        <p:nvSpPr>
          <p:cNvPr id="7" name="Espace réservé de la date 3">
            <a:extLst>
              <a:ext uri="{FF2B5EF4-FFF2-40B4-BE49-F238E27FC236}">
                <a16:creationId xmlns:a16="http://schemas.microsoft.com/office/drawing/2014/main" id="{C150E908-33EE-46D3-A86E-3FDBF207D60A}"/>
              </a:ext>
            </a:extLst>
          </p:cNvPr>
          <p:cNvSpPr txBox="1">
            <a:spLocks/>
          </p:cNvSpPr>
          <p:nvPr/>
        </p:nvSpPr>
        <p:spPr>
          <a:xfrm>
            <a:off x="214697" y="4485507"/>
            <a:ext cx="2057400" cy="273844"/>
          </a:xfrm>
          <a:prstGeom prst="rect">
            <a:avLst/>
          </a:prstGeom>
        </p:spPr>
        <p:txBody>
          <a:bodyPr vert="horz" lIns="0" tIns="0" rIns="0" bIns="0" rtlCol="0" anchor="b"/>
          <a:lstStyle>
            <a:defPPr>
              <a:defRPr lang="fr-FR"/>
            </a:defPPr>
            <a:lvl1pPr marL="0" algn="l" defTabSz="914400" rtl="0" eaLnBrk="1" latinLnBrk="0" hangingPunct="1">
              <a:defRPr sz="1200" b="0" kern="1200">
                <a:solidFill>
                  <a:schemeClr val="tx2"/>
                </a:solidFill>
                <a:latin typeface="Avenir LT Std 55 Roman" panose="020B05030202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71450">
              <a:defRPr/>
            </a:pPr>
            <a:r>
              <a:rPr lang="fr-FR" sz="1350" dirty="0">
                <a:solidFill>
                  <a:srgbClr val="FFFFFF"/>
                </a:solidFill>
              </a:rPr>
              <a:t>06/06/2024</a:t>
            </a:r>
          </a:p>
        </p:txBody>
      </p:sp>
    </p:spTree>
    <p:extLst>
      <p:ext uri="{BB962C8B-B14F-4D97-AF65-F5344CB8AC3E}">
        <p14:creationId xmlns:p14="http://schemas.microsoft.com/office/powerpoint/2010/main" val="621344319"/>
      </p:ext>
    </p:extLst>
  </p:cSld>
  <p:clrMapOvr>
    <a:masterClrMapping/>
  </p:clrMapOvr>
</p:sld>
</file>

<file path=ppt/theme/theme1.xml><?xml version="1.0" encoding="utf-8"?>
<a:theme xmlns:a="http://schemas.openxmlformats.org/drawingml/2006/main" name="© SNCF Réseau 2023">
  <a:themeElements>
    <a:clrScheme name="00. SNCF Réseau">
      <a:dk1>
        <a:srgbClr val="000000"/>
      </a:dk1>
      <a:lt1>
        <a:srgbClr val="FFFFFF"/>
      </a:lt1>
      <a:dk2>
        <a:srgbClr val="44546A"/>
      </a:dk2>
      <a:lt2>
        <a:srgbClr val="E7E6E6"/>
      </a:lt2>
      <a:accent1>
        <a:srgbClr val="015147"/>
      </a:accent1>
      <a:accent2>
        <a:srgbClr val="5068F5"/>
      </a:accent2>
      <a:accent3>
        <a:srgbClr val="00AFB5"/>
      </a:accent3>
      <a:accent4>
        <a:srgbClr val="9024FA"/>
      </a:accent4>
      <a:accent5>
        <a:srgbClr val="F100B5"/>
      </a:accent5>
      <a:accent6>
        <a:srgbClr val="DE511D"/>
      </a:accent6>
      <a:hlink>
        <a:srgbClr val="0563C1"/>
      </a:hlink>
      <a:folHlink>
        <a:srgbClr val="954F72"/>
      </a:folHlink>
    </a:clrScheme>
    <a:fontScheme name="00. SNCF Réseaux">
      <a:majorFont>
        <a:latin typeface="Avenir LT Std 65 Medium"/>
        <a:ea typeface=""/>
        <a:cs typeface=""/>
      </a:majorFont>
      <a:minorFont>
        <a:latin typeface="Avenir LT Std 55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Rose rubis">
      <a:srgbClr val="C30067"/>
    </a:custClr>
    <a:custClr name="Violet lie de vin">
      <a:srgbClr val="800064"/>
    </a:custClr>
    <a:custClr name="Violet électrique">
      <a:srgbClr val="9024FA"/>
    </a:custClr>
    <a:custClr name="Bleu cobalt">
      <a:srgbClr val="5068F5"/>
    </a:custClr>
    <a:custClr name="Custom Color 5">
      <a:srgbClr val="FFFFFF"/>
    </a:custClr>
    <a:custClr name="Orange mécanique">
      <a:srgbClr val="DE511D"/>
    </a:custClr>
    <a:custClr name="Jaune or">
      <a:srgbClr val="FFB100"/>
    </a:custClr>
    <a:custClr name="Rouge feu">
      <a:srgbClr val="C80E0E"/>
    </a:custClr>
    <a:custClr name="Bleu givré">
      <a:srgbClr val="00AFB5"/>
    </a:custClr>
    <a:custClr name="Bleu acier">
      <a:srgbClr val="264FC4"/>
    </a:custClr>
    <a:custClr name="Rose rubis">
      <a:srgbClr val="EF87B5"/>
    </a:custClr>
    <a:custClr name="Violet lie de vin">
      <a:srgbClr val="BA6AA7"/>
    </a:custClr>
    <a:custClr name="Violet electrique">
      <a:srgbClr val="AF80F2"/>
    </a:custClr>
    <a:custClr name="Bleu cobalt">
      <a:srgbClr val="97C7EC"/>
    </a:custClr>
    <a:custClr name="Jaune or">
      <a:srgbClr val="FFFFFF"/>
    </a:custClr>
    <a:custClr name="Orange mécanique">
      <a:srgbClr val="DF8B7F"/>
    </a:custClr>
    <a:custClr name="Jaune or">
      <a:srgbClr val="F1D18A"/>
    </a:custClr>
    <a:custClr name="Rouge feu">
      <a:srgbClr val="F08A92"/>
    </a:custClr>
    <a:custClr name="Bleu givré">
      <a:srgbClr val="91C0BF"/>
    </a:custClr>
    <a:custClr name="Bleu acier">
      <a:srgbClr val="508ECC"/>
    </a:custClr>
    <a:custClr name="Vert lichen">
      <a:srgbClr val="7AB327"/>
    </a:custClr>
    <a:custClr name="Vert sapin">
      <a:srgbClr val="015147"/>
    </a:custClr>
    <a:custClr name="Vert trèfle">
      <a:srgbClr val="008056"/>
    </a:custClr>
    <a:custClr name="Rose vif">
      <a:srgbClr val="F100B5"/>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Vert lichen">
      <a:srgbClr val="B0CC93"/>
    </a:custClr>
    <a:custClr name="Vert sapin">
      <a:srgbClr val="28A092"/>
    </a:custClr>
    <a:custClr name="Vert trèfle">
      <a:srgbClr val="00CB83"/>
    </a:custClr>
    <a:custClr name="Rose vif">
      <a:srgbClr val="F180E0"/>
    </a:custClr>
  </a:custClrLst>
  <a:extLst>
    <a:ext uri="{05A4C25C-085E-4340-85A3-A5531E510DB2}">
      <thm15:themeFamily xmlns:thm15="http://schemas.microsoft.com/office/thememl/2012/main" name="SNCF Reėseau - PPT - Modifs Gustavo OK - V2.potx" id="{EAEE47EC-D8A5-4BEB-908E-A18BC8CAE8B9}" vid="{8B196AA6-778C-4931-A488-44FC22FA537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B887C1085C3C4FADBF6A9B4619FF95" ma:contentTypeVersion="15" ma:contentTypeDescription="Crée un document." ma:contentTypeScope="" ma:versionID="180739879f8fb5f5b69f0819da115fc0">
  <xsd:schema xmlns:xsd="http://www.w3.org/2001/XMLSchema" xmlns:xs="http://www.w3.org/2001/XMLSchema" xmlns:p="http://schemas.microsoft.com/office/2006/metadata/properties" xmlns:ns2="3016a4fb-4259-46c1-b4b3-2fa4f754f34a" xmlns:ns3="2a7b5f2c-bf7c-498c-be1a-8c7f07ecb185" targetNamespace="http://schemas.microsoft.com/office/2006/metadata/properties" ma:root="true" ma:fieldsID="f12fc49db5932025a86711285be4ceec" ns2:_="" ns3:_="">
    <xsd:import namespace="3016a4fb-4259-46c1-b4b3-2fa4f754f34a"/>
    <xsd:import namespace="2a7b5f2c-bf7c-498c-be1a-8c7f07ec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LengthInSeconds" minOccurs="0"/>
                <xsd:element ref="ns2:Date_x002d_Heur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6a4fb-4259-46c1-b4b3-2fa4f754f3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Date_x002d_Heure" ma:index="18" nillable="true" ma:displayName="Date-Heure" ma:format="DateOnly" ma:internalName="Date_x002d_Heure">
      <xsd:simpleType>
        <xsd:restriction base="dms:DateTime"/>
      </xsd:simpleType>
    </xsd:element>
    <xsd:element name="lcf76f155ced4ddcb4097134ff3c332f" ma:index="20" nillable="true" ma:taxonomy="true" ma:internalName="lcf76f155ced4ddcb4097134ff3c332f" ma:taxonomyFieldName="MediaServiceImageTags" ma:displayName="Balises d’images" ma:readOnly="false" ma:fieldId="{5cf76f15-5ced-4ddc-b409-7134ff3c332f}" ma:taxonomyMulti="true" ma:sspId="5096f5d6-3256-4090-9362-038d665d19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7b5f2c-bf7c-498c-be1a-8c7f07ecb185"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1" nillable="true" ma:displayName="Taxonomy Catch All Column" ma:hidden="true" ma:list="{6029e3fb-cf79-42eb-8334-770698f3a9b0}" ma:internalName="TaxCatchAll" ma:showField="CatchAllData" ma:web="2a7b5f2c-bf7c-498c-be1a-8c7f07ecb1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016a4fb-4259-46c1-b4b3-2fa4f754f34a">
      <Terms xmlns="http://schemas.microsoft.com/office/infopath/2007/PartnerControls"/>
    </lcf76f155ced4ddcb4097134ff3c332f>
    <TaxCatchAll xmlns="2a7b5f2c-bf7c-498c-be1a-8c7f07ecb185" xsi:nil="true"/>
    <Date_x002d_Heure xmlns="3016a4fb-4259-46c1-b4b3-2fa4f754f34a" xsi:nil="true"/>
  </documentManagement>
</p:properties>
</file>

<file path=customXml/itemProps1.xml><?xml version="1.0" encoding="utf-8"?>
<ds:datastoreItem xmlns:ds="http://schemas.openxmlformats.org/officeDocument/2006/customXml" ds:itemID="{8B95BBEC-FA01-4D30-9EAF-A7F92EBC67BD}">
  <ds:schemaRefs>
    <ds:schemaRef ds:uri="http://schemas.microsoft.com/sharepoint/v3/contenttype/forms"/>
  </ds:schemaRefs>
</ds:datastoreItem>
</file>

<file path=customXml/itemProps2.xml><?xml version="1.0" encoding="utf-8"?>
<ds:datastoreItem xmlns:ds="http://schemas.openxmlformats.org/officeDocument/2006/customXml" ds:itemID="{B4E5A62B-7005-406C-AFC7-7998B94D95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16a4fb-4259-46c1-b4b3-2fa4f754f34a"/>
    <ds:schemaRef ds:uri="2a7b5f2c-bf7c-498c-be1a-8c7f07ec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2A09F4D-3033-4617-964C-FCE1A7C426CA}">
  <ds:schemaRefs>
    <ds:schemaRef ds:uri="2a7b5f2c-bf7c-498c-be1a-8c7f07ecb185"/>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http://schemas.microsoft.com/office/2006/documentManagement/types"/>
    <ds:schemaRef ds:uri="3016a4fb-4259-46c1-b4b3-2fa4f754f34a"/>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SNCF Réseau 2023</Template>
  <TotalTime>4290</TotalTime>
  <Words>3321</Words>
  <Application>Microsoft Office PowerPoint</Application>
  <PresentationFormat>Affichage à l'écran (16:9)</PresentationFormat>
  <Paragraphs>376</Paragraphs>
  <Slides>29</Slides>
  <Notes>1</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29</vt:i4>
      </vt:variant>
    </vt:vector>
  </HeadingPairs>
  <TitlesOfParts>
    <vt:vector size="38" baseType="lpstr">
      <vt:lpstr>Arial</vt:lpstr>
      <vt:lpstr>Avenir LT Std 35 Light</vt:lpstr>
      <vt:lpstr>Avenir LT Std 45 Book</vt:lpstr>
      <vt:lpstr>Avenir LT Std 55 Roman</vt:lpstr>
      <vt:lpstr>Avenir LT Std 65 Medium</vt:lpstr>
      <vt:lpstr>Calibri</vt:lpstr>
      <vt:lpstr>Times New Roman</vt:lpstr>
      <vt:lpstr>Wingdings</vt:lpstr>
      <vt:lpstr>© SNCF Réseau 2023</vt:lpstr>
      <vt:lpstr>Présentation PowerPoint</vt:lpstr>
      <vt:lpstr>Colloque bruit et vibrations au voisinage des infras ferroviaires</vt:lpstr>
      <vt:lpstr>Colloque bruit et vibrations au voisinage des infras ferroviaires</vt:lpstr>
      <vt:lpstr>Point sur l'arrêté "indicateurs événementiels"</vt:lpstr>
      <vt:lpstr>Point sur l'arrêté "indicateurs événementiels"</vt:lpstr>
      <vt:lpstr>Point sur l'arrêté "indicateurs événementiels"</vt:lpstr>
      <vt:lpstr>Point sur l'arrêté "indicateurs événementiels"</vt:lpstr>
      <vt:lpstr>Point sur l'arrêté "indicateurs événementiels"</vt:lpstr>
      <vt:lpstr>&lt;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Capucine Barbarin</dc:creator>
  <cp:lastModifiedBy>REGAIRAZ Jean-Philippe (SNCF RESEAU / Directions Techniques Réseau / DGII DTR TD A&amp;V)</cp:lastModifiedBy>
  <cp:revision>65</cp:revision>
  <cp:lastPrinted>2023-11-15T15:24:15Z</cp:lastPrinted>
  <dcterms:created xsi:type="dcterms:W3CDTF">2023-06-01T13:19:08Z</dcterms:created>
  <dcterms:modified xsi:type="dcterms:W3CDTF">2024-06-06T04:14:47Z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21ee20b-2db6-434b-a656-4500d2063055_Enabled">
    <vt:lpwstr>true</vt:lpwstr>
  </property>
  <property fmtid="{D5CDD505-2E9C-101B-9397-08002B2CF9AE}" pid="3" name="MSIP_Label_021ee20b-2db6-434b-a656-4500d2063055_SetDate">
    <vt:lpwstr>2023-06-05T08:13:08Z</vt:lpwstr>
  </property>
  <property fmtid="{D5CDD505-2E9C-101B-9397-08002B2CF9AE}" pid="4" name="MSIP_Label_021ee20b-2db6-434b-a656-4500d2063055_Method">
    <vt:lpwstr>Privileged</vt:lpwstr>
  </property>
  <property fmtid="{D5CDD505-2E9C-101B-9397-08002B2CF9AE}" pid="5" name="MSIP_Label_021ee20b-2db6-434b-a656-4500d2063055_Name">
    <vt:lpwstr>Sans Marquage - Groupe et Réseau</vt:lpwstr>
  </property>
  <property fmtid="{D5CDD505-2E9C-101B-9397-08002B2CF9AE}" pid="6" name="MSIP_Label_021ee20b-2db6-434b-a656-4500d2063055_SiteId">
    <vt:lpwstr>4a7c8238-5799-4b16-9fc6-9ad8fce5a7d9</vt:lpwstr>
  </property>
  <property fmtid="{D5CDD505-2E9C-101B-9397-08002B2CF9AE}" pid="7" name="MSIP_Label_021ee20b-2db6-434b-a656-4500d2063055_ActionId">
    <vt:lpwstr>92dbf11d-6483-400b-9499-8d8618fa28b8</vt:lpwstr>
  </property>
  <property fmtid="{D5CDD505-2E9C-101B-9397-08002B2CF9AE}" pid="8" name="MSIP_Label_021ee20b-2db6-434b-a656-4500d2063055_ContentBits">
    <vt:lpwstr>0</vt:lpwstr>
  </property>
  <property fmtid="{D5CDD505-2E9C-101B-9397-08002B2CF9AE}" pid="9" name="ContentTypeId">
    <vt:lpwstr>0x010100F9B887C1085C3C4FADBF6A9B4619FF95</vt:lpwstr>
  </property>
  <property fmtid="{D5CDD505-2E9C-101B-9397-08002B2CF9AE}" pid="10" name="MediaServiceImageTags">
    <vt:lpwstr/>
  </property>
</Properties>
</file>