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6"/>
    <p:sldMasterId id="2147483777" r:id="rId7"/>
    <p:sldMasterId id="2147483795" r:id="rId8"/>
    <p:sldMasterId id="2147483813" r:id="rId9"/>
    <p:sldMasterId id="2147483831" r:id="rId10"/>
    <p:sldMasterId id="2147483865" r:id="rId11"/>
  </p:sldMasterIdLst>
  <p:notesMasterIdLst>
    <p:notesMasterId r:id="rId34"/>
  </p:notesMasterIdLst>
  <p:handoutMasterIdLst>
    <p:handoutMasterId r:id="rId35"/>
  </p:handoutMasterIdLst>
  <p:sldIdLst>
    <p:sldId id="11571" r:id="rId12"/>
    <p:sldId id="11670" r:id="rId13"/>
    <p:sldId id="11592" r:id="rId14"/>
    <p:sldId id="11652" r:id="rId15"/>
    <p:sldId id="11661" r:id="rId16"/>
    <p:sldId id="11665" r:id="rId17"/>
    <p:sldId id="11671" r:id="rId18"/>
    <p:sldId id="11663" r:id="rId19"/>
    <p:sldId id="11672" r:id="rId20"/>
    <p:sldId id="11651" r:id="rId21"/>
    <p:sldId id="11674" r:id="rId22"/>
    <p:sldId id="11667" r:id="rId23"/>
    <p:sldId id="11666" r:id="rId24"/>
    <p:sldId id="11677" r:id="rId25"/>
    <p:sldId id="11593" r:id="rId26"/>
    <p:sldId id="11673" r:id="rId27"/>
    <p:sldId id="11657" r:id="rId28"/>
    <p:sldId id="11668" r:id="rId29"/>
    <p:sldId id="11675" r:id="rId30"/>
    <p:sldId id="11678" r:id="rId31"/>
    <p:sldId id="11676" r:id="rId32"/>
    <p:sldId id="11640"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840">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C934C6-EE85-6623-C472-8F98B2967436}" name="GLOAGUEN Jean Remy (ENGIE Green)" initials="GG" userId="S::tx6236@engie.com::e1f2bd54-d7aa-4029-9251-9005b72c33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 boite à slides Prod" initials="LbàsP" lastIdx="1" clrIdx="0">
    <p:extLst>
      <p:ext uri="{19B8F6BF-5375-455C-9EA6-DF929625EA0E}">
        <p15:presenceInfo xmlns:p15="http://schemas.microsoft.com/office/powerpoint/2012/main" userId="S::laboiteaslides@office2496.o365.ovh.com::d6aa03a2-87a2-41df-97b4-3de757993ec6" providerId="AD"/>
      </p:ext>
    </p:extLst>
  </p:cmAuthor>
  <p:cmAuthor id="2" name="HAMEDI El-Yamani (ENGIE IT)" initials="HEY(I" lastIdx="8" clrIdx="1">
    <p:extLst>
      <p:ext uri="{19B8F6BF-5375-455C-9EA6-DF929625EA0E}">
        <p15:presenceInfo xmlns:p15="http://schemas.microsoft.com/office/powerpoint/2012/main" userId="S::WM2000@engie.com::8d2b6b18-144a-43ea-ad80-285439f636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C0F1"/>
    <a:srgbClr val="10C6DD"/>
    <a:srgbClr val="23D2B5"/>
    <a:srgbClr val="10C6DC"/>
    <a:srgbClr val="1BCDC5"/>
    <a:srgbClr val="5DBBF7"/>
    <a:srgbClr val="00A3DB"/>
    <a:srgbClr val="0AC3E8"/>
    <a:srgbClr val="05BFF2"/>
    <a:srgbClr val="1DC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9C36D-89C2-42E7-B9FF-17A6CDD41629}" v="738" dt="2024-06-04T15:04:26.9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97" autoAdjust="0"/>
  </p:normalViewPr>
  <p:slideViewPr>
    <p:cSldViewPr snapToGrid="0">
      <p:cViewPr varScale="1">
        <p:scale>
          <a:sx n="71" d="100"/>
          <a:sy n="71" d="100"/>
        </p:scale>
        <p:origin x="1138" y="62"/>
      </p:cViewPr>
      <p:guideLst>
        <p:guide orient="horz" pos="3952"/>
        <p:guide pos="3840"/>
        <p:guide orient="horz" pos="2260"/>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C0F978D-0BA8-83DC-EF91-055D8656416C}"/>
    <pc:docChg chg="modSld">
      <pc:chgData name="" userId="" providerId="" clId="Web-{0C0F978D-0BA8-83DC-EF91-055D8656416C}" dt="2024-05-28T07:00:55.395" v="0" actId="20577"/>
      <pc:docMkLst>
        <pc:docMk/>
      </pc:docMkLst>
      <pc:sldChg chg="modSp">
        <pc:chgData name="" userId="" providerId="" clId="Web-{0C0F978D-0BA8-83DC-EF91-055D8656416C}" dt="2024-05-28T07:00:55.395" v="0" actId="20577"/>
        <pc:sldMkLst>
          <pc:docMk/>
          <pc:sldMk cId="321404812" sldId="11571"/>
        </pc:sldMkLst>
        <pc:spChg chg="mod">
          <ac:chgData name="" userId="" providerId="" clId="Web-{0C0F978D-0BA8-83DC-EF91-055D8656416C}" dt="2024-05-28T07:00:55.395" v="0" actId="20577"/>
          <ac:spMkLst>
            <pc:docMk/>
            <pc:sldMk cId="321404812" sldId="11571"/>
            <ac:spMk id="9" creationId="{21EC903D-6AB4-0308-9AA6-CD4FED801D09}"/>
          </ac:spMkLst>
        </pc:spChg>
      </pc:sldChg>
    </pc:docChg>
  </pc:docChgLst>
  <pc:docChgLst>
    <pc:chgData name="RKHISS Abdelazyz (ENGIE Green)" userId="b21b49ab-319c-47af-b247-4219a5bc88c8" providerId="ADAL" clId="{7E79C36D-89C2-42E7-B9FF-17A6CDD41629}"/>
    <pc:docChg chg="undo custSel addSld modSld sldOrd modMainMaster">
      <pc:chgData name="RKHISS Abdelazyz (ENGIE Green)" userId="b21b49ab-319c-47af-b247-4219a5bc88c8" providerId="ADAL" clId="{7E79C36D-89C2-42E7-B9FF-17A6CDD41629}" dt="2024-06-04T15:10:43.477" v="3641" actId="404"/>
      <pc:docMkLst>
        <pc:docMk/>
      </pc:docMkLst>
      <pc:sldChg chg="addSp delSp modSp mod modNotesTx">
        <pc:chgData name="RKHISS Abdelazyz (ENGIE Green)" userId="b21b49ab-319c-47af-b247-4219a5bc88c8" providerId="ADAL" clId="{7E79C36D-89C2-42E7-B9FF-17A6CDD41629}" dt="2024-06-04T15:10:43.477" v="3641" actId="404"/>
        <pc:sldMkLst>
          <pc:docMk/>
          <pc:sldMk cId="321404812" sldId="11571"/>
        </pc:sldMkLst>
        <pc:spChg chg="add del mod">
          <ac:chgData name="RKHISS Abdelazyz (ENGIE Green)" userId="b21b49ab-319c-47af-b247-4219a5bc88c8" providerId="ADAL" clId="{7E79C36D-89C2-42E7-B9FF-17A6CDD41629}" dt="2024-05-25T15:40:55.832" v="1883" actId="478"/>
          <ac:spMkLst>
            <pc:docMk/>
            <pc:sldMk cId="321404812" sldId="11571"/>
            <ac:spMk id="2" creationId="{670AF4C5-DA90-01C2-4044-F7663809B7BD}"/>
          </ac:spMkLst>
        </pc:spChg>
        <pc:picChg chg="mod">
          <ac:chgData name="RKHISS Abdelazyz (ENGIE Green)" userId="b21b49ab-319c-47af-b247-4219a5bc88c8" providerId="ADAL" clId="{7E79C36D-89C2-42E7-B9FF-17A6CDD41629}" dt="2024-06-03T11:47:24.866" v="2289" actId="1076"/>
          <ac:picMkLst>
            <pc:docMk/>
            <pc:sldMk cId="321404812" sldId="11571"/>
            <ac:picMk id="4" creationId="{5BB3A8E1-254A-5DE5-4816-48D69C0AFED1}"/>
          </ac:picMkLst>
        </pc:picChg>
        <pc:picChg chg="mod">
          <ac:chgData name="RKHISS Abdelazyz (ENGIE Green)" userId="b21b49ab-319c-47af-b247-4219a5bc88c8" providerId="ADAL" clId="{7E79C36D-89C2-42E7-B9FF-17A6CDD41629}" dt="2024-06-03T11:47:24.866" v="2289" actId="1076"/>
          <ac:picMkLst>
            <pc:docMk/>
            <pc:sldMk cId="321404812" sldId="11571"/>
            <ac:picMk id="6" creationId="{4514DD50-9471-7E95-967E-C9F9F23BD7EE}"/>
          </ac:picMkLst>
        </pc:picChg>
        <pc:picChg chg="mod">
          <ac:chgData name="RKHISS Abdelazyz (ENGIE Green)" userId="b21b49ab-319c-47af-b247-4219a5bc88c8" providerId="ADAL" clId="{7E79C36D-89C2-42E7-B9FF-17A6CDD41629}" dt="2024-06-03T11:47:24.866" v="2289" actId="1076"/>
          <ac:picMkLst>
            <pc:docMk/>
            <pc:sldMk cId="321404812" sldId="11571"/>
            <ac:picMk id="8" creationId="{03FBCD97-BFBC-305D-2FD9-05F314A109C1}"/>
          </ac:picMkLst>
        </pc:picChg>
      </pc:sldChg>
      <pc:sldChg chg="addSp delSp modSp mod">
        <pc:chgData name="RKHISS Abdelazyz (ENGIE Green)" userId="b21b49ab-319c-47af-b247-4219a5bc88c8" providerId="ADAL" clId="{7E79C36D-89C2-42E7-B9FF-17A6CDD41629}" dt="2024-05-25T15:43:19.473" v="1917" actId="478"/>
        <pc:sldMkLst>
          <pc:docMk/>
          <pc:sldMk cId="3853007430" sldId="11592"/>
        </pc:sldMkLst>
        <pc:spChg chg="add del mod">
          <ac:chgData name="RKHISS Abdelazyz (ENGIE Green)" userId="b21b49ab-319c-47af-b247-4219a5bc88c8" providerId="ADAL" clId="{7E79C36D-89C2-42E7-B9FF-17A6CDD41629}" dt="2024-05-25T15:43:19.473" v="1917" actId="478"/>
          <ac:spMkLst>
            <pc:docMk/>
            <pc:sldMk cId="3853007430" sldId="11592"/>
            <ac:spMk id="2" creationId="{0462C15E-ACFE-2C3F-516A-E185A1036D8C}"/>
          </ac:spMkLst>
        </pc:spChg>
      </pc:sldChg>
      <pc:sldChg chg="addSp delSp modSp mod modNotesTx">
        <pc:chgData name="RKHISS Abdelazyz (ENGIE Green)" userId="b21b49ab-319c-47af-b247-4219a5bc88c8" providerId="ADAL" clId="{7E79C36D-89C2-42E7-B9FF-17A6CDD41629}" dt="2024-06-03T14:39:16.746" v="2539" actId="20577"/>
        <pc:sldMkLst>
          <pc:docMk/>
          <pc:sldMk cId="4026850089" sldId="11651"/>
        </pc:sldMkLst>
        <pc:spChg chg="add del mod">
          <ac:chgData name="RKHISS Abdelazyz (ENGIE Green)" userId="b21b49ab-319c-47af-b247-4219a5bc88c8" providerId="ADAL" clId="{7E79C36D-89C2-42E7-B9FF-17A6CDD41629}" dt="2024-05-25T15:43:42.803" v="1918" actId="478"/>
          <ac:spMkLst>
            <pc:docMk/>
            <pc:sldMk cId="4026850089" sldId="11651"/>
            <ac:spMk id="2" creationId="{AFD6F10C-F11A-0059-25D1-39B828C02BEB}"/>
          </ac:spMkLst>
        </pc:spChg>
      </pc:sldChg>
      <pc:sldChg chg="addSp delSp modSp mod modNotesTx">
        <pc:chgData name="RKHISS Abdelazyz (ENGIE Green)" userId="b21b49ab-319c-47af-b247-4219a5bc88c8" providerId="ADAL" clId="{7E79C36D-89C2-42E7-B9FF-17A6CDD41629}" dt="2024-06-04T15:04:26.939" v="3639" actId="20577"/>
        <pc:sldMkLst>
          <pc:docMk/>
          <pc:sldMk cId="160557651" sldId="11652"/>
        </pc:sldMkLst>
        <pc:spChg chg="add del">
          <ac:chgData name="RKHISS Abdelazyz (ENGIE Green)" userId="b21b49ab-319c-47af-b247-4219a5bc88c8" providerId="ADAL" clId="{7E79C36D-89C2-42E7-B9FF-17A6CDD41629}" dt="2024-05-25T15:32:57.695" v="1821"/>
          <ac:spMkLst>
            <pc:docMk/>
            <pc:sldMk cId="160557651" sldId="11652"/>
            <ac:spMk id="3" creationId="{17C3E28D-8E4A-ADE3-4C77-B0B76C50A5D3}"/>
          </ac:spMkLst>
        </pc:spChg>
        <pc:spChg chg="add mod">
          <ac:chgData name="RKHISS Abdelazyz (ENGIE Green)" userId="b21b49ab-319c-47af-b247-4219a5bc88c8" providerId="ADAL" clId="{7E79C36D-89C2-42E7-B9FF-17A6CDD41629}" dt="2024-05-27T11:16:34.445" v="1925" actId="14100"/>
          <ac:spMkLst>
            <pc:docMk/>
            <pc:sldMk cId="160557651" sldId="11652"/>
            <ac:spMk id="3" creationId="{4FE0FFE2-9F93-DE0E-6E59-C2784F77D59B}"/>
          </ac:spMkLst>
        </pc:spChg>
        <pc:spChg chg="add del mod">
          <ac:chgData name="RKHISS Abdelazyz (ENGIE Green)" userId="b21b49ab-319c-47af-b247-4219a5bc88c8" providerId="ADAL" clId="{7E79C36D-89C2-42E7-B9FF-17A6CDD41629}" dt="2024-05-25T15:32:51.604" v="1819" actId="767"/>
          <ac:spMkLst>
            <pc:docMk/>
            <pc:sldMk cId="160557651" sldId="11652"/>
            <ac:spMk id="5" creationId="{11125332-4FD5-1BE5-3804-05D3B834578D}"/>
          </ac:spMkLst>
        </pc:spChg>
        <pc:spChg chg="mod">
          <ac:chgData name="RKHISS Abdelazyz (ENGIE Green)" userId="b21b49ab-319c-47af-b247-4219a5bc88c8" providerId="ADAL" clId="{7E79C36D-89C2-42E7-B9FF-17A6CDD41629}" dt="2024-05-24T14:48:03.653" v="760" actId="1076"/>
          <ac:spMkLst>
            <pc:docMk/>
            <pc:sldMk cId="160557651" sldId="11652"/>
            <ac:spMk id="9" creationId="{53A73DFD-CF4F-88A7-7E70-2059A7EF5191}"/>
          </ac:spMkLst>
        </pc:spChg>
        <pc:spChg chg="mod">
          <ac:chgData name="RKHISS Abdelazyz (ENGIE Green)" userId="b21b49ab-319c-47af-b247-4219a5bc88c8" providerId="ADAL" clId="{7E79C36D-89C2-42E7-B9FF-17A6CDD41629}" dt="2024-06-04T15:03:15.794" v="3598" actId="20577"/>
          <ac:spMkLst>
            <pc:docMk/>
            <pc:sldMk cId="160557651" sldId="11652"/>
            <ac:spMk id="10" creationId="{EC152AD6-9660-7E6A-5BFD-9416AF6910AB}"/>
          </ac:spMkLst>
        </pc:spChg>
        <pc:spChg chg="mod">
          <ac:chgData name="RKHISS Abdelazyz (ENGIE Green)" userId="b21b49ab-319c-47af-b247-4219a5bc88c8" providerId="ADAL" clId="{7E79C36D-89C2-42E7-B9FF-17A6CDD41629}" dt="2024-06-04T15:03:26.864" v="3606" actId="20577"/>
          <ac:spMkLst>
            <pc:docMk/>
            <pc:sldMk cId="160557651" sldId="11652"/>
            <ac:spMk id="11" creationId="{6F5F5BD4-396D-8826-3AD0-CAA8D6B1020A}"/>
          </ac:spMkLst>
        </pc:spChg>
        <pc:spChg chg="mod">
          <ac:chgData name="RKHISS Abdelazyz (ENGIE Green)" userId="b21b49ab-319c-47af-b247-4219a5bc88c8" providerId="ADAL" clId="{7E79C36D-89C2-42E7-B9FF-17A6CDD41629}" dt="2024-05-24T14:48:03.653" v="760" actId="1076"/>
          <ac:spMkLst>
            <pc:docMk/>
            <pc:sldMk cId="160557651" sldId="11652"/>
            <ac:spMk id="13" creationId="{0433D928-E086-E2CD-1CF3-74CA9267FFCB}"/>
          </ac:spMkLst>
        </pc:spChg>
        <pc:spChg chg="mod">
          <ac:chgData name="RKHISS Abdelazyz (ENGIE Green)" userId="b21b49ab-319c-47af-b247-4219a5bc88c8" providerId="ADAL" clId="{7E79C36D-89C2-42E7-B9FF-17A6CDD41629}" dt="2024-05-25T15:35:12.076" v="1823" actId="14100"/>
          <ac:spMkLst>
            <pc:docMk/>
            <pc:sldMk cId="160557651" sldId="11652"/>
            <ac:spMk id="14" creationId="{72FA7F55-16C0-A0F9-E6B1-C204669D07F5}"/>
          </ac:spMkLst>
        </pc:spChg>
        <pc:spChg chg="mod">
          <ac:chgData name="RKHISS Abdelazyz (ENGIE Green)" userId="b21b49ab-319c-47af-b247-4219a5bc88c8" providerId="ADAL" clId="{7E79C36D-89C2-42E7-B9FF-17A6CDD41629}" dt="2024-06-04T15:04:26.939" v="3639" actId="20577"/>
          <ac:spMkLst>
            <pc:docMk/>
            <pc:sldMk cId="160557651" sldId="11652"/>
            <ac:spMk id="15" creationId="{1336705D-6DAA-4F40-5B93-F42CB182B94B}"/>
          </ac:spMkLst>
        </pc:spChg>
        <pc:spChg chg="add mod">
          <ac:chgData name="RKHISS Abdelazyz (ENGIE Green)" userId="b21b49ab-319c-47af-b247-4219a5bc88c8" providerId="ADAL" clId="{7E79C36D-89C2-42E7-B9FF-17A6CDD41629}" dt="2024-05-25T15:39:19.263" v="1848" actId="20577"/>
          <ac:spMkLst>
            <pc:docMk/>
            <pc:sldMk cId="160557651" sldId="11652"/>
            <ac:spMk id="16" creationId="{21938D9F-D2D8-D856-6937-D54B1D771477}"/>
          </ac:spMkLst>
        </pc:spChg>
        <pc:picChg chg="mod">
          <ac:chgData name="RKHISS Abdelazyz (ENGIE Green)" userId="b21b49ab-319c-47af-b247-4219a5bc88c8" providerId="ADAL" clId="{7E79C36D-89C2-42E7-B9FF-17A6CDD41629}" dt="2024-05-24T14:48:03.653" v="760" actId="1076"/>
          <ac:picMkLst>
            <pc:docMk/>
            <pc:sldMk cId="160557651" sldId="11652"/>
            <ac:picMk id="2" creationId="{BCBB708D-0348-B052-48F8-9916D18DACA6}"/>
          </ac:picMkLst>
        </pc:picChg>
        <pc:picChg chg="mod">
          <ac:chgData name="RKHISS Abdelazyz (ENGIE Green)" userId="b21b49ab-319c-47af-b247-4219a5bc88c8" providerId="ADAL" clId="{7E79C36D-89C2-42E7-B9FF-17A6CDD41629}" dt="2024-05-24T14:48:03.653" v="760" actId="1076"/>
          <ac:picMkLst>
            <pc:docMk/>
            <pc:sldMk cId="160557651" sldId="11652"/>
            <ac:picMk id="4" creationId="{6840A287-13BA-7E5F-07E9-DE1D81B33FA7}"/>
          </ac:picMkLst>
        </pc:picChg>
        <pc:picChg chg="mod">
          <ac:chgData name="RKHISS Abdelazyz (ENGIE Green)" userId="b21b49ab-319c-47af-b247-4219a5bc88c8" providerId="ADAL" clId="{7E79C36D-89C2-42E7-B9FF-17A6CDD41629}" dt="2024-05-24T14:48:03.653" v="760" actId="1076"/>
          <ac:picMkLst>
            <pc:docMk/>
            <pc:sldMk cId="160557651" sldId="11652"/>
            <ac:picMk id="6" creationId="{672A6066-F30C-0F7D-C3EB-69F4F8152483}"/>
          </ac:picMkLst>
        </pc:picChg>
        <pc:picChg chg="mod">
          <ac:chgData name="RKHISS Abdelazyz (ENGIE Green)" userId="b21b49ab-319c-47af-b247-4219a5bc88c8" providerId="ADAL" clId="{7E79C36D-89C2-42E7-B9FF-17A6CDD41629}" dt="2024-05-24T14:48:03.653" v="760" actId="1076"/>
          <ac:picMkLst>
            <pc:docMk/>
            <pc:sldMk cId="160557651" sldId="11652"/>
            <ac:picMk id="7" creationId="{41F88BFB-5DB1-0F71-13FB-C9F2F293D6E8}"/>
          </ac:picMkLst>
        </pc:picChg>
        <pc:picChg chg="mod">
          <ac:chgData name="RKHISS Abdelazyz (ENGIE Green)" userId="b21b49ab-319c-47af-b247-4219a5bc88c8" providerId="ADAL" clId="{7E79C36D-89C2-42E7-B9FF-17A6CDD41629}" dt="2024-05-24T14:48:03.653" v="760" actId="1076"/>
          <ac:picMkLst>
            <pc:docMk/>
            <pc:sldMk cId="160557651" sldId="11652"/>
            <ac:picMk id="12" creationId="{33C2A00D-276D-988A-7580-9B3D112BF0A9}"/>
          </ac:picMkLst>
        </pc:picChg>
      </pc:sldChg>
      <pc:sldChg chg="addSp delSp modSp mod">
        <pc:chgData name="RKHISS Abdelazyz (ENGIE Green)" userId="b21b49ab-319c-47af-b247-4219a5bc88c8" providerId="ADAL" clId="{7E79C36D-89C2-42E7-B9FF-17A6CDD41629}" dt="2024-06-04T08:12:57.889" v="3385" actId="1076"/>
        <pc:sldMkLst>
          <pc:docMk/>
          <pc:sldMk cId="3978739680" sldId="11657"/>
        </pc:sldMkLst>
        <pc:spChg chg="add mod">
          <ac:chgData name="RKHISS Abdelazyz (ENGIE Green)" userId="b21b49ab-319c-47af-b247-4219a5bc88c8" providerId="ADAL" clId="{7E79C36D-89C2-42E7-B9FF-17A6CDD41629}" dt="2024-06-04T08:10:41.970" v="3364" actId="14100"/>
          <ac:spMkLst>
            <pc:docMk/>
            <pc:sldMk cId="3978739680" sldId="11657"/>
            <ac:spMk id="2" creationId="{6BEC8153-3891-994F-DBB1-59BD63792C75}"/>
          </ac:spMkLst>
        </pc:spChg>
        <pc:spChg chg="add del">
          <ac:chgData name="RKHISS Abdelazyz (ENGIE Green)" userId="b21b49ab-319c-47af-b247-4219a5bc88c8" providerId="ADAL" clId="{7E79C36D-89C2-42E7-B9FF-17A6CDD41629}" dt="2024-05-25T15:32:57.695" v="1821"/>
          <ac:spMkLst>
            <pc:docMk/>
            <pc:sldMk cId="3978739680" sldId="11657"/>
            <ac:spMk id="2" creationId="{D1652E13-84B4-AF81-7BE1-DF133D6F8CE7}"/>
          </ac:spMkLst>
        </pc:spChg>
        <pc:spChg chg="add mod">
          <ac:chgData name="RKHISS Abdelazyz (ENGIE Green)" userId="b21b49ab-319c-47af-b247-4219a5bc88c8" providerId="ADAL" clId="{7E79C36D-89C2-42E7-B9FF-17A6CDD41629}" dt="2024-06-04T08:11:30.048" v="3370" actId="14100"/>
          <ac:spMkLst>
            <pc:docMk/>
            <pc:sldMk cId="3978739680" sldId="11657"/>
            <ac:spMk id="3" creationId="{09F56A13-4EB3-D656-3AFB-5F2E242A9DF4}"/>
          </ac:spMkLst>
        </pc:spChg>
        <pc:spChg chg="add mod">
          <ac:chgData name="RKHISS Abdelazyz (ENGIE Green)" userId="b21b49ab-319c-47af-b247-4219a5bc88c8" providerId="ADAL" clId="{7E79C36D-89C2-42E7-B9FF-17A6CDD41629}" dt="2024-05-25T15:42:41.437" v="1904" actId="20577"/>
          <ac:spMkLst>
            <pc:docMk/>
            <pc:sldMk cId="3978739680" sldId="11657"/>
            <ac:spMk id="9" creationId="{D4F2E991-C834-CC11-C9F5-472467044736}"/>
          </ac:spMkLst>
        </pc:spChg>
        <pc:spChg chg="mod">
          <ac:chgData name="RKHISS Abdelazyz (ENGIE Green)" userId="b21b49ab-319c-47af-b247-4219a5bc88c8" providerId="ADAL" clId="{7E79C36D-89C2-42E7-B9FF-17A6CDD41629}" dt="2024-06-04T08:11:13.540" v="3367" actId="1076"/>
          <ac:spMkLst>
            <pc:docMk/>
            <pc:sldMk cId="3978739680" sldId="11657"/>
            <ac:spMk id="31" creationId="{6AEB87FF-4FA9-4D53-A010-2621A31A9D4A}"/>
          </ac:spMkLst>
        </pc:spChg>
        <pc:spChg chg="mod">
          <ac:chgData name="RKHISS Abdelazyz (ENGIE Green)" userId="b21b49ab-319c-47af-b247-4219a5bc88c8" providerId="ADAL" clId="{7E79C36D-89C2-42E7-B9FF-17A6CDD41629}" dt="2024-06-04T08:12:32.471" v="3383" actId="1076"/>
          <ac:spMkLst>
            <pc:docMk/>
            <pc:sldMk cId="3978739680" sldId="11657"/>
            <ac:spMk id="44" creationId="{558DE0EA-69CB-A873-3552-E5C4C165CAE4}"/>
          </ac:spMkLst>
        </pc:spChg>
        <pc:picChg chg="mod">
          <ac:chgData name="RKHISS Abdelazyz (ENGIE Green)" userId="b21b49ab-319c-47af-b247-4219a5bc88c8" providerId="ADAL" clId="{7E79C36D-89C2-42E7-B9FF-17A6CDD41629}" dt="2024-06-04T08:12:57.889" v="3385" actId="1076"/>
          <ac:picMkLst>
            <pc:docMk/>
            <pc:sldMk cId="3978739680" sldId="11657"/>
            <ac:picMk id="36" creationId="{78E8F612-958F-EA4F-22E2-F7B0E2A27649}"/>
          </ac:picMkLst>
        </pc:picChg>
        <pc:picChg chg="mod">
          <ac:chgData name="RKHISS Abdelazyz (ENGIE Green)" userId="b21b49ab-319c-47af-b247-4219a5bc88c8" providerId="ADAL" clId="{7E79C36D-89C2-42E7-B9FF-17A6CDD41629}" dt="2024-06-04T08:12:09.146" v="3380" actId="1076"/>
          <ac:picMkLst>
            <pc:docMk/>
            <pc:sldMk cId="3978739680" sldId="11657"/>
            <ac:picMk id="42" creationId="{9F0E2E9D-7F16-9E60-AF0E-01BBCE73D779}"/>
          </ac:picMkLst>
        </pc:picChg>
        <pc:cxnChg chg="mod">
          <ac:chgData name="RKHISS Abdelazyz (ENGIE Green)" userId="b21b49ab-319c-47af-b247-4219a5bc88c8" providerId="ADAL" clId="{7E79C36D-89C2-42E7-B9FF-17A6CDD41629}" dt="2024-06-04T08:11:13.540" v="3367" actId="1076"/>
          <ac:cxnSpMkLst>
            <pc:docMk/>
            <pc:sldMk cId="3978739680" sldId="11657"/>
            <ac:cxnSpMk id="32" creationId="{84715310-694C-11E0-5F23-088272990412}"/>
          </ac:cxnSpMkLst>
        </pc:cxnChg>
        <pc:cxnChg chg="mod">
          <ac:chgData name="RKHISS Abdelazyz (ENGIE Green)" userId="b21b49ab-319c-47af-b247-4219a5bc88c8" providerId="ADAL" clId="{7E79C36D-89C2-42E7-B9FF-17A6CDD41629}" dt="2024-06-04T08:12:24.773" v="3382" actId="14100"/>
          <ac:cxnSpMkLst>
            <pc:docMk/>
            <pc:sldMk cId="3978739680" sldId="11657"/>
            <ac:cxnSpMk id="34" creationId="{0FDD22BC-5BCA-7994-A591-DEC557565583}"/>
          </ac:cxnSpMkLst>
        </pc:cxnChg>
        <pc:cxnChg chg="mod">
          <ac:chgData name="RKHISS Abdelazyz (ENGIE Green)" userId="b21b49ab-319c-47af-b247-4219a5bc88c8" providerId="ADAL" clId="{7E79C36D-89C2-42E7-B9FF-17A6CDD41629}" dt="2024-06-04T08:11:17.964" v="3368" actId="1076"/>
          <ac:cxnSpMkLst>
            <pc:docMk/>
            <pc:sldMk cId="3978739680" sldId="11657"/>
            <ac:cxnSpMk id="35" creationId="{2A33DE29-0AC6-035A-35CB-6753844BBE4C}"/>
          </ac:cxnSpMkLst>
        </pc:cxnChg>
      </pc:sldChg>
      <pc:sldChg chg="addSp delSp modSp mod modNotesTx">
        <pc:chgData name="RKHISS Abdelazyz (ENGIE Green)" userId="b21b49ab-319c-47af-b247-4219a5bc88c8" providerId="ADAL" clId="{7E79C36D-89C2-42E7-B9FF-17A6CDD41629}" dt="2024-06-04T15:03:58.703" v="3622" actId="20577"/>
        <pc:sldMkLst>
          <pc:docMk/>
          <pc:sldMk cId="993260251" sldId="11661"/>
        </pc:sldMkLst>
        <pc:spChg chg="add del">
          <ac:chgData name="RKHISS Abdelazyz (ENGIE Green)" userId="b21b49ab-319c-47af-b247-4219a5bc88c8" providerId="ADAL" clId="{7E79C36D-89C2-42E7-B9FF-17A6CDD41629}" dt="2024-05-25T15:32:57.695" v="1821"/>
          <ac:spMkLst>
            <pc:docMk/>
            <pc:sldMk cId="993260251" sldId="11661"/>
            <ac:spMk id="3" creationId="{59AB4F4B-88AB-2339-C828-9BA0FF341FF3}"/>
          </ac:spMkLst>
        </pc:spChg>
        <pc:spChg chg="mod">
          <ac:chgData name="RKHISS Abdelazyz (ENGIE Green)" userId="b21b49ab-319c-47af-b247-4219a5bc88c8" providerId="ADAL" clId="{7E79C36D-89C2-42E7-B9FF-17A6CDD41629}" dt="2024-06-03T11:49:43.140" v="2293" actId="20577"/>
          <ac:spMkLst>
            <pc:docMk/>
            <pc:sldMk cId="993260251" sldId="11661"/>
            <ac:spMk id="9" creationId="{1DE1D007-CF36-8B5E-6900-0A18D7E4DD00}"/>
          </ac:spMkLst>
        </pc:spChg>
        <pc:spChg chg="add mod">
          <ac:chgData name="RKHISS Abdelazyz (ENGIE Green)" userId="b21b49ab-319c-47af-b247-4219a5bc88c8" providerId="ADAL" clId="{7E79C36D-89C2-42E7-B9FF-17A6CDD41629}" dt="2024-05-25T15:39:32.001" v="1850" actId="20577"/>
          <ac:spMkLst>
            <pc:docMk/>
            <pc:sldMk cId="993260251" sldId="11661"/>
            <ac:spMk id="11" creationId="{406B1E59-4C7C-0C00-9547-1481AB310FD0}"/>
          </ac:spMkLst>
        </pc:spChg>
      </pc:sldChg>
      <pc:sldChg chg="addSp delSp modSp mod modAnim modNotesTx">
        <pc:chgData name="RKHISS Abdelazyz (ENGIE Green)" userId="b21b49ab-319c-47af-b247-4219a5bc88c8" providerId="ADAL" clId="{7E79C36D-89C2-42E7-B9FF-17A6CDD41629}" dt="2024-06-04T09:41:13.196" v="3389" actId="20577"/>
        <pc:sldMkLst>
          <pc:docMk/>
          <pc:sldMk cId="1909211245" sldId="11663"/>
        </pc:sldMkLst>
        <pc:spChg chg="add del">
          <ac:chgData name="RKHISS Abdelazyz (ENGIE Green)" userId="b21b49ab-319c-47af-b247-4219a5bc88c8" providerId="ADAL" clId="{7E79C36D-89C2-42E7-B9FF-17A6CDD41629}" dt="2024-05-25T15:32:57.695" v="1821"/>
          <ac:spMkLst>
            <pc:docMk/>
            <pc:sldMk cId="1909211245" sldId="11663"/>
            <ac:spMk id="2" creationId="{31482AD4-923E-BA25-E78E-CC71AF87385A}"/>
          </ac:spMkLst>
        </pc:spChg>
        <pc:spChg chg="add del mod">
          <ac:chgData name="RKHISS Abdelazyz (ENGIE Green)" userId="b21b49ab-319c-47af-b247-4219a5bc88c8" providerId="ADAL" clId="{7E79C36D-89C2-42E7-B9FF-17A6CDD41629}" dt="2024-05-24T14:53:54.308" v="765" actId="478"/>
          <ac:spMkLst>
            <pc:docMk/>
            <pc:sldMk cId="1909211245" sldId="11663"/>
            <ac:spMk id="2" creationId="{9B970D4C-0BBD-27F2-3D3E-86CF577E9E15}"/>
          </ac:spMkLst>
        </pc:spChg>
        <pc:spChg chg="add mod">
          <ac:chgData name="RKHISS Abdelazyz (ENGIE Green)" userId="b21b49ab-319c-47af-b247-4219a5bc88c8" providerId="ADAL" clId="{7E79C36D-89C2-42E7-B9FF-17A6CDD41629}" dt="2024-06-03T11:59:14.882" v="2353" actId="1076"/>
          <ac:spMkLst>
            <pc:docMk/>
            <pc:sldMk cId="1909211245" sldId="11663"/>
            <ac:spMk id="2" creationId="{FE289091-CBE7-9373-355C-C08E3D824BE6}"/>
          </ac:spMkLst>
        </pc:spChg>
        <pc:spChg chg="mod">
          <ac:chgData name="RKHISS Abdelazyz (ENGIE Green)" userId="b21b49ab-319c-47af-b247-4219a5bc88c8" providerId="ADAL" clId="{7E79C36D-89C2-42E7-B9FF-17A6CDD41629}" dt="2024-06-03T11:59:48.346" v="2360" actId="1076"/>
          <ac:spMkLst>
            <pc:docMk/>
            <pc:sldMk cId="1909211245" sldId="11663"/>
            <ac:spMk id="3" creationId="{25073B75-371A-5C5E-88AF-657A8D06A503}"/>
          </ac:spMkLst>
        </pc:spChg>
        <pc:spChg chg="add mod">
          <ac:chgData name="RKHISS Abdelazyz (ENGIE Green)" userId="b21b49ab-319c-47af-b247-4219a5bc88c8" providerId="ADAL" clId="{7E79C36D-89C2-42E7-B9FF-17A6CDD41629}" dt="2024-06-03T11:59:39.460" v="2359" actId="14100"/>
          <ac:spMkLst>
            <pc:docMk/>
            <pc:sldMk cId="1909211245" sldId="11663"/>
            <ac:spMk id="4" creationId="{D8247564-DE73-B1A4-AABA-86C1D1F2CCBD}"/>
          </ac:spMkLst>
        </pc:spChg>
        <pc:spChg chg="mod">
          <ac:chgData name="RKHISS Abdelazyz (ENGIE Green)" userId="b21b49ab-319c-47af-b247-4219a5bc88c8" providerId="ADAL" clId="{7E79C36D-89C2-42E7-B9FF-17A6CDD41629}" dt="2024-06-03T11:59:19.318" v="2354" actId="14100"/>
          <ac:spMkLst>
            <pc:docMk/>
            <pc:sldMk cId="1909211245" sldId="11663"/>
            <ac:spMk id="6" creationId="{217D4E11-E524-B9BC-D1B8-501CB9CCA89A}"/>
          </ac:spMkLst>
        </pc:spChg>
        <pc:spChg chg="add mod">
          <ac:chgData name="RKHISS Abdelazyz (ENGIE Green)" userId="b21b49ab-319c-47af-b247-4219a5bc88c8" providerId="ADAL" clId="{7E79C36D-89C2-42E7-B9FF-17A6CDD41629}" dt="2024-05-25T15:40:16.102" v="1870" actId="20577"/>
          <ac:spMkLst>
            <pc:docMk/>
            <pc:sldMk cId="1909211245" sldId="11663"/>
            <ac:spMk id="13" creationId="{9B48FB3F-0B39-A54F-EB00-739A64AA3EA5}"/>
          </ac:spMkLst>
        </pc:spChg>
        <pc:picChg chg="add mod">
          <ac:chgData name="RKHISS Abdelazyz (ENGIE Green)" userId="b21b49ab-319c-47af-b247-4219a5bc88c8" providerId="ADAL" clId="{7E79C36D-89C2-42E7-B9FF-17A6CDD41629}" dt="2024-05-24T14:54:24.522" v="774" actId="1076"/>
          <ac:picMkLst>
            <pc:docMk/>
            <pc:sldMk cId="1909211245" sldId="11663"/>
            <ac:picMk id="5" creationId="{DCC042FA-A23F-45FF-3625-BC20310B6B89}"/>
          </ac:picMkLst>
        </pc:picChg>
        <pc:picChg chg="mod">
          <ac:chgData name="RKHISS Abdelazyz (ENGIE Green)" userId="b21b49ab-319c-47af-b247-4219a5bc88c8" providerId="ADAL" clId="{7E79C36D-89C2-42E7-B9FF-17A6CDD41629}" dt="2024-05-24T14:54:27.045" v="775" actId="1076"/>
          <ac:picMkLst>
            <pc:docMk/>
            <pc:sldMk cId="1909211245" sldId="11663"/>
            <ac:picMk id="7" creationId="{9F7ECA13-64C9-108F-AE3E-CF5FE80B629C}"/>
          </ac:picMkLst>
        </pc:picChg>
        <pc:picChg chg="mod">
          <ac:chgData name="RKHISS Abdelazyz (ENGIE Green)" userId="b21b49ab-319c-47af-b247-4219a5bc88c8" providerId="ADAL" clId="{7E79C36D-89C2-42E7-B9FF-17A6CDD41629}" dt="2024-05-24T14:54:21.412" v="773" actId="1076"/>
          <ac:picMkLst>
            <pc:docMk/>
            <pc:sldMk cId="1909211245" sldId="11663"/>
            <ac:picMk id="9" creationId="{0A2951D6-8D14-45AA-42C6-A7602EA93B13}"/>
          </ac:picMkLst>
        </pc:picChg>
        <pc:picChg chg="mod">
          <ac:chgData name="RKHISS Abdelazyz (ENGIE Green)" userId="b21b49ab-319c-47af-b247-4219a5bc88c8" providerId="ADAL" clId="{7E79C36D-89C2-42E7-B9FF-17A6CDD41629}" dt="2024-06-03T11:59:10.738" v="2352" actId="1076"/>
          <ac:picMkLst>
            <pc:docMk/>
            <pc:sldMk cId="1909211245" sldId="11663"/>
            <ac:picMk id="12" creationId="{92C1E52B-E77A-75F3-183F-D174C39734CC}"/>
          </ac:picMkLst>
        </pc:picChg>
      </pc:sldChg>
      <pc:sldChg chg="addSp delSp modSp mod modNotesTx">
        <pc:chgData name="RKHISS Abdelazyz (ENGIE Green)" userId="b21b49ab-319c-47af-b247-4219a5bc88c8" providerId="ADAL" clId="{7E79C36D-89C2-42E7-B9FF-17A6CDD41629}" dt="2024-06-03T11:51:14.314" v="2327" actId="313"/>
        <pc:sldMkLst>
          <pc:docMk/>
          <pc:sldMk cId="3996115615" sldId="11665"/>
        </pc:sldMkLst>
        <pc:spChg chg="add del">
          <ac:chgData name="RKHISS Abdelazyz (ENGIE Green)" userId="b21b49ab-319c-47af-b247-4219a5bc88c8" providerId="ADAL" clId="{7E79C36D-89C2-42E7-B9FF-17A6CDD41629}" dt="2024-05-25T15:32:57.695" v="1821"/>
          <ac:spMkLst>
            <pc:docMk/>
            <pc:sldMk cId="3996115615" sldId="11665"/>
            <ac:spMk id="2" creationId="{41B6A5B3-F0FA-58AC-AA78-1FFA34AD5366}"/>
          </ac:spMkLst>
        </pc:spChg>
        <pc:spChg chg="add mod">
          <ac:chgData name="RKHISS Abdelazyz (ENGIE Green)" userId="b21b49ab-319c-47af-b247-4219a5bc88c8" providerId="ADAL" clId="{7E79C36D-89C2-42E7-B9FF-17A6CDD41629}" dt="2024-05-25T15:40:03.985" v="1865" actId="20577"/>
          <ac:spMkLst>
            <pc:docMk/>
            <pc:sldMk cId="3996115615" sldId="11665"/>
            <ac:spMk id="4" creationId="{7A6C09C1-6A93-3C34-75B1-34CBA53BF2B4}"/>
          </ac:spMkLst>
        </pc:spChg>
        <pc:spChg chg="mod">
          <ac:chgData name="RKHISS Abdelazyz (ENGIE Green)" userId="b21b49ab-319c-47af-b247-4219a5bc88c8" providerId="ADAL" clId="{7E79C36D-89C2-42E7-B9FF-17A6CDD41629}" dt="2024-06-03T11:50:38.370" v="2297" actId="20577"/>
          <ac:spMkLst>
            <pc:docMk/>
            <pc:sldMk cId="3996115615" sldId="11665"/>
            <ac:spMk id="5" creationId="{C7A93464-9191-A4AA-69F5-1251A05A3996}"/>
          </ac:spMkLst>
        </pc:spChg>
        <pc:spChg chg="mod">
          <ac:chgData name="RKHISS Abdelazyz (ENGIE Green)" userId="b21b49ab-319c-47af-b247-4219a5bc88c8" providerId="ADAL" clId="{7E79C36D-89C2-42E7-B9FF-17A6CDD41629}" dt="2024-05-29T11:48:48.924" v="1987" actId="6549"/>
          <ac:spMkLst>
            <pc:docMk/>
            <pc:sldMk cId="3996115615" sldId="11665"/>
            <ac:spMk id="7" creationId="{FFB2371D-78D7-1CDF-71E9-321EF0FB513C}"/>
          </ac:spMkLst>
        </pc:spChg>
      </pc:sldChg>
      <pc:sldChg chg="addSp delSp modSp mod ord modNotesTx">
        <pc:chgData name="RKHISS Abdelazyz (ENGIE Green)" userId="b21b49ab-319c-47af-b247-4219a5bc88c8" providerId="ADAL" clId="{7E79C36D-89C2-42E7-B9FF-17A6CDD41629}" dt="2024-06-03T15:01:19.586" v="3044" actId="20577"/>
        <pc:sldMkLst>
          <pc:docMk/>
          <pc:sldMk cId="2388205963" sldId="11666"/>
        </pc:sldMkLst>
        <pc:spChg chg="add del">
          <ac:chgData name="RKHISS Abdelazyz (ENGIE Green)" userId="b21b49ab-319c-47af-b247-4219a5bc88c8" providerId="ADAL" clId="{7E79C36D-89C2-42E7-B9FF-17A6CDD41629}" dt="2024-05-25T15:32:57.695" v="1821"/>
          <ac:spMkLst>
            <pc:docMk/>
            <pc:sldMk cId="2388205963" sldId="11666"/>
            <ac:spMk id="2" creationId="{A98A0ADE-75AD-097C-8F4B-45CA1375EF67}"/>
          </ac:spMkLst>
        </pc:spChg>
        <pc:spChg chg="mod">
          <ac:chgData name="RKHISS Abdelazyz (ENGIE Green)" userId="b21b49ab-319c-47af-b247-4219a5bc88c8" providerId="ADAL" clId="{7E79C36D-89C2-42E7-B9FF-17A6CDD41629}" dt="2024-05-25T15:41:55.972" v="1891" actId="1076"/>
          <ac:spMkLst>
            <pc:docMk/>
            <pc:sldMk cId="2388205963" sldId="11666"/>
            <ac:spMk id="3" creationId="{0D613875-441F-E1C1-0DA9-A3BE61AE3721}"/>
          </ac:spMkLst>
        </pc:spChg>
        <pc:spChg chg="mod">
          <ac:chgData name="RKHISS Abdelazyz (ENGIE Green)" userId="b21b49ab-319c-47af-b247-4219a5bc88c8" providerId="ADAL" clId="{7E79C36D-89C2-42E7-B9FF-17A6CDD41629}" dt="2024-05-25T15:41:55.972" v="1891" actId="1076"/>
          <ac:spMkLst>
            <pc:docMk/>
            <pc:sldMk cId="2388205963" sldId="11666"/>
            <ac:spMk id="5" creationId="{55FD9347-58E9-FD13-700D-B2FBBE8B4BCB}"/>
          </ac:spMkLst>
        </pc:spChg>
        <pc:spChg chg="mod">
          <ac:chgData name="RKHISS Abdelazyz (ENGIE Green)" userId="b21b49ab-319c-47af-b247-4219a5bc88c8" providerId="ADAL" clId="{7E79C36D-89C2-42E7-B9FF-17A6CDD41629}" dt="2024-05-25T15:41:55.972" v="1891" actId="1076"/>
          <ac:spMkLst>
            <pc:docMk/>
            <pc:sldMk cId="2388205963" sldId="11666"/>
            <ac:spMk id="6" creationId="{9DFBB442-E1D6-01DC-7CD1-4D9CDDB7E76B}"/>
          </ac:spMkLst>
        </pc:spChg>
        <pc:spChg chg="mod">
          <ac:chgData name="RKHISS Abdelazyz (ENGIE Green)" userId="b21b49ab-319c-47af-b247-4219a5bc88c8" providerId="ADAL" clId="{7E79C36D-89C2-42E7-B9FF-17A6CDD41629}" dt="2024-05-25T15:41:55.972" v="1891" actId="1076"/>
          <ac:spMkLst>
            <pc:docMk/>
            <pc:sldMk cId="2388205963" sldId="11666"/>
            <ac:spMk id="7" creationId="{86840B1B-54EA-139A-C2B7-A86402678A08}"/>
          </ac:spMkLst>
        </pc:spChg>
        <pc:spChg chg="mod">
          <ac:chgData name="RKHISS Abdelazyz (ENGIE Green)" userId="b21b49ab-319c-47af-b247-4219a5bc88c8" providerId="ADAL" clId="{7E79C36D-89C2-42E7-B9FF-17A6CDD41629}" dt="2024-05-25T15:41:55.972" v="1891" actId="1076"/>
          <ac:spMkLst>
            <pc:docMk/>
            <pc:sldMk cId="2388205963" sldId="11666"/>
            <ac:spMk id="9" creationId="{480C9E67-01D9-BCA7-E885-82363484C894}"/>
          </ac:spMkLst>
        </pc:spChg>
        <pc:spChg chg="mod">
          <ac:chgData name="RKHISS Abdelazyz (ENGIE Green)" userId="b21b49ab-319c-47af-b247-4219a5bc88c8" providerId="ADAL" clId="{7E79C36D-89C2-42E7-B9FF-17A6CDD41629}" dt="2024-05-25T15:41:55.972" v="1891" actId="1076"/>
          <ac:spMkLst>
            <pc:docMk/>
            <pc:sldMk cId="2388205963" sldId="11666"/>
            <ac:spMk id="10" creationId="{2DA0799C-1CCC-9BBA-D529-BE5BF1CF4B84}"/>
          </ac:spMkLst>
        </pc:spChg>
        <pc:spChg chg="add mod">
          <ac:chgData name="RKHISS Abdelazyz (ENGIE Green)" userId="b21b49ab-319c-47af-b247-4219a5bc88c8" providerId="ADAL" clId="{7E79C36D-89C2-42E7-B9FF-17A6CDD41629}" dt="2024-05-25T15:42:09.383" v="1895" actId="20577"/>
          <ac:spMkLst>
            <pc:docMk/>
            <pc:sldMk cId="2388205963" sldId="11666"/>
            <ac:spMk id="12" creationId="{A089B061-FE65-80C4-2E81-00320FEAF023}"/>
          </ac:spMkLst>
        </pc:spChg>
        <pc:spChg chg="mod">
          <ac:chgData name="RKHISS Abdelazyz (ENGIE Green)" userId="b21b49ab-319c-47af-b247-4219a5bc88c8" providerId="ADAL" clId="{7E79C36D-89C2-42E7-B9FF-17A6CDD41629}" dt="2024-05-25T15:41:55.972" v="1891" actId="1076"/>
          <ac:spMkLst>
            <pc:docMk/>
            <pc:sldMk cId="2388205963" sldId="11666"/>
            <ac:spMk id="13" creationId="{F91DBC0F-8F9C-FB74-EC15-4D3AFB29024E}"/>
          </ac:spMkLst>
        </pc:spChg>
        <pc:spChg chg="mod">
          <ac:chgData name="RKHISS Abdelazyz (ENGIE Green)" userId="b21b49ab-319c-47af-b247-4219a5bc88c8" providerId="ADAL" clId="{7E79C36D-89C2-42E7-B9FF-17A6CDD41629}" dt="2024-05-25T15:41:58.147" v="1892" actId="1076"/>
          <ac:spMkLst>
            <pc:docMk/>
            <pc:sldMk cId="2388205963" sldId="11666"/>
            <ac:spMk id="14" creationId="{13C8DC97-BC24-BFD9-8EE9-DF07CB8BEA40}"/>
          </ac:spMkLst>
        </pc:spChg>
        <pc:spChg chg="mod">
          <ac:chgData name="RKHISS Abdelazyz (ENGIE Green)" userId="b21b49ab-319c-47af-b247-4219a5bc88c8" providerId="ADAL" clId="{7E79C36D-89C2-42E7-B9FF-17A6CDD41629}" dt="2024-05-25T15:41:55.972" v="1891" actId="1076"/>
          <ac:spMkLst>
            <pc:docMk/>
            <pc:sldMk cId="2388205963" sldId="11666"/>
            <ac:spMk id="15" creationId="{284E1D20-9EAD-1AD3-D0B1-88825F055C48}"/>
          </ac:spMkLst>
        </pc:spChg>
        <pc:spChg chg="mod">
          <ac:chgData name="RKHISS Abdelazyz (ENGIE Green)" userId="b21b49ab-319c-47af-b247-4219a5bc88c8" providerId="ADAL" clId="{7E79C36D-89C2-42E7-B9FF-17A6CDD41629}" dt="2024-05-25T15:41:55.972" v="1891" actId="1076"/>
          <ac:spMkLst>
            <pc:docMk/>
            <pc:sldMk cId="2388205963" sldId="11666"/>
            <ac:spMk id="30" creationId="{94B42F74-DF59-FF7D-31CD-4C1E799E6AC9}"/>
          </ac:spMkLst>
        </pc:spChg>
        <pc:spChg chg="mod">
          <ac:chgData name="RKHISS Abdelazyz (ENGIE Green)" userId="b21b49ab-319c-47af-b247-4219a5bc88c8" providerId="ADAL" clId="{7E79C36D-89C2-42E7-B9FF-17A6CDD41629}" dt="2024-05-25T15:41:55.972" v="1891" actId="1076"/>
          <ac:spMkLst>
            <pc:docMk/>
            <pc:sldMk cId="2388205963" sldId="11666"/>
            <ac:spMk id="31" creationId="{CCB4C707-390A-4BDF-2D24-7720CBA78411}"/>
          </ac:spMkLst>
        </pc:spChg>
        <pc:spChg chg="mod">
          <ac:chgData name="RKHISS Abdelazyz (ENGIE Green)" userId="b21b49ab-319c-47af-b247-4219a5bc88c8" providerId="ADAL" clId="{7E79C36D-89C2-42E7-B9FF-17A6CDD41629}" dt="2024-05-25T15:41:55.972" v="1891" actId="1076"/>
          <ac:spMkLst>
            <pc:docMk/>
            <pc:sldMk cId="2388205963" sldId="11666"/>
            <ac:spMk id="32" creationId="{2BCB7379-238B-8BBE-A2E6-CE9A64952CF9}"/>
          </ac:spMkLst>
        </pc:spChg>
        <pc:spChg chg="mod">
          <ac:chgData name="RKHISS Abdelazyz (ENGIE Green)" userId="b21b49ab-319c-47af-b247-4219a5bc88c8" providerId="ADAL" clId="{7E79C36D-89C2-42E7-B9FF-17A6CDD41629}" dt="2024-05-25T15:41:55.972" v="1891" actId="1076"/>
          <ac:spMkLst>
            <pc:docMk/>
            <pc:sldMk cId="2388205963" sldId="11666"/>
            <ac:spMk id="33" creationId="{A11EB942-E0D3-87A5-D8B5-993D251CF996}"/>
          </ac:spMkLst>
        </pc:spChg>
        <pc:spChg chg="mod">
          <ac:chgData name="RKHISS Abdelazyz (ENGIE Green)" userId="b21b49ab-319c-47af-b247-4219a5bc88c8" providerId="ADAL" clId="{7E79C36D-89C2-42E7-B9FF-17A6CDD41629}" dt="2024-05-25T15:41:55.972" v="1891" actId="1076"/>
          <ac:spMkLst>
            <pc:docMk/>
            <pc:sldMk cId="2388205963" sldId="11666"/>
            <ac:spMk id="34" creationId="{C2421B7C-B668-FC4C-482D-44687BC0D19C}"/>
          </ac:spMkLst>
        </pc:spChg>
        <pc:spChg chg="mod">
          <ac:chgData name="RKHISS Abdelazyz (ENGIE Green)" userId="b21b49ab-319c-47af-b247-4219a5bc88c8" providerId="ADAL" clId="{7E79C36D-89C2-42E7-B9FF-17A6CDD41629}" dt="2024-05-25T15:41:55.972" v="1891" actId="1076"/>
          <ac:spMkLst>
            <pc:docMk/>
            <pc:sldMk cId="2388205963" sldId="11666"/>
            <ac:spMk id="35" creationId="{DF8F8DE3-111A-0167-3535-77FCD51BDE78}"/>
          </ac:spMkLst>
        </pc:spChg>
        <pc:spChg chg="mod">
          <ac:chgData name="RKHISS Abdelazyz (ENGIE Green)" userId="b21b49ab-319c-47af-b247-4219a5bc88c8" providerId="ADAL" clId="{7E79C36D-89C2-42E7-B9FF-17A6CDD41629}" dt="2024-05-25T15:41:55.972" v="1891" actId="1076"/>
          <ac:spMkLst>
            <pc:docMk/>
            <pc:sldMk cId="2388205963" sldId="11666"/>
            <ac:spMk id="51" creationId="{294F093E-080E-936B-4737-A5D5A7D6D571}"/>
          </ac:spMkLst>
        </pc:spChg>
        <pc:spChg chg="mod">
          <ac:chgData name="RKHISS Abdelazyz (ENGIE Green)" userId="b21b49ab-319c-47af-b247-4219a5bc88c8" providerId="ADAL" clId="{7E79C36D-89C2-42E7-B9FF-17A6CDD41629}" dt="2024-05-25T15:41:55.972" v="1891" actId="1076"/>
          <ac:spMkLst>
            <pc:docMk/>
            <pc:sldMk cId="2388205963" sldId="11666"/>
            <ac:spMk id="53" creationId="{472DCE3C-5FC1-3867-1BD1-6BDB1DE55D67}"/>
          </ac:spMkLst>
        </pc:spChg>
        <pc:spChg chg="mod">
          <ac:chgData name="RKHISS Abdelazyz (ENGIE Green)" userId="b21b49ab-319c-47af-b247-4219a5bc88c8" providerId="ADAL" clId="{7E79C36D-89C2-42E7-B9FF-17A6CDD41629}" dt="2024-05-25T15:41:55.972" v="1891" actId="1076"/>
          <ac:spMkLst>
            <pc:docMk/>
            <pc:sldMk cId="2388205963" sldId="11666"/>
            <ac:spMk id="58" creationId="{9E7EB1DC-2A77-BD0C-FC77-30EF70D595DD}"/>
          </ac:spMkLst>
        </pc:spChg>
        <pc:picChg chg="mod">
          <ac:chgData name="RKHISS Abdelazyz (ENGIE Green)" userId="b21b49ab-319c-47af-b247-4219a5bc88c8" providerId="ADAL" clId="{7E79C36D-89C2-42E7-B9FF-17A6CDD41629}" dt="2024-05-25T15:41:55.972" v="1891" actId="1076"/>
          <ac:picMkLst>
            <pc:docMk/>
            <pc:sldMk cId="2388205963" sldId="11666"/>
            <ac:picMk id="50" creationId="{0DA84A49-BC21-9A3F-24F3-8E80505C3228}"/>
          </ac:picMkLst>
        </pc:picChg>
        <pc:picChg chg="mod">
          <ac:chgData name="RKHISS Abdelazyz (ENGIE Green)" userId="b21b49ab-319c-47af-b247-4219a5bc88c8" providerId="ADAL" clId="{7E79C36D-89C2-42E7-B9FF-17A6CDD41629}" dt="2024-05-25T15:41:55.972" v="1891" actId="1076"/>
          <ac:picMkLst>
            <pc:docMk/>
            <pc:sldMk cId="2388205963" sldId="11666"/>
            <ac:picMk id="52" creationId="{D3D385D5-8ED9-FB9E-34CE-A5919F42AB61}"/>
          </ac:picMkLst>
        </pc:picChg>
        <pc:picChg chg="mod">
          <ac:chgData name="RKHISS Abdelazyz (ENGIE Green)" userId="b21b49ab-319c-47af-b247-4219a5bc88c8" providerId="ADAL" clId="{7E79C36D-89C2-42E7-B9FF-17A6CDD41629}" dt="2024-05-25T15:41:55.972" v="1891" actId="1076"/>
          <ac:picMkLst>
            <pc:docMk/>
            <pc:sldMk cId="2388205963" sldId="11666"/>
            <ac:picMk id="54" creationId="{D9E3F38C-177D-F309-8B57-EB4839E5706A}"/>
          </ac:picMkLst>
        </pc:picChg>
        <pc:cxnChg chg="mod">
          <ac:chgData name="RKHISS Abdelazyz (ENGIE Green)" userId="b21b49ab-319c-47af-b247-4219a5bc88c8" providerId="ADAL" clId="{7E79C36D-89C2-42E7-B9FF-17A6CDD41629}" dt="2024-05-25T15:41:55.972" v="1891" actId="1076"/>
          <ac:cxnSpMkLst>
            <pc:docMk/>
            <pc:sldMk cId="2388205963" sldId="11666"/>
            <ac:cxnSpMk id="11" creationId="{8939E485-4276-7033-7A6B-A2649EC80441}"/>
          </ac:cxnSpMkLst>
        </pc:cxnChg>
        <pc:cxnChg chg="mod">
          <ac:chgData name="RKHISS Abdelazyz (ENGIE Green)" userId="b21b49ab-319c-47af-b247-4219a5bc88c8" providerId="ADAL" clId="{7E79C36D-89C2-42E7-B9FF-17A6CDD41629}" dt="2024-05-25T15:41:55.972" v="1891" actId="1076"/>
          <ac:cxnSpMkLst>
            <pc:docMk/>
            <pc:sldMk cId="2388205963" sldId="11666"/>
            <ac:cxnSpMk id="45" creationId="{DEFEB810-2340-9934-145C-BB2B328A0C28}"/>
          </ac:cxnSpMkLst>
        </pc:cxnChg>
      </pc:sldChg>
      <pc:sldChg chg="addSp delSp modSp mod">
        <pc:chgData name="RKHISS Abdelazyz (ENGIE Green)" userId="b21b49ab-319c-47af-b247-4219a5bc88c8" providerId="ADAL" clId="{7E79C36D-89C2-42E7-B9FF-17A6CDD41629}" dt="2024-06-03T14:40:37.756" v="2553" actId="20577"/>
        <pc:sldMkLst>
          <pc:docMk/>
          <pc:sldMk cId="2150395960" sldId="11667"/>
        </pc:sldMkLst>
        <pc:spChg chg="add del">
          <ac:chgData name="RKHISS Abdelazyz (ENGIE Green)" userId="b21b49ab-319c-47af-b247-4219a5bc88c8" providerId="ADAL" clId="{7E79C36D-89C2-42E7-B9FF-17A6CDD41629}" dt="2024-05-25T15:32:57.695" v="1821"/>
          <ac:spMkLst>
            <pc:docMk/>
            <pc:sldMk cId="2150395960" sldId="11667"/>
            <ac:spMk id="2" creationId="{A843F9AF-55D9-3105-F5FF-6BFBECEE8BD0}"/>
          </ac:spMkLst>
        </pc:spChg>
        <pc:spChg chg="mod">
          <ac:chgData name="RKHISS Abdelazyz (ENGIE Green)" userId="b21b49ab-319c-47af-b247-4219a5bc88c8" providerId="ADAL" clId="{7E79C36D-89C2-42E7-B9FF-17A6CDD41629}" dt="2024-05-25T14:03:16.362" v="779" actId="1076"/>
          <ac:spMkLst>
            <pc:docMk/>
            <pc:sldMk cId="2150395960" sldId="11667"/>
            <ac:spMk id="3" creationId="{423C8C43-539F-F34A-8F42-5C01E4680674}"/>
          </ac:spMkLst>
        </pc:spChg>
        <pc:spChg chg="mod">
          <ac:chgData name="RKHISS Abdelazyz (ENGIE Green)" userId="b21b49ab-319c-47af-b247-4219a5bc88c8" providerId="ADAL" clId="{7E79C36D-89C2-42E7-B9FF-17A6CDD41629}" dt="2024-05-25T14:03:16.362" v="779" actId="1076"/>
          <ac:spMkLst>
            <pc:docMk/>
            <pc:sldMk cId="2150395960" sldId="11667"/>
            <ac:spMk id="5" creationId="{810E839D-331B-7F9D-DFF4-FACA0DE0883E}"/>
          </ac:spMkLst>
        </pc:spChg>
        <pc:spChg chg="mod">
          <ac:chgData name="RKHISS Abdelazyz (ENGIE Green)" userId="b21b49ab-319c-47af-b247-4219a5bc88c8" providerId="ADAL" clId="{7E79C36D-89C2-42E7-B9FF-17A6CDD41629}" dt="2024-05-25T14:03:16.362" v="779" actId="1076"/>
          <ac:spMkLst>
            <pc:docMk/>
            <pc:sldMk cId="2150395960" sldId="11667"/>
            <ac:spMk id="6" creationId="{019ED0E7-C607-8AB5-61D7-DD9D53ECC17F}"/>
          </ac:spMkLst>
        </pc:spChg>
        <pc:spChg chg="add mod">
          <ac:chgData name="RKHISS Abdelazyz (ENGIE Green)" userId="b21b49ab-319c-47af-b247-4219a5bc88c8" providerId="ADAL" clId="{7E79C36D-89C2-42E7-B9FF-17A6CDD41629}" dt="2024-05-25T15:41:36.500" v="1890" actId="20577"/>
          <ac:spMkLst>
            <pc:docMk/>
            <pc:sldMk cId="2150395960" sldId="11667"/>
            <ac:spMk id="7" creationId="{55FBDF99-69BB-E606-1E0E-1231F17F32A0}"/>
          </ac:spMkLst>
        </pc:spChg>
        <pc:spChg chg="mod">
          <ac:chgData name="RKHISS Abdelazyz (ENGIE Green)" userId="b21b49ab-319c-47af-b247-4219a5bc88c8" providerId="ADAL" clId="{7E79C36D-89C2-42E7-B9FF-17A6CDD41629}" dt="2024-05-29T11:57:42.112" v="2021" actId="20577"/>
          <ac:spMkLst>
            <pc:docMk/>
            <pc:sldMk cId="2150395960" sldId="11667"/>
            <ac:spMk id="9" creationId="{52A5DF9C-6D91-65A8-8017-44AEF4FF1BB6}"/>
          </ac:spMkLst>
        </pc:spChg>
        <pc:spChg chg="mod">
          <ac:chgData name="RKHISS Abdelazyz (ENGIE Green)" userId="b21b49ab-319c-47af-b247-4219a5bc88c8" providerId="ADAL" clId="{7E79C36D-89C2-42E7-B9FF-17A6CDD41629}" dt="2024-05-25T14:03:16.362" v="779" actId="1076"/>
          <ac:spMkLst>
            <pc:docMk/>
            <pc:sldMk cId="2150395960" sldId="11667"/>
            <ac:spMk id="10" creationId="{67AC8F00-6536-E502-C060-9A0964B428A3}"/>
          </ac:spMkLst>
        </pc:spChg>
        <pc:spChg chg="mod">
          <ac:chgData name="RKHISS Abdelazyz (ENGIE Green)" userId="b21b49ab-319c-47af-b247-4219a5bc88c8" providerId="ADAL" clId="{7E79C36D-89C2-42E7-B9FF-17A6CDD41629}" dt="2024-05-25T14:03:16.362" v="779" actId="1076"/>
          <ac:spMkLst>
            <pc:docMk/>
            <pc:sldMk cId="2150395960" sldId="11667"/>
            <ac:spMk id="11" creationId="{9185A3E7-8461-7EC7-814E-19ABEF3638CF}"/>
          </ac:spMkLst>
        </pc:spChg>
        <pc:spChg chg="mod">
          <ac:chgData name="RKHISS Abdelazyz (ENGIE Green)" userId="b21b49ab-319c-47af-b247-4219a5bc88c8" providerId="ADAL" clId="{7E79C36D-89C2-42E7-B9FF-17A6CDD41629}" dt="2024-06-03T14:40:37.756" v="2553" actId="20577"/>
          <ac:spMkLst>
            <pc:docMk/>
            <pc:sldMk cId="2150395960" sldId="11667"/>
            <ac:spMk id="17" creationId="{04B21649-46F0-01AF-A741-CD68BAEE10C0}"/>
          </ac:spMkLst>
        </pc:spChg>
        <pc:spChg chg="mod">
          <ac:chgData name="RKHISS Abdelazyz (ENGIE Green)" userId="b21b49ab-319c-47af-b247-4219a5bc88c8" providerId="ADAL" clId="{7E79C36D-89C2-42E7-B9FF-17A6CDD41629}" dt="2024-05-29T11:57:38.298" v="2019" actId="20577"/>
          <ac:spMkLst>
            <pc:docMk/>
            <pc:sldMk cId="2150395960" sldId="11667"/>
            <ac:spMk id="18" creationId="{F056E87B-52A0-2721-8EB0-EFACB37E04C1}"/>
          </ac:spMkLst>
        </pc:spChg>
      </pc:sldChg>
      <pc:sldChg chg="addSp delSp modSp mod">
        <pc:chgData name="RKHISS Abdelazyz (ENGIE Green)" userId="b21b49ab-319c-47af-b247-4219a5bc88c8" providerId="ADAL" clId="{7E79C36D-89C2-42E7-B9FF-17A6CDD41629}" dt="2024-05-29T12:09:30.985" v="2059" actId="20577"/>
        <pc:sldMkLst>
          <pc:docMk/>
          <pc:sldMk cId="2369190068" sldId="11668"/>
        </pc:sldMkLst>
        <pc:spChg chg="add del">
          <ac:chgData name="RKHISS Abdelazyz (ENGIE Green)" userId="b21b49ab-319c-47af-b247-4219a5bc88c8" providerId="ADAL" clId="{7E79C36D-89C2-42E7-B9FF-17A6CDD41629}" dt="2024-05-25T15:32:57.695" v="1821"/>
          <ac:spMkLst>
            <pc:docMk/>
            <pc:sldMk cId="2369190068" sldId="11668"/>
            <ac:spMk id="2" creationId="{4FFE3664-4B33-86E8-B2E9-8101B3E22659}"/>
          </ac:spMkLst>
        </pc:spChg>
        <pc:spChg chg="mod">
          <ac:chgData name="RKHISS Abdelazyz (ENGIE Green)" userId="b21b49ab-319c-47af-b247-4219a5bc88c8" providerId="ADAL" clId="{7E79C36D-89C2-42E7-B9FF-17A6CDD41629}" dt="2024-05-29T12:08:35.743" v="2058" actId="20577"/>
          <ac:spMkLst>
            <pc:docMk/>
            <pc:sldMk cId="2369190068" sldId="11668"/>
            <ac:spMk id="4" creationId="{8AC957C9-6579-50F9-ADDD-84693DE0D1BB}"/>
          </ac:spMkLst>
        </pc:spChg>
        <pc:spChg chg="add mod">
          <ac:chgData name="RKHISS Abdelazyz (ENGIE Green)" userId="b21b49ab-319c-47af-b247-4219a5bc88c8" providerId="ADAL" clId="{7E79C36D-89C2-42E7-B9FF-17A6CDD41629}" dt="2024-05-25T15:42:47.288" v="1907" actId="20577"/>
          <ac:spMkLst>
            <pc:docMk/>
            <pc:sldMk cId="2369190068" sldId="11668"/>
            <ac:spMk id="5" creationId="{76C325FC-5625-8DD5-CA95-7EFA75F76028}"/>
          </ac:spMkLst>
        </pc:spChg>
        <pc:spChg chg="mod">
          <ac:chgData name="RKHISS Abdelazyz (ENGIE Green)" userId="b21b49ab-319c-47af-b247-4219a5bc88c8" providerId="ADAL" clId="{7E79C36D-89C2-42E7-B9FF-17A6CDD41629}" dt="2024-05-29T12:09:30.985" v="2059" actId="20577"/>
          <ac:spMkLst>
            <pc:docMk/>
            <pc:sldMk cId="2369190068" sldId="11668"/>
            <ac:spMk id="12" creationId="{B7EBC541-9C16-D3C7-51A7-CD5B858B99A7}"/>
          </ac:spMkLst>
        </pc:spChg>
      </pc:sldChg>
      <pc:sldChg chg="addSp delSp modSp mod modNotesTx">
        <pc:chgData name="RKHISS Abdelazyz (ENGIE Green)" userId="b21b49ab-319c-47af-b247-4219a5bc88c8" providerId="ADAL" clId="{7E79C36D-89C2-42E7-B9FF-17A6CDD41629}" dt="2024-06-04T15:02:38.089" v="3591" actId="20577"/>
        <pc:sldMkLst>
          <pc:docMk/>
          <pc:sldMk cId="4105108540" sldId="11670"/>
        </pc:sldMkLst>
        <pc:spChg chg="add del mod">
          <ac:chgData name="RKHISS Abdelazyz (ENGIE Green)" userId="b21b49ab-319c-47af-b247-4219a5bc88c8" providerId="ADAL" clId="{7E79C36D-89C2-42E7-B9FF-17A6CDD41629}" dt="2024-05-25T15:43:14.402" v="1916" actId="478"/>
          <ac:spMkLst>
            <pc:docMk/>
            <pc:sldMk cId="4105108540" sldId="11670"/>
            <ac:spMk id="3" creationId="{9D88370F-6441-6948-B509-277215322591}"/>
          </ac:spMkLst>
        </pc:spChg>
        <pc:spChg chg="mod">
          <ac:chgData name="RKHISS Abdelazyz (ENGIE Green)" userId="b21b49ab-319c-47af-b247-4219a5bc88c8" providerId="ADAL" clId="{7E79C36D-89C2-42E7-B9FF-17A6CDD41629}" dt="2024-05-25T14:30:33.368" v="1016" actId="20577"/>
          <ac:spMkLst>
            <pc:docMk/>
            <pc:sldMk cId="4105108540" sldId="11670"/>
            <ac:spMk id="9" creationId="{4D491DA0-59BC-7E33-10E1-AD5EAB4634B5}"/>
          </ac:spMkLst>
        </pc:spChg>
        <pc:picChg chg="del mod">
          <ac:chgData name="RKHISS Abdelazyz (ENGIE Green)" userId="b21b49ab-319c-47af-b247-4219a5bc88c8" providerId="ADAL" clId="{7E79C36D-89C2-42E7-B9FF-17A6CDD41629}" dt="2024-05-25T15:45:30.010" v="1919" actId="478"/>
          <ac:picMkLst>
            <pc:docMk/>
            <pc:sldMk cId="4105108540" sldId="11670"/>
            <ac:picMk id="2" creationId="{ABEFD2F8-99AD-7E65-03A5-69DDD7D34655}"/>
          </ac:picMkLst>
        </pc:picChg>
        <pc:picChg chg="add mod">
          <ac:chgData name="RKHISS Abdelazyz (ENGIE Green)" userId="b21b49ab-319c-47af-b247-4219a5bc88c8" providerId="ADAL" clId="{7E79C36D-89C2-42E7-B9FF-17A6CDD41629}" dt="2024-05-25T15:45:31.798" v="1920"/>
          <ac:picMkLst>
            <pc:docMk/>
            <pc:sldMk cId="4105108540" sldId="11670"/>
            <ac:picMk id="3" creationId="{7E1D54A4-CC00-EF92-CEC0-EA859FE02DFD}"/>
          </ac:picMkLst>
        </pc:picChg>
      </pc:sldChg>
      <pc:sldChg chg="addSp delSp modSp mod">
        <pc:chgData name="RKHISS Abdelazyz (ENGIE Green)" userId="b21b49ab-319c-47af-b247-4219a5bc88c8" providerId="ADAL" clId="{7E79C36D-89C2-42E7-B9FF-17A6CDD41629}" dt="2024-06-03T11:53:56.033" v="2345" actId="20577"/>
        <pc:sldMkLst>
          <pc:docMk/>
          <pc:sldMk cId="2018663229" sldId="11671"/>
        </pc:sldMkLst>
        <pc:spChg chg="mod">
          <ac:chgData name="RKHISS Abdelazyz (ENGIE Green)" userId="b21b49ab-319c-47af-b247-4219a5bc88c8" providerId="ADAL" clId="{7E79C36D-89C2-42E7-B9FF-17A6CDD41629}" dt="2024-06-03T11:53:23.422" v="2344" actId="313"/>
          <ac:spMkLst>
            <pc:docMk/>
            <pc:sldMk cId="2018663229" sldId="11671"/>
            <ac:spMk id="3" creationId="{1AA8C17F-2733-2305-CC91-BA926D761070}"/>
          </ac:spMkLst>
        </pc:spChg>
        <pc:spChg chg="add del mod">
          <ac:chgData name="RKHISS Abdelazyz (ENGIE Green)" userId="b21b49ab-319c-47af-b247-4219a5bc88c8" providerId="ADAL" clId="{7E79C36D-89C2-42E7-B9FF-17A6CDD41629}" dt="2024-05-25T15:39:41.627" v="1857" actId="478"/>
          <ac:spMkLst>
            <pc:docMk/>
            <pc:sldMk cId="2018663229" sldId="11671"/>
            <ac:spMk id="4" creationId="{FF48FD23-1547-ED63-6A1B-7E59C4ED961C}"/>
          </ac:spMkLst>
        </pc:spChg>
        <pc:spChg chg="add del mod">
          <ac:chgData name="RKHISS Abdelazyz (ENGIE Green)" userId="b21b49ab-319c-47af-b247-4219a5bc88c8" providerId="ADAL" clId="{7E79C36D-89C2-42E7-B9FF-17A6CDD41629}" dt="2024-05-25T15:39:46.202" v="1859" actId="478"/>
          <ac:spMkLst>
            <pc:docMk/>
            <pc:sldMk cId="2018663229" sldId="11671"/>
            <ac:spMk id="5" creationId="{1B7651A5-AD7F-4E0B-93D2-B4FC00FC6214}"/>
          </ac:spMkLst>
        </pc:spChg>
        <pc:spChg chg="add del">
          <ac:chgData name="RKHISS Abdelazyz (ENGIE Green)" userId="b21b49ab-319c-47af-b247-4219a5bc88c8" providerId="ADAL" clId="{7E79C36D-89C2-42E7-B9FF-17A6CDD41629}" dt="2024-05-25T15:32:57.695" v="1821"/>
          <ac:spMkLst>
            <pc:docMk/>
            <pc:sldMk cId="2018663229" sldId="11671"/>
            <ac:spMk id="6" creationId="{7D078636-5DBE-5F07-4239-80F7ECDB7C11}"/>
          </ac:spMkLst>
        </pc:spChg>
        <pc:spChg chg="add mod">
          <ac:chgData name="RKHISS Abdelazyz (ENGIE Green)" userId="b21b49ab-319c-47af-b247-4219a5bc88c8" providerId="ADAL" clId="{7E79C36D-89C2-42E7-B9FF-17A6CDD41629}" dt="2024-05-25T15:39:51.298" v="1864" actId="20577"/>
          <ac:spMkLst>
            <pc:docMk/>
            <pc:sldMk cId="2018663229" sldId="11671"/>
            <ac:spMk id="7" creationId="{72D41BCD-3997-5EE5-6D8C-1EC600989303}"/>
          </ac:spMkLst>
        </pc:spChg>
        <pc:spChg chg="mod">
          <ac:chgData name="RKHISS Abdelazyz (ENGIE Green)" userId="b21b49ab-319c-47af-b247-4219a5bc88c8" providerId="ADAL" clId="{7E79C36D-89C2-42E7-B9FF-17A6CDD41629}" dt="2024-06-03T11:53:56.033" v="2345" actId="20577"/>
          <ac:spMkLst>
            <pc:docMk/>
            <pc:sldMk cId="2018663229" sldId="11671"/>
            <ac:spMk id="11" creationId="{4B5D6BF8-2CA4-B6A1-2DA7-961E7D4EA214}"/>
          </ac:spMkLst>
        </pc:spChg>
      </pc:sldChg>
      <pc:sldChg chg="addSp delSp modSp mod modNotesTx">
        <pc:chgData name="RKHISS Abdelazyz (ENGIE Green)" userId="b21b49ab-319c-47af-b247-4219a5bc88c8" providerId="ADAL" clId="{7E79C36D-89C2-42E7-B9FF-17A6CDD41629}" dt="2024-06-03T12:29:59.125" v="2430" actId="20577"/>
        <pc:sldMkLst>
          <pc:docMk/>
          <pc:sldMk cId="2942915054" sldId="11672"/>
        </pc:sldMkLst>
        <pc:spChg chg="add del">
          <ac:chgData name="RKHISS Abdelazyz (ENGIE Green)" userId="b21b49ab-319c-47af-b247-4219a5bc88c8" providerId="ADAL" clId="{7E79C36D-89C2-42E7-B9FF-17A6CDD41629}" dt="2024-05-25T15:32:57.695" v="1821"/>
          <ac:spMkLst>
            <pc:docMk/>
            <pc:sldMk cId="2942915054" sldId="11672"/>
            <ac:spMk id="3" creationId="{B85673E1-36F4-AFA2-6FEE-1E01065B9D1C}"/>
          </ac:spMkLst>
        </pc:spChg>
        <pc:spChg chg="add mod">
          <ac:chgData name="RKHISS Abdelazyz (ENGIE Green)" userId="b21b49ab-319c-47af-b247-4219a5bc88c8" providerId="ADAL" clId="{7E79C36D-89C2-42E7-B9FF-17A6CDD41629}" dt="2024-05-25T15:40:22.846" v="1875" actId="20577"/>
          <ac:spMkLst>
            <pc:docMk/>
            <pc:sldMk cId="2942915054" sldId="11672"/>
            <ac:spMk id="6" creationId="{B89F76B3-8835-937D-3904-5D43E9E34F4D}"/>
          </ac:spMkLst>
        </pc:spChg>
        <pc:spChg chg="mod">
          <ac:chgData name="RKHISS Abdelazyz (ENGIE Green)" userId="b21b49ab-319c-47af-b247-4219a5bc88c8" providerId="ADAL" clId="{7E79C36D-89C2-42E7-B9FF-17A6CDD41629}" dt="2024-05-29T11:55:20.459" v="2005" actId="20577"/>
          <ac:spMkLst>
            <pc:docMk/>
            <pc:sldMk cId="2942915054" sldId="11672"/>
            <ac:spMk id="9" creationId="{589DD362-0633-8B58-5451-504CCF573060}"/>
          </ac:spMkLst>
        </pc:spChg>
        <pc:spChg chg="mod">
          <ac:chgData name="RKHISS Abdelazyz (ENGIE Green)" userId="b21b49ab-319c-47af-b247-4219a5bc88c8" providerId="ADAL" clId="{7E79C36D-89C2-42E7-B9FF-17A6CDD41629}" dt="2024-06-03T12:27:32.734" v="2423" actId="14100"/>
          <ac:spMkLst>
            <pc:docMk/>
            <pc:sldMk cId="2942915054" sldId="11672"/>
            <ac:spMk id="17" creationId="{04B21649-46F0-01AF-A741-CD68BAEE10C0}"/>
          </ac:spMkLst>
        </pc:spChg>
        <pc:picChg chg="mod modCrop">
          <ac:chgData name="RKHISS Abdelazyz (ENGIE Green)" userId="b21b49ab-319c-47af-b247-4219a5bc88c8" providerId="ADAL" clId="{7E79C36D-89C2-42E7-B9FF-17A6CDD41629}" dt="2024-05-25T14:21:38.398" v="788" actId="14100"/>
          <ac:picMkLst>
            <pc:docMk/>
            <pc:sldMk cId="2942915054" sldId="11672"/>
            <ac:picMk id="2" creationId="{2074C04E-CD76-845A-C42F-954D0D27C7C2}"/>
          </ac:picMkLst>
        </pc:picChg>
        <pc:picChg chg="add mod">
          <ac:chgData name="RKHISS Abdelazyz (ENGIE Green)" userId="b21b49ab-319c-47af-b247-4219a5bc88c8" providerId="ADAL" clId="{7E79C36D-89C2-42E7-B9FF-17A6CDD41629}" dt="2024-06-03T12:28:16.576" v="2429" actId="14100"/>
          <ac:picMkLst>
            <pc:docMk/>
            <pc:sldMk cId="2942915054" sldId="11672"/>
            <ac:picMk id="4" creationId="{EEF47E7E-FB30-FEB0-540E-62E7D9A09607}"/>
          </ac:picMkLst>
        </pc:picChg>
      </pc:sldChg>
      <pc:sldChg chg="addSp delSp modSp mod modNotesTx">
        <pc:chgData name="RKHISS Abdelazyz (ENGIE Green)" userId="b21b49ab-319c-47af-b247-4219a5bc88c8" providerId="ADAL" clId="{7E79C36D-89C2-42E7-B9FF-17A6CDD41629}" dt="2024-06-04T08:09:16.275" v="3357" actId="33524"/>
        <pc:sldMkLst>
          <pc:docMk/>
          <pc:sldMk cId="2696513801" sldId="11673"/>
        </pc:sldMkLst>
        <pc:spChg chg="add mod">
          <ac:chgData name="RKHISS Abdelazyz (ENGIE Green)" userId="b21b49ab-319c-47af-b247-4219a5bc88c8" providerId="ADAL" clId="{7E79C36D-89C2-42E7-B9FF-17A6CDD41629}" dt="2024-05-27T11:15:02.061" v="1922" actId="17032"/>
          <ac:spMkLst>
            <pc:docMk/>
            <pc:sldMk cId="2696513801" sldId="11673"/>
            <ac:spMk id="2" creationId="{4AC579EA-CFEA-725C-ECF2-1245D0023037}"/>
          </ac:spMkLst>
        </pc:spChg>
        <pc:spChg chg="add del">
          <ac:chgData name="RKHISS Abdelazyz (ENGIE Green)" userId="b21b49ab-319c-47af-b247-4219a5bc88c8" providerId="ADAL" clId="{7E79C36D-89C2-42E7-B9FF-17A6CDD41629}" dt="2024-05-25T15:32:57.695" v="1821"/>
          <ac:spMkLst>
            <pc:docMk/>
            <pc:sldMk cId="2696513801" sldId="11673"/>
            <ac:spMk id="2" creationId="{CFADC77D-617F-6D71-30B1-211C7C57DE39}"/>
          </ac:spMkLst>
        </pc:spChg>
        <pc:spChg chg="add mod">
          <ac:chgData name="RKHISS Abdelazyz (ENGIE Green)" userId="b21b49ab-319c-47af-b247-4219a5bc88c8" providerId="ADAL" clId="{7E79C36D-89C2-42E7-B9FF-17A6CDD41629}" dt="2024-05-25T15:42:32.454" v="1901" actId="20577"/>
          <ac:spMkLst>
            <pc:docMk/>
            <pc:sldMk cId="2696513801" sldId="11673"/>
            <ac:spMk id="4" creationId="{93037248-C17A-32DB-8B00-E16B49068098}"/>
          </ac:spMkLst>
        </pc:spChg>
        <pc:picChg chg="mod">
          <ac:chgData name="RKHISS Abdelazyz (ENGIE Green)" userId="b21b49ab-319c-47af-b247-4219a5bc88c8" providerId="ADAL" clId="{7E79C36D-89C2-42E7-B9FF-17A6CDD41629}" dt="2024-05-25T14:50:07.890" v="1126" actId="1076"/>
          <ac:picMkLst>
            <pc:docMk/>
            <pc:sldMk cId="2696513801" sldId="11673"/>
            <ac:picMk id="6" creationId="{8F084B52-58EC-EC92-3B89-6419A61D025B}"/>
          </ac:picMkLst>
        </pc:picChg>
      </pc:sldChg>
      <pc:sldChg chg="addSp delSp modSp mod ord modNotesTx">
        <pc:chgData name="RKHISS Abdelazyz (ENGIE Green)" userId="b21b49ab-319c-47af-b247-4219a5bc88c8" providerId="ADAL" clId="{7E79C36D-89C2-42E7-B9FF-17A6CDD41629}" dt="2024-06-03T15:07:05.764" v="3049" actId="962"/>
        <pc:sldMkLst>
          <pc:docMk/>
          <pc:sldMk cId="63067522" sldId="11674"/>
        </pc:sldMkLst>
        <pc:spChg chg="add del">
          <ac:chgData name="RKHISS Abdelazyz (ENGIE Green)" userId="b21b49ab-319c-47af-b247-4219a5bc88c8" providerId="ADAL" clId="{7E79C36D-89C2-42E7-B9FF-17A6CDD41629}" dt="2024-05-25T15:32:57.695" v="1821"/>
          <ac:spMkLst>
            <pc:docMk/>
            <pc:sldMk cId="63067522" sldId="11674"/>
            <ac:spMk id="2" creationId="{5B9CCD72-6249-8FCB-A428-06D9672B2B1F}"/>
          </ac:spMkLst>
        </pc:spChg>
        <pc:spChg chg="add mod">
          <ac:chgData name="RKHISS Abdelazyz (ENGIE Green)" userId="b21b49ab-319c-47af-b247-4219a5bc88c8" providerId="ADAL" clId="{7E79C36D-89C2-42E7-B9FF-17A6CDD41629}" dt="2024-05-25T15:41:27.547" v="1887" actId="20577"/>
          <ac:spMkLst>
            <pc:docMk/>
            <pc:sldMk cId="63067522" sldId="11674"/>
            <ac:spMk id="4" creationId="{5C414868-5798-CE3E-2A14-C0F04B000566}"/>
          </ac:spMkLst>
        </pc:spChg>
        <pc:spChg chg="del mod">
          <ac:chgData name="RKHISS Abdelazyz (ENGIE Green)" userId="b21b49ab-319c-47af-b247-4219a5bc88c8" providerId="ADAL" clId="{7E79C36D-89C2-42E7-B9FF-17A6CDD41629}" dt="2024-05-24T09:27:40.637" v="203"/>
          <ac:spMkLst>
            <pc:docMk/>
            <pc:sldMk cId="63067522" sldId="11674"/>
            <ac:spMk id="4" creationId="{8AC957C9-6579-50F9-ADDD-84693DE0D1BB}"/>
          </ac:spMkLst>
        </pc:spChg>
        <pc:spChg chg="add mod">
          <ac:chgData name="RKHISS Abdelazyz (ENGIE Green)" userId="b21b49ab-319c-47af-b247-4219a5bc88c8" providerId="ADAL" clId="{7E79C36D-89C2-42E7-B9FF-17A6CDD41629}" dt="2024-06-03T14:40:02.737" v="2541" actId="1076"/>
          <ac:spMkLst>
            <pc:docMk/>
            <pc:sldMk cId="63067522" sldId="11674"/>
            <ac:spMk id="5" creationId="{F7C7CA6D-25C5-BC80-2420-3C211B0E3B68}"/>
          </ac:spMkLst>
        </pc:spChg>
        <pc:picChg chg="add del mod">
          <ac:chgData name="RKHISS Abdelazyz (ENGIE Green)" userId="b21b49ab-319c-47af-b247-4219a5bc88c8" providerId="ADAL" clId="{7E79C36D-89C2-42E7-B9FF-17A6CDD41629}" dt="2024-05-25T14:24:01.560" v="974" actId="478"/>
          <ac:picMkLst>
            <pc:docMk/>
            <pc:sldMk cId="63067522" sldId="11674"/>
            <ac:picMk id="2" creationId="{E42E91D4-6F30-4CC0-E193-1B20CD0BE44D}"/>
          </ac:picMkLst>
        </pc:picChg>
        <pc:picChg chg="add mod">
          <ac:chgData name="RKHISS Abdelazyz (ENGIE Green)" userId="b21b49ab-319c-47af-b247-4219a5bc88c8" providerId="ADAL" clId="{7E79C36D-89C2-42E7-B9FF-17A6CDD41629}" dt="2024-06-03T15:07:05.764" v="3049" actId="962"/>
          <ac:picMkLst>
            <pc:docMk/>
            <pc:sldMk cId="63067522" sldId="11674"/>
            <ac:picMk id="3" creationId="{3CB244C6-DAE5-0351-1AA8-314BF54889DC}"/>
          </ac:picMkLst>
        </pc:picChg>
        <pc:picChg chg="add del mod">
          <ac:chgData name="RKHISS Abdelazyz (ENGIE Green)" userId="b21b49ab-319c-47af-b247-4219a5bc88c8" providerId="ADAL" clId="{7E79C36D-89C2-42E7-B9FF-17A6CDD41629}" dt="2024-06-03T15:01:48.852" v="3045" actId="478"/>
          <ac:picMkLst>
            <pc:docMk/>
            <pc:sldMk cId="63067522" sldId="11674"/>
            <ac:picMk id="7" creationId="{B398C077-5A9D-DBAA-6692-E7B3F3855DC3}"/>
          </ac:picMkLst>
        </pc:picChg>
      </pc:sldChg>
      <pc:sldChg chg="addSp delSp modSp mod modAnim">
        <pc:chgData name="RKHISS Abdelazyz (ENGIE Green)" userId="b21b49ab-319c-47af-b247-4219a5bc88c8" providerId="ADAL" clId="{7E79C36D-89C2-42E7-B9FF-17A6CDD41629}" dt="2024-05-25T15:42:53.299" v="1910" actId="20577"/>
        <pc:sldMkLst>
          <pc:docMk/>
          <pc:sldMk cId="2337647640" sldId="11675"/>
        </pc:sldMkLst>
        <pc:spChg chg="mod">
          <ac:chgData name="RKHISS Abdelazyz (ENGIE Green)" userId="b21b49ab-319c-47af-b247-4219a5bc88c8" providerId="ADAL" clId="{7E79C36D-89C2-42E7-B9FF-17A6CDD41629}" dt="2024-05-24T12:34:43.237" v="614" actId="1076"/>
          <ac:spMkLst>
            <pc:docMk/>
            <pc:sldMk cId="2337647640" sldId="11675"/>
            <ac:spMk id="4" creationId="{8AC957C9-6579-50F9-ADDD-84693DE0D1BB}"/>
          </ac:spMkLst>
        </pc:spChg>
        <pc:spChg chg="add mod">
          <ac:chgData name="RKHISS Abdelazyz (ENGIE Green)" userId="b21b49ab-319c-47af-b247-4219a5bc88c8" providerId="ADAL" clId="{7E79C36D-89C2-42E7-B9FF-17A6CDD41629}" dt="2024-05-24T13:21:52.406" v="754" actId="1076"/>
          <ac:spMkLst>
            <pc:docMk/>
            <pc:sldMk cId="2337647640" sldId="11675"/>
            <ac:spMk id="5" creationId="{8E0F3A84-0F56-419E-A453-8ADC9839CDBC}"/>
          </ac:spMkLst>
        </pc:spChg>
        <pc:spChg chg="add del">
          <ac:chgData name="RKHISS Abdelazyz (ENGIE Green)" userId="b21b49ab-319c-47af-b247-4219a5bc88c8" providerId="ADAL" clId="{7E79C36D-89C2-42E7-B9FF-17A6CDD41629}" dt="2024-05-25T15:32:57.695" v="1821"/>
          <ac:spMkLst>
            <pc:docMk/>
            <pc:sldMk cId="2337647640" sldId="11675"/>
            <ac:spMk id="6" creationId="{9B193156-E991-D128-E578-2D0B4C44C62F}"/>
          </ac:spMkLst>
        </pc:spChg>
        <pc:spChg chg="mod">
          <ac:chgData name="RKHISS Abdelazyz (ENGIE Green)" userId="b21b49ab-319c-47af-b247-4219a5bc88c8" providerId="ADAL" clId="{7E79C36D-89C2-42E7-B9FF-17A6CDD41629}" dt="2024-05-24T12:35:56.974" v="620"/>
          <ac:spMkLst>
            <pc:docMk/>
            <pc:sldMk cId="2337647640" sldId="11675"/>
            <ac:spMk id="8" creationId="{E99CBDE9-1E74-FF2C-6826-F87E3A55D0DA}"/>
          </ac:spMkLst>
        </pc:spChg>
        <pc:spChg chg="add mod">
          <ac:chgData name="RKHISS Abdelazyz (ENGIE Green)" userId="b21b49ab-319c-47af-b247-4219a5bc88c8" providerId="ADAL" clId="{7E79C36D-89C2-42E7-B9FF-17A6CDD41629}" dt="2024-05-25T15:42:53.299" v="1910" actId="20577"/>
          <ac:spMkLst>
            <pc:docMk/>
            <pc:sldMk cId="2337647640" sldId="11675"/>
            <ac:spMk id="9" creationId="{454CBE89-AB47-0448-15D6-7389180DD624}"/>
          </ac:spMkLst>
        </pc:spChg>
        <pc:picChg chg="add mod">
          <ac:chgData name="RKHISS Abdelazyz (ENGIE Green)" userId="b21b49ab-319c-47af-b247-4219a5bc88c8" providerId="ADAL" clId="{7E79C36D-89C2-42E7-B9FF-17A6CDD41629}" dt="2024-05-24T13:21:42.756" v="753" actId="1076"/>
          <ac:picMkLst>
            <pc:docMk/>
            <pc:sldMk cId="2337647640" sldId="11675"/>
            <ac:picMk id="2" creationId="{F6D51E24-EB69-848E-5A7A-2D52B542FA6B}"/>
          </ac:picMkLst>
        </pc:picChg>
        <pc:picChg chg="add mod">
          <ac:chgData name="RKHISS Abdelazyz (ENGIE Green)" userId="b21b49ab-319c-47af-b247-4219a5bc88c8" providerId="ADAL" clId="{7E79C36D-89C2-42E7-B9FF-17A6CDD41629}" dt="2024-05-24T13:38:48.980" v="756" actId="14100"/>
          <ac:picMkLst>
            <pc:docMk/>
            <pc:sldMk cId="2337647640" sldId="11675"/>
            <ac:picMk id="3" creationId="{37F15C70-7A73-C080-D9CD-1BC60899E39D}"/>
          </ac:picMkLst>
        </pc:picChg>
      </pc:sldChg>
      <pc:sldChg chg="addSp delSp modSp add mod ord modAnim">
        <pc:chgData name="RKHISS Abdelazyz (ENGIE Green)" userId="b21b49ab-319c-47af-b247-4219a5bc88c8" providerId="ADAL" clId="{7E79C36D-89C2-42E7-B9FF-17A6CDD41629}" dt="2024-06-04T08:14:02.611" v="3388"/>
        <pc:sldMkLst>
          <pc:docMk/>
          <pc:sldMk cId="3409101899" sldId="11676"/>
        </pc:sldMkLst>
        <pc:spChg chg="add del">
          <ac:chgData name="RKHISS Abdelazyz (ENGIE Green)" userId="b21b49ab-319c-47af-b247-4219a5bc88c8" providerId="ADAL" clId="{7E79C36D-89C2-42E7-B9FF-17A6CDD41629}" dt="2024-05-25T15:32:57.695" v="1821"/>
          <ac:spMkLst>
            <pc:docMk/>
            <pc:sldMk cId="3409101899" sldId="11676"/>
            <ac:spMk id="2" creationId="{7C227ECC-9BF6-7D0F-2255-F2523BAC5932}"/>
          </ac:spMkLst>
        </pc:spChg>
        <pc:spChg chg="mod">
          <ac:chgData name="RKHISS Abdelazyz (ENGIE Green)" userId="b21b49ab-319c-47af-b247-4219a5bc88c8" providerId="ADAL" clId="{7E79C36D-89C2-42E7-B9FF-17A6CDD41629}" dt="2024-06-03T17:46:06.465" v="3224" actId="20577"/>
          <ac:spMkLst>
            <pc:docMk/>
            <pc:sldMk cId="3409101899" sldId="11676"/>
            <ac:spMk id="4" creationId="{8AC957C9-6579-50F9-ADDD-84693DE0D1BB}"/>
          </ac:spMkLst>
        </pc:spChg>
        <pc:spChg chg="add mod">
          <ac:chgData name="RKHISS Abdelazyz (ENGIE Green)" userId="b21b49ab-319c-47af-b247-4219a5bc88c8" providerId="ADAL" clId="{7E79C36D-89C2-42E7-B9FF-17A6CDD41629}" dt="2024-05-25T15:43:00.432" v="1915" actId="20577"/>
          <ac:spMkLst>
            <pc:docMk/>
            <pc:sldMk cId="3409101899" sldId="11676"/>
            <ac:spMk id="5" creationId="{7E29ED7D-92A3-B4DF-9A45-DE016932C2D8}"/>
          </ac:spMkLst>
        </pc:spChg>
        <pc:spChg chg="mod">
          <ac:chgData name="RKHISS Abdelazyz (ENGIE Green)" userId="b21b49ab-319c-47af-b247-4219a5bc88c8" providerId="ADAL" clId="{7E79C36D-89C2-42E7-B9FF-17A6CDD41629}" dt="2024-05-25T14:50:48.322" v="1127"/>
          <ac:spMkLst>
            <pc:docMk/>
            <pc:sldMk cId="3409101899" sldId="11676"/>
            <ac:spMk id="8" creationId="{E99CBDE9-1E74-FF2C-6826-F87E3A55D0DA}"/>
          </ac:spMkLst>
        </pc:spChg>
      </pc:sldChg>
      <pc:sldChg chg="addSp delSp modSp add mod ord delCm modNotesTx">
        <pc:chgData name="RKHISS Abdelazyz (ENGIE Green)" userId="b21b49ab-319c-47af-b247-4219a5bc88c8" providerId="ADAL" clId="{7E79C36D-89C2-42E7-B9FF-17A6CDD41629}" dt="2024-06-04T08:08:27.165" v="3333" actId="20577"/>
        <pc:sldMkLst>
          <pc:docMk/>
          <pc:sldMk cId="2465094841" sldId="11677"/>
        </pc:sldMkLst>
        <pc:spChg chg="add del">
          <ac:chgData name="RKHISS Abdelazyz (ENGIE Green)" userId="b21b49ab-319c-47af-b247-4219a5bc88c8" providerId="ADAL" clId="{7E79C36D-89C2-42E7-B9FF-17A6CDD41629}" dt="2024-05-25T15:32:57.695" v="1821"/>
          <ac:spMkLst>
            <pc:docMk/>
            <pc:sldMk cId="2465094841" sldId="11677"/>
            <ac:spMk id="2" creationId="{E4B2C60B-5877-B4E2-06F3-97B001E9ED25}"/>
          </ac:spMkLst>
        </pc:spChg>
        <pc:spChg chg="add mod">
          <ac:chgData name="RKHISS Abdelazyz (ENGIE Green)" userId="b21b49ab-319c-47af-b247-4219a5bc88c8" providerId="ADAL" clId="{7E79C36D-89C2-42E7-B9FF-17A6CDD41629}" dt="2024-05-25T15:42:19.053" v="1898" actId="20577"/>
          <ac:spMkLst>
            <pc:docMk/>
            <pc:sldMk cId="2465094841" sldId="11677"/>
            <ac:spMk id="4" creationId="{230E0BA3-9F4A-33B2-EB7C-A3E3CB034862}"/>
          </ac:spMkLst>
        </pc:spChg>
        <pc:spChg chg="mod">
          <ac:chgData name="RKHISS Abdelazyz (ENGIE Green)" userId="b21b49ab-319c-47af-b247-4219a5bc88c8" providerId="ADAL" clId="{7E79C36D-89C2-42E7-B9FF-17A6CDD41629}" dt="2024-05-25T14:52:09.043" v="1194" actId="20577"/>
          <ac:spMkLst>
            <pc:docMk/>
            <pc:sldMk cId="2465094841" sldId="11677"/>
            <ac:spMk id="9" creationId="{186FF975-E2C6-DD0A-75B4-FA36D3A23436}"/>
          </ac:spMkLst>
        </pc:spChg>
        <pc:picChg chg="add del mod">
          <ac:chgData name="RKHISS Abdelazyz (ENGIE Green)" userId="b21b49ab-319c-47af-b247-4219a5bc88c8" providerId="ADAL" clId="{7E79C36D-89C2-42E7-B9FF-17A6CDD41629}" dt="2024-05-25T14:56:19.922" v="1208" actId="478"/>
          <ac:picMkLst>
            <pc:docMk/>
            <pc:sldMk cId="2465094841" sldId="11677"/>
            <ac:picMk id="2" creationId="{50049264-0D5C-FCF1-E741-CF1D6CC134AE}"/>
          </ac:picMkLst>
        </pc:picChg>
        <pc:picChg chg="add del mod">
          <ac:chgData name="RKHISS Abdelazyz (ENGIE Green)" userId="b21b49ab-319c-47af-b247-4219a5bc88c8" providerId="ADAL" clId="{7E79C36D-89C2-42E7-B9FF-17A6CDD41629}" dt="2024-05-25T14:56:20.763" v="1209" actId="478"/>
          <ac:picMkLst>
            <pc:docMk/>
            <pc:sldMk cId="2465094841" sldId="11677"/>
            <ac:picMk id="3" creationId="{45C3F0FF-F161-AB21-6B86-EAC922874E40}"/>
          </ac:picMkLst>
        </pc:picChg>
        <pc:picChg chg="add mod">
          <ac:chgData name="RKHISS Abdelazyz (ENGIE Green)" userId="b21b49ab-319c-47af-b247-4219a5bc88c8" providerId="ADAL" clId="{7E79C36D-89C2-42E7-B9FF-17A6CDD41629}" dt="2024-05-30T09:24:03.449" v="2268" actId="14100"/>
          <ac:picMkLst>
            <pc:docMk/>
            <pc:sldMk cId="2465094841" sldId="11677"/>
            <ac:picMk id="3" creationId="{DFB3D9D0-2FE9-7018-5D59-8D979D63F901}"/>
          </ac:picMkLst>
        </pc:picChg>
        <pc:picChg chg="add del mod">
          <ac:chgData name="RKHISS Abdelazyz (ENGIE Green)" userId="b21b49ab-319c-47af-b247-4219a5bc88c8" providerId="ADAL" clId="{7E79C36D-89C2-42E7-B9FF-17A6CDD41629}" dt="2024-05-25T14:56:21.518" v="1210" actId="478"/>
          <ac:picMkLst>
            <pc:docMk/>
            <pc:sldMk cId="2465094841" sldId="11677"/>
            <ac:picMk id="4" creationId="{5AB0BF7F-7737-614F-A728-70F90CF22253}"/>
          </ac:picMkLst>
        </pc:picChg>
        <pc:picChg chg="add del mod">
          <ac:chgData name="RKHISS Abdelazyz (ENGIE Green)" userId="b21b49ab-319c-47af-b247-4219a5bc88c8" providerId="ADAL" clId="{7E79C36D-89C2-42E7-B9FF-17A6CDD41629}" dt="2024-05-30T09:23:15.744" v="2259" actId="478"/>
          <ac:picMkLst>
            <pc:docMk/>
            <pc:sldMk cId="2465094841" sldId="11677"/>
            <ac:picMk id="5" creationId="{C2E6F3ED-00FF-91CE-42C8-38C2C12BED93}"/>
          </ac:picMkLst>
        </pc:picChg>
        <pc:picChg chg="del">
          <ac:chgData name="RKHISS Abdelazyz (ENGIE Green)" userId="b21b49ab-319c-47af-b247-4219a5bc88c8" providerId="ADAL" clId="{7E79C36D-89C2-42E7-B9FF-17A6CDD41629}" dt="2024-05-24T09:31:38.951" v="320" actId="478"/>
          <ac:picMkLst>
            <pc:docMk/>
            <pc:sldMk cId="2465094841" sldId="11677"/>
            <ac:picMk id="6" creationId="{8F084B52-58EC-EC92-3B89-6419A61D025B}"/>
          </ac:picMkLst>
        </pc:picChg>
        <pc:picChg chg="add del mod">
          <ac:chgData name="RKHISS Abdelazyz (ENGIE Green)" userId="b21b49ab-319c-47af-b247-4219a5bc88c8" providerId="ADAL" clId="{7E79C36D-89C2-42E7-B9FF-17A6CDD41629}" dt="2024-05-30T09:23:16.433" v="2260" actId="478"/>
          <ac:picMkLst>
            <pc:docMk/>
            <pc:sldMk cId="2465094841" sldId="11677"/>
            <ac:picMk id="7" creationId="{86A4DA08-532E-3313-D288-920A27A09767}"/>
          </ac:picMkLst>
        </pc:picChg>
        <pc:picChg chg="add del mod">
          <ac:chgData name="RKHISS Abdelazyz (ENGIE Green)" userId="b21b49ab-319c-47af-b247-4219a5bc88c8" providerId="ADAL" clId="{7E79C36D-89C2-42E7-B9FF-17A6CDD41629}" dt="2024-05-30T09:23:17.244" v="2261" actId="478"/>
          <ac:picMkLst>
            <pc:docMk/>
            <pc:sldMk cId="2465094841" sldId="11677"/>
            <ac:picMk id="10" creationId="{9181C4F6-FBDA-28E1-E160-5CDF9A61BD64}"/>
          </ac:picMkLst>
        </pc:picChg>
        <pc:picChg chg="add mod">
          <ac:chgData name="RKHISS Abdelazyz (ENGIE Green)" userId="b21b49ab-319c-47af-b247-4219a5bc88c8" providerId="ADAL" clId="{7E79C36D-89C2-42E7-B9FF-17A6CDD41629}" dt="2024-05-30T09:25:20.100" v="2284" actId="1076"/>
          <ac:picMkLst>
            <pc:docMk/>
            <pc:sldMk cId="2465094841" sldId="11677"/>
            <ac:picMk id="16" creationId="{64CD07FA-CBE8-8E9F-8FBD-F608ED9BABDD}"/>
          </ac:picMkLst>
        </pc:picChg>
        <pc:picChg chg="add mod">
          <ac:chgData name="RKHISS Abdelazyz (ENGIE Green)" userId="b21b49ab-319c-47af-b247-4219a5bc88c8" providerId="ADAL" clId="{7E79C36D-89C2-42E7-B9FF-17A6CDD41629}" dt="2024-05-25T15:01:23.647" v="1216" actId="1076"/>
          <ac:picMkLst>
            <pc:docMk/>
            <pc:sldMk cId="2465094841" sldId="11677"/>
            <ac:picMk id="17" creationId="{21FA45E4-7382-A0DD-71B2-38BA4ED41F0F}"/>
          </ac:picMkLst>
        </pc:picChg>
        <pc:picChg chg="add mod">
          <ac:chgData name="RKHISS Abdelazyz (ENGIE Green)" userId="b21b49ab-319c-47af-b247-4219a5bc88c8" providerId="ADAL" clId="{7E79C36D-89C2-42E7-B9FF-17A6CDD41629}" dt="2024-05-30T09:25:17.946" v="2283" actId="1076"/>
          <ac:picMkLst>
            <pc:docMk/>
            <pc:sldMk cId="2465094841" sldId="11677"/>
            <ac:picMk id="19" creationId="{CDE8CC61-4FC6-898E-ECE5-86C414D25D95}"/>
          </ac:picMkLst>
        </pc:picChg>
        <pc:cxnChg chg="add mod">
          <ac:chgData name="RKHISS Abdelazyz (ENGIE Green)" userId="b21b49ab-319c-47af-b247-4219a5bc88c8" providerId="ADAL" clId="{7E79C36D-89C2-42E7-B9FF-17A6CDD41629}" dt="2024-05-25T15:01:50.053" v="1217" actId="13822"/>
          <ac:cxnSpMkLst>
            <pc:docMk/>
            <pc:sldMk cId="2465094841" sldId="11677"/>
            <ac:cxnSpMk id="11" creationId="{FEBD1596-0C92-300F-3B66-ABC9B97E595C}"/>
          </ac:cxnSpMkLst>
        </pc:cxnChg>
        <pc:cxnChg chg="add mod">
          <ac:chgData name="RKHISS Abdelazyz (ENGIE Green)" userId="b21b49ab-319c-47af-b247-4219a5bc88c8" providerId="ADAL" clId="{7E79C36D-89C2-42E7-B9FF-17A6CDD41629}" dt="2024-05-25T15:01:50.053" v="1217" actId="13822"/>
          <ac:cxnSpMkLst>
            <pc:docMk/>
            <pc:sldMk cId="2465094841" sldId="11677"/>
            <ac:cxnSpMk id="12" creationId="{A63AB6AD-B548-DB77-B754-6D2AE8066909}"/>
          </ac:cxnSpMkLst>
        </pc:cxnChg>
        <pc:cxnChg chg="add mod">
          <ac:chgData name="RKHISS Abdelazyz (ENGIE Green)" userId="b21b49ab-319c-47af-b247-4219a5bc88c8" providerId="ADAL" clId="{7E79C36D-89C2-42E7-B9FF-17A6CDD41629}" dt="2024-05-25T15:01:50.053" v="1217" actId="13822"/>
          <ac:cxnSpMkLst>
            <pc:docMk/>
            <pc:sldMk cId="2465094841" sldId="11677"/>
            <ac:cxnSpMk id="13" creationId="{3D96CB7C-63E1-C463-40FD-27562D8C0F69}"/>
          </ac:cxnSpMkLst>
        </pc:cxnChg>
        <pc:cxnChg chg="add mod">
          <ac:chgData name="RKHISS Abdelazyz (ENGIE Green)" userId="b21b49ab-319c-47af-b247-4219a5bc88c8" providerId="ADAL" clId="{7E79C36D-89C2-42E7-B9FF-17A6CDD41629}" dt="2024-05-25T15:01:50.053" v="1217" actId="13822"/>
          <ac:cxnSpMkLst>
            <pc:docMk/>
            <pc:sldMk cId="2465094841" sldId="11677"/>
            <ac:cxnSpMk id="14" creationId="{8D21C21C-6562-DF1A-73A0-2D079F1C04DA}"/>
          </ac:cxnSpMkLst>
        </pc:cxnChg>
        <pc:cxnChg chg="add mod">
          <ac:chgData name="RKHISS Abdelazyz (ENGIE Green)" userId="b21b49ab-319c-47af-b247-4219a5bc88c8" providerId="ADAL" clId="{7E79C36D-89C2-42E7-B9FF-17A6CDD41629}" dt="2024-05-25T15:01:50.053" v="1217" actId="13822"/>
          <ac:cxnSpMkLst>
            <pc:docMk/>
            <pc:sldMk cId="2465094841" sldId="11677"/>
            <ac:cxnSpMk id="15" creationId="{76C4822F-B5B9-67E1-F504-484C4C47397F}"/>
          </ac:cxnSpMkLst>
        </pc:cxnChg>
        <pc:extLst>
          <p:ext xmlns:p="http://schemas.openxmlformats.org/presentationml/2006/main" uri="{D6D511B9-2390-475A-947B-AFAB55BFBCF1}">
            <pc226:cmChg xmlns:pc226="http://schemas.microsoft.com/office/powerpoint/2022/06/main/command" chg="del">
              <pc226:chgData name="RKHISS Abdelazyz (ENGIE Green)" userId="b21b49ab-319c-47af-b247-4219a5bc88c8" providerId="ADAL" clId="{7E79C36D-89C2-42E7-B9FF-17A6CDD41629}" dt="2024-05-28T13:50:42.312" v="1926"/>
              <pc2:cmMkLst xmlns:pc2="http://schemas.microsoft.com/office/powerpoint/2019/9/main/command">
                <pc:docMk/>
                <pc:sldMk cId="2465094841" sldId="11677"/>
                <pc2:cmMk id="{0D6177C3-617E-45E2-A8AF-1E8945A9F58D}"/>
              </pc2:cmMkLst>
            </pc226:cmChg>
          </p:ext>
        </pc:extLst>
      </pc:sldChg>
      <pc:sldChg chg="modSp mod">
        <pc:chgData name="RKHISS Abdelazyz (ENGIE Green)" userId="b21b49ab-319c-47af-b247-4219a5bc88c8" providerId="ADAL" clId="{7E79C36D-89C2-42E7-B9FF-17A6CDD41629}" dt="2024-05-25T14:31:32.805" v="1021" actId="20577"/>
        <pc:sldMkLst>
          <pc:docMk/>
          <pc:sldMk cId="3475721154" sldId="11678"/>
        </pc:sldMkLst>
        <pc:spChg chg="mod">
          <ac:chgData name="RKHISS Abdelazyz (ENGIE Green)" userId="b21b49ab-319c-47af-b247-4219a5bc88c8" providerId="ADAL" clId="{7E79C36D-89C2-42E7-B9FF-17A6CDD41629}" dt="2024-05-25T14:31:32.805" v="1021" actId="20577"/>
          <ac:spMkLst>
            <pc:docMk/>
            <pc:sldMk cId="3475721154" sldId="11678"/>
            <ac:spMk id="6" creationId="{40A55B09-E7D8-6D8E-FAE4-2F7B0DC8846C}"/>
          </ac:spMkLst>
        </pc:spChg>
        <pc:spChg chg="mod">
          <ac:chgData name="RKHISS Abdelazyz (ENGIE Green)" userId="b21b49ab-319c-47af-b247-4219a5bc88c8" providerId="ADAL" clId="{7E79C36D-89C2-42E7-B9FF-17A6CDD41629}" dt="2024-05-25T14:31:06.096" v="1018" actId="20577"/>
          <ac:spMkLst>
            <pc:docMk/>
            <pc:sldMk cId="3475721154" sldId="11678"/>
            <ac:spMk id="7" creationId="{483BC95F-09EE-E880-0CFD-473D0EA7AD51}"/>
          </ac:spMkLst>
        </pc:spChg>
      </pc:sldChg>
      <pc:sldMasterChg chg="modSldLayout">
        <pc:chgData name="RKHISS Abdelazyz (ENGIE Green)" userId="b21b49ab-319c-47af-b247-4219a5bc88c8" providerId="ADAL" clId="{7E79C36D-89C2-42E7-B9FF-17A6CDD41629}" dt="2024-05-25T15:37:14.948" v="1837" actId="1076"/>
        <pc:sldMasterMkLst>
          <pc:docMk/>
          <pc:sldMasterMk cId="2493671411" sldId="2147483865"/>
        </pc:sldMasterMkLst>
        <pc:sldLayoutChg chg="modSp mod">
          <pc:chgData name="RKHISS Abdelazyz (ENGIE Green)" userId="b21b49ab-319c-47af-b247-4219a5bc88c8" providerId="ADAL" clId="{7E79C36D-89C2-42E7-B9FF-17A6CDD41629}" dt="2024-05-25T15:37:14.948" v="1837" actId="1076"/>
          <pc:sldLayoutMkLst>
            <pc:docMk/>
            <pc:sldMasterMk cId="2493671411" sldId="2147483865"/>
            <pc:sldLayoutMk cId="3351827075" sldId="2147483864"/>
          </pc:sldLayoutMkLst>
          <pc:spChg chg="mod">
            <ac:chgData name="RKHISS Abdelazyz (ENGIE Green)" userId="b21b49ab-319c-47af-b247-4219a5bc88c8" providerId="ADAL" clId="{7E79C36D-89C2-42E7-B9FF-17A6CDD41629}" dt="2024-05-25T15:37:14.948" v="1837" actId="1076"/>
            <ac:spMkLst>
              <pc:docMk/>
              <pc:sldMasterMk cId="2493671411" sldId="2147483865"/>
              <pc:sldLayoutMk cId="3351827075" sldId="2147483864"/>
              <ac:spMk id="16" creationId="{2A7483D2-1A51-44AA-99F0-B319C94132E1}"/>
            </ac:spMkLst>
          </pc:spChg>
        </pc:sldLayoutChg>
      </pc:sldMasterChg>
    </pc:docChg>
  </pc:docChgLst>
  <pc:docChgLst>
    <pc:chgData name="RKHISS Abdelazyz (ENGIE Green)" userId="S::mx6463@engie.com::b21b49ab-319c-47af-b247-4219a5bc88c8" providerId="AD" clId="Web-{6A11036B-2E87-4F89-9B8F-4138A0025CDB}"/>
    <pc:docChg chg="modSld">
      <pc:chgData name="RKHISS Abdelazyz (ENGIE Green)" userId="S::mx6463@engie.com::b21b49ab-319c-47af-b247-4219a5bc88c8" providerId="AD" clId="Web-{6A11036B-2E87-4F89-9B8F-4138A0025CDB}" dt="2024-05-27T11:12:57.541" v="0" actId="1076"/>
      <pc:docMkLst>
        <pc:docMk/>
      </pc:docMkLst>
      <pc:sldChg chg="modSp">
        <pc:chgData name="RKHISS Abdelazyz (ENGIE Green)" userId="S::mx6463@engie.com::b21b49ab-319c-47af-b247-4219a5bc88c8" providerId="AD" clId="Web-{6A11036B-2E87-4F89-9B8F-4138A0025CDB}" dt="2024-05-27T11:12:57.541" v="0" actId="1076"/>
        <pc:sldMkLst>
          <pc:docMk/>
          <pc:sldMk cId="2696513801" sldId="11673"/>
        </pc:sldMkLst>
        <pc:picChg chg="mod">
          <ac:chgData name="RKHISS Abdelazyz (ENGIE Green)" userId="S::mx6463@engie.com::b21b49ab-319c-47af-b247-4219a5bc88c8" providerId="AD" clId="Web-{6A11036B-2E87-4F89-9B8F-4138A0025CDB}" dt="2024-05-27T11:12:57.541" v="0" actId="1076"/>
          <ac:picMkLst>
            <pc:docMk/>
            <pc:sldMk cId="2696513801" sldId="11673"/>
            <ac:picMk id="6" creationId="{8F084B52-58EC-EC92-3B89-6419A61D025B}"/>
          </ac:picMkLst>
        </pc:picChg>
      </pc:sldChg>
    </pc:docChg>
  </pc:docChgLst>
  <pc:docChgLst>
    <pc:chgData name="GLOAGUEN Jean Remy (ENGIE Green)" userId="S::tx6236@engie.com::e1f2bd54-d7aa-4029-9251-9005b72c3358" providerId="AD" clId="Web-{0C0F978D-0BA8-83DC-EF91-055D8656416C}"/>
    <pc:docChg chg="mod modSld">
      <pc:chgData name="GLOAGUEN Jean Remy (ENGIE Green)" userId="S::tx6236@engie.com::e1f2bd54-d7aa-4029-9251-9005b72c3358" providerId="AD" clId="Web-{0C0F978D-0BA8-83DC-EF91-055D8656416C}" dt="2024-05-28T07:04:36.604" v="5"/>
      <pc:docMkLst>
        <pc:docMk/>
      </pc:docMkLst>
      <pc:sldChg chg="modSp">
        <pc:chgData name="GLOAGUEN Jean Remy (ENGIE Green)" userId="S::tx6236@engie.com::e1f2bd54-d7aa-4029-9251-9005b72c3358" providerId="AD" clId="Web-{0C0F978D-0BA8-83DC-EF91-055D8656416C}" dt="2024-05-28T07:01:03.708" v="0" actId="20577"/>
        <pc:sldMkLst>
          <pc:docMk/>
          <pc:sldMk cId="321404812" sldId="11571"/>
        </pc:sldMkLst>
        <pc:spChg chg="mod">
          <ac:chgData name="GLOAGUEN Jean Remy (ENGIE Green)" userId="S::tx6236@engie.com::e1f2bd54-d7aa-4029-9251-9005b72c3358" providerId="AD" clId="Web-{0C0F978D-0BA8-83DC-EF91-055D8656416C}" dt="2024-05-28T07:01:03.708" v="0" actId="20577"/>
          <ac:spMkLst>
            <pc:docMk/>
            <pc:sldMk cId="321404812" sldId="11571"/>
            <ac:spMk id="9" creationId="{21EC903D-6AB4-0308-9AA6-CD4FED801D09}"/>
          </ac:spMkLst>
        </pc:spChg>
      </pc:sldChg>
      <pc:sldChg chg="modSp">
        <pc:chgData name="GLOAGUEN Jean Remy (ENGIE Green)" userId="S::tx6236@engie.com::e1f2bd54-d7aa-4029-9251-9005b72c3358" providerId="AD" clId="Web-{0C0F978D-0BA8-83DC-EF91-055D8656416C}" dt="2024-05-28T07:01:44.537" v="2" actId="20577"/>
        <pc:sldMkLst>
          <pc:docMk/>
          <pc:sldMk cId="3996115615" sldId="11665"/>
        </pc:sldMkLst>
        <pc:spChg chg="mod">
          <ac:chgData name="GLOAGUEN Jean Remy (ENGIE Green)" userId="S::tx6236@engie.com::e1f2bd54-d7aa-4029-9251-9005b72c3358" providerId="AD" clId="Web-{0C0F978D-0BA8-83DC-EF91-055D8656416C}" dt="2024-05-28T07:01:44.537" v="2" actId="20577"/>
          <ac:spMkLst>
            <pc:docMk/>
            <pc:sldMk cId="3996115615" sldId="11665"/>
            <ac:spMk id="7" creationId="{FFB2371D-78D7-1CDF-71E9-321EF0FB513C}"/>
          </ac:spMkLst>
        </pc:spChg>
      </pc:sldChg>
      <pc:sldChg chg="addCm modCm">
        <pc:chgData name="GLOAGUEN Jean Remy (ENGIE Green)" userId="S::tx6236@engie.com::e1f2bd54-d7aa-4029-9251-9005b72c3358" providerId="AD" clId="Web-{0C0F978D-0BA8-83DC-EF91-055D8656416C}" dt="2024-05-28T07:04:36.604" v="5"/>
        <pc:sldMkLst>
          <pc:docMk/>
          <pc:sldMk cId="2465094841" sldId="11677"/>
        </pc:sldMkLst>
        <pc:extLst>
          <p:ext xmlns:p="http://schemas.openxmlformats.org/presentationml/2006/main" uri="{D6D511B9-2390-475A-947B-AFAB55BFBCF1}">
            <pc226:cmChg xmlns:pc226="http://schemas.microsoft.com/office/powerpoint/2022/06/main/command" chg="add mod">
              <pc226:chgData name="GLOAGUEN Jean Remy (ENGIE Green)" userId="S::tx6236@engie.com::e1f2bd54-d7aa-4029-9251-9005b72c3358" providerId="AD" clId="Web-{0C0F978D-0BA8-83DC-EF91-055D8656416C}" dt="2024-05-28T07:04:36.604" v="5"/>
              <pc2:cmMkLst xmlns:pc2="http://schemas.microsoft.com/office/powerpoint/2019/9/main/command">
                <pc:docMk/>
                <pc:sldMk cId="2465094841" sldId="11677"/>
                <pc2:cmMk id="{0D6177C3-617E-45E2-A8AF-1E8945A9F58D}"/>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11A0171-0A0D-4161-B6A0-422133BC99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17E04-3C6D-43B6-A22C-556A43B32F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A241C-C3AC-4FB2-B1D4-F71DB8C1B930}" type="datetimeFigureOut">
              <a:rPr lang="fr-FR" smtClean="0"/>
              <a:t>04/06/2024</a:t>
            </a:fld>
            <a:endParaRPr lang="fr-FR"/>
          </a:p>
        </p:txBody>
      </p:sp>
      <p:sp>
        <p:nvSpPr>
          <p:cNvPr id="4" name="Espace réservé du pied de page 3">
            <a:extLst>
              <a:ext uri="{FF2B5EF4-FFF2-40B4-BE49-F238E27FC236}">
                <a16:creationId xmlns:a16="http://schemas.microsoft.com/office/drawing/2014/main" id="{2E120F02-4A3E-4F9A-85E1-B879315A0B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3238AF-A11B-4839-A8F8-51D8101F86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846C6-67E3-4FFB-AAA6-00D70DAA6174}" type="slidenum">
              <a:rPr lang="fr-FR" smtClean="0"/>
              <a:t>‹N°›</a:t>
            </a:fld>
            <a:endParaRPr lang="fr-FR"/>
          </a:p>
        </p:txBody>
      </p:sp>
    </p:spTree>
    <p:extLst>
      <p:ext uri="{BB962C8B-B14F-4D97-AF65-F5344CB8AC3E}">
        <p14:creationId xmlns:p14="http://schemas.microsoft.com/office/powerpoint/2010/main" val="11899667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05483-2675-B843-8489-5A66A72575E8}" type="datetimeFigureOut">
              <a:rPr lang="fr-FR" smtClean="0"/>
              <a:t>04/06/2024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08CB8-CF70-7D42-B195-D3046E37999B}" type="slidenum">
              <a:rPr lang="fr-FR" smtClean="0"/>
              <a:t>‹N°›</a:t>
            </a:fld>
            <a:endParaRPr lang="fr-FR"/>
          </a:p>
        </p:txBody>
      </p:sp>
    </p:spTree>
    <p:extLst>
      <p:ext uri="{BB962C8B-B14F-4D97-AF65-F5344CB8AC3E}">
        <p14:creationId xmlns:p14="http://schemas.microsoft.com/office/powerpoint/2010/main" val="3019843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900" b="0" i="0" dirty="0">
                <a:solidFill>
                  <a:srgbClr val="0D0D0D"/>
                </a:solidFill>
                <a:effectLst/>
                <a:latin typeface="Söhne"/>
              </a:rPr>
              <a:t>Bonjour à tous, notre présentation sur l’estimation de l’emergence de bruit éolien avec le deep learning, dans le cadre de projet EmergencIA tant qu’une thèse </a:t>
            </a:r>
            <a:r>
              <a:rPr lang="fr-FR" sz="900" b="0" i="0" dirty="0" err="1">
                <a:solidFill>
                  <a:srgbClr val="0D0D0D"/>
                </a:solidFill>
                <a:effectLst/>
                <a:latin typeface="Söhne"/>
              </a:rPr>
              <a:t>cifre</a:t>
            </a:r>
            <a:r>
              <a:rPr lang="fr-FR" sz="900" b="0" i="0" dirty="0">
                <a:solidFill>
                  <a:srgbClr val="0D0D0D"/>
                </a:solidFill>
                <a:effectLst/>
                <a:latin typeface="Söhne"/>
              </a:rPr>
              <a:t> avec </a:t>
            </a:r>
            <a:r>
              <a:rPr lang="fr-FR" sz="900" b="0" i="0" dirty="0" err="1">
                <a:solidFill>
                  <a:srgbClr val="0D0D0D"/>
                </a:solidFill>
                <a:effectLst/>
                <a:latin typeface="Söhne"/>
              </a:rPr>
              <a:t>gipsa-lab</a:t>
            </a:r>
            <a:r>
              <a:rPr lang="fr-FR" sz="900" b="0" i="0" dirty="0">
                <a:solidFill>
                  <a:srgbClr val="0D0D0D"/>
                </a:solidFill>
                <a:effectLst/>
                <a:latin typeface="Söhne"/>
              </a:rPr>
              <a:t> de </a:t>
            </a:r>
            <a:r>
              <a:rPr lang="fr-FR" sz="800" b="0" i="0" dirty="0" err="1">
                <a:solidFill>
                  <a:srgbClr val="0D0D0D"/>
                </a:solidFill>
                <a:effectLst/>
                <a:latin typeface="Söhne"/>
              </a:rPr>
              <a:t>grenoble-inp</a:t>
            </a:r>
            <a:endParaRPr lang="en-US" sz="900" b="0" i="0" dirty="0">
              <a:solidFill>
                <a:srgbClr val="0D0D0D"/>
              </a:solidFill>
              <a:effectLst/>
              <a:latin typeface="Söhne"/>
            </a:endParaRPr>
          </a:p>
        </p:txBody>
      </p:sp>
    </p:spTree>
    <p:extLst>
      <p:ext uri="{BB962C8B-B14F-4D97-AF65-F5344CB8AC3E}">
        <p14:creationId xmlns:p14="http://schemas.microsoft.com/office/powerpoint/2010/main" val="37313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pour cela qu’on va aborder la partie qui concerne la construction de la base </a:t>
            </a:r>
          </a:p>
        </p:txBody>
      </p:sp>
    </p:spTree>
    <p:extLst>
      <p:ext uri="{BB962C8B-B14F-4D97-AF65-F5344CB8AC3E}">
        <p14:creationId xmlns:p14="http://schemas.microsoft.com/office/powerpoint/2010/main" val="81686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niveau BA </a:t>
            </a:r>
            <a:r>
              <a:rPr lang="fr-FR" dirty="0" err="1"/>
              <a:t>enrée</a:t>
            </a:r>
            <a:r>
              <a:rPr lang="fr-FR" dirty="0"/>
              <a:t> (input) la sortie (output) niveau du BP. =&gt; fonctionnement d’un RN à expliquer</a:t>
            </a:r>
          </a:p>
        </p:txBody>
      </p:sp>
    </p:spTree>
    <p:extLst>
      <p:ext uri="{BB962C8B-B14F-4D97-AF65-F5344CB8AC3E}">
        <p14:creationId xmlns:p14="http://schemas.microsoft.com/office/powerpoint/2010/main" val="62368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224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disposons des spécifications machine sur les niveaux de bruit par bande de fréquence généré par une éolienne pour une vitesse de vent donnée, avec ça on interpole selon les vitesses mesurés SCADA pour chaque 10 minutes.</a:t>
            </a:r>
          </a:p>
          <a:p>
            <a:r>
              <a:rPr lang="fr-FR" dirty="0"/>
              <a:t>Après on fait la conversion en bande de tiers d’octave, et finalement le rééchantillonnage à la seconde.</a:t>
            </a:r>
          </a:p>
        </p:txBody>
      </p:sp>
    </p:spTree>
    <p:extLst>
      <p:ext uri="{BB962C8B-B14F-4D97-AF65-F5344CB8AC3E}">
        <p14:creationId xmlns:p14="http://schemas.microsoft.com/office/powerpoint/2010/main" val="379414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Réutiliser des filtres de propagation utilisé déjà au niveau de projet </a:t>
            </a:r>
            <a:r>
              <a:rPr lang="fr-FR" dirty="0" err="1"/>
              <a:t>Presence</a:t>
            </a:r>
            <a:r>
              <a:rPr lang="fr-FR" dirty="0"/>
              <a:t>, (par JR et son équipe </a:t>
            </a:r>
            <a:r>
              <a:rPr lang="fr-FR" dirty="0" err="1"/>
              <a:t>cerema</a:t>
            </a:r>
            <a:r>
              <a:rPr lang="fr-FR" dirty="0"/>
              <a:t> </a:t>
            </a:r>
            <a:r>
              <a:rPr lang="fr-FR" dirty="0" err="1"/>
              <a:t>umrae</a:t>
            </a:r>
            <a:r>
              <a:rPr lang="fr-FR" dirty="0"/>
              <a:t>.)</a:t>
            </a:r>
          </a:p>
        </p:txBody>
      </p:sp>
    </p:spTree>
    <p:extLst>
      <p:ext uri="{BB962C8B-B14F-4D97-AF65-F5344CB8AC3E}">
        <p14:creationId xmlns:p14="http://schemas.microsoft.com/office/powerpoint/2010/main" val="298294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6436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notre cas d’étude et d’application nous avons pris une séquence temporelle de 60 seconds, tant que l’entrée d’un RNN afin de prédire le niveau global de bruit particulier.</a:t>
            </a:r>
          </a:p>
        </p:txBody>
      </p:sp>
    </p:spTree>
    <p:extLst>
      <p:ext uri="{BB962C8B-B14F-4D97-AF65-F5344CB8AC3E}">
        <p14:creationId xmlns:p14="http://schemas.microsoft.com/office/powerpoint/2010/main" val="1111114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374151"/>
                </a:solidFill>
                <a:effectLst/>
                <a:latin typeface="Söhne"/>
              </a:rPr>
              <a:t>Pour résumer :</a:t>
            </a:r>
          </a:p>
          <a:p>
            <a:r>
              <a:rPr lang="fr-FR" b="0" i="0" dirty="0">
                <a:solidFill>
                  <a:srgbClr val="374151"/>
                </a:solidFill>
                <a:effectLst/>
                <a:latin typeface="Söhne"/>
              </a:rPr>
              <a:t>Tout d'abord, nous devons définir les composantes de notre ensemble de données.</a:t>
            </a:r>
          </a:p>
          <a:p>
            <a:r>
              <a:rPr lang="fr-FR" b="0" i="0" dirty="0">
                <a:solidFill>
                  <a:srgbClr val="374151"/>
                </a:solidFill>
                <a:effectLst/>
                <a:latin typeface="Söhne"/>
              </a:rPr>
              <a:t>Lorsqu'il n'y a pas de parc éolien, nous pouvons enregistrer le bruit de l'environnement, puis synthétiser le bruit particulier en utilisant la vitesse du vent et les conditions de propagation.</a:t>
            </a:r>
            <a:endParaRPr lang="en-US" b="0" i="0" dirty="0">
              <a:solidFill>
                <a:srgbClr val="374151"/>
              </a:solidFill>
              <a:effectLst/>
              <a:latin typeface="Söhne"/>
            </a:endParaRPr>
          </a:p>
        </p:txBody>
      </p:sp>
    </p:spTree>
    <p:extLst>
      <p:ext uri="{BB962C8B-B14F-4D97-AF65-F5344CB8AC3E}">
        <p14:creationId xmlns:p14="http://schemas.microsoft.com/office/powerpoint/2010/main" val="993940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5497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1005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0D0D0D"/>
                </a:solidFill>
                <a:effectLst/>
                <a:latin typeface="Söhne"/>
              </a:rPr>
              <a:t>la présentation portera sur les points suivants : </a:t>
            </a:r>
            <a:endParaRPr lang="en-US" b="0" i="0" dirty="0">
              <a:solidFill>
                <a:srgbClr val="0D0D0D"/>
              </a:solidFill>
              <a:effectLst/>
              <a:latin typeface="Söhne"/>
            </a:endParaRPr>
          </a:p>
        </p:txBody>
      </p:sp>
    </p:spTree>
    <p:extLst>
      <p:ext uri="{BB962C8B-B14F-4D97-AF65-F5344CB8AC3E}">
        <p14:creationId xmlns:p14="http://schemas.microsoft.com/office/powerpoint/2010/main" val="253247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vais tout d’abord aborder quelques notions de base.</a:t>
            </a:r>
          </a:p>
        </p:txBody>
      </p:sp>
    </p:spTree>
    <p:extLst>
      <p:ext uri="{BB962C8B-B14F-4D97-AF65-F5344CB8AC3E}">
        <p14:creationId xmlns:p14="http://schemas.microsoft.com/office/powerpoint/2010/main" val="5813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6046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vais tout d’abord aborder quelques notions de base.</a:t>
            </a:r>
          </a:p>
        </p:txBody>
      </p:sp>
    </p:spTree>
    <p:extLst>
      <p:ext uri="{BB962C8B-B14F-4D97-AF65-F5344CB8AC3E}">
        <p14:creationId xmlns:p14="http://schemas.microsoft.com/office/powerpoint/2010/main" val="116965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bruit généré et propagé de l'éolienne au sonomètre s'appelle le bruit particulier.</a:t>
            </a:r>
          </a:p>
          <a:p>
            <a:r>
              <a:rPr lang="fr-FR" dirty="0"/>
              <a:t>Les autres sources de bruit dans l'environnement sont appelées le bruit résiduel.</a:t>
            </a:r>
          </a:p>
          <a:p>
            <a:r>
              <a:rPr lang="fr-FR" dirty="0"/>
              <a:t>La somme des deux niveaux donne le bruit ambiant.</a:t>
            </a:r>
          </a:p>
        </p:txBody>
      </p:sp>
    </p:spTree>
    <p:extLst>
      <p:ext uri="{BB962C8B-B14F-4D97-AF65-F5344CB8AC3E}">
        <p14:creationId xmlns:p14="http://schemas.microsoft.com/office/powerpoint/2010/main" val="392874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Pourquoi faire La réglementation en France, </a:t>
            </a:r>
          </a:p>
        </p:txBody>
      </p:sp>
    </p:spTree>
    <p:extLst>
      <p:ext uri="{BB962C8B-B14F-4D97-AF65-F5344CB8AC3E}">
        <p14:creationId xmlns:p14="http://schemas.microsoft.com/office/powerpoint/2010/main" val="212540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des inconvénients :</a:t>
            </a:r>
            <a:br>
              <a:rPr lang="fr-FR" dirty="0"/>
            </a:br>
            <a:r>
              <a:rPr lang="fr-FR" dirty="0"/>
              <a:t>Pertes financières </a:t>
            </a:r>
            <a:r>
              <a:rPr lang="fr-FR" sz="1200" dirty="0"/>
              <a:t>~5.4k€/MW installé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La présentativité d l’Emergence très faibles dans le temps le bruit résiduel évolue selon des sources nombreuses.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Si une réception n’est pas conforme faut la refaire pour rassurer donc les pertes multipliées par 2 est très coûteux.</a:t>
            </a:r>
          </a:p>
        </p:txBody>
      </p:sp>
    </p:spTree>
    <p:extLst>
      <p:ext uri="{BB962C8B-B14F-4D97-AF65-F5344CB8AC3E}">
        <p14:creationId xmlns:p14="http://schemas.microsoft.com/office/powerpoint/2010/main" val="97350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Avez-vous pensé à la NMF ?!</a:t>
            </a:r>
          </a:p>
        </p:txBody>
      </p:sp>
    </p:spTree>
    <p:extLst>
      <p:ext uri="{BB962C8B-B14F-4D97-AF65-F5344CB8AC3E}">
        <p14:creationId xmlns:p14="http://schemas.microsoft.com/office/powerpoint/2010/main" val="264568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collaboration </a:t>
            </a:r>
            <a:r>
              <a:rPr lang="fr-FR" dirty="0" err="1"/>
              <a:t>engie</a:t>
            </a:r>
            <a:r>
              <a:rPr lang="fr-FR" dirty="0"/>
              <a:t> green + </a:t>
            </a:r>
            <a:r>
              <a:rPr lang="fr-FR" dirty="0" err="1"/>
              <a:t>cerema</a:t>
            </a:r>
            <a:r>
              <a:rPr lang="fr-FR" dirty="0"/>
              <a:t> et UMRAE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L’erreur important quand le bruit éolien est trop faible (caché derrière le bruit résiduel).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Des biais importants.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sensibilité de certains paramètres d’entré.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résultats n’</a:t>
            </a:r>
            <a:r>
              <a:rPr lang="fr-FR" dirty="0" err="1"/>
              <a:t>etaient</a:t>
            </a:r>
            <a:r>
              <a:rPr lang="fr-FR" dirty="0"/>
              <a:t> pas assez satisfaisantes pour une application industrielle.</a:t>
            </a:r>
          </a:p>
        </p:txBody>
      </p:sp>
    </p:spTree>
    <p:extLst>
      <p:ext uri="{BB962C8B-B14F-4D97-AF65-F5344CB8AC3E}">
        <p14:creationId xmlns:p14="http://schemas.microsoft.com/office/powerpoint/2010/main" val="147008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endParaRPr lang="fr-FR" dirty="0"/>
          </a:p>
        </p:txBody>
      </p:sp>
    </p:spTree>
    <p:extLst>
      <p:ext uri="{BB962C8B-B14F-4D97-AF65-F5344CB8AC3E}">
        <p14:creationId xmlns:p14="http://schemas.microsoft.com/office/powerpoint/2010/main" val="235056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D9B584-68F2-49F1-A110-7F169A64FCE1}"/>
              </a:ext>
            </a:extLst>
          </p:cNvPr>
          <p:cNvSpPr/>
          <p:nvPr userDrawn="1"/>
        </p:nvSpPr>
        <p:spPr>
          <a:xfrm>
            <a:off x="0" y="0"/>
            <a:ext cx="12191999"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2" name="Cadre 31">
            <a:extLst>
              <a:ext uri="{FF2B5EF4-FFF2-40B4-BE49-F238E27FC236}">
                <a16:creationId xmlns:a16="http://schemas.microsoft.com/office/drawing/2014/main" id="{EC29B018-5066-4576-874C-F4BD2CEC9709}"/>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977052" y="2987962"/>
            <a:ext cx="10237048" cy="1271588"/>
          </a:xfrm>
        </p:spPr>
        <p:txBody>
          <a:bodyPr anchor="ctr">
            <a:noAutofit/>
          </a:bodyPr>
          <a:lstStyle>
            <a:lvl1pPr marL="0" indent="0" algn="ctr">
              <a:lnSpc>
                <a:spcPct val="65000"/>
              </a:lnSpc>
              <a:buNone/>
              <a:defRPr sz="4700" b="1" i="0">
                <a:solidFill>
                  <a:schemeClr val="bg1"/>
                </a:solidFill>
                <a:latin typeface="+mj-lt"/>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977050" y="4357782"/>
            <a:ext cx="10237049" cy="430212"/>
          </a:xfrm>
        </p:spPr>
        <p:txBody>
          <a:bodyPr>
            <a:noAutofit/>
          </a:bodyPr>
          <a:lstStyle>
            <a:lvl1pPr marL="0" indent="0" algn="ctr">
              <a:buNone/>
              <a:defRPr sz="1200" b="1">
                <a:solidFill>
                  <a:schemeClr val="bg1"/>
                </a:solidFill>
                <a:latin typeface="+mn-lt"/>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75257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_texte seu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20A5FD-5598-494B-A89A-A9E8A450B09E}"/>
              </a:ext>
            </a:extLst>
          </p:cNvPr>
          <p:cNvSpPr>
            <a:spLocks noGrp="1"/>
          </p:cNvSpPr>
          <p:nvPr>
            <p:ph type="body" sz="quarter" idx="27"/>
          </p:nvPr>
        </p:nvSpPr>
        <p:spPr>
          <a:xfrm>
            <a:off x="706438" y="1797626"/>
            <a:ext cx="10820400" cy="4377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
        <p:nvSpPr>
          <p:cNvPr id="4" name="Espace réservé de la date 3"/>
          <p:cNvSpPr>
            <a:spLocks noGrp="1"/>
          </p:cNvSpPr>
          <p:nvPr>
            <p:ph type="dt" sz="half" idx="23"/>
          </p:nvPr>
        </p:nvSpPr>
        <p:spPr/>
        <p:txBody>
          <a:bodyPr/>
          <a:lstStyle>
            <a:lvl1pPr>
              <a:defRPr>
                <a:solidFill>
                  <a:schemeClr val="bg1"/>
                </a:solidFill>
              </a:defRPr>
            </a:lvl1pPr>
          </a:lstStyle>
          <a:p>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4" name="Titre 23">
            <a:extLst>
              <a:ext uri="{FF2B5EF4-FFF2-40B4-BE49-F238E27FC236}">
                <a16:creationId xmlns:a16="http://schemas.microsoft.com/office/drawing/2014/main" id="{3ECC3C2B-EBE3-4CFF-85F5-31AECC9EC28A}"/>
              </a:ext>
            </a:extLst>
          </p:cNvPr>
          <p:cNvSpPr>
            <a:spLocks noGrp="1"/>
          </p:cNvSpPr>
          <p:nvPr>
            <p:ph type="title"/>
          </p:nvPr>
        </p:nvSpPr>
        <p:spPr>
          <a:xfrm>
            <a:off x="706755" y="752475"/>
            <a:ext cx="10820225" cy="557213"/>
          </a:xfrm>
        </p:spPr>
        <p:txBody>
          <a:bodyPr tIns="0" bIns="0"/>
          <a:lstStyle/>
          <a:p>
            <a:r>
              <a:rPr lang="fr-FR"/>
              <a:t>Modifiez le style du titre</a:t>
            </a:r>
          </a:p>
        </p:txBody>
      </p:sp>
    </p:spTree>
    <p:extLst>
      <p:ext uri="{BB962C8B-B14F-4D97-AF65-F5344CB8AC3E}">
        <p14:creationId xmlns:p14="http://schemas.microsoft.com/office/powerpoint/2010/main" val="20207073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age_visuel seu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968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B74B7EF7-58EE-4009-BBC3-C7956D2ED645}"/>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BE35D41D-5A1E-407D-91F3-622ADC907533}"/>
              </a:ext>
            </a:extLst>
          </p:cNvPr>
          <p:cNvSpPr>
            <a:spLocks noGrp="1"/>
          </p:cNvSpPr>
          <p:nvPr>
            <p:ph type="sldNum" sz="quarter" idx="28"/>
          </p:nvPr>
        </p:nvSpPr>
        <p:spPr/>
        <p:txBody>
          <a:bodyPr/>
          <a:lstStyle/>
          <a:p>
            <a:fld id="{B1E28664-C9A0-B14D-A7D3-D0482E77A9F4}" type="slidenum">
              <a:rPr lang="fr-FR" smtClean="0"/>
              <a:pPr/>
              <a:t>‹N°›</a:t>
            </a:fld>
            <a:endParaRPr lang="fr-FR"/>
          </a:p>
        </p:txBody>
      </p:sp>
      <p:sp>
        <p:nvSpPr>
          <p:cNvPr id="16" name="Espace réservé du texte 95">
            <a:extLst>
              <a:ext uri="{FF2B5EF4-FFF2-40B4-BE49-F238E27FC236}">
                <a16:creationId xmlns:a16="http://schemas.microsoft.com/office/drawing/2014/main" id="{12893F33-5FA0-4795-93FE-55133A1DF6F7}"/>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25275139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Page_Fond color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61D3CDF-04C4-4CFA-A36C-299D14455FA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783219-E30F-4DBE-96A6-F0536EEC0EC0}"/>
              </a:ext>
            </a:extLst>
          </p:cNvPr>
          <p:cNvSpPr/>
          <p:nvPr userDrawn="1"/>
        </p:nvSpPr>
        <p:spPr>
          <a:xfrm>
            <a:off x="1" y="0"/>
            <a:ext cx="12191999" cy="6857999"/>
          </a:xfrm>
          <a:prstGeom prst="rect">
            <a:avLst/>
          </a:prstGeom>
          <a:solidFill>
            <a:schemeClr val="accent1">
              <a:alpha val="84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Cadre 7">
            <a:extLst>
              <a:ext uri="{FF2B5EF4-FFF2-40B4-BE49-F238E27FC236}">
                <a16:creationId xmlns:a16="http://schemas.microsoft.com/office/drawing/2014/main" id="{89666EEC-0EAA-4791-A0C1-7DD7A06BB5F8}"/>
              </a:ext>
            </a:extLst>
          </p:cNvPr>
          <p:cNvSpPr/>
          <p:nvPr userDrawn="1"/>
        </p:nvSpPr>
        <p:spPr>
          <a:xfrm>
            <a:off x="1"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9">
            <a:extLst>
              <a:ext uri="{FF2B5EF4-FFF2-40B4-BE49-F238E27FC236}">
                <a16:creationId xmlns:a16="http://schemas.microsoft.com/office/drawing/2014/main" id="{23B35238-E9F5-423F-81AC-1471BEB180AC}"/>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Titre 1">
            <a:extLst>
              <a:ext uri="{FF2B5EF4-FFF2-40B4-BE49-F238E27FC236}">
                <a16:creationId xmlns:a16="http://schemas.microsoft.com/office/drawing/2014/main" id="{3E67C712-5CB5-4302-AD72-1BFC1FF84322}"/>
              </a:ext>
            </a:extLst>
          </p:cNvPr>
          <p:cNvSpPr>
            <a:spLocks noGrp="1"/>
          </p:cNvSpPr>
          <p:nvPr>
            <p:ph type="title"/>
          </p:nvPr>
        </p:nvSpPr>
        <p:spPr>
          <a:noFill/>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DC049572-D3EB-4FFD-BC28-4D7A8559316A}"/>
              </a:ext>
            </a:extLst>
          </p:cNvPr>
          <p:cNvSpPr>
            <a:spLocks noGrp="1"/>
          </p:cNvSpPr>
          <p:nvPr>
            <p:ph type="dt" sz="half" idx="10"/>
          </p:nvPr>
        </p:nvSpPr>
        <p:spPr/>
        <p:txBody>
          <a:bodyPr/>
          <a:lstStyle>
            <a:lvl1pPr>
              <a:defRPr>
                <a:solidFill>
                  <a:schemeClr val="accent1"/>
                </a:solidFill>
              </a:defRPr>
            </a:lvl1pPr>
          </a:lstStyle>
          <a:p>
            <a:endParaRPr lang="fr-FR"/>
          </a:p>
        </p:txBody>
      </p:sp>
      <p:sp>
        <p:nvSpPr>
          <p:cNvPr id="4" name="Espace réservé du numéro de diapositive 3">
            <a:extLst>
              <a:ext uri="{FF2B5EF4-FFF2-40B4-BE49-F238E27FC236}">
                <a16:creationId xmlns:a16="http://schemas.microsoft.com/office/drawing/2014/main" id="{4E4C7616-2261-4AF8-8ADA-8DF708B48296}"/>
              </a:ext>
            </a:extLst>
          </p:cNvPr>
          <p:cNvSpPr>
            <a:spLocks noGrp="1"/>
          </p:cNvSpPr>
          <p:nvPr>
            <p:ph type="sldNum" sz="quarter" idx="11"/>
          </p:nvPr>
        </p:nvSpPr>
        <p:spPr/>
        <p:txBody>
          <a:bodyPr/>
          <a:lstStyle>
            <a:lvl1pPr>
              <a:defRPr>
                <a:solidFill>
                  <a:schemeClr val="accent1"/>
                </a:solidFill>
              </a:defRPr>
            </a:lvl1pPr>
          </a:lstStyle>
          <a:p>
            <a:fld id="{B1E28664-C9A0-B14D-A7D3-D0482E77A9F4}" type="slidenum">
              <a:rPr lang="fr-FR" smtClean="0"/>
              <a:pPr/>
              <a:t>‹N°›</a:t>
            </a:fld>
            <a:endParaRPr lang="fr-FR"/>
          </a:p>
        </p:txBody>
      </p:sp>
      <p:sp>
        <p:nvSpPr>
          <p:cNvPr id="9" name="Espace réservé du texte 8">
            <a:extLst>
              <a:ext uri="{FF2B5EF4-FFF2-40B4-BE49-F238E27FC236}">
                <a16:creationId xmlns:a16="http://schemas.microsoft.com/office/drawing/2014/main" id="{478DBB49-DC8B-4D8E-A2A2-0E07FB1C5C6E}"/>
              </a:ext>
            </a:extLst>
          </p:cNvPr>
          <p:cNvSpPr>
            <a:spLocks noGrp="1"/>
          </p:cNvSpPr>
          <p:nvPr>
            <p:ph type="body" sz="quarter" idx="12"/>
          </p:nvPr>
        </p:nvSpPr>
        <p:spPr>
          <a:xfrm>
            <a:off x="706755" y="1626152"/>
            <a:ext cx="5554663" cy="4565650"/>
          </a:xfrm>
        </p:spPr>
        <p:txBody>
          <a:bodyPr/>
          <a:lstStyle>
            <a:lvl1pPr>
              <a:defRPr>
                <a:solidFill>
                  <a:schemeClr val="bg1"/>
                </a:solidFill>
              </a:defRPr>
            </a:lvl1pPr>
            <a:lvl2pPr marL="252000" indent="-180000">
              <a:buFontTx/>
              <a:buBlip>
                <a:blip r:embed="rId5"/>
              </a:buBlip>
              <a:defRPr>
                <a:solidFill>
                  <a:schemeClr val="bg1"/>
                </a:solidFill>
              </a:defRPr>
            </a:lvl2pPr>
            <a:lvl3pPr marL="432000" indent="-108000">
              <a:buFontTx/>
              <a:buBlip>
                <a:blip r:embed="rId6"/>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93024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age_Bloc blanc dro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399536" y="752475"/>
            <a:ext cx="5480564"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6096000"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400050" y="1797626"/>
            <a:ext cx="5480051"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5">
            <a:extLst>
              <a:ext uri="{FF2B5EF4-FFF2-40B4-BE49-F238E27FC236}">
                <a16:creationId xmlns:a16="http://schemas.microsoft.com/office/drawing/2014/main" id="{235449F8-78CF-4578-A7A3-28D63813561A}"/>
              </a:ext>
            </a:extLst>
          </p:cNvPr>
          <p:cNvSpPr>
            <a:spLocks noGrp="1"/>
          </p:cNvSpPr>
          <p:nvPr>
            <p:ph type="body" sz="quarter" idx="15" hasCustomPrompt="1"/>
          </p:nvPr>
        </p:nvSpPr>
        <p:spPr>
          <a:xfrm>
            <a:off x="399537" y="1309688"/>
            <a:ext cx="5480564"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18983383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age_Bloc blanc gauch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6387498" y="752475"/>
            <a:ext cx="5404966"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394735"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6388100" y="1797626"/>
            <a:ext cx="5408219"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5">
            <a:extLst>
              <a:ext uri="{FF2B5EF4-FFF2-40B4-BE49-F238E27FC236}">
                <a16:creationId xmlns:a16="http://schemas.microsoft.com/office/drawing/2014/main" id="{FC9F0717-4E40-40C6-8810-40DA6A34F30D}"/>
              </a:ext>
            </a:extLst>
          </p:cNvPr>
          <p:cNvSpPr>
            <a:spLocks noGrp="1"/>
          </p:cNvSpPr>
          <p:nvPr>
            <p:ph type="body" sz="quarter" idx="15" hasCustomPrompt="1"/>
          </p:nvPr>
        </p:nvSpPr>
        <p:spPr>
          <a:xfrm>
            <a:off x="6383745" y="1309688"/>
            <a:ext cx="5408719"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32577031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age_3 bloc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B3B1FE7-B5B3-BF43-84F5-F6542E2A4185}"/>
              </a:ext>
            </a:extLst>
          </p:cNvPr>
          <p:cNvSpPr/>
          <p:nvPr userDrawn="1"/>
        </p:nvSpPr>
        <p:spPr>
          <a:xfrm>
            <a:off x="927653"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262777" y="3522466"/>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808877"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376110"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717889"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5053013"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599113"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166346"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8"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1"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7296C90E-E73D-4EC1-926A-0E82025DB2DB}"/>
              </a:ext>
            </a:extLst>
          </p:cNvPr>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9E41D1BB-3FD9-4AF5-8455-05830187E2C5}"/>
              </a:ext>
            </a:extLst>
          </p:cNvPr>
          <p:cNvSpPr>
            <a:spLocks noGrp="1"/>
          </p:cNvSpPr>
          <p:nvPr>
            <p:ph type="body" sz="quarter" idx="37"/>
          </p:nvPr>
        </p:nvSpPr>
        <p:spPr>
          <a:xfrm>
            <a:off x="734935" y="1952625"/>
            <a:ext cx="3141662" cy="993775"/>
          </a:xfrm>
        </p:spPr>
        <p:txBody>
          <a:bodyPr/>
          <a:lstStyle/>
          <a:p>
            <a:pPr lvl="0"/>
            <a:r>
              <a:rPr lang="fr-FR"/>
              <a:t>Cliquez pour modifier les styles du texte du masque</a:t>
            </a:r>
          </a:p>
          <a:p>
            <a:pPr lvl="1"/>
            <a:r>
              <a:rPr lang="fr-FR"/>
              <a:t>Deuxième niveau</a:t>
            </a:r>
          </a:p>
        </p:txBody>
      </p:sp>
      <p:sp>
        <p:nvSpPr>
          <p:cNvPr id="32" name="Espace réservé du texte 7">
            <a:extLst>
              <a:ext uri="{FF2B5EF4-FFF2-40B4-BE49-F238E27FC236}">
                <a16:creationId xmlns:a16="http://schemas.microsoft.com/office/drawing/2014/main" id="{3E8B2C56-91AF-42A6-8639-2CCD612F2544}"/>
              </a:ext>
            </a:extLst>
          </p:cNvPr>
          <p:cNvSpPr>
            <a:spLocks noGrp="1"/>
          </p:cNvSpPr>
          <p:nvPr>
            <p:ph type="body" sz="quarter" idx="38"/>
          </p:nvPr>
        </p:nvSpPr>
        <p:spPr>
          <a:xfrm>
            <a:off x="4523108" y="1952625"/>
            <a:ext cx="3141662" cy="993775"/>
          </a:xfrm>
        </p:spPr>
        <p:txBody>
          <a:bodyPr/>
          <a:lstStyle/>
          <a:p>
            <a:pPr lvl="0"/>
            <a:r>
              <a:rPr lang="fr-FR"/>
              <a:t>Cliquez pour modifier les styles du texte du masque</a:t>
            </a:r>
          </a:p>
          <a:p>
            <a:pPr lvl="1"/>
            <a:r>
              <a:rPr lang="fr-FR"/>
              <a:t>Deuxième niveau</a:t>
            </a:r>
          </a:p>
        </p:txBody>
      </p:sp>
      <p:sp>
        <p:nvSpPr>
          <p:cNvPr id="42" name="Espace réservé du texte 7">
            <a:extLst>
              <a:ext uri="{FF2B5EF4-FFF2-40B4-BE49-F238E27FC236}">
                <a16:creationId xmlns:a16="http://schemas.microsoft.com/office/drawing/2014/main" id="{9272C976-052C-45BD-8A3A-0533D4C48F0B}"/>
              </a:ext>
            </a:extLst>
          </p:cNvPr>
          <p:cNvSpPr>
            <a:spLocks noGrp="1"/>
          </p:cNvSpPr>
          <p:nvPr>
            <p:ph type="body" sz="quarter" idx="39"/>
          </p:nvPr>
        </p:nvSpPr>
        <p:spPr>
          <a:xfrm>
            <a:off x="8315403" y="1952625"/>
            <a:ext cx="3141662" cy="993775"/>
          </a:xfrm>
        </p:spPr>
        <p:txBody>
          <a:bodyPr/>
          <a:lstStyle>
            <a:lvl3pPr marL="324000" indent="0">
              <a:buNone/>
              <a:defRPr/>
            </a:lvl3pPr>
          </a:lstStyle>
          <a:p>
            <a:pPr lvl="0"/>
            <a:r>
              <a:rPr lang="fr-FR"/>
              <a:t>Cliquez pour modifier les styles du texte du masque</a:t>
            </a:r>
          </a:p>
          <a:p>
            <a:pPr lvl="1"/>
            <a:r>
              <a:rPr lang="fr-FR"/>
              <a:t>Deuxième niveau</a:t>
            </a:r>
          </a:p>
        </p:txBody>
      </p:sp>
      <p:sp>
        <p:nvSpPr>
          <p:cNvPr id="9" name="Espace réservé du numéro de diapositive 8">
            <a:extLst>
              <a:ext uri="{FF2B5EF4-FFF2-40B4-BE49-F238E27FC236}">
                <a16:creationId xmlns:a16="http://schemas.microsoft.com/office/drawing/2014/main" id="{41DCA0D7-D03B-4E90-B0E3-865445E9BE68}"/>
              </a:ext>
            </a:extLst>
          </p:cNvPr>
          <p:cNvSpPr>
            <a:spLocks noGrp="1"/>
          </p:cNvSpPr>
          <p:nvPr>
            <p:ph type="sldNum" sz="quarter" idx="40"/>
          </p:nvPr>
        </p:nvSpPr>
        <p:spPr/>
        <p:txBody>
          <a:bodyPr/>
          <a:lstStyle/>
          <a:p>
            <a:fld id="{B1E28664-C9A0-B14D-A7D3-D0482E77A9F4}" type="slidenum">
              <a:rPr lang="fr-FR" smtClean="0"/>
              <a:pPr/>
              <a:t>‹N°›</a:t>
            </a:fld>
            <a:endParaRPr lang="fr-FR"/>
          </a:p>
        </p:txBody>
      </p:sp>
      <p:sp>
        <p:nvSpPr>
          <p:cNvPr id="43" name="Espace réservé du texte 95">
            <a:extLst>
              <a:ext uri="{FF2B5EF4-FFF2-40B4-BE49-F238E27FC236}">
                <a16:creationId xmlns:a16="http://schemas.microsoft.com/office/drawing/2014/main" id="{A1992604-0D04-4F9C-99B2-67E46FC6A94C}"/>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28276634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age_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chemeClr val="accent1"/>
                </a:solidFill>
              </a:rPr>
              <a:t>engie-solutions.com</a:t>
            </a:r>
          </a:p>
        </p:txBody>
      </p:sp>
    </p:spTree>
    <p:extLst>
      <p:ext uri="{BB962C8B-B14F-4D97-AF65-F5344CB8AC3E}">
        <p14:creationId xmlns:p14="http://schemas.microsoft.com/office/powerpoint/2010/main" val="9003725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F312965-B556-498A-8FD9-20D33996CE4F}"/>
              </a:ext>
            </a:extLst>
          </p:cNvPr>
          <p:cNvCxnSpPr/>
          <p:nvPr userDrawn="1"/>
        </p:nvCxnSpPr>
        <p:spPr>
          <a:xfrm>
            <a:off x="0" y="890167"/>
            <a:ext cx="4633913" cy="0"/>
          </a:xfrm>
          <a:prstGeom prst="line">
            <a:avLst/>
          </a:prstGeom>
          <a:ln w="31750">
            <a:solidFill>
              <a:srgbClr val="027D95"/>
            </a:solidFill>
          </a:ln>
        </p:spPr>
        <p:style>
          <a:lnRef idx="1">
            <a:schemeClr val="accent1"/>
          </a:lnRef>
          <a:fillRef idx="0">
            <a:schemeClr val="accent1"/>
          </a:fillRef>
          <a:effectRef idx="0">
            <a:schemeClr val="accent1"/>
          </a:effectRef>
          <a:fontRef idx="minor">
            <a:schemeClr val="tx1"/>
          </a:fontRef>
        </p:style>
      </p:cxnSp>
      <p:sp>
        <p:nvSpPr>
          <p:cNvPr id="13" name="Espace réservé du texte 26">
            <a:extLst>
              <a:ext uri="{FF2B5EF4-FFF2-40B4-BE49-F238E27FC236}">
                <a16:creationId xmlns:a16="http://schemas.microsoft.com/office/drawing/2014/main" id="{24CACEE7-33A0-4B90-BD78-372E43E5128B}"/>
              </a:ext>
            </a:extLst>
          </p:cNvPr>
          <p:cNvSpPr>
            <a:spLocks noGrp="1"/>
          </p:cNvSpPr>
          <p:nvPr>
            <p:ph type="body" sz="quarter" idx="11" hasCustomPrompt="1"/>
          </p:nvPr>
        </p:nvSpPr>
        <p:spPr>
          <a:xfrm>
            <a:off x="6869129" y="1974557"/>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14" name="Espace réservé du texte 26">
            <a:extLst>
              <a:ext uri="{FF2B5EF4-FFF2-40B4-BE49-F238E27FC236}">
                <a16:creationId xmlns:a16="http://schemas.microsoft.com/office/drawing/2014/main" id="{1DD0599C-1921-47BA-9B44-F0954A4F9B71}"/>
              </a:ext>
            </a:extLst>
          </p:cNvPr>
          <p:cNvSpPr>
            <a:spLocks noGrp="1"/>
          </p:cNvSpPr>
          <p:nvPr>
            <p:ph type="body" sz="quarter" idx="12" hasCustomPrompt="1"/>
          </p:nvPr>
        </p:nvSpPr>
        <p:spPr>
          <a:xfrm>
            <a:off x="4239722" y="2249067"/>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15" name="Espace réservé du texte 26">
            <a:extLst>
              <a:ext uri="{FF2B5EF4-FFF2-40B4-BE49-F238E27FC236}">
                <a16:creationId xmlns:a16="http://schemas.microsoft.com/office/drawing/2014/main" id="{615A44B0-6E89-4733-91D2-0945757FEB11}"/>
              </a:ext>
            </a:extLst>
          </p:cNvPr>
          <p:cNvSpPr>
            <a:spLocks noGrp="1"/>
          </p:cNvSpPr>
          <p:nvPr>
            <p:ph type="body" sz="quarter" idx="13" hasCustomPrompt="1"/>
          </p:nvPr>
        </p:nvSpPr>
        <p:spPr>
          <a:xfrm>
            <a:off x="4993520" y="2043809"/>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16" name="Espace réservé du texte 26">
            <a:extLst>
              <a:ext uri="{FF2B5EF4-FFF2-40B4-BE49-F238E27FC236}">
                <a16:creationId xmlns:a16="http://schemas.microsoft.com/office/drawing/2014/main" id="{7693AF9D-365D-45DE-A221-58D1EE4E146B}"/>
              </a:ext>
            </a:extLst>
          </p:cNvPr>
          <p:cNvSpPr>
            <a:spLocks noGrp="1"/>
          </p:cNvSpPr>
          <p:nvPr>
            <p:ph type="body" sz="quarter" idx="14" hasCustomPrompt="1"/>
          </p:nvPr>
        </p:nvSpPr>
        <p:spPr>
          <a:xfrm>
            <a:off x="6869129" y="2879950"/>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17" name="Espace réservé du texte 26">
            <a:extLst>
              <a:ext uri="{FF2B5EF4-FFF2-40B4-BE49-F238E27FC236}">
                <a16:creationId xmlns:a16="http://schemas.microsoft.com/office/drawing/2014/main" id="{364D430B-463E-4695-95DE-028D23FA5B63}"/>
              </a:ext>
            </a:extLst>
          </p:cNvPr>
          <p:cNvSpPr>
            <a:spLocks noGrp="1"/>
          </p:cNvSpPr>
          <p:nvPr>
            <p:ph type="body" sz="quarter" idx="15" hasCustomPrompt="1"/>
          </p:nvPr>
        </p:nvSpPr>
        <p:spPr>
          <a:xfrm>
            <a:off x="4239722" y="3154460"/>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18" name="Espace réservé du texte 26">
            <a:extLst>
              <a:ext uri="{FF2B5EF4-FFF2-40B4-BE49-F238E27FC236}">
                <a16:creationId xmlns:a16="http://schemas.microsoft.com/office/drawing/2014/main" id="{C1125814-0E7E-4FC6-964D-D66E5FCE5702}"/>
              </a:ext>
            </a:extLst>
          </p:cNvPr>
          <p:cNvSpPr>
            <a:spLocks noGrp="1"/>
          </p:cNvSpPr>
          <p:nvPr>
            <p:ph type="body" sz="quarter" idx="16" hasCustomPrompt="1"/>
          </p:nvPr>
        </p:nvSpPr>
        <p:spPr>
          <a:xfrm>
            <a:off x="4993520" y="2949202"/>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19" name="Espace réservé du texte 26">
            <a:extLst>
              <a:ext uri="{FF2B5EF4-FFF2-40B4-BE49-F238E27FC236}">
                <a16:creationId xmlns:a16="http://schemas.microsoft.com/office/drawing/2014/main" id="{0A04B0AE-6C8D-43D9-9DA1-6AEA3EFE1747}"/>
              </a:ext>
            </a:extLst>
          </p:cNvPr>
          <p:cNvSpPr>
            <a:spLocks noGrp="1"/>
          </p:cNvSpPr>
          <p:nvPr>
            <p:ph type="body" sz="quarter" idx="17" hasCustomPrompt="1"/>
          </p:nvPr>
        </p:nvSpPr>
        <p:spPr>
          <a:xfrm>
            <a:off x="6869129" y="3807489"/>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20" name="Espace réservé du texte 26">
            <a:extLst>
              <a:ext uri="{FF2B5EF4-FFF2-40B4-BE49-F238E27FC236}">
                <a16:creationId xmlns:a16="http://schemas.microsoft.com/office/drawing/2014/main" id="{34E38AAA-2D02-491E-BA59-59DDA7C30081}"/>
              </a:ext>
            </a:extLst>
          </p:cNvPr>
          <p:cNvSpPr>
            <a:spLocks noGrp="1"/>
          </p:cNvSpPr>
          <p:nvPr>
            <p:ph type="body" sz="quarter" idx="18" hasCustomPrompt="1"/>
          </p:nvPr>
        </p:nvSpPr>
        <p:spPr>
          <a:xfrm>
            <a:off x="4239722" y="4081999"/>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21" name="Espace réservé du texte 26">
            <a:extLst>
              <a:ext uri="{FF2B5EF4-FFF2-40B4-BE49-F238E27FC236}">
                <a16:creationId xmlns:a16="http://schemas.microsoft.com/office/drawing/2014/main" id="{90BEB854-DBA8-4CF6-9783-FE19C6575767}"/>
              </a:ext>
            </a:extLst>
          </p:cNvPr>
          <p:cNvSpPr>
            <a:spLocks noGrp="1"/>
          </p:cNvSpPr>
          <p:nvPr>
            <p:ph type="body" sz="quarter" idx="19" hasCustomPrompt="1"/>
          </p:nvPr>
        </p:nvSpPr>
        <p:spPr>
          <a:xfrm>
            <a:off x="4993520" y="3876741"/>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22" name="Espace réservé du texte 26">
            <a:extLst>
              <a:ext uri="{FF2B5EF4-FFF2-40B4-BE49-F238E27FC236}">
                <a16:creationId xmlns:a16="http://schemas.microsoft.com/office/drawing/2014/main" id="{BA3EE6DE-1BA8-43A7-ADD1-29CD4F21CC7A}"/>
              </a:ext>
            </a:extLst>
          </p:cNvPr>
          <p:cNvSpPr>
            <a:spLocks noGrp="1"/>
          </p:cNvSpPr>
          <p:nvPr>
            <p:ph type="body" sz="quarter" idx="20" hasCustomPrompt="1"/>
          </p:nvPr>
        </p:nvSpPr>
        <p:spPr>
          <a:xfrm>
            <a:off x="6869129" y="4714023"/>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23" name="Espace réservé du texte 26">
            <a:extLst>
              <a:ext uri="{FF2B5EF4-FFF2-40B4-BE49-F238E27FC236}">
                <a16:creationId xmlns:a16="http://schemas.microsoft.com/office/drawing/2014/main" id="{1CA142FE-3D9B-44AB-A8F3-187CFAFAD6B5}"/>
              </a:ext>
            </a:extLst>
          </p:cNvPr>
          <p:cNvSpPr>
            <a:spLocks noGrp="1"/>
          </p:cNvSpPr>
          <p:nvPr>
            <p:ph type="body" sz="quarter" idx="21" hasCustomPrompt="1"/>
          </p:nvPr>
        </p:nvSpPr>
        <p:spPr>
          <a:xfrm>
            <a:off x="4239722" y="4988533"/>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24" name="Espace réservé du texte 26">
            <a:extLst>
              <a:ext uri="{FF2B5EF4-FFF2-40B4-BE49-F238E27FC236}">
                <a16:creationId xmlns:a16="http://schemas.microsoft.com/office/drawing/2014/main" id="{184BCBA6-CDDC-4134-AEF3-B9CB61956477}"/>
              </a:ext>
            </a:extLst>
          </p:cNvPr>
          <p:cNvSpPr>
            <a:spLocks noGrp="1"/>
          </p:cNvSpPr>
          <p:nvPr>
            <p:ph type="body" sz="quarter" idx="22" hasCustomPrompt="1"/>
          </p:nvPr>
        </p:nvSpPr>
        <p:spPr>
          <a:xfrm>
            <a:off x="4993520" y="4783275"/>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25" name="Espace réservé du texte 26">
            <a:extLst>
              <a:ext uri="{FF2B5EF4-FFF2-40B4-BE49-F238E27FC236}">
                <a16:creationId xmlns:a16="http://schemas.microsoft.com/office/drawing/2014/main" id="{64728F90-9961-40D7-ADE3-000E176AFFC5}"/>
              </a:ext>
            </a:extLst>
          </p:cNvPr>
          <p:cNvSpPr>
            <a:spLocks noGrp="1"/>
          </p:cNvSpPr>
          <p:nvPr>
            <p:ph type="body" sz="quarter" idx="23" hasCustomPrompt="1"/>
          </p:nvPr>
        </p:nvSpPr>
        <p:spPr>
          <a:xfrm>
            <a:off x="10527538" y="1974557"/>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26" name="Espace réservé du texte 26">
            <a:extLst>
              <a:ext uri="{FF2B5EF4-FFF2-40B4-BE49-F238E27FC236}">
                <a16:creationId xmlns:a16="http://schemas.microsoft.com/office/drawing/2014/main" id="{61F66FFE-67C9-4B56-8324-EF6BDFE32E4B}"/>
              </a:ext>
            </a:extLst>
          </p:cNvPr>
          <p:cNvSpPr>
            <a:spLocks noGrp="1"/>
          </p:cNvSpPr>
          <p:nvPr>
            <p:ph type="body" sz="quarter" idx="24" hasCustomPrompt="1"/>
          </p:nvPr>
        </p:nvSpPr>
        <p:spPr>
          <a:xfrm>
            <a:off x="7898131" y="2249067"/>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27" name="Espace réservé du texte 26">
            <a:extLst>
              <a:ext uri="{FF2B5EF4-FFF2-40B4-BE49-F238E27FC236}">
                <a16:creationId xmlns:a16="http://schemas.microsoft.com/office/drawing/2014/main" id="{770BEFA4-581A-4759-8605-C6AF6C4085AC}"/>
              </a:ext>
            </a:extLst>
          </p:cNvPr>
          <p:cNvSpPr>
            <a:spLocks noGrp="1"/>
          </p:cNvSpPr>
          <p:nvPr>
            <p:ph type="body" sz="quarter" idx="25" hasCustomPrompt="1"/>
          </p:nvPr>
        </p:nvSpPr>
        <p:spPr>
          <a:xfrm>
            <a:off x="8651929" y="2043809"/>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28" name="Espace réservé du texte 26">
            <a:extLst>
              <a:ext uri="{FF2B5EF4-FFF2-40B4-BE49-F238E27FC236}">
                <a16:creationId xmlns:a16="http://schemas.microsoft.com/office/drawing/2014/main" id="{0DC42330-EAE2-49DE-BF3A-315F8F226555}"/>
              </a:ext>
            </a:extLst>
          </p:cNvPr>
          <p:cNvSpPr>
            <a:spLocks noGrp="1"/>
          </p:cNvSpPr>
          <p:nvPr>
            <p:ph type="body" sz="quarter" idx="26" hasCustomPrompt="1"/>
          </p:nvPr>
        </p:nvSpPr>
        <p:spPr>
          <a:xfrm>
            <a:off x="10527538" y="2879950"/>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29" name="Espace réservé du texte 26">
            <a:extLst>
              <a:ext uri="{FF2B5EF4-FFF2-40B4-BE49-F238E27FC236}">
                <a16:creationId xmlns:a16="http://schemas.microsoft.com/office/drawing/2014/main" id="{88D570F5-9141-4173-B1A7-2A1E8ABCE4F1}"/>
              </a:ext>
            </a:extLst>
          </p:cNvPr>
          <p:cNvSpPr>
            <a:spLocks noGrp="1"/>
          </p:cNvSpPr>
          <p:nvPr>
            <p:ph type="body" sz="quarter" idx="27" hasCustomPrompt="1"/>
          </p:nvPr>
        </p:nvSpPr>
        <p:spPr>
          <a:xfrm>
            <a:off x="7898131" y="3154460"/>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30" name="Espace réservé du texte 26">
            <a:extLst>
              <a:ext uri="{FF2B5EF4-FFF2-40B4-BE49-F238E27FC236}">
                <a16:creationId xmlns:a16="http://schemas.microsoft.com/office/drawing/2014/main" id="{5EB5C6CD-1AB5-462B-8ECE-62054284C491}"/>
              </a:ext>
            </a:extLst>
          </p:cNvPr>
          <p:cNvSpPr>
            <a:spLocks noGrp="1"/>
          </p:cNvSpPr>
          <p:nvPr>
            <p:ph type="body" sz="quarter" idx="28" hasCustomPrompt="1"/>
          </p:nvPr>
        </p:nvSpPr>
        <p:spPr>
          <a:xfrm>
            <a:off x="8651929" y="2949202"/>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31" name="Espace réservé du texte 26">
            <a:extLst>
              <a:ext uri="{FF2B5EF4-FFF2-40B4-BE49-F238E27FC236}">
                <a16:creationId xmlns:a16="http://schemas.microsoft.com/office/drawing/2014/main" id="{814B6700-A687-4F5F-879A-807CA2B3B2EC}"/>
              </a:ext>
            </a:extLst>
          </p:cNvPr>
          <p:cNvSpPr>
            <a:spLocks noGrp="1"/>
          </p:cNvSpPr>
          <p:nvPr>
            <p:ph type="body" sz="quarter" idx="29" hasCustomPrompt="1"/>
          </p:nvPr>
        </p:nvSpPr>
        <p:spPr>
          <a:xfrm>
            <a:off x="10527538" y="3807489"/>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32" name="Espace réservé du texte 26">
            <a:extLst>
              <a:ext uri="{FF2B5EF4-FFF2-40B4-BE49-F238E27FC236}">
                <a16:creationId xmlns:a16="http://schemas.microsoft.com/office/drawing/2014/main" id="{027CC24C-CBD9-47AF-B3FC-B05FD537C7F3}"/>
              </a:ext>
            </a:extLst>
          </p:cNvPr>
          <p:cNvSpPr>
            <a:spLocks noGrp="1"/>
          </p:cNvSpPr>
          <p:nvPr>
            <p:ph type="body" sz="quarter" idx="30" hasCustomPrompt="1"/>
          </p:nvPr>
        </p:nvSpPr>
        <p:spPr>
          <a:xfrm>
            <a:off x="7898131" y="4081999"/>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33" name="Espace réservé du texte 26">
            <a:extLst>
              <a:ext uri="{FF2B5EF4-FFF2-40B4-BE49-F238E27FC236}">
                <a16:creationId xmlns:a16="http://schemas.microsoft.com/office/drawing/2014/main" id="{1E06401C-90FC-474B-955D-3DA7848F08F4}"/>
              </a:ext>
            </a:extLst>
          </p:cNvPr>
          <p:cNvSpPr>
            <a:spLocks noGrp="1"/>
          </p:cNvSpPr>
          <p:nvPr>
            <p:ph type="body" sz="quarter" idx="31" hasCustomPrompt="1"/>
          </p:nvPr>
        </p:nvSpPr>
        <p:spPr>
          <a:xfrm>
            <a:off x="8651929" y="3876741"/>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34" name="Espace réservé du texte 26">
            <a:extLst>
              <a:ext uri="{FF2B5EF4-FFF2-40B4-BE49-F238E27FC236}">
                <a16:creationId xmlns:a16="http://schemas.microsoft.com/office/drawing/2014/main" id="{93FB19A3-E5D8-4E8E-A06D-80CA1D7683D9}"/>
              </a:ext>
            </a:extLst>
          </p:cNvPr>
          <p:cNvSpPr>
            <a:spLocks noGrp="1"/>
          </p:cNvSpPr>
          <p:nvPr>
            <p:ph type="body" sz="quarter" idx="32" hasCustomPrompt="1"/>
          </p:nvPr>
        </p:nvSpPr>
        <p:spPr>
          <a:xfrm>
            <a:off x="10527538" y="4714023"/>
            <a:ext cx="800219" cy="646331"/>
          </a:xfrm>
        </p:spPr>
        <p:txBody>
          <a:bodyPr wrap="none"/>
          <a:lstStyle>
            <a:lvl1pPr marL="0" indent="0" algn="l">
              <a:buNone/>
              <a:defRPr sz="3600">
                <a:solidFill>
                  <a:srgbClr val="007E96"/>
                </a:solidFill>
                <a:latin typeface="+mj-lt"/>
              </a:defRPr>
            </a:lvl1pPr>
          </a:lstStyle>
          <a:p>
            <a:pPr lvl="0"/>
            <a:r>
              <a:rPr lang="fr-FR"/>
              <a:t>00</a:t>
            </a:r>
          </a:p>
        </p:txBody>
      </p:sp>
      <p:sp>
        <p:nvSpPr>
          <p:cNvPr id="35" name="Espace réservé du texte 26">
            <a:extLst>
              <a:ext uri="{FF2B5EF4-FFF2-40B4-BE49-F238E27FC236}">
                <a16:creationId xmlns:a16="http://schemas.microsoft.com/office/drawing/2014/main" id="{47585CE7-6316-4828-B3DF-CB274927576F}"/>
              </a:ext>
            </a:extLst>
          </p:cNvPr>
          <p:cNvSpPr>
            <a:spLocks noGrp="1"/>
          </p:cNvSpPr>
          <p:nvPr>
            <p:ph type="body" sz="quarter" idx="33" hasCustomPrompt="1"/>
          </p:nvPr>
        </p:nvSpPr>
        <p:spPr>
          <a:xfrm>
            <a:off x="7898131" y="4988533"/>
            <a:ext cx="2592377" cy="307777"/>
          </a:xfrm>
        </p:spPr>
        <p:txBody>
          <a:bodyPr wrap="none"/>
          <a:lstStyle>
            <a:lvl1pPr marL="0" indent="0" algn="r">
              <a:buNone/>
              <a:defRPr sz="1400" b="1">
                <a:solidFill>
                  <a:srgbClr val="00B2BB"/>
                </a:solidFill>
                <a:latin typeface="+mn-lt"/>
              </a:defRPr>
            </a:lvl1pPr>
          </a:lstStyle>
          <a:p>
            <a:pPr lvl="0"/>
            <a:r>
              <a:rPr lang="fr-FR"/>
              <a:t>information complémentaire</a:t>
            </a:r>
          </a:p>
        </p:txBody>
      </p:sp>
      <p:sp>
        <p:nvSpPr>
          <p:cNvPr id="36" name="Espace réservé du texte 26">
            <a:extLst>
              <a:ext uri="{FF2B5EF4-FFF2-40B4-BE49-F238E27FC236}">
                <a16:creationId xmlns:a16="http://schemas.microsoft.com/office/drawing/2014/main" id="{BB399784-B415-4005-889F-EEEC498D6E30}"/>
              </a:ext>
            </a:extLst>
          </p:cNvPr>
          <p:cNvSpPr>
            <a:spLocks noGrp="1"/>
          </p:cNvSpPr>
          <p:nvPr>
            <p:ph type="body" sz="quarter" idx="34" hasCustomPrompt="1"/>
          </p:nvPr>
        </p:nvSpPr>
        <p:spPr>
          <a:xfrm>
            <a:off x="8651929" y="4783275"/>
            <a:ext cx="1838580" cy="307777"/>
          </a:xfrm>
        </p:spPr>
        <p:txBody>
          <a:bodyPr wrap="none" anchor="b" anchorCtr="0"/>
          <a:lstStyle>
            <a:lvl1pPr marL="0" indent="0" algn="r">
              <a:buNone/>
              <a:defRPr sz="1400">
                <a:solidFill>
                  <a:schemeClr val="tx2"/>
                </a:solidFill>
                <a:latin typeface="+mj-lt"/>
              </a:defRPr>
            </a:lvl1pPr>
          </a:lstStyle>
          <a:p>
            <a:pPr lvl="0"/>
            <a:r>
              <a:rPr lang="fr-FR"/>
              <a:t>Titre du chapitre</a:t>
            </a:r>
          </a:p>
        </p:txBody>
      </p:sp>
      <p:sp>
        <p:nvSpPr>
          <p:cNvPr id="37" name="Espace réservé du numéro de diapositive 6">
            <a:extLst>
              <a:ext uri="{FF2B5EF4-FFF2-40B4-BE49-F238E27FC236}">
                <a16:creationId xmlns:a16="http://schemas.microsoft.com/office/drawing/2014/main" id="{CC0E0A20-5FB2-6947-8C49-C60EAE312C85}"/>
              </a:ext>
            </a:extLst>
          </p:cNvPr>
          <p:cNvSpPr>
            <a:spLocks noGrp="1"/>
          </p:cNvSpPr>
          <p:nvPr>
            <p:ph type="sldNum" sz="quarter" idx="4"/>
          </p:nvPr>
        </p:nvSpPr>
        <p:spPr>
          <a:xfrm>
            <a:off x="11662664" y="6397470"/>
            <a:ext cx="367408"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fr-FR" smtClean="0"/>
              <a:pPr/>
              <a:t>‹N°›</a:t>
            </a:fld>
            <a:endParaRPr lang="fr-FR"/>
          </a:p>
        </p:txBody>
      </p:sp>
      <p:sp>
        <p:nvSpPr>
          <p:cNvPr id="38" name="Espace réservé du pied de page 4">
            <a:extLst>
              <a:ext uri="{FF2B5EF4-FFF2-40B4-BE49-F238E27FC236}">
                <a16:creationId xmlns:a16="http://schemas.microsoft.com/office/drawing/2014/main" id="{69C405EB-11E5-B44B-B7C8-216EC74057D1}"/>
              </a:ext>
            </a:extLst>
          </p:cNvPr>
          <p:cNvSpPr>
            <a:spLocks noGrp="1"/>
          </p:cNvSpPr>
          <p:nvPr>
            <p:ph type="ftr" sz="quarter" idx="3"/>
          </p:nvPr>
        </p:nvSpPr>
        <p:spPr>
          <a:xfrm>
            <a:off x="8702276" y="6397471"/>
            <a:ext cx="3081293"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endParaRPr lang="fr-FR"/>
          </a:p>
        </p:txBody>
      </p:sp>
      <p:cxnSp>
        <p:nvCxnSpPr>
          <p:cNvPr id="41" name="Straight Connector 11">
            <a:extLst>
              <a:ext uri="{FF2B5EF4-FFF2-40B4-BE49-F238E27FC236}">
                <a16:creationId xmlns:a16="http://schemas.microsoft.com/office/drawing/2014/main" id="{4671D8E5-DEA6-448C-A1C2-AB251E5EAF3A}"/>
              </a:ext>
            </a:extLst>
          </p:cNvPr>
          <p:cNvCxnSpPr/>
          <p:nvPr userDrawn="1"/>
        </p:nvCxnSpPr>
        <p:spPr>
          <a:xfrm>
            <a:off x="1225496" y="6336289"/>
            <a:ext cx="0" cy="360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591282-2B0A-42DE-A0D8-38BC6829B528}"/>
              </a:ext>
            </a:extLst>
          </p:cNvPr>
          <p:cNvSpPr>
            <a:spLocks noGrp="1"/>
          </p:cNvSpPr>
          <p:nvPr>
            <p:ph type="title"/>
          </p:nvPr>
        </p:nvSpPr>
        <p:spPr>
          <a:xfrm>
            <a:off x="174057" y="188898"/>
            <a:ext cx="11338560" cy="521208"/>
          </a:xfrm>
        </p:spPr>
        <p:txBody>
          <a:bodyPr vert="horz" lIns="91440" tIns="45720" rIns="91440" bIns="45720" rtlCol="0">
            <a:noAutofit/>
          </a:bodyPr>
          <a:lstStyle>
            <a:lvl1pPr>
              <a:defRPr lang="fr-FR" sz="2500">
                <a:solidFill>
                  <a:schemeClr val="tx2"/>
                </a:solidFill>
                <a:latin typeface="+mj-lt"/>
                <a:ea typeface="+mn-ea"/>
                <a:cs typeface="Arial" panose="020B0604020202020204" pitchFamily="34" charset="0"/>
              </a:defRPr>
            </a:lvl1pPr>
          </a:lstStyle>
          <a:p>
            <a:pPr marL="0" lvl="0" indent="0">
              <a:spcBef>
                <a:spcPts val="1000"/>
              </a:spcBef>
              <a:buFont typeface="Arial" panose="020B0604020202020204" pitchFamily="34" charset="0"/>
            </a:pPr>
            <a:r>
              <a:rPr lang="en-US"/>
              <a:t>Click to edit Master title style</a:t>
            </a:r>
            <a:endParaRPr lang="fr-FR"/>
          </a:p>
        </p:txBody>
      </p:sp>
      <p:pic>
        <p:nvPicPr>
          <p:cNvPr id="3" name="Image 2" descr="Une image contenant Police, Graphique, logo, Bleu électrique&#10;&#10;Description générée automatiquement">
            <a:extLst>
              <a:ext uri="{FF2B5EF4-FFF2-40B4-BE49-F238E27FC236}">
                <a16:creationId xmlns:a16="http://schemas.microsoft.com/office/drawing/2014/main" id="{CEDB8BEB-3696-3974-E27D-579714DABD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04" y="6319694"/>
            <a:ext cx="652830" cy="293220"/>
          </a:xfrm>
          <a:prstGeom prst="rect">
            <a:avLst/>
          </a:prstGeom>
          <a:noFill/>
          <a:ln>
            <a:noFill/>
          </a:ln>
        </p:spPr>
      </p:pic>
    </p:spTree>
    <p:extLst>
      <p:ext uri="{BB962C8B-B14F-4D97-AF65-F5344CB8AC3E}">
        <p14:creationId xmlns:p14="http://schemas.microsoft.com/office/powerpoint/2010/main" val="30586920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084BE2-876F-FD46-B7DF-CA903A535CCD}"/>
              </a:ext>
            </a:extLst>
          </p:cNvPr>
          <p:cNvSpPr/>
          <p:nvPr userDrawn="1"/>
        </p:nvSpPr>
        <p:spPr>
          <a:xfrm>
            <a:off x="356837" y="368300"/>
            <a:ext cx="11835163" cy="306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767E313-E97A-4581-A277-0D1EF80D553C}"/>
              </a:ext>
            </a:extLst>
          </p:cNvPr>
          <p:cNvSpPr/>
          <p:nvPr userDrawn="1"/>
        </p:nvSpPr>
        <p:spPr>
          <a:xfrm>
            <a:off x="0" y="3238499"/>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ace réservé du numéro de diapositive 6">
            <a:extLst>
              <a:ext uri="{FF2B5EF4-FFF2-40B4-BE49-F238E27FC236}">
                <a16:creationId xmlns:a16="http://schemas.microsoft.com/office/drawing/2014/main" id="{D85D9C73-E16F-134E-AD8A-FE3519D02CF0}"/>
              </a:ext>
            </a:extLst>
          </p:cNvPr>
          <p:cNvSpPr>
            <a:spLocks noGrp="1"/>
          </p:cNvSpPr>
          <p:nvPr>
            <p:ph type="sldNum" sz="quarter" idx="4"/>
          </p:nvPr>
        </p:nvSpPr>
        <p:spPr>
          <a:xfrm>
            <a:off x="11662664" y="6397470"/>
            <a:ext cx="367408"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fr-FR" smtClean="0"/>
              <a:pPr/>
              <a:t>‹N°›</a:t>
            </a:fld>
            <a:endParaRPr lang="fr-FR"/>
          </a:p>
        </p:txBody>
      </p:sp>
      <p:sp>
        <p:nvSpPr>
          <p:cNvPr id="9" name="Espace réservé du pied de page 4">
            <a:extLst>
              <a:ext uri="{FF2B5EF4-FFF2-40B4-BE49-F238E27FC236}">
                <a16:creationId xmlns:a16="http://schemas.microsoft.com/office/drawing/2014/main" id="{B9D488CB-76BF-1E46-B6BA-268B5D79F564}"/>
              </a:ext>
            </a:extLst>
          </p:cNvPr>
          <p:cNvSpPr>
            <a:spLocks noGrp="1"/>
          </p:cNvSpPr>
          <p:nvPr>
            <p:ph type="ftr" sz="quarter" idx="3"/>
          </p:nvPr>
        </p:nvSpPr>
        <p:spPr>
          <a:xfrm>
            <a:off x="8025809" y="6397471"/>
            <a:ext cx="3757760"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endParaRPr lang="fr-FR"/>
          </a:p>
        </p:txBody>
      </p:sp>
      <p:cxnSp>
        <p:nvCxnSpPr>
          <p:cNvPr id="12" name="Straight Connector 11">
            <a:extLst>
              <a:ext uri="{FF2B5EF4-FFF2-40B4-BE49-F238E27FC236}">
                <a16:creationId xmlns:a16="http://schemas.microsoft.com/office/drawing/2014/main" id="{54398AB1-A18F-48F7-9D70-88AC11CF4942}"/>
              </a:ext>
            </a:extLst>
          </p:cNvPr>
          <p:cNvCxnSpPr/>
          <p:nvPr userDrawn="1"/>
        </p:nvCxnSpPr>
        <p:spPr>
          <a:xfrm>
            <a:off x="1225496" y="6336289"/>
            <a:ext cx="0" cy="360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34E1B39-36D6-4E94-B51D-EF79E3A0363F}"/>
              </a:ext>
            </a:extLst>
          </p:cNvPr>
          <p:cNvSpPr>
            <a:spLocks noGrp="1"/>
          </p:cNvSpPr>
          <p:nvPr>
            <p:ph type="title"/>
          </p:nvPr>
        </p:nvSpPr>
        <p:spPr>
          <a:xfrm>
            <a:off x="0" y="3699890"/>
            <a:ext cx="11554689" cy="2123658"/>
          </a:xfrm>
        </p:spPr>
        <p:txBody>
          <a:bodyPr vert="horz" wrap="square" lIns="91440" tIns="45720" rIns="91440" bIns="45720" rtlCol="0">
            <a:spAutoFit/>
          </a:bodyPr>
          <a:lstStyle>
            <a:lvl1pPr algn="r">
              <a:defRPr lang="fr-FR" sz="6600">
                <a:solidFill>
                  <a:schemeClr val="accent1"/>
                </a:solidFill>
                <a:latin typeface="+mj-lt"/>
                <a:ea typeface="+mn-ea"/>
                <a:cs typeface="Arial" panose="020B0604020202020204" pitchFamily="34" charset="0"/>
              </a:defRPr>
            </a:lvl1pPr>
          </a:lstStyle>
          <a:p>
            <a:pPr marL="0" marR="0" lvl="0" indent="0" algn="r">
              <a:spcBef>
                <a:spcPts val="1000"/>
              </a:spcBef>
              <a:buFont typeface="Arial" panose="020B0604020202020204" pitchFamily="34" charset="0"/>
            </a:pPr>
            <a:r>
              <a:rPr lang="en-US"/>
              <a:t>Click to edit Master title style</a:t>
            </a:r>
            <a:endParaRPr lang="fr-FR"/>
          </a:p>
        </p:txBody>
      </p:sp>
    </p:spTree>
    <p:extLst>
      <p:ext uri="{BB962C8B-B14F-4D97-AF65-F5344CB8AC3E}">
        <p14:creationId xmlns:p14="http://schemas.microsoft.com/office/powerpoint/2010/main" val="476855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Contenu 5">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D088FD3-7FFD-4843-85E4-16D12F2C5244}"/>
              </a:ext>
            </a:extLst>
          </p:cNvPr>
          <p:cNvSpPr>
            <a:spLocks noGrp="1"/>
          </p:cNvSpPr>
          <p:nvPr>
            <p:ph type="body" sz="quarter" idx="10"/>
          </p:nvPr>
        </p:nvSpPr>
        <p:spPr>
          <a:xfrm>
            <a:off x="67257" y="88882"/>
            <a:ext cx="11334750" cy="523220"/>
          </a:xfrm>
        </p:spPr>
        <p:txBody>
          <a:bodyPr>
            <a:noAutofit/>
          </a:bodyPr>
          <a:lstStyle>
            <a:lvl1pPr marL="0" indent="0">
              <a:lnSpc>
                <a:spcPct val="95000"/>
              </a:lnSpc>
              <a:spcBef>
                <a:spcPts val="0"/>
              </a:spcBef>
              <a:buNone/>
              <a:defRPr sz="2500">
                <a:solidFill>
                  <a:srgbClr val="003C58"/>
                </a:solidFill>
                <a:latin typeface="+mj-lt"/>
              </a:defRPr>
            </a:lvl1pPr>
          </a:lstStyle>
          <a:p>
            <a:pPr lvl="0"/>
            <a:r>
              <a:rPr lang="fr-FR"/>
              <a:t>Cliquez pour modifier les styles du texte du masque</a:t>
            </a:r>
          </a:p>
        </p:txBody>
      </p:sp>
      <p:cxnSp>
        <p:nvCxnSpPr>
          <p:cNvPr id="12" name="Straight Connector 11">
            <a:extLst>
              <a:ext uri="{FF2B5EF4-FFF2-40B4-BE49-F238E27FC236}">
                <a16:creationId xmlns:a16="http://schemas.microsoft.com/office/drawing/2014/main" id="{0F312965-B556-498A-8FD9-20D33996CE4F}"/>
              </a:ext>
            </a:extLst>
          </p:cNvPr>
          <p:cNvCxnSpPr/>
          <p:nvPr userDrawn="1"/>
        </p:nvCxnSpPr>
        <p:spPr>
          <a:xfrm>
            <a:off x="0" y="650995"/>
            <a:ext cx="4633913" cy="0"/>
          </a:xfrm>
          <a:prstGeom prst="line">
            <a:avLst/>
          </a:prstGeom>
          <a:ln w="31750">
            <a:solidFill>
              <a:srgbClr val="027D95"/>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CFCF277-66D0-46F6-B18E-0B37F27CA7D5}"/>
              </a:ext>
            </a:extLst>
          </p:cNvPr>
          <p:cNvSpPr>
            <a:spLocks noGrp="1"/>
          </p:cNvSpPr>
          <p:nvPr>
            <p:ph type="body" sz="quarter" idx="11"/>
          </p:nvPr>
        </p:nvSpPr>
        <p:spPr>
          <a:xfrm>
            <a:off x="868898" y="1548391"/>
            <a:ext cx="10411720" cy="333425"/>
          </a:xfrm>
        </p:spPr>
        <p:txBody>
          <a:bodyPr/>
          <a:lstStyle>
            <a:lvl1pPr marL="0" indent="0">
              <a:lnSpc>
                <a:spcPct val="110000"/>
              </a:lnSpc>
              <a:spcBef>
                <a:spcPts val="700"/>
              </a:spcBef>
              <a:buSzPct val="50000"/>
              <a:buFontTx/>
              <a:buNone/>
              <a:defRPr sz="1500" spc="20" baseline="0">
                <a:solidFill>
                  <a:schemeClr val="accent2"/>
                </a:solidFill>
                <a:latin typeface="+mj-lt"/>
              </a:defRPr>
            </a:lvl1pPr>
          </a:lstStyle>
          <a:p>
            <a:pPr lvl="0"/>
            <a:r>
              <a:rPr lang="fr-FR"/>
              <a:t>Cliquez pour modifier les styles du texte du masque</a:t>
            </a:r>
          </a:p>
        </p:txBody>
      </p:sp>
      <p:sp>
        <p:nvSpPr>
          <p:cNvPr id="9" name="Text Placeholder 13">
            <a:extLst>
              <a:ext uri="{FF2B5EF4-FFF2-40B4-BE49-F238E27FC236}">
                <a16:creationId xmlns:a16="http://schemas.microsoft.com/office/drawing/2014/main" id="{D99B2560-5A2F-461D-B47C-6917B8C240DE}"/>
              </a:ext>
            </a:extLst>
          </p:cNvPr>
          <p:cNvSpPr>
            <a:spLocks noGrp="1"/>
          </p:cNvSpPr>
          <p:nvPr>
            <p:ph type="body" sz="quarter" idx="12"/>
          </p:nvPr>
        </p:nvSpPr>
        <p:spPr>
          <a:xfrm>
            <a:off x="868898" y="3107315"/>
            <a:ext cx="10404100" cy="1328883"/>
          </a:xfrm>
        </p:spPr>
        <p:txBody>
          <a:bodyPr/>
          <a:lstStyle>
            <a:lvl1pPr marL="0" indent="0">
              <a:lnSpc>
                <a:spcPct val="100000"/>
              </a:lnSpc>
              <a:spcBef>
                <a:spcPts val="700"/>
              </a:spcBef>
              <a:buSzPct val="50000"/>
              <a:buFontTx/>
              <a:buNone/>
              <a:defRPr sz="1500" spc="50" baseline="0">
                <a:solidFill>
                  <a:schemeClr val="accent5"/>
                </a:solidFill>
                <a:latin typeface="+mn-lt"/>
              </a:defRPr>
            </a:lvl1pPr>
          </a:lstStyle>
          <a:p>
            <a:pPr marR="0" lvl="0" algn="l" rtl="0"/>
            <a:r>
              <a:rPr lang="fr-FR"/>
              <a:t>Cliquez pour modifier les styles du texte du masque</a:t>
            </a:r>
          </a:p>
        </p:txBody>
      </p:sp>
      <p:sp>
        <p:nvSpPr>
          <p:cNvPr id="11" name="Text Placeholder 13">
            <a:extLst>
              <a:ext uri="{FF2B5EF4-FFF2-40B4-BE49-F238E27FC236}">
                <a16:creationId xmlns:a16="http://schemas.microsoft.com/office/drawing/2014/main" id="{713EBDC3-786B-4A3D-9938-FAC4F6DAC7F1}"/>
              </a:ext>
            </a:extLst>
          </p:cNvPr>
          <p:cNvSpPr>
            <a:spLocks noGrp="1"/>
          </p:cNvSpPr>
          <p:nvPr>
            <p:ph type="body" sz="quarter" idx="13"/>
          </p:nvPr>
        </p:nvSpPr>
        <p:spPr>
          <a:xfrm>
            <a:off x="868898" y="4444990"/>
            <a:ext cx="10404100" cy="1068570"/>
          </a:xfrm>
        </p:spPr>
        <p:txBody>
          <a:bodyPr/>
          <a:lstStyle>
            <a:lvl1pPr marL="180000" indent="-180000">
              <a:spcBef>
                <a:spcPts val="900"/>
              </a:spcBef>
              <a:buSzPct val="50000"/>
              <a:buFontTx/>
              <a:buBlip>
                <a:blip r:embed="rId2"/>
              </a:buBlip>
              <a:defRPr sz="1500" spc="20" baseline="0"/>
            </a:lvl1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2A7483D2-1A51-44AA-99F0-B319C94132E1}"/>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3</a:t>
            </a:r>
          </a:p>
        </p:txBody>
      </p:sp>
      <p:cxnSp>
        <p:nvCxnSpPr>
          <p:cNvPr id="2" name="Straight Connector 11">
            <a:extLst>
              <a:ext uri="{FF2B5EF4-FFF2-40B4-BE49-F238E27FC236}">
                <a16:creationId xmlns:a16="http://schemas.microsoft.com/office/drawing/2014/main" id="{E7C8A889-BBF1-139C-6AC7-4D483422E2E2}"/>
              </a:ext>
            </a:extLst>
          </p:cNvPr>
          <p:cNvCxnSpPr/>
          <p:nvPr userDrawn="1"/>
        </p:nvCxnSpPr>
        <p:spPr>
          <a:xfrm>
            <a:off x="1225496" y="6336289"/>
            <a:ext cx="0" cy="360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FAF79EF4-2F9E-0B4E-86F8-5509BBA13945}"/>
              </a:ext>
            </a:extLst>
          </p:cNvPr>
          <p:cNvPicPr>
            <a:picLocks noChangeAspect="1"/>
          </p:cNvPicPr>
          <p:nvPr userDrawn="1"/>
        </p:nvPicPr>
        <p:blipFill>
          <a:blip r:embed="rId3"/>
          <a:stretch>
            <a:fillRect/>
          </a:stretch>
        </p:blipFill>
        <p:spPr>
          <a:xfrm>
            <a:off x="67257" y="6175966"/>
            <a:ext cx="1076620" cy="650537"/>
          </a:xfrm>
          <a:prstGeom prst="rect">
            <a:avLst/>
          </a:prstGeom>
        </p:spPr>
      </p:pic>
    </p:spTree>
    <p:extLst>
      <p:ext uri="{BB962C8B-B14F-4D97-AF65-F5344CB8AC3E}">
        <p14:creationId xmlns:p14="http://schemas.microsoft.com/office/powerpoint/2010/main" val="33518270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solidFill>
                  <a:schemeClr val="accent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solidFill>
                    <a:schemeClr val="accent1"/>
                  </a:soli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283951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_texte + visue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642100" y="752475"/>
            <a:ext cx="4843144" cy="539021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8" name="Titre 7">
            <a:extLst>
              <a:ext uri="{FF2B5EF4-FFF2-40B4-BE49-F238E27FC236}">
                <a16:creationId xmlns:a16="http://schemas.microsoft.com/office/drawing/2014/main" id="{7C655D0F-0413-423A-A00F-9AE8A6BA1352}"/>
              </a:ext>
            </a:extLst>
          </p:cNvPr>
          <p:cNvSpPr>
            <a:spLocks noGrp="1"/>
          </p:cNvSpPr>
          <p:nvPr>
            <p:ph type="title"/>
          </p:nvPr>
        </p:nvSpPr>
        <p:spPr>
          <a:xfrm>
            <a:off x="706756" y="752475"/>
            <a:ext cx="5684519" cy="557213"/>
          </a:xfrm>
        </p:spPr>
        <p:txBody>
          <a:bodyPr/>
          <a:lstStyle/>
          <a:p>
            <a:r>
              <a:rPr lang="fr-FR"/>
              <a:t>Modifiez le style du titre</a:t>
            </a:r>
          </a:p>
        </p:txBody>
      </p:sp>
      <p:sp>
        <p:nvSpPr>
          <p:cNvPr id="10" name="Espace réservé du texte 9">
            <a:extLst>
              <a:ext uri="{FF2B5EF4-FFF2-40B4-BE49-F238E27FC236}">
                <a16:creationId xmlns:a16="http://schemas.microsoft.com/office/drawing/2014/main" id="{58AC4725-6BF0-4F68-B83B-D05C3E5F5379}"/>
              </a:ext>
            </a:extLst>
          </p:cNvPr>
          <p:cNvSpPr>
            <a:spLocks noGrp="1"/>
          </p:cNvSpPr>
          <p:nvPr>
            <p:ph type="body" sz="quarter" idx="28"/>
          </p:nvPr>
        </p:nvSpPr>
        <p:spPr>
          <a:xfrm>
            <a:off x="706755" y="1797626"/>
            <a:ext cx="5684520" cy="4344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12">
            <a:extLst>
              <a:ext uri="{FF2B5EF4-FFF2-40B4-BE49-F238E27FC236}">
                <a16:creationId xmlns:a16="http://schemas.microsoft.com/office/drawing/2014/main" id="{F98D83A5-9C87-4E48-A7B5-D1CF89DA53A7}"/>
              </a:ext>
            </a:extLst>
          </p:cNvPr>
          <p:cNvSpPr>
            <a:spLocks noGrp="1"/>
          </p:cNvSpPr>
          <p:nvPr>
            <p:ph type="sldNum" sz="quarter" idx="29"/>
          </p:nvPr>
        </p:nvSpPr>
        <p:spPr/>
        <p:txBody>
          <a:bodyPr/>
          <a:lstStyle/>
          <a:p>
            <a:fld id="{B1E28664-C9A0-B14D-A7D3-D0482E77A9F4}" type="slidenum">
              <a:rPr lang="fr-FR" smtClean="0"/>
              <a:pPr/>
              <a:t>‹N°›</a:t>
            </a:fld>
            <a:endParaRPr lang="fr-FR"/>
          </a:p>
        </p:txBody>
      </p:sp>
      <p:sp>
        <p:nvSpPr>
          <p:cNvPr id="23" name="Espace réservé du texte 95">
            <a:extLst>
              <a:ext uri="{FF2B5EF4-FFF2-40B4-BE49-F238E27FC236}">
                <a16:creationId xmlns:a16="http://schemas.microsoft.com/office/drawing/2014/main" id="{AABF0D27-F729-43A3-A291-7BE34BCF07F8}"/>
              </a:ext>
            </a:extLst>
          </p:cNvPr>
          <p:cNvSpPr>
            <a:spLocks noGrp="1"/>
          </p:cNvSpPr>
          <p:nvPr>
            <p:ph type="body" sz="quarter" idx="15" hasCustomPrompt="1"/>
          </p:nvPr>
        </p:nvSpPr>
        <p:spPr>
          <a:xfrm>
            <a:off x="706754" y="1309688"/>
            <a:ext cx="5684521"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131874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_visuel seu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968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B74B7EF7-58EE-4009-BBC3-C7956D2ED645}"/>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BE35D41D-5A1E-407D-91F3-622ADC907533}"/>
              </a:ext>
            </a:extLst>
          </p:cNvPr>
          <p:cNvSpPr>
            <a:spLocks noGrp="1"/>
          </p:cNvSpPr>
          <p:nvPr>
            <p:ph type="sldNum" sz="quarter" idx="28"/>
          </p:nvPr>
        </p:nvSpPr>
        <p:spPr/>
        <p:txBody>
          <a:bodyPr/>
          <a:lstStyle/>
          <a:p>
            <a:fld id="{B1E28664-C9A0-B14D-A7D3-D0482E77A9F4}" type="slidenum">
              <a:rPr lang="fr-FR" smtClean="0"/>
              <a:pPr/>
              <a:t>‹N°›</a:t>
            </a:fld>
            <a:endParaRPr lang="fr-FR"/>
          </a:p>
        </p:txBody>
      </p:sp>
      <p:sp>
        <p:nvSpPr>
          <p:cNvPr id="16" name="Espace réservé du texte 95">
            <a:extLst>
              <a:ext uri="{FF2B5EF4-FFF2-40B4-BE49-F238E27FC236}">
                <a16:creationId xmlns:a16="http://schemas.microsoft.com/office/drawing/2014/main" id="{12893F33-5FA0-4795-93FE-55133A1DF6F7}"/>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387487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ge_Fond color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58F927F-1B0F-4182-AD1E-EEF4287DE6A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783219-E30F-4DBE-96A6-F0536EEC0EC0}"/>
              </a:ext>
            </a:extLst>
          </p:cNvPr>
          <p:cNvSpPr/>
          <p:nvPr userDrawn="1"/>
        </p:nvSpPr>
        <p:spPr>
          <a:xfrm>
            <a:off x="-4801" y="0"/>
            <a:ext cx="12191999" cy="6857999"/>
          </a:xfrm>
          <a:prstGeom prst="rect">
            <a:avLst/>
          </a:prstGeom>
          <a:solidFill>
            <a:schemeClr val="accent1">
              <a:alpha val="84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Cadre 7">
            <a:extLst>
              <a:ext uri="{FF2B5EF4-FFF2-40B4-BE49-F238E27FC236}">
                <a16:creationId xmlns:a16="http://schemas.microsoft.com/office/drawing/2014/main" id="{89666EEC-0EAA-4791-A0C1-7DD7A06BB5F8}"/>
              </a:ext>
            </a:extLst>
          </p:cNvPr>
          <p:cNvSpPr/>
          <p:nvPr userDrawn="1"/>
        </p:nvSpPr>
        <p:spPr>
          <a:xfrm>
            <a:off x="-9603" y="-1"/>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9">
            <a:extLst>
              <a:ext uri="{FF2B5EF4-FFF2-40B4-BE49-F238E27FC236}">
                <a16:creationId xmlns:a16="http://schemas.microsoft.com/office/drawing/2014/main" id="{23B35238-E9F5-423F-81AC-1471BEB180AC}"/>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Titre 1">
            <a:extLst>
              <a:ext uri="{FF2B5EF4-FFF2-40B4-BE49-F238E27FC236}">
                <a16:creationId xmlns:a16="http://schemas.microsoft.com/office/drawing/2014/main" id="{3E67C712-5CB5-4302-AD72-1BFC1FF84322}"/>
              </a:ext>
            </a:extLst>
          </p:cNvPr>
          <p:cNvSpPr>
            <a:spLocks noGrp="1"/>
          </p:cNvSpPr>
          <p:nvPr>
            <p:ph type="title"/>
          </p:nvPr>
        </p:nvSpPr>
        <p:spPr>
          <a:noFill/>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DC049572-D3EB-4FFD-BC28-4D7A8559316A}"/>
              </a:ext>
            </a:extLst>
          </p:cNvPr>
          <p:cNvSpPr>
            <a:spLocks noGrp="1"/>
          </p:cNvSpPr>
          <p:nvPr>
            <p:ph type="dt" sz="half" idx="10"/>
          </p:nvPr>
        </p:nvSpPr>
        <p:spPr/>
        <p:txBody>
          <a:bodyPr/>
          <a:lstStyle>
            <a:lvl1pPr>
              <a:defRPr>
                <a:solidFill>
                  <a:schemeClr val="accent1"/>
                </a:solidFill>
              </a:defRPr>
            </a:lvl1pPr>
          </a:lstStyle>
          <a:p>
            <a:endParaRPr lang="fr-FR"/>
          </a:p>
        </p:txBody>
      </p:sp>
      <p:sp>
        <p:nvSpPr>
          <p:cNvPr id="4" name="Espace réservé du numéro de diapositive 3">
            <a:extLst>
              <a:ext uri="{FF2B5EF4-FFF2-40B4-BE49-F238E27FC236}">
                <a16:creationId xmlns:a16="http://schemas.microsoft.com/office/drawing/2014/main" id="{4E4C7616-2261-4AF8-8ADA-8DF708B48296}"/>
              </a:ext>
            </a:extLst>
          </p:cNvPr>
          <p:cNvSpPr>
            <a:spLocks noGrp="1"/>
          </p:cNvSpPr>
          <p:nvPr>
            <p:ph type="sldNum" sz="quarter" idx="11"/>
          </p:nvPr>
        </p:nvSpPr>
        <p:spPr/>
        <p:txBody>
          <a:bodyPr/>
          <a:lstStyle>
            <a:lvl1pPr>
              <a:defRPr>
                <a:solidFill>
                  <a:schemeClr val="accent1"/>
                </a:solidFill>
              </a:defRPr>
            </a:lvl1pPr>
          </a:lstStyle>
          <a:p>
            <a:fld id="{B1E28664-C9A0-B14D-A7D3-D0482E77A9F4}" type="slidenum">
              <a:rPr lang="fr-FR" smtClean="0"/>
              <a:pPr/>
              <a:t>‹N°›</a:t>
            </a:fld>
            <a:endParaRPr lang="fr-FR"/>
          </a:p>
        </p:txBody>
      </p:sp>
      <p:sp>
        <p:nvSpPr>
          <p:cNvPr id="9" name="Espace réservé du texte 8">
            <a:extLst>
              <a:ext uri="{FF2B5EF4-FFF2-40B4-BE49-F238E27FC236}">
                <a16:creationId xmlns:a16="http://schemas.microsoft.com/office/drawing/2014/main" id="{478DBB49-DC8B-4D8E-A2A2-0E07FB1C5C6E}"/>
              </a:ext>
            </a:extLst>
          </p:cNvPr>
          <p:cNvSpPr>
            <a:spLocks noGrp="1"/>
          </p:cNvSpPr>
          <p:nvPr>
            <p:ph type="body" sz="quarter" idx="12"/>
          </p:nvPr>
        </p:nvSpPr>
        <p:spPr>
          <a:xfrm>
            <a:off x="706755" y="1626152"/>
            <a:ext cx="5554663" cy="4565650"/>
          </a:xfrm>
        </p:spPr>
        <p:txBody>
          <a:bodyPr/>
          <a:lstStyle>
            <a:lvl1pPr>
              <a:defRPr>
                <a:solidFill>
                  <a:schemeClr val="bg1"/>
                </a:solidFill>
              </a:defRPr>
            </a:lvl1pPr>
            <a:lvl2pPr marL="252000" indent="-180000">
              <a:buFontTx/>
              <a:buBlip>
                <a:blip r:embed="rId5"/>
              </a:buBlip>
              <a:defRPr>
                <a:solidFill>
                  <a:schemeClr val="bg1"/>
                </a:solidFill>
              </a:defRPr>
            </a:lvl2pPr>
            <a:lvl3pPr marL="432000" indent="-108000">
              <a:buFontTx/>
              <a:buBlip>
                <a:blip r:embed="rId6"/>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782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_Bloc blanc dro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399536" y="752475"/>
            <a:ext cx="5480564"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6096000"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400050" y="1797626"/>
            <a:ext cx="5480051"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5">
            <a:extLst>
              <a:ext uri="{FF2B5EF4-FFF2-40B4-BE49-F238E27FC236}">
                <a16:creationId xmlns:a16="http://schemas.microsoft.com/office/drawing/2014/main" id="{235449F8-78CF-4578-A7A3-28D63813561A}"/>
              </a:ext>
            </a:extLst>
          </p:cNvPr>
          <p:cNvSpPr>
            <a:spLocks noGrp="1"/>
          </p:cNvSpPr>
          <p:nvPr>
            <p:ph type="body" sz="quarter" idx="15" hasCustomPrompt="1"/>
          </p:nvPr>
        </p:nvSpPr>
        <p:spPr>
          <a:xfrm>
            <a:off x="399537" y="1309688"/>
            <a:ext cx="5480564"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156754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_Bloc blanc gauch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6387498" y="752475"/>
            <a:ext cx="5404966"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394735"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6388100" y="1797626"/>
            <a:ext cx="5408219"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5">
            <a:extLst>
              <a:ext uri="{FF2B5EF4-FFF2-40B4-BE49-F238E27FC236}">
                <a16:creationId xmlns:a16="http://schemas.microsoft.com/office/drawing/2014/main" id="{FC9F0717-4E40-40C6-8810-40DA6A34F30D}"/>
              </a:ext>
            </a:extLst>
          </p:cNvPr>
          <p:cNvSpPr>
            <a:spLocks noGrp="1"/>
          </p:cNvSpPr>
          <p:nvPr>
            <p:ph type="body" sz="quarter" idx="15" hasCustomPrompt="1"/>
          </p:nvPr>
        </p:nvSpPr>
        <p:spPr>
          <a:xfrm>
            <a:off x="6383745" y="1309688"/>
            <a:ext cx="5408719"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100418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_3 bloc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B3B1FE7-B5B3-BF43-84F5-F6542E2A4185}"/>
              </a:ext>
            </a:extLst>
          </p:cNvPr>
          <p:cNvSpPr/>
          <p:nvPr userDrawn="1"/>
        </p:nvSpPr>
        <p:spPr>
          <a:xfrm>
            <a:off x="927653"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262777" y="3522466"/>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808877"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376110"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717889"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5053013"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599113"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166346"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8"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1"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7296C90E-E73D-4EC1-926A-0E82025DB2DB}"/>
              </a:ext>
            </a:extLst>
          </p:cNvPr>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9E41D1BB-3FD9-4AF5-8455-05830187E2C5}"/>
              </a:ext>
            </a:extLst>
          </p:cNvPr>
          <p:cNvSpPr>
            <a:spLocks noGrp="1"/>
          </p:cNvSpPr>
          <p:nvPr>
            <p:ph type="body" sz="quarter" idx="37"/>
          </p:nvPr>
        </p:nvSpPr>
        <p:spPr>
          <a:xfrm>
            <a:off x="734935" y="1952625"/>
            <a:ext cx="3141662" cy="993775"/>
          </a:xfrm>
        </p:spPr>
        <p:txBody>
          <a:bodyPr/>
          <a:lstStyle/>
          <a:p>
            <a:pPr lvl="0"/>
            <a:r>
              <a:rPr lang="fr-FR"/>
              <a:t>Cliquez pour modifier les styles du texte du masque</a:t>
            </a:r>
          </a:p>
          <a:p>
            <a:pPr lvl="1"/>
            <a:r>
              <a:rPr lang="fr-FR"/>
              <a:t>Deuxième niveau</a:t>
            </a:r>
          </a:p>
        </p:txBody>
      </p:sp>
      <p:sp>
        <p:nvSpPr>
          <p:cNvPr id="32" name="Espace réservé du texte 7">
            <a:extLst>
              <a:ext uri="{FF2B5EF4-FFF2-40B4-BE49-F238E27FC236}">
                <a16:creationId xmlns:a16="http://schemas.microsoft.com/office/drawing/2014/main" id="{3E8B2C56-91AF-42A6-8639-2CCD612F2544}"/>
              </a:ext>
            </a:extLst>
          </p:cNvPr>
          <p:cNvSpPr>
            <a:spLocks noGrp="1"/>
          </p:cNvSpPr>
          <p:nvPr>
            <p:ph type="body" sz="quarter" idx="38"/>
          </p:nvPr>
        </p:nvSpPr>
        <p:spPr>
          <a:xfrm>
            <a:off x="4523108" y="1952625"/>
            <a:ext cx="3141662" cy="993775"/>
          </a:xfrm>
        </p:spPr>
        <p:txBody>
          <a:bodyPr/>
          <a:lstStyle/>
          <a:p>
            <a:pPr lvl="0"/>
            <a:r>
              <a:rPr lang="fr-FR"/>
              <a:t>Cliquez pour modifier les styles du texte du masque</a:t>
            </a:r>
          </a:p>
          <a:p>
            <a:pPr lvl="1"/>
            <a:r>
              <a:rPr lang="fr-FR"/>
              <a:t>Deuxième niveau</a:t>
            </a:r>
          </a:p>
        </p:txBody>
      </p:sp>
      <p:sp>
        <p:nvSpPr>
          <p:cNvPr id="42" name="Espace réservé du texte 7">
            <a:extLst>
              <a:ext uri="{FF2B5EF4-FFF2-40B4-BE49-F238E27FC236}">
                <a16:creationId xmlns:a16="http://schemas.microsoft.com/office/drawing/2014/main" id="{9272C976-052C-45BD-8A3A-0533D4C48F0B}"/>
              </a:ext>
            </a:extLst>
          </p:cNvPr>
          <p:cNvSpPr>
            <a:spLocks noGrp="1"/>
          </p:cNvSpPr>
          <p:nvPr>
            <p:ph type="body" sz="quarter" idx="39"/>
          </p:nvPr>
        </p:nvSpPr>
        <p:spPr>
          <a:xfrm>
            <a:off x="8315403" y="1952625"/>
            <a:ext cx="3141662" cy="993775"/>
          </a:xfrm>
        </p:spPr>
        <p:txBody>
          <a:bodyPr/>
          <a:lstStyle>
            <a:lvl3pPr marL="324000" indent="0">
              <a:buNone/>
              <a:defRPr/>
            </a:lvl3pPr>
          </a:lstStyle>
          <a:p>
            <a:pPr lvl="0"/>
            <a:r>
              <a:rPr lang="fr-FR"/>
              <a:t>Cliquez pour modifier les styles du texte du masque</a:t>
            </a:r>
          </a:p>
          <a:p>
            <a:pPr lvl="1"/>
            <a:r>
              <a:rPr lang="fr-FR"/>
              <a:t>Deuxième niveau</a:t>
            </a:r>
          </a:p>
        </p:txBody>
      </p:sp>
      <p:sp>
        <p:nvSpPr>
          <p:cNvPr id="9" name="Espace réservé du numéro de diapositive 8">
            <a:extLst>
              <a:ext uri="{FF2B5EF4-FFF2-40B4-BE49-F238E27FC236}">
                <a16:creationId xmlns:a16="http://schemas.microsoft.com/office/drawing/2014/main" id="{41DCA0D7-D03B-4E90-B0E3-865445E9BE68}"/>
              </a:ext>
            </a:extLst>
          </p:cNvPr>
          <p:cNvSpPr>
            <a:spLocks noGrp="1"/>
          </p:cNvSpPr>
          <p:nvPr>
            <p:ph type="sldNum" sz="quarter" idx="40"/>
          </p:nvPr>
        </p:nvSpPr>
        <p:spPr/>
        <p:txBody>
          <a:bodyPr/>
          <a:lstStyle/>
          <a:p>
            <a:fld id="{B1E28664-C9A0-B14D-A7D3-D0482E77A9F4}" type="slidenum">
              <a:rPr lang="fr-FR" smtClean="0"/>
              <a:pPr/>
              <a:t>‹N°›</a:t>
            </a:fld>
            <a:endParaRPr lang="fr-FR"/>
          </a:p>
        </p:txBody>
      </p:sp>
      <p:sp>
        <p:nvSpPr>
          <p:cNvPr id="43" name="Espace réservé du texte 95">
            <a:extLst>
              <a:ext uri="{FF2B5EF4-FFF2-40B4-BE49-F238E27FC236}">
                <a16:creationId xmlns:a16="http://schemas.microsoft.com/office/drawing/2014/main" id="{A1992604-0D04-4F9C-99B2-67E46FC6A94C}"/>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1747047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_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chemeClr val="accent1"/>
                </a:solidFill>
              </a:rPr>
              <a:t>engie-solutions.com</a:t>
            </a:r>
          </a:p>
        </p:txBody>
      </p:sp>
    </p:spTree>
    <p:extLst>
      <p:ext uri="{BB962C8B-B14F-4D97-AF65-F5344CB8AC3E}">
        <p14:creationId xmlns:p14="http://schemas.microsoft.com/office/powerpoint/2010/main" val="257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DAD9F0-F8D1-C24B-A893-E0E1135CC261}"/>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FB7B2A0F-3A1E-C14C-912E-F083BC44D6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E6C45FE-E024-844B-A07E-0681DF70F3BF}"/>
              </a:ext>
            </a:extLst>
          </p:cNvPr>
          <p:cNvSpPr>
            <a:spLocks noGrp="1"/>
          </p:cNvSpPr>
          <p:nvPr>
            <p:ph type="sldNum" sz="quarter" idx="12"/>
          </p:nvPr>
        </p:nvSpPr>
        <p:spPr/>
        <p:txBody>
          <a:bodyPr/>
          <a:lstStyle/>
          <a:p>
            <a:fld id="{D641E64B-A150-5846-BFF8-E4F61DD78B91}" type="slidenum">
              <a:rPr lang="fr-FR" smtClean="0"/>
              <a:t>‹N°›</a:t>
            </a:fld>
            <a:endParaRPr lang="fr-FR"/>
          </a:p>
        </p:txBody>
      </p:sp>
    </p:spTree>
    <p:extLst>
      <p:ext uri="{BB962C8B-B14F-4D97-AF65-F5344CB8AC3E}">
        <p14:creationId xmlns:p14="http://schemas.microsoft.com/office/powerpoint/2010/main" val="107967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084BE2-876F-FD46-B7DF-CA903A535CCD}"/>
              </a:ext>
            </a:extLst>
          </p:cNvPr>
          <p:cNvSpPr/>
          <p:nvPr userDrawn="1"/>
        </p:nvSpPr>
        <p:spPr>
          <a:xfrm>
            <a:off x="356837" y="368300"/>
            <a:ext cx="11835163" cy="306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767E313-E97A-4581-A277-0D1EF80D553C}"/>
              </a:ext>
            </a:extLst>
          </p:cNvPr>
          <p:cNvSpPr/>
          <p:nvPr userDrawn="1"/>
        </p:nvSpPr>
        <p:spPr>
          <a:xfrm>
            <a:off x="0" y="3238499"/>
            <a:ext cx="7213600" cy="381000"/>
          </a:xfrm>
          <a:prstGeom prst="rect">
            <a:avLst/>
          </a:prstGeom>
          <a:gradFill>
            <a:gsLst>
              <a:gs pos="0">
                <a:srgbClr val="00BCFD"/>
              </a:gs>
              <a:gs pos="100000">
                <a:srgbClr val="23D2B5"/>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ace réservé du numéro de diapositive 6">
            <a:extLst>
              <a:ext uri="{FF2B5EF4-FFF2-40B4-BE49-F238E27FC236}">
                <a16:creationId xmlns:a16="http://schemas.microsoft.com/office/drawing/2014/main" id="{D85D9C73-E16F-134E-AD8A-FE3519D02CF0}"/>
              </a:ext>
            </a:extLst>
          </p:cNvPr>
          <p:cNvSpPr>
            <a:spLocks noGrp="1"/>
          </p:cNvSpPr>
          <p:nvPr>
            <p:ph type="sldNum" sz="quarter" idx="4"/>
          </p:nvPr>
        </p:nvSpPr>
        <p:spPr>
          <a:xfrm>
            <a:off x="11662664" y="6397470"/>
            <a:ext cx="367408"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fr-FR" smtClean="0"/>
              <a:pPr/>
              <a:t>‹N°›</a:t>
            </a:fld>
            <a:endParaRPr lang="fr-FR"/>
          </a:p>
        </p:txBody>
      </p:sp>
      <p:sp>
        <p:nvSpPr>
          <p:cNvPr id="9" name="Espace réservé du pied de page 4">
            <a:extLst>
              <a:ext uri="{FF2B5EF4-FFF2-40B4-BE49-F238E27FC236}">
                <a16:creationId xmlns:a16="http://schemas.microsoft.com/office/drawing/2014/main" id="{B9D488CB-76BF-1E46-B6BA-268B5D79F564}"/>
              </a:ext>
            </a:extLst>
          </p:cNvPr>
          <p:cNvSpPr>
            <a:spLocks noGrp="1"/>
          </p:cNvSpPr>
          <p:nvPr>
            <p:ph type="ftr" sz="quarter" idx="3"/>
          </p:nvPr>
        </p:nvSpPr>
        <p:spPr>
          <a:xfrm>
            <a:off x="8059472" y="6397471"/>
            <a:ext cx="3724097" cy="215444"/>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800" kern="1200" cap="all"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cxnSp>
        <p:nvCxnSpPr>
          <p:cNvPr id="12" name="Straight Connector 11">
            <a:extLst>
              <a:ext uri="{FF2B5EF4-FFF2-40B4-BE49-F238E27FC236}">
                <a16:creationId xmlns:a16="http://schemas.microsoft.com/office/drawing/2014/main" id="{54398AB1-A18F-48F7-9D70-88AC11CF4942}"/>
              </a:ext>
            </a:extLst>
          </p:cNvPr>
          <p:cNvCxnSpPr/>
          <p:nvPr userDrawn="1"/>
        </p:nvCxnSpPr>
        <p:spPr>
          <a:xfrm>
            <a:off x="1225496" y="6336289"/>
            <a:ext cx="0" cy="360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34E1B39-36D6-4E94-B51D-EF79E3A0363F}"/>
              </a:ext>
            </a:extLst>
          </p:cNvPr>
          <p:cNvSpPr>
            <a:spLocks noGrp="1"/>
          </p:cNvSpPr>
          <p:nvPr>
            <p:ph type="title"/>
          </p:nvPr>
        </p:nvSpPr>
        <p:spPr>
          <a:xfrm>
            <a:off x="0" y="3699890"/>
            <a:ext cx="11554689" cy="2123658"/>
          </a:xfrm>
        </p:spPr>
        <p:txBody>
          <a:bodyPr vert="horz" wrap="square" lIns="91440" tIns="45720" rIns="91440" bIns="45720" rtlCol="0">
            <a:spAutoFit/>
          </a:bodyPr>
          <a:lstStyle>
            <a:lvl1pPr algn="r">
              <a:defRPr lang="fr-FR" sz="6600">
                <a:solidFill>
                  <a:schemeClr val="accent1"/>
                </a:solidFill>
                <a:latin typeface="+mj-lt"/>
                <a:ea typeface="+mn-ea"/>
                <a:cs typeface="Arial" panose="020B0604020202020204" pitchFamily="34" charset="0"/>
              </a:defRPr>
            </a:lvl1pPr>
          </a:lstStyle>
          <a:p>
            <a:pPr marL="0" marR="0" lvl="0" indent="0" algn="r">
              <a:spcBef>
                <a:spcPts val="1000"/>
              </a:spcBef>
              <a:buFont typeface="Arial" panose="020B0604020202020204" pitchFamily="34" charset="0"/>
            </a:pPr>
            <a:r>
              <a:rPr lang="en-US"/>
              <a:t>Click to edit Master title style</a:t>
            </a:r>
            <a:endParaRPr lang="fr-FR"/>
          </a:p>
        </p:txBody>
      </p:sp>
      <p:pic>
        <p:nvPicPr>
          <p:cNvPr id="4" name="Image 3" descr="Une image contenant texte, Police, Graphique, logo&#10;&#10;Description générée automatiquement">
            <a:extLst>
              <a:ext uri="{FF2B5EF4-FFF2-40B4-BE49-F238E27FC236}">
                <a16:creationId xmlns:a16="http://schemas.microsoft.com/office/drawing/2014/main" id="{E57B3254-70C7-3048-C1A3-B3241F1867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404" y="6333747"/>
            <a:ext cx="894983" cy="365676"/>
          </a:xfrm>
          <a:prstGeom prst="rect">
            <a:avLst/>
          </a:prstGeom>
          <a:noFill/>
          <a:ln>
            <a:noFill/>
          </a:ln>
        </p:spPr>
      </p:pic>
      <p:pic>
        <p:nvPicPr>
          <p:cNvPr id="5" name="Image 4" descr="Une image contenant Police, Graphique, logo, Bleu électrique&#10;&#10;Description générée automatiquement">
            <a:extLst>
              <a:ext uri="{FF2B5EF4-FFF2-40B4-BE49-F238E27FC236}">
                <a16:creationId xmlns:a16="http://schemas.microsoft.com/office/drawing/2014/main" id="{84C1CBA6-79C0-5C23-D46E-3192D3E525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7151" y="6343088"/>
            <a:ext cx="652830" cy="293220"/>
          </a:xfrm>
          <a:prstGeom prst="rect">
            <a:avLst/>
          </a:prstGeom>
          <a:noFill/>
          <a:ln>
            <a:noFill/>
          </a:ln>
        </p:spPr>
      </p:pic>
    </p:spTree>
    <p:extLst>
      <p:ext uri="{BB962C8B-B14F-4D97-AF65-F5344CB8AC3E}">
        <p14:creationId xmlns:p14="http://schemas.microsoft.com/office/powerpoint/2010/main" val="409678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1533691" y="2410674"/>
            <a:ext cx="9125344" cy="755650"/>
          </a:xfrm>
        </p:spPr>
        <p:txBody>
          <a:bodyPr>
            <a:normAutofit/>
          </a:bodyPr>
          <a:lstStyle>
            <a:lvl1pPr marL="0" indent="0" algn="ctr">
              <a:buNone/>
              <a:defRPr sz="4000" b="1" i="0" spc="-120" baseline="0">
                <a:solidFill>
                  <a:schemeClr val="accent1"/>
                </a:solidFill>
                <a:latin typeface="+mn-lt"/>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1533691" y="3207063"/>
            <a:ext cx="9116380" cy="646331"/>
          </a:xfrm>
        </p:spPr>
        <p:txBody>
          <a:bodyPr wrap="square">
            <a:spAutoFit/>
          </a:bodyPr>
          <a:lstStyle>
            <a:lvl1pPr marL="0" indent="0" algn="ctr">
              <a:buNone/>
              <a:defRPr sz="1800" b="1" i="0">
                <a:solidFill>
                  <a:schemeClr val="tx2">
                    <a:alpha val="60000"/>
                  </a:schemeClr>
                </a:solidFill>
                <a:latin typeface="+mn-lt"/>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endParaRPr lang="fr-FR"/>
          </a:p>
        </p:txBody>
      </p:sp>
      <p:pic>
        <p:nvPicPr>
          <p:cNvPr id="9" name="Image 8">
            <a:extLst>
              <a:ext uri="{FF2B5EF4-FFF2-40B4-BE49-F238E27FC236}">
                <a16:creationId xmlns:a16="http://schemas.microsoft.com/office/drawing/2014/main" id="{80A0D34B-F497-D74F-B609-9764E7AA33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2" name="Espace réservé du numéro de diapositive 1">
            <a:extLst>
              <a:ext uri="{FF2B5EF4-FFF2-40B4-BE49-F238E27FC236}">
                <a16:creationId xmlns:a16="http://schemas.microsoft.com/office/drawing/2014/main" id="{D41B5AC4-FF8C-4A7E-8363-3987BF744855}"/>
              </a:ext>
            </a:extLst>
          </p:cNvPr>
          <p:cNvSpPr>
            <a:spLocks noGrp="1"/>
          </p:cNvSpPr>
          <p:nvPr>
            <p:ph type="sldNum" sz="quarter" idx="17"/>
          </p:nvPr>
        </p:nvSpPr>
        <p:spPr/>
        <p:txBody>
          <a:bodyPr/>
          <a:lstStyle/>
          <a:p>
            <a:fld id="{B1E28664-C9A0-B14D-A7D3-D0482E77A9F4}" type="slidenum">
              <a:rPr lang="fr-FR" smtClean="0"/>
              <a:pPr/>
              <a:t>‹N°›</a:t>
            </a:fld>
            <a:endParaRPr lang="fr-FR"/>
          </a:p>
        </p:txBody>
      </p:sp>
    </p:spTree>
    <p:extLst>
      <p:ext uri="{BB962C8B-B14F-4D97-AF65-F5344CB8AC3E}">
        <p14:creationId xmlns:p14="http://schemas.microsoft.com/office/powerpoint/2010/main" val="84221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D9B584-68F2-49F1-A110-7F169A64FCE1}"/>
              </a:ext>
            </a:extLst>
          </p:cNvPr>
          <p:cNvSpPr/>
          <p:nvPr userDrawn="1"/>
        </p:nvSpPr>
        <p:spPr>
          <a:xfrm>
            <a:off x="0" y="0"/>
            <a:ext cx="12191999" cy="6857999"/>
          </a:xfrm>
          <a:prstGeom prst="rect">
            <a:avLst/>
          </a:prstGeom>
          <a:gradFill>
            <a:gsLst>
              <a:gs pos="0">
                <a:schemeClr val="accent1">
                  <a:alpha val="83000"/>
                </a:schemeClr>
              </a:gs>
              <a:gs pos="100000">
                <a:srgbClr val="23D2B5">
                  <a:alpha val="88000"/>
                </a:srgbClr>
              </a:gs>
            </a:gsLst>
            <a:lin ang="27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2" name="Cadre 31">
            <a:extLst>
              <a:ext uri="{FF2B5EF4-FFF2-40B4-BE49-F238E27FC236}">
                <a16:creationId xmlns:a16="http://schemas.microsoft.com/office/drawing/2014/main" id="{EC29B018-5066-4576-874C-F4BD2CEC9709}"/>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977052" y="2987962"/>
            <a:ext cx="10237048" cy="1271588"/>
          </a:xfrm>
        </p:spPr>
        <p:txBody>
          <a:bodyPr anchor="ctr">
            <a:noAutofit/>
          </a:bodyPr>
          <a:lstStyle>
            <a:lvl1pPr marL="0" indent="0" algn="ctr">
              <a:lnSpc>
                <a:spcPct val="65000"/>
              </a:lnSpc>
              <a:buNone/>
              <a:defRPr sz="4700" b="1" i="0">
                <a:solidFill>
                  <a:srgbClr val="353A3D"/>
                </a:solidFill>
                <a:latin typeface="+mj-lt"/>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977050" y="4357782"/>
            <a:ext cx="10237049" cy="430212"/>
          </a:xfrm>
        </p:spPr>
        <p:txBody>
          <a:bodyPr>
            <a:noAutofit/>
          </a:bodyPr>
          <a:lstStyle>
            <a:lvl1pPr marL="0" indent="0" algn="ctr">
              <a:buNone/>
              <a:defRPr sz="1200" b="1">
                <a:solidFill>
                  <a:schemeClr val="bg1"/>
                </a:solidFill>
                <a:latin typeface="+mn-lt"/>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endParaRPr lang="fr-FR"/>
          </a:p>
        </p:txBody>
      </p:sp>
    </p:spTree>
    <p:extLst>
      <p:ext uri="{BB962C8B-B14F-4D97-AF65-F5344CB8AC3E}">
        <p14:creationId xmlns:p14="http://schemas.microsoft.com/office/powerpoint/2010/main" val="236227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733990" y="3367892"/>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4446870" y="3367892"/>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8159750" y="3367892"/>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dirty="0">
                <a:solidFill>
                  <a:prstClr val="white"/>
                </a:solidFill>
              </a:rPr>
              <a:t>03</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502521" y="3468180"/>
            <a:ext cx="2529729" cy="457200"/>
          </a:xfrm>
        </p:spPr>
        <p:txBody>
          <a:bodyPr anchor="ctr">
            <a:noAutofit/>
          </a:bodyPr>
          <a:lstStyle>
            <a:lvl1pPr marL="0" indent="0">
              <a:defRPr sz="1600" b="1">
                <a:solidFill>
                  <a:srgbClr val="00A3DB"/>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5215401" y="3468180"/>
            <a:ext cx="2529729" cy="457200"/>
          </a:xfrm>
        </p:spPr>
        <p:txBody>
          <a:bodyPr anchor="ctr">
            <a:noAutofit/>
          </a:bodyPr>
          <a:lstStyle>
            <a:lvl1pPr marL="0" indent="0">
              <a:defRPr sz="1600" b="1">
                <a:solidFill>
                  <a:srgbClr val="00A3DB"/>
                </a:solidFill>
                <a:latin typeface="+mj-lt"/>
              </a:defRPr>
            </a:lvl1pPr>
          </a:lstStyle>
          <a:p>
            <a:pPr lvl="0"/>
            <a:r>
              <a:rPr lang="fr-FR" dirty="0"/>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8928281" y="3468180"/>
            <a:ext cx="2529729" cy="457200"/>
          </a:xfrm>
        </p:spPr>
        <p:txBody>
          <a:bodyPr anchor="ctr">
            <a:noAutofit/>
          </a:bodyPr>
          <a:lstStyle>
            <a:lvl1pPr marL="0" indent="0">
              <a:defRPr sz="1600" b="1">
                <a:solidFill>
                  <a:srgbClr val="00A3DB"/>
                </a:solidFill>
                <a:latin typeface="+mj-lt"/>
              </a:defRPr>
            </a:lvl1pPr>
          </a:lstStyle>
          <a:p>
            <a:pPr lvl="0"/>
            <a:r>
              <a:rPr lang="fr-FR"/>
              <a:t>Titre du chapitre</a:t>
            </a:r>
          </a:p>
        </p:txBody>
      </p:sp>
    </p:spTree>
    <p:extLst>
      <p:ext uri="{BB962C8B-B14F-4D97-AF65-F5344CB8AC3E}">
        <p14:creationId xmlns:p14="http://schemas.microsoft.com/office/powerpoint/2010/main" val="329730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72411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4463851"/>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72411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824404"/>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4564139"/>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824404"/>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4463851"/>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4564139"/>
            <a:ext cx="3587002" cy="457200"/>
          </a:xfrm>
        </p:spPr>
        <p:txBody>
          <a:bodyPr anchor="ctr">
            <a:noAutofit/>
          </a:bodyPr>
          <a:lstStyle>
            <a:lvl1pPr>
              <a:defRPr sz="1600" b="1">
                <a:solidFill>
                  <a:srgbClr val="00A3DB"/>
                </a:solidFill>
                <a:latin typeface="+mj-lt"/>
              </a:defRPr>
            </a:lvl1pPr>
          </a:lstStyle>
          <a:p>
            <a:pPr lvl="0"/>
            <a:r>
              <a:rPr lang="fr-FR"/>
              <a:t>Titre du chapitre</a:t>
            </a:r>
          </a:p>
        </p:txBody>
      </p:sp>
      <p:pic>
        <p:nvPicPr>
          <p:cNvPr id="33" name="Image 32">
            <a:extLst>
              <a:ext uri="{FF2B5EF4-FFF2-40B4-BE49-F238E27FC236}">
                <a16:creationId xmlns:a16="http://schemas.microsoft.com/office/drawing/2014/main" id="{B25FA552-FC73-487D-A7D2-998EE6EA33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405445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45106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739083"/>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45106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551354"/>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839371"/>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551354"/>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739083"/>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839371"/>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27100"/>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27388"/>
            <a:ext cx="3587004" cy="457200"/>
          </a:xfrm>
        </p:spPr>
        <p:txBody>
          <a:bodyPr anchor="ctr">
            <a:noAutofit/>
          </a:bodyPr>
          <a:lstStyle>
            <a:lvl1pPr>
              <a:defRPr lang="fr-FR" sz="1600" b="1" kern="1200" dirty="0">
                <a:solidFill>
                  <a:srgbClr val="00A3DB"/>
                </a:solidFill>
                <a:latin typeface="+mj-lt"/>
                <a:ea typeface="+mn-ea"/>
                <a:cs typeface="Arial" panose="020B0604020202020204" pitchFamily="34" charset="0"/>
              </a:defRPr>
            </a:lvl1pPr>
          </a:lstStyle>
          <a:p>
            <a:pPr lvl="0"/>
            <a:r>
              <a:rPr lang="fr-FR"/>
              <a:t>Titre du chapitre</a:t>
            </a:r>
          </a:p>
        </p:txBody>
      </p:sp>
      <p:pic>
        <p:nvPicPr>
          <p:cNvPr id="25" name="Image 24">
            <a:extLst>
              <a:ext uri="{FF2B5EF4-FFF2-40B4-BE49-F238E27FC236}">
                <a16:creationId xmlns:a16="http://schemas.microsoft.com/office/drawing/2014/main" id="{C29D4962-4D90-4BA8-94BD-CBC640FE2C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2949906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9706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643833"/>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9706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97354"/>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744121"/>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97354"/>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586683"/>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741742"/>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90600"/>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90888"/>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5090600"/>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5190888"/>
            <a:ext cx="3587002" cy="457200"/>
          </a:xfrm>
        </p:spPr>
        <p:txBody>
          <a:bodyPr anchor="ctr">
            <a:noAutofit/>
          </a:bodyPr>
          <a:lstStyle>
            <a:lvl1pPr>
              <a:defRPr sz="1600" b="1">
                <a:solidFill>
                  <a:srgbClr val="00A3DB"/>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B06E7592-418B-4694-A699-2E318F87A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676424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2086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180522"/>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20866"/>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21154"/>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278526"/>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21154"/>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180522"/>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278526"/>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4240178"/>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4335898"/>
            <a:ext cx="3587004"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4240178"/>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4335898"/>
            <a:ext cx="3587002" cy="457200"/>
          </a:xfrm>
        </p:spPr>
        <p:txBody>
          <a:bodyPr anchor="ctr">
            <a:noAutofit/>
          </a:bodyPr>
          <a:lstStyle>
            <a:lvl1pPr>
              <a:defRPr sz="1600" b="1">
                <a:solidFill>
                  <a:srgbClr val="00A3DB"/>
                </a:solidFill>
                <a:latin typeface="+mj-lt"/>
              </a:defRPr>
            </a:lvl1pPr>
          </a:lstStyle>
          <a:p>
            <a:pPr lvl="0"/>
            <a:r>
              <a:rPr lang="fr-FR"/>
              <a:t>Titre du chapitre</a:t>
            </a:r>
          </a:p>
        </p:txBody>
      </p:sp>
      <p:sp>
        <p:nvSpPr>
          <p:cNvPr id="18" name="Ellipse 17">
            <a:extLst>
              <a:ext uri="{FF2B5EF4-FFF2-40B4-BE49-F238E27FC236}">
                <a16:creationId xmlns:a16="http://schemas.microsoft.com/office/drawing/2014/main" id="{0EE74CB9-97B6-4012-B003-55FFDC5858B0}"/>
              </a:ext>
            </a:extLst>
          </p:cNvPr>
          <p:cNvSpPr/>
          <p:nvPr userDrawn="1"/>
        </p:nvSpPr>
        <p:spPr>
          <a:xfrm>
            <a:off x="1143565" y="5299833"/>
            <a:ext cx="657776" cy="657776"/>
          </a:xfrm>
          <a:prstGeom prst="ellipse">
            <a:avLst/>
          </a:prstGeom>
          <a:gradFill flip="none" rotWithShape="1">
            <a:gsLst>
              <a:gs pos="0">
                <a:srgbClr val="00BCFD"/>
              </a:gs>
              <a:gs pos="100000">
                <a:srgbClr val="23D2B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07</a:t>
            </a:r>
          </a:p>
        </p:txBody>
      </p:sp>
      <p:sp>
        <p:nvSpPr>
          <p:cNvPr id="19" name="Espace réservé du texte 14">
            <a:extLst>
              <a:ext uri="{FF2B5EF4-FFF2-40B4-BE49-F238E27FC236}">
                <a16:creationId xmlns:a16="http://schemas.microsoft.com/office/drawing/2014/main" id="{DFB903D9-ABA5-4868-B41A-A362BCAB5938}"/>
              </a:ext>
            </a:extLst>
          </p:cNvPr>
          <p:cNvSpPr>
            <a:spLocks noGrp="1"/>
          </p:cNvSpPr>
          <p:nvPr>
            <p:ph type="body" sz="quarter" idx="18" hasCustomPrompt="1"/>
          </p:nvPr>
        </p:nvSpPr>
        <p:spPr>
          <a:xfrm>
            <a:off x="1912096" y="5400121"/>
            <a:ext cx="3587002" cy="457200"/>
          </a:xfrm>
        </p:spPr>
        <p:txBody>
          <a:bodyPr anchor="ctr">
            <a:noAutofit/>
          </a:bodyPr>
          <a:lstStyle>
            <a:lvl1pPr>
              <a:defRPr sz="1600" b="1">
                <a:solidFill>
                  <a:srgbClr val="00A3DB"/>
                </a:solidFill>
                <a:latin typeface="+mj-lt"/>
              </a:defRPr>
            </a:lvl1pPr>
          </a:lstStyle>
          <a:p>
            <a:pPr lvl="0"/>
            <a:r>
              <a:rPr lang="fr-FR"/>
              <a:t>Titre du chapitre</a:t>
            </a:r>
          </a:p>
        </p:txBody>
      </p:sp>
      <p:pic>
        <p:nvPicPr>
          <p:cNvPr id="20" name="Image 19">
            <a:extLst>
              <a:ext uri="{FF2B5EF4-FFF2-40B4-BE49-F238E27FC236}">
                <a16:creationId xmlns:a16="http://schemas.microsoft.com/office/drawing/2014/main" id="{481C1068-1FA9-4764-9AC1-0074F005CF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2012306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hapitr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85C30C-1531-43C1-94C6-6C637BB3A787}"/>
              </a:ext>
            </a:extLst>
          </p:cNvPr>
          <p:cNvSpPr/>
          <p:nvPr userDrawn="1"/>
        </p:nvSpPr>
        <p:spPr>
          <a:xfrm>
            <a:off x="0" y="0"/>
            <a:ext cx="12192000" cy="6858000"/>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8083BA3-D045-4075-92BB-11DE7C20FA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77900" y="4750890"/>
            <a:ext cx="10235352" cy="550600"/>
          </a:xfrm>
        </p:spPr>
        <p:txBody>
          <a:bodyPr wrap="square">
            <a:spAutoFit/>
          </a:bodyPr>
          <a:lstStyle>
            <a:lvl1pPr marL="0" indent="0" algn="ctr">
              <a:lnSpc>
                <a:spcPts val="3540"/>
              </a:lnSpc>
              <a:buNone/>
              <a:defRPr sz="3600" b="1" i="0">
                <a:solidFill>
                  <a:schemeClr val="bg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51618" y="2261537"/>
            <a:ext cx="3898582" cy="2330450"/>
          </a:xfrm>
        </p:spPr>
        <p:txBody>
          <a:bodyPr>
            <a:noAutofit/>
          </a:bodyPr>
          <a:lstStyle>
            <a:lvl1pPr marL="0" indent="0" algn="ctr">
              <a:buNone/>
              <a:defRPr sz="18000" b="1" i="0">
                <a:ln>
                  <a:solidFill>
                    <a:schemeClr val="bg1"/>
                  </a:solidFill>
                </a:ln>
                <a:noFill/>
                <a:latin typeface="+mj-lt"/>
                <a:cs typeface="Arial Black" panose="020B0604020202020204" pitchFamily="34" charset="0"/>
              </a:defRPr>
            </a:lvl1pPr>
          </a:lstStyle>
          <a:p>
            <a:pPr lvl="0"/>
            <a:r>
              <a:rPr lang="fr-FR"/>
              <a:t>1</a:t>
            </a:r>
          </a:p>
        </p:txBody>
      </p:sp>
      <p:sp>
        <p:nvSpPr>
          <p:cNvPr id="8" name="Cadre 7">
            <a:extLst>
              <a:ext uri="{FF2B5EF4-FFF2-40B4-BE49-F238E27FC236}">
                <a16:creationId xmlns:a16="http://schemas.microsoft.com/office/drawing/2014/main" id="{D32454D7-33E7-4670-B003-A1096FE83FA6}"/>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84433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gradFill>
                  <a:gsLst>
                    <a:gs pos="0">
                      <a:schemeClr val="accent1"/>
                    </a:gs>
                    <a:gs pos="100000">
                      <a:schemeClr val="accent2"/>
                    </a:gs>
                  </a:gsLst>
                  <a:lin ang="2700000" scaled="1"/>
                </a:gra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gradFill flip="none" rotWithShape="1">
                    <a:gsLst>
                      <a:gs pos="0">
                        <a:schemeClr val="accent1"/>
                      </a:gs>
                      <a:gs pos="100000">
                        <a:schemeClr val="accent2"/>
                      </a:gs>
                    </a:gsLst>
                    <a:lin ang="2700000" scaled="1"/>
                    <a:tileRect/>
                  </a:gra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266618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age_texte seu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20A5FD-5598-494B-A89A-A9E8A450B09E}"/>
              </a:ext>
            </a:extLst>
          </p:cNvPr>
          <p:cNvSpPr>
            <a:spLocks noGrp="1"/>
          </p:cNvSpPr>
          <p:nvPr>
            <p:ph type="body" sz="quarter" idx="27"/>
          </p:nvPr>
        </p:nvSpPr>
        <p:spPr>
          <a:xfrm>
            <a:off x="706438" y="1797626"/>
            <a:ext cx="10820400" cy="4377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rgbClr val="00BCFD"/>
                </a:solidFill>
                <a:latin typeface="+mn-lt"/>
              </a:defRPr>
            </a:lvl1pPr>
          </a:lstStyle>
          <a:p>
            <a:pPr lvl="0"/>
            <a:r>
              <a:rPr lang="fr-FR"/>
              <a:t>Sous Titre</a:t>
            </a:r>
          </a:p>
        </p:txBody>
      </p:sp>
      <p:sp>
        <p:nvSpPr>
          <p:cNvPr id="4" name="Espace réservé de la date 3"/>
          <p:cNvSpPr>
            <a:spLocks noGrp="1"/>
          </p:cNvSpPr>
          <p:nvPr>
            <p:ph type="dt" sz="half" idx="23"/>
          </p:nvPr>
        </p:nvSpPr>
        <p:spPr/>
        <p:txBody>
          <a:bodyPr/>
          <a:lstStyle>
            <a:lvl1pPr>
              <a:defRPr>
                <a:solidFill>
                  <a:schemeClr val="bg1"/>
                </a:solidFill>
              </a:defRPr>
            </a:lvl1pPr>
          </a:lstStyle>
          <a:p>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4" name="Titre 23">
            <a:extLst>
              <a:ext uri="{FF2B5EF4-FFF2-40B4-BE49-F238E27FC236}">
                <a16:creationId xmlns:a16="http://schemas.microsoft.com/office/drawing/2014/main" id="{3ECC3C2B-EBE3-4CFF-85F5-31AECC9EC28A}"/>
              </a:ext>
            </a:extLst>
          </p:cNvPr>
          <p:cNvSpPr>
            <a:spLocks noGrp="1"/>
          </p:cNvSpPr>
          <p:nvPr>
            <p:ph type="title"/>
          </p:nvPr>
        </p:nvSpPr>
        <p:spPr>
          <a:xfrm>
            <a:off x="706755" y="752475"/>
            <a:ext cx="10820225" cy="557213"/>
          </a:xfrm>
        </p:spPr>
        <p:txBody>
          <a:bodyPr tIns="0" bIns="0"/>
          <a:lstStyle/>
          <a:p>
            <a:r>
              <a:rPr lang="fr-FR"/>
              <a:t>Modifiez le style du titre</a:t>
            </a:r>
          </a:p>
        </p:txBody>
      </p:sp>
    </p:spTree>
    <p:extLst>
      <p:ext uri="{BB962C8B-B14F-4D97-AF65-F5344CB8AC3E}">
        <p14:creationId xmlns:p14="http://schemas.microsoft.com/office/powerpoint/2010/main" val="382021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age_texte + visue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642100" y="752475"/>
            <a:ext cx="4843144" cy="539021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8" name="Titre 7">
            <a:extLst>
              <a:ext uri="{FF2B5EF4-FFF2-40B4-BE49-F238E27FC236}">
                <a16:creationId xmlns:a16="http://schemas.microsoft.com/office/drawing/2014/main" id="{7C655D0F-0413-423A-A00F-9AE8A6BA1352}"/>
              </a:ext>
            </a:extLst>
          </p:cNvPr>
          <p:cNvSpPr>
            <a:spLocks noGrp="1"/>
          </p:cNvSpPr>
          <p:nvPr>
            <p:ph type="title"/>
          </p:nvPr>
        </p:nvSpPr>
        <p:spPr>
          <a:xfrm>
            <a:off x="706756" y="752475"/>
            <a:ext cx="5684519" cy="557213"/>
          </a:xfrm>
        </p:spPr>
        <p:txBody>
          <a:bodyPr/>
          <a:lstStyle/>
          <a:p>
            <a:r>
              <a:rPr lang="fr-FR"/>
              <a:t>Modifiez le style du titre</a:t>
            </a:r>
          </a:p>
        </p:txBody>
      </p:sp>
      <p:sp>
        <p:nvSpPr>
          <p:cNvPr id="10" name="Espace réservé du texte 9">
            <a:extLst>
              <a:ext uri="{FF2B5EF4-FFF2-40B4-BE49-F238E27FC236}">
                <a16:creationId xmlns:a16="http://schemas.microsoft.com/office/drawing/2014/main" id="{58AC4725-6BF0-4F68-B83B-D05C3E5F5379}"/>
              </a:ext>
            </a:extLst>
          </p:cNvPr>
          <p:cNvSpPr>
            <a:spLocks noGrp="1"/>
          </p:cNvSpPr>
          <p:nvPr>
            <p:ph type="body" sz="quarter" idx="28"/>
          </p:nvPr>
        </p:nvSpPr>
        <p:spPr>
          <a:xfrm>
            <a:off x="706755" y="1797626"/>
            <a:ext cx="5684520" cy="4344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12">
            <a:extLst>
              <a:ext uri="{FF2B5EF4-FFF2-40B4-BE49-F238E27FC236}">
                <a16:creationId xmlns:a16="http://schemas.microsoft.com/office/drawing/2014/main" id="{F98D83A5-9C87-4E48-A7B5-D1CF89DA53A7}"/>
              </a:ext>
            </a:extLst>
          </p:cNvPr>
          <p:cNvSpPr>
            <a:spLocks noGrp="1"/>
          </p:cNvSpPr>
          <p:nvPr>
            <p:ph type="sldNum" sz="quarter" idx="29"/>
          </p:nvPr>
        </p:nvSpPr>
        <p:spPr/>
        <p:txBody>
          <a:bodyPr/>
          <a:lstStyle/>
          <a:p>
            <a:fld id="{B1E28664-C9A0-B14D-A7D3-D0482E77A9F4}" type="slidenum">
              <a:rPr lang="fr-FR" smtClean="0"/>
              <a:pPr/>
              <a:t>‹N°›</a:t>
            </a:fld>
            <a:endParaRPr lang="fr-FR"/>
          </a:p>
        </p:txBody>
      </p:sp>
      <p:sp>
        <p:nvSpPr>
          <p:cNvPr id="23" name="Espace réservé du texte 95">
            <a:extLst>
              <a:ext uri="{FF2B5EF4-FFF2-40B4-BE49-F238E27FC236}">
                <a16:creationId xmlns:a16="http://schemas.microsoft.com/office/drawing/2014/main" id="{AABF0D27-F729-43A3-A291-7BE34BCF07F8}"/>
              </a:ext>
            </a:extLst>
          </p:cNvPr>
          <p:cNvSpPr>
            <a:spLocks noGrp="1"/>
          </p:cNvSpPr>
          <p:nvPr>
            <p:ph type="body" sz="quarter" idx="15" hasCustomPrompt="1"/>
          </p:nvPr>
        </p:nvSpPr>
        <p:spPr>
          <a:xfrm>
            <a:off x="706754" y="1309688"/>
            <a:ext cx="5684521" cy="260443"/>
          </a:xfrm>
        </p:spPr>
        <p:txBody>
          <a:bodyPr tIns="0" rIns="90000" bIns="144000">
            <a:noAutofit/>
          </a:bodyPr>
          <a:lstStyle>
            <a:lvl1pPr marL="0" indent="0">
              <a:spcBef>
                <a:spcPts val="0"/>
              </a:spcBef>
              <a:buNone/>
              <a:defRPr sz="1800">
                <a:solidFill>
                  <a:srgbClr val="00BCFD"/>
                </a:solidFill>
                <a:latin typeface="+mn-lt"/>
              </a:defRPr>
            </a:lvl1pPr>
          </a:lstStyle>
          <a:p>
            <a:pPr lvl="0"/>
            <a:r>
              <a:rPr lang="fr-FR"/>
              <a:t>Sous Titre</a:t>
            </a:r>
          </a:p>
        </p:txBody>
      </p:sp>
    </p:spTree>
    <p:extLst>
      <p:ext uri="{BB962C8B-B14F-4D97-AF65-F5344CB8AC3E}">
        <p14:creationId xmlns:p14="http://schemas.microsoft.com/office/powerpoint/2010/main" val="149316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73399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444687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815975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50252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521540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892828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69DD8772-6843-4C80-B6A4-41C3D3AEF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275149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age_visuel seu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968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B74B7EF7-58EE-4009-BBC3-C7956D2ED645}"/>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BE35D41D-5A1E-407D-91F3-622ADC907533}"/>
              </a:ext>
            </a:extLst>
          </p:cNvPr>
          <p:cNvSpPr>
            <a:spLocks noGrp="1"/>
          </p:cNvSpPr>
          <p:nvPr>
            <p:ph type="sldNum" sz="quarter" idx="28"/>
          </p:nvPr>
        </p:nvSpPr>
        <p:spPr/>
        <p:txBody>
          <a:bodyPr/>
          <a:lstStyle/>
          <a:p>
            <a:fld id="{B1E28664-C9A0-B14D-A7D3-D0482E77A9F4}" type="slidenum">
              <a:rPr lang="fr-FR" smtClean="0"/>
              <a:pPr/>
              <a:t>‹N°›</a:t>
            </a:fld>
            <a:endParaRPr lang="fr-FR"/>
          </a:p>
        </p:txBody>
      </p:sp>
      <p:sp>
        <p:nvSpPr>
          <p:cNvPr id="16" name="Espace réservé du texte 95">
            <a:extLst>
              <a:ext uri="{FF2B5EF4-FFF2-40B4-BE49-F238E27FC236}">
                <a16:creationId xmlns:a16="http://schemas.microsoft.com/office/drawing/2014/main" id="{12893F33-5FA0-4795-93FE-55133A1DF6F7}"/>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rgbClr val="00BCFD"/>
                </a:solidFill>
                <a:latin typeface="+mn-lt"/>
              </a:defRPr>
            </a:lvl1pPr>
          </a:lstStyle>
          <a:p>
            <a:pPr lvl="0"/>
            <a:r>
              <a:rPr lang="fr-FR"/>
              <a:t>Sous Titre</a:t>
            </a:r>
          </a:p>
        </p:txBody>
      </p:sp>
    </p:spTree>
    <p:extLst>
      <p:ext uri="{BB962C8B-B14F-4D97-AF65-F5344CB8AC3E}">
        <p14:creationId xmlns:p14="http://schemas.microsoft.com/office/powerpoint/2010/main" val="832571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Page_Fond coloré">
    <p:bg>
      <p:bgPr>
        <a:solidFill>
          <a:schemeClr val="bg1"/>
        </a:solidFill>
        <a:effectLst/>
      </p:bgPr>
    </p:bg>
    <p:spTree>
      <p:nvGrpSpPr>
        <p:cNvPr id="1" name=""/>
        <p:cNvGrpSpPr/>
        <p:nvPr/>
      </p:nvGrpSpPr>
      <p:grpSpPr>
        <a:xfrm>
          <a:off x="0" y="0"/>
          <a:ext cx="0" cy="0"/>
          <a:chOff x="0" y="0"/>
          <a:chExt cx="0" cy="0"/>
        </a:xfrm>
      </p:grpSpPr>
      <p:pic>
        <p:nvPicPr>
          <p:cNvPr id="2052" name="Picture 4" descr="Le paradoxe de l'expérience de travail, ou 3 conseils pour ne pas ...">
            <a:extLst>
              <a:ext uri="{FF2B5EF4-FFF2-40B4-BE49-F238E27FC236}">
                <a16:creationId xmlns:a16="http://schemas.microsoft.com/office/drawing/2014/main" id="{D16A7F43-0F16-4BA5-BFB8-C646167F5A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9" y="0"/>
            <a:ext cx="12188911"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783219-E30F-4DBE-96A6-F0536EEC0EC0}"/>
              </a:ext>
            </a:extLst>
          </p:cNvPr>
          <p:cNvSpPr/>
          <p:nvPr userDrawn="1"/>
        </p:nvSpPr>
        <p:spPr>
          <a:xfrm>
            <a:off x="3089" y="1"/>
            <a:ext cx="12191999" cy="6857999"/>
          </a:xfrm>
          <a:prstGeom prst="rect">
            <a:avLst/>
          </a:prstGeom>
          <a:gradFill>
            <a:gsLst>
              <a:gs pos="0">
                <a:schemeClr val="accent1">
                  <a:alpha val="50000"/>
                </a:schemeClr>
              </a:gs>
              <a:gs pos="100000">
                <a:srgbClr val="23D2B5">
                  <a:alpha val="81000"/>
                </a:srgbClr>
              </a:gs>
            </a:gsLst>
            <a:lin ang="27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Cadre 7">
            <a:extLst>
              <a:ext uri="{FF2B5EF4-FFF2-40B4-BE49-F238E27FC236}">
                <a16:creationId xmlns:a16="http://schemas.microsoft.com/office/drawing/2014/main" id="{89666EEC-0EAA-4791-A0C1-7DD7A06BB5F8}"/>
              </a:ext>
            </a:extLst>
          </p:cNvPr>
          <p:cNvSpPr/>
          <p:nvPr userDrawn="1"/>
        </p:nvSpPr>
        <p:spPr>
          <a:xfrm>
            <a:off x="-9267" y="0"/>
            <a:ext cx="12198178" cy="6857999"/>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9">
            <a:extLst>
              <a:ext uri="{FF2B5EF4-FFF2-40B4-BE49-F238E27FC236}">
                <a16:creationId xmlns:a16="http://schemas.microsoft.com/office/drawing/2014/main" id="{23B35238-E9F5-423F-81AC-1471BEB180AC}"/>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Titre 1">
            <a:extLst>
              <a:ext uri="{FF2B5EF4-FFF2-40B4-BE49-F238E27FC236}">
                <a16:creationId xmlns:a16="http://schemas.microsoft.com/office/drawing/2014/main" id="{3E67C712-5CB5-4302-AD72-1BFC1FF84322}"/>
              </a:ext>
            </a:extLst>
          </p:cNvPr>
          <p:cNvSpPr>
            <a:spLocks noGrp="1"/>
          </p:cNvSpPr>
          <p:nvPr>
            <p:ph type="title"/>
          </p:nvPr>
        </p:nvSpPr>
        <p:spPr>
          <a:noFill/>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DC049572-D3EB-4FFD-BC28-4D7A8559316A}"/>
              </a:ext>
            </a:extLst>
          </p:cNvPr>
          <p:cNvSpPr>
            <a:spLocks noGrp="1"/>
          </p:cNvSpPr>
          <p:nvPr>
            <p:ph type="dt" sz="half" idx="10"/>
          </p:nvPr>
        </p:nvSpPr>
        <p:spPr/>
        <p:txBody>
          <a:bodyPr/>
          <a:lstStyle>
            <a:lvl1pPr>
              <a:defRPr>
                <a:solidFill>
                  <a:schemeClr val="accent1"/>
                </a:solidFill>
              </a:defRPr>
            </a:lvl1pPr>
          </a:lstStyle>
          <a:p>
            <a:endParaRPr lang="fr-FR"/>
          </a:p>
        </p:txBody>
      </p:sp>
      <p:sp>
        <p:nvSpPr>
          <p:cNvPr id="4" name="Espace réservé du numéro de diapositive 3">
            <a:extLst>
              <a:ext uri="{FF2B5EF4-FFF2-40B4-BE49-F238E27FC236}">
                <a16:creationId xmlns:a16="http://schemas.microsoft.com/office/drawing/2014/main" id="{4E4C7616-2261-4AF8-8ADA-8DF708B48296}"/>
              </a:ext>
            </a:extLst>
          </p:cNvPr>
          <p:cNvSpPr>
            <a:spLocks noGrp="1"/>
          </p:cNvSpPr>
          <p:nvPr>
            <p:ph type="sldNum" sz="quarter" idx="11"/>
          </p:nvPr>
        </p:nvSpPr>
        <p:spPr/>
        <p:txBody>
          <a:bodyPr/>
          <a:lstStyle>
            <a:lvl1pPr>
              <a:defRPr>
                <a:solidFill>
                  <a:schemeClr val="accent1"/>
                </a:solidFill>
              </a:defRPr>
            </a:lvl1pPr>
          </a:lstStyle>
          <a:p>
            <a:fld id="{B1E28664-C9A0-B14D-A7D3-D0482E77A9F4}" type="slidenum">
              <a:rPr lang="fr-FR" smtClean="0"/>
              <a:pPr/>
              <a:t>‹N°›</a:t>
            </a:fld>
            <a:endParaRPr lang="fr-FR"/>
          </a:p>
        </p:txBody>
      </p:sp>
      <p:sp>
        <p:nvSpPr>
          <p:cNvPr id="9" name="Espace réservé du texte 8">
            <a:extLst>
              <a:ext uri="{FF2B5EF4-FFF2-40B4-BE49-F238E27FC236}">
                <a16:creationId xmlns:a16="http://schemas.microsoft.com/office/drawing/2014/main" id="{478DBB49-DC8B-4D8E-A2A2-0E07FB1C5C6E}"/>
              </a:ext>
            </a:extLst>
          </p:cNvPr>
          <p:cNvSpPr>
            <a:spLocks noGrp="1"/>
          </p:cNvSpPr>
          <p:nvPr>
            <p:ph type="body" sz="quarter" idx="12"/>
          </p:nvPr>
        </p:nvSpPr>
        <p:spPr>
          <a:xfrm>
            <a:off x="706755" y="1626152"/>
            <a:ext cx="5554663" cy="4565650"/>
          </a:xfrm>
        </p:spPr>
        <p:txBody>
          <a:bodyPr/>
          <a:lstStyle>
            <a:lvl1pPr>
              <a:defRPr>
                <a:solidFill>
                  <a:schemeClr val="bg1"/>
                </a:solidFill>
              </a:defRPr>
            </a:lvl1pPr>
            <a:lvl2pPr marL="252000" indent="-180000">
              <a:buFontTx/>
              <a:buBlip>
                <a:blip r:embed="rId4"/>
              </a:buBlip>
              <a:defRPr>
                <a:solidFill>
                  <a:schemeClr val="bg1"/>
                </a:solidFill>
              </a:defRPr>
            </a:lvl2pPr>
            <a:lvl3pPr marL="432000" indent="-108000">
              <a:buFontTx/>
              <a:buBlip>
                <a:blip r:embed="rId5"/>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82437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ge_Bloc blanc dro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399536" y="752475"/>
            <a:ext cx="4247265"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4646917" y="395415"/>
            <a:ext cx="7145547"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400050" y="1797626"/>
            <a:ext cx="4246867"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5">
            <a:extLst>
              <a:ext uri="{FF2B5EF4-FFF2-40B4-BE49-F238E27FC236}">
                <a16:creationId xmlns:a16="http://schemas.microsoft.com/office/drawing/2014/main" id="{235449F8-78CF-4578-A7A3-28D63813561A}"/>
              </a:ext>
            </a:extLst>
          </p:cNvPr>
          <p:cNvSpPr>
            <a:spLocks noGrp="1"/>
          </p:cNvSpPr>
          <p:nvPr>
            <p:ph type="body" sz="quarter" idx="15" hasCustomPrompt="1"/>
          </p:nvPr>
        </p:nvSpPr>
        <p:spPr>
          <a:xfrm>
            <a:off x="399537" y="1309688"/>
            <a:ext cx="4247265"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900688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age_Bloc blanc gauch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365670" y="0"/>
            <a:ext cx="11826329" cy="6858000"/>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7764144" y="752475"/>
            <a:ext cx="4323739"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394734" y="435600"/>
            <a:ext cx="715337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7765575" y="1797626"/>
            <a:ext cx="4326341"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5">
            <a:extLst>
              <a:ext uri="{FF2B5EF4-FFF2-40B4-BE49-F238E27FC236}">
                <a16:creationId xmlns:a16="http://schemas.microsoft.com/office/drawing/2014/main" id="{FC9F0717-4E40-40C6-8810-40DA6A34F30D}"/>
              </a:ext>
            </a:extLst>
          </p:cNvPr>
          <p:cNvSpPr>
            <a:spLocks noGrp="1"/>
          </p:cNvSpPr>
          <p:nvPr>
            <p:ph type="body" sz="quarter" idx="15" hasCustomPrompt="1"/>
          </p:nvPr>
        </p:nvSpPr>
        <p:spPr>
          <a:xfrm>
            <a:off x="7761348" y="1309688"/>
            <a:ext cx="4326740"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151129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age_3 bloc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B3B1FE7-B5B3-BF43-84F5-F6542E2A4185}"/>
              </a:ext>
            </a:extLst>
          </p:cNvPr>
          <p:cNvSpPr/>
          <p:nvPr userDrawn="1"/>
        </p:nvSpPr>
        <p:spPr>
          <a:xfrm>
            <a:off x="927653"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262777" y="3522466"/>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808877"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376110"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717889"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5053013"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599113"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166346"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8"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1"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7296C90E-E73D-4EC1-926A-0E82025DB2DB}"/>
              </a:ext>
            </a:extLst>
          </p:cNvPr>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9E41D1BB-3FD9-4AF5-8455-05830187E2C5}"/>
              </a:ext>
            </a:extLst>
          </p:cNvPr>
          <p:cNvSpPr>
            <a:spLocks noGrp="1"/>
          </p:cNvSpPr>
          <p:nvPr>
            <p:ph type="body" sz="quarter" idx="37"/>
          </p:nvPr>
        </p:nvSpPr>
        <p:spPr>
          <a:xfrm>
            <a:off x="734935" y="1952625"/>
            <a:ext cx="3141662" cy="993775"/>
          </a:xfrm>
        </p:spPr>
        <p:txBody>
          <a:bodyPr/>
          <a:lstStyle/>
          <a:p>
            <a:pPr lvl="0"/>
            <a:r>
              <a:rPr lang="fr-FR"/>
              <a:t>Cliquez pour modifier les styles du texte du masque</a:t>
            </a:r>
          </a:p>
          <a:p>
            <a:pPr lvl="1"/>
            <a:r>
              <a:rPr lang="fr-FR"/>
              <a:t>Deuxième niveau</a:t>
            </a:r>
          </a:p>
        </p:txBody>
      </p:sp>
      <p:sp>
        <p:nvSpPr>
          <p:cNvPr id="32" name="Espace réservé du texte 7">
            <a:extLst>
              <a:ext uri="{FF2B5EF4-FFF2-40B4-BE49-F238E27FC236}">
                <a16:creationId xmlns:a16="http://schemas.microsoft.com/office/drawing/2014/main" id="{3E8B2C56-91AF-42A6-8639-2CCD612F2544}"/>
              </a:ext>
            </a:extLst>
          </p:cNvPr>
          <p:cNvSpPr>
            <a:spLocks noGrp="1"/>
          </p:cNvSpPr>
          <p:nvPr>
            <p:ph type="body" sz="quarter" idx="38"/>
          </p:nvPr>
        </p:nvSpPr>
        <p:spPr>
          <a:xfrm>
            <a:off x="4523108" y="1952625"/>
            <a:ext cx="3141662" cy="993775"/>
          </a:xfrm>
        </p:spPr>
        <p:txBody>
          <a:bodyPr/>
          <a:lstStyle/>
          <a:p>
            <a:pPr lvl="0"/>
            <a:r>
              <a:rPr lang="fr-FR"/>
              <a:t>Cliquez pour modifier les styles du texte du masque</a:t>
            </a:r>
          </a:p>
          <a:p>
            <a:pPr lvl="1"/>
            <a:r>
              <a:rPr lang="fr-FR"/>
              <a:t>Deuxième niveau</a:t>
            </a:r>
          </a:p>
        </p:txBody>
      </p:sp>
      <p:sp>
        <p:nvSpPr>
          <p:cNvPr id="42" name="Espace réservé du texte 7">
            <a:extLst>
              <a:ext uri="{FF2B5EF4-FFF2-40B4-BE49-F238E27FC236}">
                <a16:creationId xmlns:a16="http://schemas.microsoft.com/office/drawing/2014/main" id="{9272C976-052C-45BD-8A3A-0533D4C48F0B}"/>
              </a:ext>
            </a:extLst>
          </p:cNvPr>
          <p:cNvSpPr>
            <a:spLocks noGrp="1"/>
          </p:cNvSpPr>
          <p:nvPr>
            <p:ph type="body" sz="quarter" idx="39"/>
          </p:nvPr>
        </p:nvSpPr>
        <p:spPr>
          <a:xfrm>
            <a:off x="8315403" y="1952625"/>
            <a:ext cx="3141662" cy="993775"/>
          </a:xfrm>
        </p:spPr>
        <p:txBody>
          <a:bodyPr/>
          <a:lstStyle>
            <a:lvl3pPr marL="324000" indent="0">
              <a:buNone/>
              <a:defRPr/>
            </a:lvl3pPr>
          </a:lstStyle>
          <a:p>
            <a:pPr lvl="0"/>
            <a:r>
              <a:rPr lang="fr-FR"/>
              <a:t>Cliquez pour modifier les styles du texte du masque</a:t>
            </a:r>
          </a:p>
          <a:p>
            <a:pPr lvl="1"/>
            <a:r>
              <a:rPr lang="fr-FR"/>
              <a:t>Deuxième niveau</a:t>
            </a:r>
          </a:p>
        </p:txBody>
      </p:sp>
      <p:sp>
        <p:nvSpPr>
          <p:cNvPr id="9" name="Espace réservé du numéro de diapositive 8">
            <a:extLst>
              <a:ext uri="{FF2B5EF4-FFF2-40B4-BE49-F238E27FC236}">
                <a16:creationId xmlns:a16="http://schemas.microsoft.com/office/drawing/2014/main" id="{41DCA0D7-D03B-4E90-B0E3-865445E9BE68}"/>
              </a:ext>
            </a:extLst>
          </p:cNvPr>
          <p:cNvSpPr>
            <a:spLocks noGrp="1"/>
          </p:cNvSpPr>
          <p:nvPr>
            <p:ph type="sldNum" sz="quarter" idx="40"/>
          </p:nvPr>
        </p:nvSpPr>
        <p:spPr/>
        <p:txBody>
          <a:bodyPr/>
          <a:lstStyle/>
          <a:p>
            <a:fld id="{B1E28664-C9A0-B14D-A7D3-D0482E77A9F4}" type="slidenum">
              <a:rPr lang="fr-FR" smtClean="0"/>
              <a:pPr/>
              <a:t>‹N°›</a:t>
            </a:fld>
            <a:endParaRPr lang="fr-FR"/>
          </a:p>
        </p:txBody>
      </p:sp>
      <p:sp>
        <p:nvSpPr>
          <p:cNvPr id="43" name="Espace réservé du texte 95">
            <a:extLst>
              <a:ext uri="{FF2B5EF4-FFF2-40B4-BE49-F238E27FC236}">
                <a16:creationId xmlns:a16="http://schemas.microsoft.com/office/drawing/2014/main" id="{A1992604-0D04-4F9C-99B2-67E46FC6A94C}"/>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rgbClr val="00BCFD"/>
                </a:solidFill>
                <a:latin typeface="+mn-lt"/>
              </a:defRPr>
            </a:lvl1pPr>
          </a:lstStyle>
          <a:p>
            <a:pPr lvl="0"/>
            <a:r>
              <a:rPr lang="fr-FR"/>
              <a:t>Sous Titre</a:t>
            </a:r>
          </a:p>
        </p:txBody>
      </p:sp>
    </p:spTree>
    <p:extLst>
      <p:ext uri="{BB962C8B-B14F-4D97-AF65-F5344CB8AC3E}">
        <p14:creationId xmlns:p14="http://schemas.microsoft.com/office/powerpoint/2010/main" val="390037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age_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rgbClr val="00BCFD"/>
                </a:solidFill>
              </a:rPr>
              <a:t>engie-solutions.com</a:t>
            </a:r>
          </a:p>
        </p:txBody>
      </p:sp>
    </p:spTree>
    <p:extLst>
      <p:ext uri="{BB962C8B-B14F-4D97-AF65-F5344CB8AC3E}">
        <p14:creationId xmlns:p14="http://schemas.microsoft.com/office/powerpoint/2010/main" val="3861303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1875"/>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724133"/>
            <a:ext cx="5589587"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5589587"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94792"/>
            <a:ext cx="5589587"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5589587"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5589587"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solidFill>
            <a:schemeClr val="bg1">
              <a:lumMod val="95000"/>
            </a:schemeClr>
          </a:solidFill>
        </p:spPr>
        <p:txBody>
          <a:bodyPr/>
          <a:lstStyle/>
          <a:p>
            <a:endParaRPr lang="fr-F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pic>
        <p:nvPicPr>
          <p:cNvPr id="22" name="Image 21">
            <a:extLst>
              <a:ext uri="{FF2B5EF4-FFF2-40B4-BE49-F238E27FC236}">
                <a16:creationId xmlns:a16="http://schemas.microsoft.com/office/drawing/2014/main" id="{48D5070B-061B-6948-804F-63D4A4C1A3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3266692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0" y="0"/>
            <a:ext cx="121920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p:spPr>
        <p:txBody>
          <a:bodyPr>
            <a:normAutofit/>
          </a:bodyPr>
          <a:lstStyle>
            <a:lvl1pPr marL="0" indent="0">
              <a:buNone/>
              <a:defRPr sz="1800">
                <a:solidFill>
                  <a:srgbClr val="00BCFD"/>
                </a:solidFill>
              </a:defRPr>
            </a:lvl1pPr>
          </a:lstStyle>
          <a:p>
            <a:pPr lvl="0"/>
            <a:r>
              <a:rPr lang="fr-FR"/>
              <a:t>Sous Titre</a:t>
            </a: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p:spPr>
        <p:txBody>
          <a:bodyPr/>
          <a:lstStyle/>
          <a:p>
            <a:endParaRPr lang="fr-FR"/>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p:spPr>
        <p:txBody>
          <a:bodyPr/>
          <a:lstStyle/>
          <a:p>
            <a:endParaRPr lang="fr-FR"/>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p:spPr>
        <p:txBody>
          <a:bodyPr/>
          <a:lstStyle/>
          <a:p>
            <a:endParaRPr lang="fr-FR"/>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p:spPr>
        <p:txBody>
          <a:bodyPr/>
          <a:lstStyle/>
          <a:p>
            <a:endParaRPr lang="fr-FR"/>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p:spPr>
        <p:txBody>
          <a:bodyPr/>
          <a:lstStyle/>
          <a:p>
            <a:endParaRPr lang="fr-FR"/>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1" name="Espace réservé du texte 14">
            <a:extLst>
              <a:ext uri="{FF2B5EF4-FFF2-40B4-BE49-F238E27FC236}">
                <a16:creationId xmlns:a16="http://schemas.microsoft.com/office/drawing/2014/main" id="{14E37284-0098-FA4F-BCFF-3534054755F7}"/>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32" name="Espace réservé du texte 4">
            <a:extLst>
              <a:ext uri="{FF2B5EF4-FFF2-40B4-BE49-F238E27FC236}">
                <a16:creationId xmlns:a16="http://schemas.microsoft.com/office/drawing/2014/main" id="{0E1385AB-E7A3-2044-BA65-BCE60B75D87C}"/>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3" name="Espace réservé du texte 14">
            <a:extLst>
              <a:ext uri="{FF2B5EF4-FFF2-40B4-BE49-F238E27FC236}">
                <a16:creationId xmlns:a16="http://schemas.microsoft.com/office/drawing/2014/main" id="{B173A4AC-04D4-E74B-88AB-C95107D5E5AC}"/>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34" name="Espace réservé du texte 4">
            <a:extLst>
              <a:ext uri="{FF2B5EF4-FFF2-40B4-BE49-F238E27FC236}">
                <a16:creationId xmlns:a16="http://schemas.microsoft.com/office/drawing/2014/main" id="{56E51CBD-0A55-9B4D-9BB8-54C06C74DD05}"/>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5" name="Espace réservé du texte 14">
            <a:extLst>
              <a:ext uri="{FF2B5EF4-FFF2-40B4-BE49-F238E27FC236}">
                <a16:creationId xmlns:a16="http://schemas.microsoft.com/office/drawing/2014/main" id="{11372422-E6D5-5F4C-B51F-E48C3A419C77}"/>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Tree>
    <p:extLst>
      <p:ext uri="{BB962C8B-B14F-4D97-AF65-F5344CB8AC3E}">
        <p14:creationId xmlns:p14="http://schemas.microsoft.com/office/powerpoint/2010/main" val="1757877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D9B584-68F2-49F1-A110-7F169A64FCE1}"/>
              </a:ext>
            </a:extLst>
          </p:cNvPr>
          <p:cNvSpPr/>
          <p:nvPr userDrawn="1"/>
        </p:nvSpPr>
        <p:spPr>
          <a:xfrm>
            <a:off x="0" y="0"/>
            <a:ext cx="12191999"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2" name="Cadre 31">
            <a:extLst>
              <a:ext uri="{FF2B5EF4-FFF2-40B4-BE49-F238E27FC236}">
                <a16:creationId xmlns:a16="http://schemas.microsoft.com/office/drawing/2014/main" id="{EC29B018-5066-4576-874C-F4BD2CEC9709}"/>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977052" y="2987962"/>
            <a:ext cx="10237048" cy="1271588"/>
          </a:xfrm>
        </p:spPr>
        <p:txBody>
          <a:bodyPr anchor="ctr">
            <a:noAutofit/>
          </a:bodyPr>
          <a:lstStyle>
            <a:lvl1pPr marL="0" indent="0" algn="ctr">
              <a:lnSpc>
                <a:spcPct val="65000"/>
              </a:lnSpc>
              <a:buNone/>
              <a:defRPr sz="4700" b="1" i="0">
                <a:solidFill>
                  <a:schemeClr val="bg1"/>
                </a:solidFill>
                <a:latin typeface="+mj-lt"/>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977050" y="4357782"/>
            <a:ext cx="10237049" cy="430212"/>
          </a:xfrm>
        </p:spPr>
        <p:txBody>
          <a:bodyPr>
            <a:noAutofit/>
          </a:bodyPr>
          <a:lstStyle>
            <a:lvl1pPr marL="0" indent="0" algn="ctr">
              <a:buNone/>
              <a:defRPr sz="1200" b="1">
                <a:solidFill>
                  <a:schemeClr val="bg1"/>
                </a:solidFill>
                <a:latin typeface="+mn-lt"/>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305982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1533691" y="2410674"/>
            <a:ext cx="9125344" cy="755650"/>
          </a:xfrm>
        </p:spPr>
        <p:txBody>
          <a:bodyPr>
            <a:normAutofit/>
          </a:bodyPr>
          <a:lstStyle>
            <a:lvl1pPr marL="0" indent="0" algn="ctr">
              <a:buNone/>
              <a:defRPr sz="4000" b="1" i="0" spc="-120" baseline="0">
                <a:solidFill>
                  <a:schemeClr val="accent1"/>
                </a:solidFill>
                <a:latin typeface="+mn-lt"/>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1533691" y="3207063"/>
            <a:ext cx="9116380" cy="646331"/>
          </a:xfrm>
        </p:spPr>
        <p:txBody>
          <a:bodyPr wrap="square">
            <a:spAutoFit/>
          </a:bodyPr>
          <a:lstStyle>
            <a:lvl1pPr marL="0" indent="0" algn="ctr">
              <a:buNone/>
              <a:defRPr sz="1800" b="1" i="0">
                <a:solidFill>
                  <a:schemeClr val="tx2">
                    <a:alpha val="60000"/>
                  </a:schemeClr>
                </a:solidFill>
                <a:latin typeface="+mn-lt"/>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endParaRPr lang="fr-FR"/>
          </a:p>
        </p:txBody>
      </p:sp>
      <p:pic>
        <p:nvPicPr>
          <p:cNvPr id="9" name="Image 8">
            <a:extLst>
              <a:ext uri="{FF2B5EF4-FFF2-40B4-BE49-F238E27FC236}">
                <a16:creationId xmlns:a16="http://schemas.microsoft.com/office/drawing/2014/main" id="{80A0D34B-F497-D74F-B609-9764E7AA33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2" name="Espace réservé du numéro de diapositive 1">
            <a:extLst>
              <a:ext uri="{FF2B5EF4-FFF2-40B4-BE49-F238E27FC236}">
                <a16:creationId xmlns:a16="http://schemas.microsoft.com/office/drawing/2014/main" id="{D41B5AC4-FF8C-4A7E-8363-3987BF744855}"/>
              </a:ext>
            </a:extLst>
          </p:cNvPr>
          <p:cNvSpPr>
            <a:spLocks noGrp="1"/>
          </p:cNvSpPr>
          <p:nvPr>
            <p:ph type="sldNum" sz="quarter" idx="17"/>
          </p:nvPr>
        </p:nvSpPr>
        <p:spPr/>
        <p:txBody>
          <a:bodyPr/>
          <a:lstStyle/>
          <a:p>
            <a:fld id="{B1E28664-C9A0-B14D-A7D3-D0482E77A9F4}" type="slidenum">
              <a:rPr lang="fr-FR" smtClean="0"/>
              <a:pPr/>
              <a:t>‹N°›</a:t>
            </a:fld>
            <a:endParaRPr lang="fr-FR"/>
          </a:p>
        </p:txBody>
      </p:sp>
    </p:spTree>
    <p:extLst>
      <p:ext uri="{BB962C8B-B14F-4D97-AF65-F5344CB8AC3E}">
        <p14:creationId xmlns:p14="http://schemas.microsoft.com/office/powerpoint/2010/main" val="52220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82440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4564139"/>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82440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4564139"/>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33" name="Image 32">
            <a:extLst>
              <a:ext uri="{FF2B5EF4-FFF2-40B4-BE49-F238E27FC236}">
                <a16:creationId xmlns:a16="http://schemas.microsoft.com/office/drawing/2014/main" id="{B25FA552-FC73-487D-A7D2-998EE6EA33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393260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73399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444687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815975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50252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521540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892828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69DD8772-6843-4C80-B6A4-41C3D3AEF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649928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82440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4564139"/>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82440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4564139"/>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33" name="Image 32">
            <a:extLst>
              <a:ext uri="{FF2B5EF4-FFF2-40B4-BE49-F238E27FC236}">
                <a16:creationId xmlns:a16="http://schemas.microsoft.com/office/drawing/2014/main" id="{B25FA552-FC73-487D-A7D2-998EE6EA33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665389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551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83937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551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83937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271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27388"/>
            <a:ext cx="3587004" cy="457200"/>
          </a:xfrm>
        </p:spPr>
        <p:txBody>
          <a:bodyPr anchor="ctr">
            <a:noAutofit/>
          </a:bodyPr>
          <a:lstStyle>
            <a:lvl1pPr>
              <a:defRPr lang="fr-FR" sz="1600" b="1" kern="1200" dirty="0">
                <a:solidFill>
                  <a:schemeClr val="accent1"/>
                </a:solidFill>
                <a:latin typeface="+mj-lt"/>
                <a:ea typeface="+mn-ea"/>
                <a:cs typeface="Arial" panose="020B0604020202020204" pitchFamily="34" charset="0"/>
              </a:defRPr>
            </a:lvl1pPr>
          </a:lstStyle>
          <a:p>
            <a:pPr lvl="0"/>
            <a:r>
              <a:rPr lang="fr-FR"/>
              <a:t>Titre du chapitre</a:t>
            </a:r>
          </a:p>
        </p:txBody>
      </p:sp>
      <p:pic>
        <p:nvPicPr>
          <p:cNvPr id="25" name="Image 24">
            <a:extLst>
              <a:ext uri="{FF2B5EF4-FFF2-40B4-BE49-F238E27FC236}">
                <a16:creationId xmlns:a16="http://schemas.microsoft.com/office/drawing/2014/main" id="{C29D4962-4D90-4BA8-94BD-CBC640FE2C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31027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643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97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74412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97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5866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741742"/>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9088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519088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B06E7592-418B-4694-A699-2E318F87A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2265573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211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278526"/>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211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278526"/>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433589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433589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8" name="Ellipse 17">
            <a:extLst>
              <a:ext uri="{FF2B5EF4-FFF2-40B4-BE49-F238E27FC236}">
                <a16:creationId xmlns:a16="http://schemas.microsoft.com/office/drawing/2014/main" id="{0EE74CB9-97B6-4012-B003-55FFDC5858B0}"/>
              </a:ext>
            </a:extLst>
          </p:cNvPr>
          <p:cNvSpPr/>
          <p:nvPr userDrawn="1"/>
        </p:nvSpPr>
        <p:spPr>
          <a:xfrm>
            <a:off x="1143565" y="5299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07</a:t>
            </a:r>
          </a:p>
        </p:txBody>
      </p:sp>
      <p:sp>
        <p:nvSpPr>
          <p:cNvPr id="19" name="Espace réservé du texte 14">
            <a:extLst>
              <a:ext uri="{FF2B5EF4-FFF2-40B4-BE49-F238E27FC236}">
                <a16:creationId xmlns:a16="http://schemas.microsoft.com/office/drawing/2014/main" id="{DFB903D9-ABA5-4868-B41A-A362BCAB5938}"/>
              </a:ext>
            </a:extLst>
          </p:cNvPr>
          <p:cNvSpPr>
            <a:spLocks noGrp="1"/>
          </p:cNvSpPr>
          <p:nvPr>
            <p:ph type="body" sz="quarter" idx="18" hasCustomPrompt="1"/>
          </p:nvPr>
        </p:nvSpPr>
        <p:spPr>
          <a:xfrm>
            <a:off x="1912096" y="540012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20" name="Image 19">
            <a:extLst>
              <a:ext uri="{FF2B5EF4-FFF2-40B4-BE49-F238E27FC236}">
                <a16:creationId xmlns:a16="http://schemas.microsoft.com/office/drawing/2014/main" id="{481C1068-1FA9-4764-9AC1-0074F005CF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762465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85C30C-1531-43C1-94C6-6C637BB3A78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8083BA3-D045-4075-92BB-11DE7C20FA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77900" y="4750890"/>
            <a:ext cx="10235352" cy="550600"/>
          </a:xfrm>
        </p:spPr>
        <p:txBody>
          <a:bodyPr wrap="square">
            <a:spAutoFit/>
          </a:bodyPr>
          <a:lstStyle>
            <a:lvl1pPr marL="0" indent="0" algn="ctr">
              <a:lnSpc>
                <a:spcPts val="3540"/>
              </a:lnSpc>
              <a:buNone/>
              <a:defRPr sz="3600" b="1" i="0">
                <a:solidFill>
                  <a:schemeClr val="bg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51618" y="2261537"/>
            <a:ext cx="3898582" cy="2330450"/>
          </a:xfrm>
        </p:spPr>
        <p:txBody>
          <a:bodyPr>
            <a:noAutofit/>
          </a:bodyPr>
          <a:lstStyle>
            <a:lvl1pPr marL="0" indent="0" algn="ctr">
              <a:buNone/>
              <a:defRPr sz="18000" b="1" i="0">
                <a:ln>
                  <a:solidFill>
                    <a:schemeClr val="bg1"/>
                  </a:solidFill>
                </a:ln>
                <a:noFill/>
                <a:latin typeface="+mj-lt"/>
                <a:cs typeface="Arial Black" panose="020B0604020202020204" pitchFamily="34" charset="0"/>
              </a:defRPr>
            </a:lvl1pPr>
          </a:lstStyle>
          <a:p>
            <a:pPr lvl="0"/>
            <a:r>
              <a:rPr lang="fr-FR"/>
              <a:t>1</a:t>
            </a:r>
          </a:p>
        </p:txBody>
      </p:sp>
      <p:sp>
        <p:nvSpPr>
          <p:cNvPr id="8" name="Cadre 7">
            <a:extLst>
              <a:ext uri="{FF2B5EF4-FFF2-40B4-BE49-F238E27FC236}">
                <a16:creationId xmlns:a16="http://schemas.microsoft.com/office/drawing/2014/main" id="{D32454D7-33E7-4670-B003-A1096FE83FA6}"/>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98425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solidFill>
                  <a:schemeClr val="accent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solidFill>
                    <a:schemeClr val="accent1"/>
                  </a:soli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937442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ge_texte seu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20A5FD-5598-494B-A89A-A9E8A450B09E}"/>
              </a:ext>
            </a:extLst>
          </p:cNvPr>
          <p:cNvSpPr>
            <a:spLocks noGrp="1"/>
          </p:cNvSpPr>
          <p:nvPr>
            <p:ph type="body" sz="quarter" idx="27"/>
          </p:nvPr>
        </p:nvSpPr>
        <p:spPr>
          <a:xfrm>
            <a:off x="706438" y="1797626"/>
            <a:ext cx="10820400" cy="4377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
        <p:nvSpPr>
          <p:cNvPr id="4" name="Espace réservé de la date 3"/>
          <p:cNvSpPr>
            <a:spLocks noGrp="1"/>
          </p:cNvSpPr>
          <p:nvPr>
            <p:ph type="dt" sz="half" idx="23"/>
          </p:nvPr>
        </p:nvSpPr>
        <p:spPr/>
        <p:txBody>
          <a:bodyPr/>
          <a:lstStyle>
            <a:lvl1pPr>
              <a:defRPr>
                <a:solidFill>
                  <a:schemeClr val="bg1"/>
                </a:solidFill>
              </a:defRPr>
            </a:lvl1pPr>
          </a:lstStyle>
          <a:p>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4" name="Titre 23">
            <a:extLst>
              <a:ext uri="{FF2B5EF4-FFF2-40B4-BE49-F238E27FC236}">
                <a16:creationId xmlns:a16="http://schemas.microsoft.com/office/drawing/2014/main" id="{3ECC3C2B-EBE3-4CFF-85F5-31AECC9EC28A}"/>
              </a:ext>
            </a:extLst>
          </p:cNvPr>
          <p:cNvSpPr>
            <a:spLocks noGrp="1"/>
          </p:cNvSpPr>
          <p:nvPr>
            <p:ph type="title"/>
          </p:nvPr>
        </p:nvSpPr>
        <p:spPr>
          <a:xfrm>
            <a:off x="706755" y="752475"/>
            <a:ext cx="10820225" cy="557213"/>
          </a:xfrm>
        </p:spPr>
        <p:txBody>
          <a:bodyPr tIns="0" bIns="0"/>
          <a:lstStyle/>
          <a:p>
            <a:r>
              <a:rPr lang="fr-FR"/>
              <a:t>Modifiez le style du titre</a:t>
            </a:r>
          </a:p>
        </p:txBody>
      </p:sp>
    </p:spTree>
    <p:extLst>
      <p:ext uri="{BB962C8B-B14F-4D97-AF65-F5344CB8AC3E}">
        <p14:creationId xmlns:p14="http://schemas.microsoft.com/office/powerpoint/2010/main" val="3417919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ge_texte + visue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642100" y="752475"/>
            <a:ext cx="4843144" cy="539021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8" name="Titre 7">
            <a:extLst>
              <a:ext uri="{FF2B5EF4-FFF2-40B4-BE49-F238E27FC236}">
                <a16:creationId xmlns:a16="http://schemas.microsoft.com/office/drawing/2014/main" id="{7C655D0F-0413-423A-A00F-9AE8A6BA1352}"/>
              </a:ext>
            </a:extLst>
          </p:cNvPr>
          <p:cNvSpPr>
            <a:spLocks noGrp="1"/>
          </p:cNvSpPr>
          <p:nvPr>
            <p:ph type="title"/>
          </p:nvPr>
        </p:nvSpPr>
        <p:spPr>
          <a:xfrm>
            <a:off x="706756" y="752475"/>
            <a:ext cx="5684519" cy="557213"/>
          </a:xfrm>
        </p:spPr>
        <p:txBody>
          <a:bodyPr/>
          <a:lstStyle/>
          <a:p>
            <a:r>
              <a:rPr lang="fr-FR"/>
              <a:t>Modifiez le style du titre</a:t>
            </a:r>
          </a:p>
        </p:txBody>
      </p:sp>
      <p:sp>
        <p:nvSpPr>
          <p:cNvPr id="10" name="Espace réservé du texte 9">
            <a:extLst>
              <a:ext uri="{FF2B5EF4-FFF2-40B4-BE49-F238E27FC236}">
                <a16:creationId xmlns:a16="http://schemas.microsoft.com/office/drawing/2014/main" id="{58AC4725-6BF0-4F68-B83B-D05C3E5F5379}"/>
              </a:ext>
            </a:extLst>
          </p:cNvPr>
          <p:cNvSpPr>
            <a:spLocks noGrp="1"/>
          </p:cNvSpPr>
          <p:nvPr>
            <p:ph type="body" sz="quarter" idx="28"/>
          </p:nvPr>
        </p:nvSpPr>
        <p:spPr>
          <a:xfrm>
            <a:off x="706755" y="1797626"/>
            <a:ext cx="5684520" cy="4344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12">
            <a:extLst>
              <a:ext uri="{FF2B5EF4-FFF2-40B4-BE49-F238E27FC236}">
                <a16:creationId xmlns:a16="http://schemas.microsoft.com/office/drawing/2014/main" id="{F98D83A5-9C87-4E48-A7B5-D1CF89DA53A7}"/>
              </a:ext>
            </a:extLst>
          </p:cNvPr>
          <p:cNvSpPr>
            <a:spLocks noGrp="1"/>
          </p:cNvSpPr>
          <p:nvPr>
            <p:ph type="sldNum" sz="quarter" idx="29"/>
          </p:nvPr>
        </p:nvSpPr>
        <p:spPr/>
        <p:txBody>
          <a:bodyPr/>
          <a:lstStyle/>
          <a:p>
            <a:fld id="{B1E28664-C9A0-B14D-A7D3-D0482E77A9F4}" type="slidenum">
              <a:rPr lang="fr-FR" smtClean="0"/>
              <a:pPr/>
              <a:t>‹N°›</a:t>
            </a:fld>
            <a:endParaRPr lang="fr-FR"/>
          </a:p>
        </p:txBody>
      </p:sp>
      <p:sp>
        <p:nvSpPr>
          <p:cNvPr id="23" name="Espace réservé du texte 95">
            <a:extLst>
              <a:ext uri="{FF2B5EF4-FFF2-40B4-BE49-F238E27FC236}">
                <a16:creationId xmlns:a16="http://schemas.microsoft.com/office/drawing/2014/main" id="{AABF0D27-F729-43A3-A291-7BE34BCF07F8}"/>
              </a:ext>
            </a:extLst>
          </p:cNvPr>
          <p:cNvSpPr>
            <a:spLocks noGrp="1"/>
          </p:cNvSpPr>
          <p:nvPr>
            <p:ph type="body" sz="quarter" idx="15" hasCustomPrompt="1"/>
          </p:nvPr>
        </p:nvSpPr>
        <p:spPr>
          <a:xfrm>
            <a:off x="706754" y="1309688"/>
            <a:ext cx="5684521"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305461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ge_visuel seu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968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B74B7EF7-58EE-4009-BBC3-C7956D2ED645}"/>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BE35D41D-5A1E-407D-91F3-622ADC907533}"/>
              </a:ext>
            </a:extLst>
          </p:cNvPr>
          <p:cNvSpPr>
            <a:spLocks noGrp="1"/>
          </p:cNvSpPr>
          <p:nvPr>
            <p:ph type="sldNum" sz="quarter" idx="28"/>
          </p:nvPr>
        </p:nvSpPr>
        <p:spPr/>
        <p:txBody>
          <a:bodyPr/>
          <a:lstStyle/>
          <a:p>
            <a:fld id="{B1E28664-C9A0-B14D-A7D3-D0482E77A9F4}" type="slidenum">
              <a:rPr lang="fr-FR" smtClean="0"/>
              <a:pPr/>
              <a:t>‹N°›</a:t>
            </a:fld>
            <a:endParaRPr lang="fr-FR"/>
          </a:p>
        </p:txBody>
      </p:sp>
      <p:sp>
        <p:nvSpPr>
          <p:cNvPr id="16" name="Espace réservé du texte 95">
            <a:extLst>
              <a:ext uri="{FF2B5EF4-FFF2-40B4-BE49-F238E27FC236}">
                <a16:creationId xmlns:a16="http://schemas.microsoft.com/office/drawing/2014/main" id="{12893F33-5FA0-4795-93FE-55133A1DF6F7}"/>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161137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551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83937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551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83937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271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27388"/>
            <a:ext cx="3587004" cy="457200"/>
          </a:xfrm>
        </p:spPr>
        <p:txBody>
          <a:bodyPr anchor="ctr">
            <a:noAutofit/>
          </a:bodyPr>
          <a:lstStyle>
            <a:lvl1pPr>
              <a:defRPr lang="fr-FR" sz="1600" b="1" kern="1200" dirty="0">
                <a:solidFill>
                  <a:schemeClr val="accent1"/>
                </a:solidFill>
                <a:latin typeface="+mj-lt"/>
                <a:ea typeface="+mn-ea"/>
                <a:cs typeface="Arial" panose="020B0604020202020204" pitchFamily="34" charset="0"/>
              </a:defRPr>
            </a:lvl1pPr>
          </a:lstStyle>
          <a:p>
            <a:pPr lvl="0"/>
            <a:r>
              <a:rPr lang="fr-FR"/>
              <a:t>Titre du chapitre</a:t>
            </a:r>
          </a:p>
        </p:txBody>
      </p:sp>
      <p:pic>
        <p:nvPicPr>
          <p:cNvPr id="25" name="Image 24">
            <a:extLst>
              <a:ext uri="{FF2B5EF4-FFF2-40B4-BE49-F238E27FC236}">
                <a16:creationId xmlns:a16="http://schemas.microsoft.com/office/drawing/2014/main" id="{C29D4962-4D90-4BA8-94BD-CBC640FE2C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103972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ge_Fond color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3186C13-4C93-4293-AC48-EB41FF8B0F0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783219-E30F-4DBE-96A6-F0536EEC0EC0}"/>
              </a:ext>
            </a:extLst>
          </p:cNvPr>
          <p:cNvSpPr/>
          <p:nvPr userDrawn="1"/>
        </p:nvSpPr>
        <p:spPr>
          <a:xfrm>
            <a:off x="1" y="0"/>
            <a:ext cx="12191999" cy="6857999"/>
          </a:xfrm>
          <a:prstGeom prst="rect">
            <a:avLst/>
          </a:prstGeom>
          <a:solidFill>
            <a:schemeClr val="accent1">
              <a:alpha val="84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Cadre 7">
            <a:extLst>
              <a:ext uri="{FF2B5EF4-FFF2-40B4-BE49-F238E27FC236}">
                <a16:creationId xmlns:a16="http://schemas.microsoft.com/office/drawing/2014/main" id="{89666EEC-0EAA-4791-A0C1-7DD7A06BB5F8}"/>
              </a:ext>
            </a:extLst>
          </p:cNvPr>
          <p:cNvSpPr/>
          <p:nvPr userDrawn="1"/>
        </p:nvSpPr>
        <p:spPr>
          <a:xfrm>
            <a:off x="-3518" y="-1"/>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9">
            <a:extLst>
              <a:ext uri="{FF2B5EF4-FFF2-40B4-BE49-F238E27FC236}">
                <a16:creationId xmlns:a16="http://schemas.microsoft.com/office/drawing/2014/main" id="{23B35238-E9F5-423F-81AC-1471BEB180AC}"/>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Titre 1">
            <a:extLst>
              <a:ext uri="{FF2B5EF4-FFF2-40B4-BE49-F238E27FC236}">
                <a16:creationId xmlns:a16="http://schemas.microsoft.com/office/drawing/2014/main" id="{3E67C712-5CB5-4302-AD72-1BFC1FF84322}"/>
              </a:ext>
            </a:extLst>
          </p:cNvPr>
          <p:cNvSpPr>
            <a:spLocks noGrp="1"/>
          </p:cNvSpPr>
          <p:nvPr>
            <p:ph type="title"/>
          </p:nvPr>
        </p:nvSpPr>
        <p:spPr>
          <a:noFill/>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DC049572-D3EB-4FFD-BC28-4D7A8559316A}"/>
              </a:ext>
            </a:extLst>
          </p:cNvPr>
          <p:cNvSpPr>
            <a:spLocks noGrp="1"/>
          </p:cNvSpPr>
          <p:nvPr>
            <p:ph type="dt" sz="half" idx="10"/>
          </p:nvPr>
        </p:nvSpPr>
        <p:spPr/>
        <p:txBody>
          <a:bodyPr/>
          <a:lstStyle>
            <a:lvl1pPr>
              <a:defRPr>
                <a:solidFill>
                  <a:schemeClr val="accent1"/>
                </a:solidFill>
              </a:defRPr>
            </a:lvl1pPr>
          </a:lstStyle>
          <a:p>
            <a:endParaRPr lang="fr-FR"/>
          </a:p>
        </p:txBody>
      </p:sp>
      <p:sp>
        <p:nvSpPr>
          <p:cNvPr id="4" name="Espace réservé du numéro de diapositive 3">
            <a:extLst>
              <a:ext uri="{FF2B5EF4-FFF2-40B4-BE49-F238E27FC236}">
                <a16:creationId xmlns:a16="http://schemas.microsoft.com/office/drawing/2014/main" id="{4E4C7616-2261-4AF8-8ADA-8DF708B48296}"/>
              </a:ext>
            </a:extLst>
          </p:cNvPr>
          <p:cNvSpPr>
            <a:spLocks noGrp="1"/>
          </p:cNvSpPr>
          <p:nvPr>
            <p:ph type="sldNum" sz="quarter" idx="11"/>
          </p:nvPr>
        </p:nvSpPr>
        <p:spPr/>
        <p:txBody>
          <a:bodyPr/>
          <a:lstStyle>
            <a:lvl1pPr>
              <a:defRPr>
                <a:solidFill>
                  <a:schemeClr val="accent1"/>
                </a:solidFill>
              </a:defRPr>
            </a:lvl1pPr>
          </a:lstStyle>
          <a:p>
            <a:fld id="{B1E28664-C9A0-B14D-A7D3-D0482E77A9F4}" type="slidenum">
              <a:rPr lang="fr-FR" smtClean="0"/>
              <a:pPr/>
              <a:t>‹N°›</a:t>
            </a:fld>
            <a:endParaRPr lang="fr-FR"/>
          </a:p>
        </p:txBody>
      </p:sp>
      <p:sp>
        <p:nvSpPr>
          <p:cNvPr id="9" name="Espace réservé du texte 8">
            <a:extLst>
              <a:ext uri="{FF2B5EF4-FFF2-40B4-BE49-F238E27FC236}">
                <a16:creationId xmlns:a16="http://schemas.microsoft.com/office/drawing/2014/main" id="{478DBB49-DC8B-4D8E-A2A2-0E07FB1C5C6E}"/>
              </a:ext>
            </a:extLst>
          </p:cNvPr>
          <p:cNvSpPr>
            <a:spLocks noGrp="1"/>
          </p:cNvSpPr>
          <p:nvPr>
            <p:ph type="body" sz="quarter" idx="12"/>
          </p:nvPr>
        </p:nvSpPr>
        <p:spPr>
          <a:xfrm>
            <a:off x="706755" y="1626152"/>
            <a:ext cx="5554663" cy="4565650"/>
          </a:xfrm>
        </p:spPr>
        <p:txBody>
          <a:bodyPr/>
          <a:lstStyle>
            <a:lvl1pPr>
              <a:defRPr>
                <a:solidFill>
                  <a:schemeClr val="bg1"/>
                </a:solidFill>
              </a:defRPr>
            </a:lvl1pPr>
            <a:lvl2pPr marL="252000" indent="-180000">
              <a:buFontTx/>
              <a:buBlip>
                <a:blip r:embed="rId5"/>
              </a:buBlip>
              <a:defRPr>
                <a:solidFill>
                  <a:schemeClr val="bg1"/>
                </a:solidFill>
              </a:defRPr>
            </a:lvl2pPr>
            <a:lvl3pPr marL="432000" indent="-108000">
              <a:buFontTx/>
              <a:buBlip>
                <a:blip r:embed="rId6"/>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6664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ge_Bloc blanc dro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399536" y="752475"/>
            <a:ext cx="5480564"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6096000"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400050" y="1797626"/>
            <a:ext cx="5480051"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5">
            <a:extLst>
              <a:ext uri="{FF2B5EF4-FFF2-40B4-BE49-F238E27FC236}">
                <a16:creationId xmlns:a16="http://schemas.microsoft.com/office/drawing/2014/main" id="{235449F8-78CF-4578-A7A3-28D63813561A}"/>
              </a:ext>
            </a:extLst>
          </p:cNvPr>
          <p:cNvSpPr>
            <a:spLocks noGrp="1"/>
          </p:cNvSpPr>
          <p:nvPr>
            <p:ph type="body" sz="quarter" idx="15" hasCustomPrompt="1"/>
          </p:nvPr>
        </p:nvSpPr>
        <p:spPr>
          <a:xfrm>
            <a:off x="399537" y="1309688"/>
            <a:ext cx="5480564"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2031490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_Bloc blanc gauch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6387498" y="752475"/>
            <a:ext cx="5404966"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394735"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6388100" y="1797626"/>
            <a:ext cx="5408219"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5">
            <a:extLst>
              <a:ext uri="{FF2B5EF4-FFF2-40B4-BE49-F238E27FC236}">
                <a16:creationId xmlns:a16="http://schemas.microsoft.com/office/drawing/2014/main" id="{FC9F0717-4E40-40C6-8810-40DA6A34F30D}"/>
              </a:ext>
            </a:extLst>
          </p:cNvPr>
          <p:cNvSpPr>
            <a:spLocks noGrp="1"/>
          </p:cNvSpPr>
          <p:nvPr>
            <p:ph type="body" sz="quarter" idx="15" hasCustomPrompt="1"/>
          </p:nvPr>
        </p:nvSpPr>
        <p:spPr>
          <a:xfrm>
            <a:off x="6383745" y="1309688"/>
            <a:ext cx="5408719"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30957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ge_3 bloc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B3B1FE7-B5B3-BF43-84F5-F6542E2A4185}"/>
              </a:ext>
            </a:extLst>
          </p:cNvPr>
          <p:cNvSpPr/>
          <p:nvPr userDrawn="1"/>
        </p:nvSpPr>
        <p:spPr>
          <a:xfrm>
            <a:off x="927653"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262777" y="3522466"/>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808877"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376110"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717889"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5053013"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599113"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166346"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8"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1"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7296C90E-E73D-4EC1-926A-0E82025DB2DB}"/>
              </a:ext>
            </a:extLst>
          </p:cNvPr>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9E41D1BB-3FD9-4AF5-8455-05830187E2C5}"/>
              </a:ext>
            </a:extLst>
          </p:cNvPr>
          <p:cNvSpPr>
            <a:spLocks noGrp="1"/>
          </p:cNvSpPr>
          <p:nvPr>
            <p:ph type="body" sz="quarter" idx="37"/>
          </p:nvPr>
        </p:nvSpPr>
        <p:spPr>
          <a:xfrm>
            <a:off x="734935" y="1952625"/>
            <a:ext cx="3141662" cy="993775"/>
          </a:xfrm>
        </p:spPr>
        <p:txBody>
          <a:bodyPr/>
          <a:lstStyle/>
          <a:p>
            <a:pPr lvl="0"/>
            <a:r>
              <a:rPr lang="fr-FR"/>
              <a:t>Cliquez pour modifier les styles du texte du masque</a:t>
            </a:r>
          </a:p>
          <a:p>
            <a:pPr lvl="1"/>
            <a:r>
              <a:rPr lang="fr-FR"/>
              <a:t>Deuxième niveau</a:t>
            </a:r>
          </a:p>
        </p:txBody>
      </p:sp>
      <p:sp>
        <p:nvSpPr>
          <p:cNvPr id="32" name="Espace réservé du texte 7">
            <a:extLst>
              <a:ext uri="{FF2B5EF4-FFF2-40B4-BE49-F238E27FC236}">
                <a16:creationId xmlns:a16="http://schemas.microsoft.com/office/drawing/2014/main" id="{3E8B2C56-91AF-42A6-8639-2CCD612F2544}"/>
              </a:ext>
            </a:extLst>
          </p:cNvPr>
          <p:cNvSpPr>
            <a:spLocks noGrp="1"/>
          </p:cNvSpPr>
          <p:nvPr>
            <p:ph type="body" sz="quarter" idx="38"/>
          </p:nvPr>
        </p:nvSpPr>
        <p:spPr>
          <a:xfrm>
            <a:off x="4523108" y="1952625"/>
            <a:ext cx="3141662" cy="993775"/>
          </a:xfrm>
        </p:spPr>
        <p:txBody>
          <a:bodyPr/>
          <a:lstStyle/>
          <a:p>
            <a:pPr lvl="0"/>
            <a:r>
              <a:rPr lang="fr-FR"/>
              <a:t>Cliquez pour modifier les styles du texte du masque</a:t>
            </a:r>
          </a:p>
          <a:p>
            <a:pPr lvl="1"/>
            <a:r>
              <a:rPr lang="fr-FR"/>
              <a:t>Deuxième niveau</a:t>
            </a:r>
          </a:p>
        </p:txBody>
      </p:sp>
      <p:sp>
        <p:nvSpPr>
          <p:cNvPr id="42" name="Espace réservé du texte 7">
            <a:extLst>
              <a:ext uri="{FF2B5EF4-FFF2-40B4-BE49-F238E27FC236}">
                <a16:creationId xmlns:a16="http://schemas.microsoft.com/office/drawing/2014/main" id="{9272C976-052C-45BD-8A3A-0533D4C48F0B}"/>
              </a:ext>
            </a:extLst>
          </p:cNvPr>
          <p:cNvSpPr>
            <a:spLocks noGrp="1"/>
          </p:cNvSpPr>
          <p:nvPr>
            <p:ph type="body" sz="quarter" idx="39"/>
          </p:nvPr>
        </p:nvSpPr>
        <p:spPr>
          <a:xfrm>
            <a:off x="8315403" y="1952625"/>
            <a:ext cx="3141662" cy="993775"/>
          </a:xfrm>
        </p:spPr>
        <p:txBody>
          <a:bodyPr/>
          <a:lstStyle>
            <a:lvl3pPr marL="324000" indent="0">
              <a:buNone/>
              <a:defRPr/>
            </a:lvl3pPr>
          </a:lstStyle>
          <a:p>
            <a:pPr lvl="0"/>
            <a:r>
              <a:rPr lang="fr-FR"/>
              <a:t>Cliquez pour modifier les styles du texte du masque</a:t>
            </a:r>
          </a:p>
          <a:p>
            <a:pPr lvl="1"/>
            <a:r>
              <a:rPr lang="fr-FR"/>
              <a:t>Deuxième niveau</a:t>
            </a:r>
          </a:p>
        </p:txBody>
      </p:sp>
      <p:sp>
        <p:nvSpPr>
          <p:cNvPr id="9" name="Espace réservé du numéro de diapositive 8">
            <a:extLst>
              <a:ext uri="{FF2B5EF4-FFF2-40B4-BE49-F238E27FC236}">
                <a16:creationId xmlns:a16="http://schemas.microsoft.com/office/drawing/2014/main" id="{41DCA0D7-D03B-4E90-B0E3-865445E9BE68}"/>
              </a:ext>
            </a:extLst>
          </p:cNvPr>
          <p:cNvSpPr>
            <a:spLocks noGrp="1"/>
          </p:cNvSpPr>
          <p:nvPr>
            <p:ph type="sldNum" sz="quarter" idx="40"/>
          </p:nvPr>
        </p:nvSpPr>
        <p:spPr/>
        <p:txBody>
          <a:bodyPr/>
          <a:lstStyle/>
          <a:p>
            <a:fld id="{B1E28664-C9A0-B14D-A7D3-D0482E77A9F4}" type="slidenum">
              <a:rPr lang="fr-FR" smtClean="0"/>
              <a:pPr/>
              <a:t>‹N°›</a:t>
            </a:fld>
            <a:endParaRPr lang="fr-FR"/>
          </a:p>
        </p:txBody>
      </p:sp>
      <p:sp>
        <p:nvSpPr>
          <p:cNvPr id="43" name="Espace réservé du texte 95">
            <a:extLst>
              <a:ext uri="{FF2B5EF4-FFF2-40B4-BE49-F238E27FC236}">
                <a16:creationId xmlns:a16="http://schemas.microsoft.com/office/drawing/2014/main" id="{A1992604-0D04-4F9C-99B2-67E46FC6A94C}"/>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1193473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ge_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chemeClr val="accent1"/>
                </a:solidFill>
              </a:rPr>
              <a:t>engie-solutions.com</a:t>
            </a:r>
          </a:p>
        </p:txBody>
      </p:sp>
    </p:spTree>
    <p:extLst>
      <p:ext uri="{BB962C8B-B14F-4D97-AF65-F5344CB8AC3E}">
        <p14:creationId xmlns:p14="http://schemas.microsoft.com/office/powerpoint/2010/main" val="2918556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D9B584-68F2-49F1-A110-7F169A64FCE1}"/>
              </a:ext>
            </a:extLst>
          </p:cNvPr>
          <p:cNvSpPr/>
          <p:nvPr userDrawn="1"/>
        </p:nvSpPr>
        <p:spPr>
          <a:xfrm>
            <a:off x="0" y="0"/>
            <a:ext cx="12191999"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2" name="Cadre 31">
            <a:extLst>
              <a:ext uri="{FF2B5EF4-FFF2-40B4-BE49-F238E27FC236}">
                <a16:creationId xmlns:a16="http://schemas.microsoft.com/office/drawing/2014/main" id="{EC29B018-5066-4576-874C-F4BD2CEC9709}"/>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977052" y="2987962"/>
            <a:ext cx="10237048" cy="1271588"/>
          </a:xfrm>
        </p:spPr>
        <p:txBody>
          <a:bodyPr anchor="ctr">
            <a:noAutofit/>
          </a:bodyPr>
          <a:lstStyle>
            <a:lvl1pPr marL="0" indent="0" algn="ctr">
              <a:lnSpc>
                <a:spcPct val="65000"/>
              </a:lnSpc>
              <a:buNone/>
              <a:defRPr sz="4700" b="1" i="0">
                <a:solidFill>
                  <a:schemeClr val="bg1"/>
                </a:solidFill>
                <a:latin typeface="+mj-lt"/>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977050" y="4357782"/>
            <a:ext cx="10237049" cy="430212"/>
          </a:xfrm>
        </p:spPr>
        <p:txBody>
          <a:bodyPr>
            <a:noAutofit/>
          </a:bodyPr>
          <a:lstStyle>
            <a:lvl1pPr marL="0" indent="0" algn="ctr">
              <a:buNone/>
              <a:defRPr sz="1200" b="1">
                <a:solidFill>
                  <a:schemeClr val="bg1"/>
                </a:solidFill>
                <a:latin typeface="+mn-lt"/>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111274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1533691" y="2410674"/>
            <a:ext cx="9125344" cy="755650"/>
          </a:xfrm>
        </p:spPr>
        <p:txBody>
          <a:bodyPr>
            <a:normAutofit/>
          </a:bodyPr>
          <a:lstStyle>
            <a:lvl1pPr marL="0" indent="0" algn="ctr">
              <a:buNone/>
              <a:defRPr sz="4000" b="1" i="0" spc="-120" baseline="0">
                <a:solidFill>
                  <a:schemeClr val="accent1"/>
                </a:solidFill>
                <a:latin typeface="+mn-lt"/>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1533691" y="3207063"/>
            <a:ext cx="9116380" cy="646331"/>
          </a:xfrm>
        </p:spPr>
        <p:txBody>
          <a:bodyPr wrap="square">
            <a:spAutoFit/>
          </a:bodyPr>
          <a:lstStyle>
            <a:lvl1pPr marL="0" indent="0" algn="ctr">
              <a:buNone/>
              <a:defRPr sz="1800" b="1" i="0">
                <a:solidFill>
                  <a:schemeClr val="tx2">
                    <a:alpha val="60000"/>
                  </a:schemeClr>
                </a:solidFill>
                <a:latin typeface="+mn-lt"/>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endParaRPr lang="fr-FR"/>
          </a:p>
        </p:txBody>
      </p:sp>
      <p:pic>
        <p:nvPicPr>
          <p:cNvPr id="9" name="Image 8">
            <a:extLst>
              <a:ext uri="{FF2B5EF4-FFF2-40B4-BE49-F238E27FC236}">
                <a16:creationId xmlns:a16="http://schemas.microsoft.com/office/drawing/2014/main" id="{80A0D34B-F497-D74F-B609-9764E7AA33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2" name="Espace réservé du numéro de diapositive 1">
            <a:extLst>
              <a:ext uri="{FF2B5EF4-FFF2-40B4-BE49-F238E27FC236}">
                <a16:creationId xmlns:a16="http://schemas.microsoft.com/office/drawing/2014/main" id="{D41B5AC4-FF8C-4A7E-8363-3987BF744855}"/>
              </a:ext>
            </a:extLst>
          </p:cNvPr>
          <p:cNvSpPr>
            <a:spLocks noGrp="1"/>
          </p:cNvSpPr>
          <p:nvPr>
            <p:ph type="sldNum" sz="quarter" idx="17"/>
          </p:nvPr>
        </p:nvSpPr>
        <p:spPr/>
        <p:txBody>
          <a:bodyPr/>
          <a:lstStyle/>
          <a:p>
            <a:fld id="{B1E28664-C9A0-B14D-A7D3-D0482E77A9F4}" type="slidenum">
              <a:rPr lang="fr-FR" smtClean="0"/>
              <a:pPr/>
              <a:t>‹N°›</a:t>
            </a:fld>
            <a:endParaRPr lang="fr-FR"/>
          </a:p>
        </p:txBody>
      </p:sp>
    </p:spTree>
    <p:extLst>
      <p:ext uri="{BB962C8B-B14F-4D97-AF65-F5344CB8AC3E}">
        <p14:creationId xmlns:p14="http://schemas.microsoft.com/office/powerpoint/2010/main" val="1773221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73399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444687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815975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50252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521540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892828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69DD8772-6843-4C80-B6A4-41C3D3AEF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099763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82440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4564139"/>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82440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4564139"/>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33" name="Image 32">
            <a:extLst>
              <a:ext uri="{FF2B5EF4-FFF2-40B4-BE49-F238E27FC236}">
                <a16:creationId xmlns:a16="http://schemas.microsoft.com/office/drawing/2014/main" id="{B25FA552-FC73-487D-A7D2-998EE6EA33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4248027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551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83937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551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83937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271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27388"/>
            <a:ext cx="3587004" cy="457200"/>
          </a:xfrm>
        </p:spPr>
        <p:txBody>
          <a:bodyPr anchor="ctr">
            <a:noAutofit/>
          </a:bodyPr>
          <a:lstStyle>
            <a:lvl1pPr>
              <a:defRPr lang="fr-FR" sz="1600" b="1" kern="1200" dirty="0">
                <a:solidFill>
                  <a:schemeClr val="accent1"/>
                </a:solidFill>
                <a:latin typeface="+mj-lt"/>
                <a:ea typeface="+mn-ea"/>
                <a:cs typeface="Arial" panose="020B0604020202020204" pitchFamily="34" charset="0"/>
              </a:defRPr>
            </a:lvl1pPr>
          </a:lstStyle>
          <a:p>
            <a:pPr lvl="0"/>
            <a:r>
              <a:rPr lang="fr-FR"/>
              <a:t>Titre du chapitre</a:t>
            </a:r>
          </a:p>
        </p:txBody>
      </p:sp>
      <p:pic>
        <p:nvPicPr>
          <p:cNvPr id="25" name="Image 24">
            <a:extLst>
              <a:ext uri="{FF2B5EF4-FFF2-40B4-BE49-F238E27FC236}">
                <a16:creationId xmlns:a16="http://schemas.microsoft.com/office/drawing/2014/main" id="{C29D4962-4D90-4BA8-94BD-CBC640FE2C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09164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643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97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74412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97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5866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741742"/>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9088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519088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B06E7592-418B-4694-A699-2E318F87A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3107204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643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97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74412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97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5866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741742"/>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9088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519088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B06E7592-418B-4694-A699-2E318F87A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383031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211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278526"/>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211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278526"/>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433589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433589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8" name="Ellipse 17">
            <a:extLst>
              <a:ext uri="{FF2B5EF4-FFF2-40B4-BE49-F238E27FC236}">
                <a16:creationId xmlns:a16="http://schemas.microsoft.com/office/drawing/2014/main" id="{0EE74CB9-97B6-4012-B003-55FFDC5858B0}"/>
              </a:ext>
            </a:extLst>
          </p:cNvPr>
          <p:cNvSpPr/>
          <p:nvPr userDrawn="1"/>
        </p:nvSpPr>
        <p:spPr>
          <a:xfrm>
            <a:off x="1143565" y="5299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07</a:t>
            </a:r>
          </a:p>
        </p:txBody>
      </p:sp>
      <p:sp>
        <p:nvSpPr>
          <p:cNvPr id="19" name="Espace réservé du texte 14">
            <a:extLst>
              <a:ext uri="{FF2B5EF4-FFF2-40B4-BE49-F238E27FC236}">
                <a16:creationId xmlns:a16="http://schemas.microsoft.com/office/drawing/2014/main" id="{DFB903D9-ABA5-4868-B41A-A362BCAB5938}"/>
              </a:ext>
            </a:extLst>
          </p:cNvPr>
          <p:cNvSpPr>
            <a:spLocks noGrp="1"/>
          </p:cNvSpPr>
          <p:nvPr>
            <p:ph type="body" sz="quarter" idx="18" hasCustomPrompt="1"/>
          </p:nvPr>
        </p:nvSpPr>
        <p:spPr>
          <a:xfrm>
            <a:off x="1912096" y="540012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20" name="Image 19">
            <a:extLst>
              <a:ext uri="{FF2B5EF4-FFF2-40B4-BE49-F238E27FC236}">
                <a16:creationId xmlns:a16="http://schemas.microsoft.com/office/drawing/2014/main" id="{481C1068-1FA9-4764-9AC1-0074F005CF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969509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85C30C-1531-43C1-94C6-6C637BB3A78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8083BA3-D045-4075-92BB-11DE7C20FA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77900" y="4750890"/>
            <a:ext cx="10235352" cy="550600"/>
          </a:xfrm>
        </p:spPr>
        <p:txBody>
          <a:bodyPr wrap="square">
            <a:spAutoFit/>
          </a:bodyPr>
          <a:lstStyle>
            <a:lvl1pPr marL="0" indent="0" algn="ctr">
              <a:lnSpc>
                <a:spcPts val="3540"/>
              </a:lnSpc>
              <a:buNone/>
              <a:defRPr sz="3600" b="1" i="0">
                <a:solidFill>
                  <a:schemeClr val="bg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51618" y="2261537"/>
            <a:ext cx="3898582" cy="2330450"/>
          </a:xfrm>
        </p:spPr>
        <p:txBody>
          <a:bodyPr>
            <a:noAutofit/>
          </a:bodyPr>
          <a:lstStyle>
            <a:lvl1pPr marL="0" indent="0" algn="ctr">
              <a:buNone/>
              <a:defRPr sz="18000" b="1" i="0">
                <a:ln>
                  <a:solidFill>
                    <a:schemeClr val="bg1"/>
                  </a:solidFill>
                </a:ln>
                <a:noFill/>
                <a:latin typeface="+mj-lt"/>
                <a:cs typeface="Arial Black" panose="020B0604020202020204" pitchFamily="34" charset="0"/>
              </a:defRPr>
            </a:lvl1pPr>
          </a:lstStyle>
          <a:p>
            <a:pPr lvl="0"/>
            <a:r>
              <a:rPr lang="fr-FR"/>
              <a:t>1</a:t>
            </a:r>
          </a:p>
        </p:txBody>
      </p:sp>
      <p:sp>
        <p:nvSpPr>
          <p:cNvPr id="8" name="Cadre 7">
            <a:extLst>
              <a:ext uri="{FF2B5EF4-FFF2-40B4-BE49-F238E27FC236}">
                <a16:creationId xmlns:a16="http://schemas.microsoft.com/office/drawing/2014/main" id="{D32454D7-33E7-4670-B003-A1096FE83FA6}"/>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57995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solidFill>
                  <a:schemeClr val="accent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solidFill>
                    <a:schemeClr val="accent1"/>
                  </a:soli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380594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ge_texte seu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20A5FD-5598-494B-A89A-A9E8A450B09E}"/>
              </a:ext>
            </a:extLst>
          </p:cNvPr>
          <p:cNvSpPr>
            <a:spLocks noGrp="1"/>
          </p:cNvSpPr>
          <p:nvPr>
            <p:ph type="body" sz="quarter" idx="27"/>
          </p:nvPr>
        </p:nvSpPr>
        <p:spPr>
          <a:xfrm>
            <a:off x="706438" y="1797626"/>
            <a:ext cx="10820400" cy="4377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
        <p:nvSpPr>
          <p:cNvPr id="4" name="Espace réservé de la date 3"/>
          <p:cNvSpPr>
            <a:spLocks noGrp="1"/>
          </p:cNvSpPr>
          <p:nvPr>
            <p:ph type="dt" sz="half" idx="23"/>
          </p:nvPr>
        </p:nvSpPr>
        <p:spPr/>
        <p:txBody>
          <a:bodyPr/>
          <a:lstStyle>
            <a:lvl1pPr>
              <a:defRPr>
                <a:solidFill>
                  <a:schemeClr val="bg1"/>
                </a:solidFill>
              </a:defRPr>
            </a:lvl1pPr>
          </a:lstStyle>
          <a:p>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4" name="Titre 23">
            <a:extLst>
              <a:ext uri="{FF2B5EF4-FFF2-40B4-BE49-F238E27FC236}">
                <a16:creationId xmlns:a16="http://schemas.microsoft.com/office/drawing/2014/main" id="{3ECC3C2B-EBE3-4CFF-85F5-31AECC9EC28A}"/>
              </a:ext>
            </a:extLst>
          </p:cNvPr>
          <p:cNvSpPr>
            <a:spLocks noGrp="1"/>
          </p:cNvSpPr>
          <p:nvPr>
            <p:ph type="title"/>
          </p:nvPr>
        </p:nvSpPr>
        <p:spPr>
          <a:xfrm>
            <a:off x="706755" y="752475"/>
            <a:ext cx="10820225" cy="557213"/>
          </a:xfrm>
        </p:spPr>
        <p:txBody>
          <a:bodyPr tIns="0" bIns="0"/>
          <a:lstStyle/>
          <a:p>
            <a:r>
              <a:rPr lang="fr-FR"/>
              <a:t>Modifiez le style du titre</a:t>
            </a:r>
          </a:p>
        </p:txBody>
      </p:sp>
    </p:spTree>
    <p:extLst>
      <p:ext uri="{BB962C8B-B14F-4D97-AF65-F5344CB8AC3E}">
        <p14:creationId xmlns:p14="http://schemas.microsoft.com/office/powerpoint/2010/main" val="821722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ge_texte + visue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642100" y="752475"/>
            <a:ext cx="4843144" cy="539021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8" name="Titre 7">
            <a:extLst>
              <a:ext uri="{FF2B5EF4-FFF2-40B4-BE49-F238E27FC236}">
                <a16:creationId xmlns:a16="http://schemas.microsoft.com/office/drawing/2014/main" id="{7C655D0F-0413-423A-A00F-9AE8A6BA1352}"/>
              </a:ext>
            </a:extLst>
          </p:cNvPr>
          <p:cNvSpPr>
            <a:spLocks noGrp="1"/>
          </p:cNvSpPr>
          <p:nvPr>
            <p:ph type="title"/>
          </p:nvPr>
        </p:nvSpPr>
        <p:spPr>
          <a:xfrm>
            <a:off x="706756" y="752475"/>
            <a:ext cx="5684519" cy="557213"/>
          </a:xfrm>
        </p:spPr>
        <p:txBody>
          <a:bodyPr/>
          <a:lstStyle/>
          <a:p>
            <a:r>
              <a:rPr lang="fr-FR"/>
              <a:t>Modifiez le style du titre</a:t>
            </a:r>
          </a:p>
        </p:txBody>
      </p:sp>
      <p:sp>
        <p:nvSpPr>
          <p:cNvPr id="10" name="Espace réservé du texte 9">
            <a:extLst>
              <a:ext uri="{FF2B5EF4-FFF2-40B4-BE49-F238E27FC236}">
                <a16:creationId xmlns:a16="http://schemas.microsoft.com/office/drawing/2014/main" id="{58AC4725-6BF0-4F68-B83B-D05C3E5F5379}"/>
              </a:ext>
            </a:extLst>
          </p:cNvPr>
          <p:cNvSpPr>
            <a:spLocks noGrp="1"/>
          </p:cNvSpPr>
          <p:nvPr>
            <p:ph type="body" sz="quarter" idx="28"/>
          </p:nvPr>
        </p:nvSpPr>
        <p:spPr>
          <a:xfrm>
            <a:off x="706755" y="1797626"/>
            <a:ext cx="5684520" cy="4344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12">
            <a:extLst>
              <a:ext uri="{FF2B5EF4-FFF2-40B4-BE49-F238E27FC236}">
                <a16:creationId xmlns:a16="http://schemas.microsoft.com/office/drawing/2014/main" id="{F98D83A5-9C87-4E48-A7B5-D1CF89DA53A7}"/>
              </a:ext>
            </a:extLst>
          </p:cNvPr>
          <p:cNvSpPr>
            <a:spLocks noGrp="1"/>
          </p:cNvSpPr>
          <p:nvPr>
            <p:ph type="sldNum" sz="quarter" idx="29"/>
          </p:nvPr>
        </p:nvSpPr>
        <p:spPr/>
        <p:txBody>
          <a:bodyPr/>
          <a:lstStyle/>
          <a:p>
            <a:fld id="{B1E28664-C9A0-B14D-A7D3-D0482E77A9F4}" type="slidenum">
              <a:rPr lang="fr-FR" smtClean="0"/>
              <a:pPr/>
              <a:t>‹N°›</a:t>
            </a:fld>
            <a:endParaRPr lang="fr-FR"/>
          </a:p>
        </p:txBody>
      </p:sp>
      <p:sp>
        <p:nvSpPr>
          <p:cNvPr id="23" name="Espace réservé du texte 95">
            <a:extLst>
              <a:ext uri="{FF2B5EF4-FFF2-40B4-BE49-F238E27FC236}">
                <a16:creationId xmlns:a16="http://schemas.microsoft.com/office/drawing/2014/main" id="{AABF0D27-F729-43A3-A291-7BE34BCF07F8}"/>
              </a:ext>
            </a:extLst>
          </p:cNvPr>
          <p:cNvSpPr>
            <a:spLocks noGrp="1"/>
          </p:cNvSpPr>
          <p:nvPr>
            <p:ph type="body" sz="quarter" idx="15" hasCustomPrompt="1"/>
          </p:nvPr>
        </p:nvSpPr>
        <p:spPr>
          <a:xfrm>
            <a:off x="706754" y="1309688"/>
            <a:ext cx="5684521"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3094617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ge_visuel seu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968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B74B7EF7-58EE-4009-BBC3-C7956D2ED645}"/>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BE35D41D-5A1E-407D-91F3-622ADC907533}"/>
              </a:ext>
            </a:extLst>
          </p:cNvPr>
          <p:cNvSpPr>
            <a:spLocks noGrp="1"/>
          </p:cNvSpPr>
          <p:nvPr>
            <p:ph type="sldNum" sz="quarter" idx="28"/>
          </p:nvPr>
        </p:nvSpPr>
        <p:spPr/>
        <p:txBody>
          <a:bodyPr/>
          <a:lstStyle/>
          <a:p>
            <a:fld id="{B1E28664-C9A0-B14D-A7D3-D0482E77A9F4}" type="slidenum">
              <a:rPr lang="fr-FR" smtClean="0"/>
              <a:pPr/>
              <a:t>‹N°›</a:t>
            </a:fld>
            <a:endParaRPr lang="fr-FR"/>
          </a:p>
        </p:txBody>
      </p:sp>
      <p:sp>
        <p:nvSpPr>
          <p:cNvPr id="16" name="Espace réservé du texte 95">
            <a:extLst>
              <a:ext uri="{FF2B5EF4-FFF2-40B4-BE49-F238E27FC236}">
                <a16:creationId xmlns:a16="http://schemas.microsoft.com/office/drawing/2014/main" id="{12893F33-5FA0-4795-93FE-55133A1DF6F7}"/>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1548592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age_Fond color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5BCF1D3-DB1A-40A5-986F-6DB560352A0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783219-E30F-4DBE-96A6-F0536EEC0EC0}"/>
              </a:ext>
            </a:extLst>
          </p:cNvPr>
          <p:cNvSpPr/>
          <p:nvPr userDrawn="1"/>
        </p:nvSpPr>
        <p:spPr>
          <a:xfrm>
            <a:off x="-4801" y="0"/>
            <a:ext cx="12191999" cy="6857999"/>
          </a:xfrm>
          <a:prstGeom prst="rect">
            <a:avLst/>
          </a:prstGeom>
          <a:solidFill>
            <a:schemeClr val="accent1">
              <a:alpha val="84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Cadre 7">
            <a:extLst>
              <a:ext uri="{FF2B5EF4-FFF2-40B4-BE49-F238E27FC236}">
                <a16:creationId xmlns:a16="http://schemas.microsoft.com/office/drawing/2014/main" id="{89666EEC-0EAA-4791-A0C1-7DD7A06BB5F8}"/>
              </a:ext>
            </a:extLst>
          </p:cNvPr>
          <p:cNvSpPr/>
          <p:nvPr userDrawn="1"/>
        </p:nvSpPr>
        <p:spPr>
          <a:xfrm>
            <a:off x="-9603" y="-1"/>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9">
            <a:extLst>
              <a:ext uri="{FF2B5EF4-FFF2-40B4-BE49-F238E27FC236}">
                <a16:creationId xmlns:a16="http://schemas.microsoft.com/office/drawing/2014/main" id="{23B35238-E9F5-423F-81AC-1471BEB180AC}"/>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Titre 1">
            <a:extLst>
              <a:ext uri="{FF2B5EF4-FFF2-40B4-BE49-F238E27FC236}">
                <a16:creationId xmlns:a16="http://schemas.microsoft.com/office/drawing/2014/main" id="{3E67C712-5CB5-4302-AD72-1BFC1FF84322}"/>
              </a:ext>
            </a:extLst>
          </p:cNvPr>
          <p:cNvSpPr>
            <a:spLocks noGrp="1"/>
          </p:cNvSpPr>
          <p:nvPr>
            <p:ph type="title"/>
          </p:nvPr>
        </p:nvSpPr>
        <p:spPr>
          <a:noFill/>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DC049572-D3EB-4FFD-BC28-4D7A8559316A}"/>
              </a:ext>
            </a:extLst>
          </p:cNvPr>
          <p:cNvSpPr>
            <a:spLocks noGrp="1"/>
          </p:cNvSpPr>
          <p:nvPr>
            <p:ph type="dt" sz="half" idx="10"/>
          </p:nvPr>
        </p:nvSpPr>
        <p:spPr/>
        <p:txBody>
          <a:bodyPr/>
          <a:lstStyle>
            <a:lvl1pPr>
              <a:defRPr>
                <a:solidFill>
                  <a:schemeClr val="accent1"/>
                </a:solidFill>
              </a:defRPr>
            </a:lvl1pPr>
          </a:lstStyle>
          <a:p>
            <a:endParaRPr lang="fr-FR"/>
          </a:p>
        </p:txBody>
      </p:sp>
      <p:sp>
        <p:nvSpPr>
          <p:cNvPr id="4" name="Espace réservé du numéro de diapositive 3">
            <a:extLst>
              <a:ext uri="{FF2B5EF4-FFF2-40B4-BE49-F238E27FC236}">
                <a16:creationId xmlns:a16="http://schemas.microsoft.com/office/drawing/2014/main" id="{4E4C7616-2261-4AF8-8ADA-8DF708B48296}"/>
              </a:ext>
            </a:extLst>
          </p:cNvPr>
          <p:cNvSpPr>
            <a:spLocks noGrp="1"/>
          </p:cNvSpPr>
          <p:nvPr>
            <p:ph type="sldNum" sz="quarter" idx="11"/>
          </p:nvPr>
        </p:nvSpPr>
        <p:spPr/>
        <p:txBody>
          <a:bodyPr/>
          <a:lstStyle>
            <a:lvl1pPr>
              <a:defRPr>
                <a:solidFill>
                  <a:schemeClr val="accent1"/>
                </a:solidFill>
              </a:defRPr>
            </a:lvl1pPr>
          </a:lstStyle>
          <a:p>
            <a:fld id="{B1E28664-C9A0-B14D-A7D3-D0482E77A9F4}" type="slidenum">
              <a:rPr lang="fr-FR" smtClean="0"/>
              <a:pPr/>
              <a:t>‹N°›</a:t>
            </a:fld>
            <a:endParaRPr lang="fr-FR"/>
          </a:p>
        </p:txBody>
      </p:sp>
      <p:sp>
        <p:nvSpPr>
          <p:cNvPr id="9" name="Espace réservé du texte 8">
            <a:extLst>
              <a:ext uri="{FF2B5EF4-FFF2-40B4-BE49-F238E27FC236}">
                <a16:creationId xmlns:a16="http://schemas.microsoft.com/office/drawing/2014/main" id="{478DBB49-DC8B-4D8E-A2A2-0E07FB1C5C6E}"/>
              </a:ext>
            </a:extLst>
          </p:cNvPr>
          <p:cNvSpPr>
            <a:spLocks noGrp="1"/>
          </p:cNvSpPr>
          <p:nvPr>
            <p:ph type="body" sz="quarter" idx="12"/>
          </p:nvPr>
        </p:nvSpPr>
        <p:spPr>
          <a:xfrm>
            <a:off x="706755" y="1626152"/>
            <a:ext cx="5554663" cy="4565650"/>
          </a:xfrm>
        </p:spPr>
        <p:txBody>
          <a:bodyPr/>
          <a:lstStyle>
            <a:lvl1pPr>
              <a:defRPr>
                <a:solidFill>
                  <a:schemeClr val="bg1"/>
                </a:solidFill>
              </a:defRPr>
            </a:lvl1pPr>
            <a:lvl2pPr marL="252000" indent="-180000">
              <a:buFontTx/>
              <a:buBlip>
                <a:blip r:embed="rId5"/>
              </a:buBlip>
              <a:defRPr>
                <a:solidFill>
                  <a:schemeClr val="bg1"/>
                </a:solidFill>
              </a:defRPr>
            </a:lvl2pPr>
            <a:lvl3pPr marL="432000" indent="-108000">
              <a:buFontTx/>
              <a:buBlip>
                <a:blip r:embed="rId6"/>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45510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ge_Bloc blanc dro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399536" y="752475"/>
            <a:ext cx="5480564"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6096000"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400050" y="1797626"/>
            <a:ext cx="5480051"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5">
            <a:extLst>
              <a:ext uri="{FF2B5EF4-FFF2-40B4-BE49-F238E27FC236}">
                <a16:creationId xmlns:a16="http://schemas.microsoft.com/office/drawing/2014/main" id="{235449F8-78CF-4578-A7A3-28D63813561A}"/>
              </a:ext>
            </a:extLst>
          </p:cNvPr>
          <p:cNvSpPr>
            <a:spLocks noGrp="1"/>
          </p:cNvSpPr>
          <p:nvPr>
            <p:ph type="body" sz="quarter" idx="15" hasCustomPrompt="1"/>
          </p:nvPr>
        </p:nvSpPr>
        <p:spPr>
          <a:xfrm>
            <a:off x="399537" y="1309688"/>
            <a:ext cx="5480564"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3408032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ge_Bloc blanc gauch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6387498" y="752475"/>
            <a:ext cx="5404966"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394735"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6388100" y="1797626"/>
            <a:ext cx="5408219"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5">
            <a:extLst>
              <a:ext uri="{FF2B5EF4-FFF2-40B4-BE49-F238E27FC236}">
                <a16:creationId xmlns:a16="http://schemas.microsoft.com/office/drawing/2014/main" id="{FC9F0717-4E40-40C6-8810-40DA6A34F30D}"/>
              </a:ext>
            </a:extLst>
          </p:cNvPr>
          <p:cNvSpPr>
            <a:spLocks noGrp="1"/>
          </p:cNvSpPr>
          <p:nvPr>
            <p:ph type="body" sz="quarter" idx="15" hasCustomPrompt="1"/>
          </p:nvPr>
        </p:nvSpPr>
        <p:spPr>
          <a:xfrm>
            <a:off x="6383745" y="1309688"/>
            <a:ext cx="5408719"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187044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211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278526"/>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211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278526"/>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433589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433589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8" name="Ellipse 17">
            <a:extLst>
              <a:ext uri="{FF2B5EF4-FFF2-40B4-BE49-F238E27FC236}">
                <a16:creationId xmlns:a16="http://schemas.microsoft.com/office/drawing/2014/main" id="{0EE74CB9-97B6-4012-B003-55FFDC5858B0}"/>
              </a:ext>
            </a:extLst>
          </p:cNvPr>
          <p:cNvSpPr/>
          <p:nvPr userDrawn="1"/>
        </p:nvSpPr>
        <p:spPr>
          <a:xfrm>
            <a:off x="1143565" y="5299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07</a:t>
            </a:r>
          </a:p>
        </p:txBody>
      </p:sp>
      <p:sp>
        <p:nvSpPr>
          <p:cNvPr id="19" name="Espace réservé du texte 14">
            <a:extLst>
              <a:ext uri="{FF2B5EF4-FFF2-40B4-BE49-F238E27FC236}">
                <a16:creationId xmlns:a16="http://schemas.microsoft.com/office/drawing/2014/main" id="{DFB903D9-ABA5-4868-B41A-A362BCAB5938}"/>
              </a:ext>
            </a:extLst>
          </p:cNvPr>
          <p:cNvSpPr>
            <a:spLocks noGrp="1"/>
          </p:cNvSpPr>
          <p:nvPr>
            <p:ph type="body" sz="quarter" idx="18" hasCustomPrompt="1"/>
          </p:nvPr>
        </p:nvSpPr>
        <p:spPr>
          <a:xfrm>
            <a:off x="1912096" y="540012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20" name="Image 19">
            <a:extLst>
              <a:ext uri="{FF2B5EF4-FFF2-40B4-BE49-F238E27FC236}">
                <a16:creationId xmlns:a16="http://schemas.microsoft.com/office/drawing/2014/main" id="{481C1068-1FA9-4764-9AC1-0074F005CF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949596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ge_3 bloc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B3B1FE7-B5B3-BF43-84F5-F6542E2A4185}"/>
              </a:ext>
            </a:extLst>
          </p:cNvPr>
          <p:cNvSpPr/>
          <p:nvPr userDrawn="1"/>
        </p:nvSpPr>
        <p:spPr>
          <a:xfrm>
            <a:off x="927653"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262777" y="3522466"/>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808877"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376110"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717889"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5053013"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599113"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166346"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8"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1"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7296C90E-E73D-4EC1-926A-0E82025DB2DB}"/>
              </a:ext>
            </a:extLst>
          </p:cNvPr>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9E41D1BB-3FD9-4AF5-8455-05830187E2C5}"/>
              </a:ext>
            </a:extLst>
          </p:cNvPr>
          <p:cNvSpPr>
            <a:spLocks noGrp="1"/>
          </p:cNvSpPr>
          <p:nvPr>
            <p:ph type="body" sz="quarter" idx="37"/>
          </p:nvPr>
        </p:nvSpPr>
        <p:spPr>
          <a:xfrm>
            <a:off x="734935" y="1952625"/>
            <a:ext cx="3141662" cy="993775"/>
          </a:xfrm>
        </p:spPr>
        <p:txBody>
          <a:bodyPr/>
          <a:lstStyle/>
          <a:p>
            <a:pPr lvl="0"/>
            <a:r>
              <a:rPr lang="fr-FR"/>
              <a:t>Cliquez pour modifier les styles du texte du masque</a:t>
            </a:r>
          </a:p>
          <a:p>
            <a:pPr lvl="1"/>
            <a:r>
              <a:rPr lang="fr-FR"/>
              <a:t>Deuxième niveau</a:t>
            </a:r>
          </a:p>
        </p:txBody>
      </p:sp>
      <p:sp>
        <p:nvSpPr>
          <p:cNvPr id="32" name="Espace réservé du texte 7">
            <a:extLst>
              <a:ext uri="{FF2B5EF4-FFF2-40B4-BE49-F238E27FC236}">
                <a16:creationId xmlns:a16="http://schemas.microsoft.com/office/drawing/2014/main" id="{3E8B2C56-91AF-42A6-8639-2CCD612F2544}"/>
              </a:ext>
            </a:extLst>
          </p:cNvPr>
          <p:cNvSpPr>
            <a:spLocks noGrp="1"/>
          </p:cNvSpPr>
          <p:nvPr>
            <p:ph type="body" sz="quarter" idx="38"/>
          </p:nvPr>
        </p:nvSpPr>
        <p:spPr>
          <a:xfrm>
            <a:off x="4523108" y="1952625"/>
            <a:ext cx="3141662" cy="993775"/>
          </a:xfrm>
        </p:spPr>
        <p:txBody>
          <a:bodyPr/>
          <a:lstStyle/>
          <a:p>
            <a:pPr lvl="0"/>
            <a:r>
              <a:rPr lang="fr-FR"/>
              <a:t>Cliquez pour modifier les styles du texte du masque</a:t>
            </a:r>
          </a:p>
          <a:p>
            <a:pPr lvl="1"/>
            <a:r>
              <a:rPr lang="fr-FR"/>
              <a:t>Deuxième niveau</a:t>
            </a:r>
          </a:p>
        </p:txBody>
      </p:sp>
      <p:sp>
        <p:nvSpPr>
          <p:cNvPr id="42" name="Espace réservé du texte 7">
            <a:extLst>
              <a:ext uri="{FF2B5EF4-FFF2-40B4-BE49-F238E27FC236}">
                <a16:creationId xmlns:a16="http://schemas.microsoft.com/office/drawing/2014/main" id="{9272C976-052C-45BD-8A3A-0533D4C48F0B}"/>
              </a:ext>
            </a:extLst>
          </p:cNvPr>
          <p:cNvSpPr>
            <a:spLocks noGrp="1"/>
          </p:cNvSpPr>
          <p:nvPr>
            <p:ph type="body" sz="quarter" idx="39"/>
          </p:nvPr>
        </p:nvSpPr>
        <p:spPr>
          <a:xfrm>
            <a:off x="8315403" y="1952625"/>
            <a:ext cx="3141662" cy="993775"/>
          </a:xfrm>
        </p:spPr>
        <p:txBody>
          <a:bodyPr/>
          <a:lstStyle>
            <a:lvl3pPr marL="324000" indent="0">
              <a:buNone/>
              <a:defRPr/>
            </a:lvl3pPr>
          </a:lstStyle>
          <a:p>
            <a:pPr lvl="0"/>
            <a:r>
              <a:rPr lang="fr-FR"/>
              <a:t>Cliquez pour modifier les styles du texte du masque</a:t>
            </a:r>
          </a:p>
          <a:p>
            <a:pPr lvl="1"/>
            <a:r>
              <a:rPr lang="fr-FR"/>
              <a:t>Deuxième niveau</a:t>
            </a:r>
          </a:p>
        </p:txBody>
      </p:sp>
      <p:sp>
        <p:nvSpPr>
          <p:cNvPr id="9" name="Espace réservé du numéro de diapositive 8">
            <a:extLst>
              <a:ext uri="{FF2B5EF4-FFF2-40B4-BE49-F238E27FC236}">
                <a16:creationId xmlns:a16="http://schemas.microsoft.com/office/drawing/2014/main" id="{41DCA0D7-D03B-4E90-B0E3-865445E9BE68}"/>
              </a:ext>
            </a:extLst>
          </p:cNvPr>
          <p:cNvSpPr>
            <a:spLocks noGrp="1"/>
          </p:cNvSpPr>
          <p:nvPr>
            <p:ph type="sldNum" sz="quarter" idx="40"/>
          </p:nvPr>
        </p:nvSpPr>
        <p:spPr/>
        <p:txBody>
          <a:bodyPr/>
          <a:lstStyle/>
          <a:p>
            <a:fld id="{B1E28664-C9A0-B14D-A7D3-D0482E77A9F4}" type="slidenum">
              <a:rPr lang="fr-FR" smtClean="0"/>
              <a:pPr/>
              <a:t>‹N°›</a:t>
            </a:fld>
            <a:endParaRPr lang="fr-FR"/>
          </a:p>
        </p:txBody>
      </p:sp>
      <p:sp>
        <p:nvSpPr>
          <p:cNvPr id="43" name="Espace réservé du texte 95">
            <a:extLst>
              <a:ext uri="{FF2B5EF4-FFF2-40B4-BE49-F238E27FC236}">
                <a16:creationId xmlns:a16="http://schemas.microsoft.com/office/drawing/2014/main" id="{A1992604-0D04-4F9C-99B2-67E46FC6A94C}"/>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3215750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ge_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chemeClr val="accent1"/>
                </a:solidFill>
              </a:rPr>
              <a:t>engie-solutions.com</a:t>
            </a:r>
          </a:p>
        </p:txBody>
      </p:sp>
    </p:spTree>
    <p:extLst>
      <p:ext uri="{BB962C8B-B14F-4D97-AF65-F5344CB8AC3E}">
        <p14:creationId xmlns:p14="http://schemas.microsoft.com/office/powerpoint/2010/main" val="2468831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D9B584-68F2-49F1-A110-7F169A64FCE1}"/>
              </a:ext>
            </a:extLst>
          </p:cNvPr>
          <p:cNvSpPr/>
          <p:nvPr userDrawn="1"/>
        </p:nvSpPr>
        <p:spPr>
          <a:xfrm>
            <a:off x="0" y="0"/>
            <a:ext cx="12191999"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2" name="Cadre 31">
            <a:extLst>
              <a:ext uri="{FF2B5EF4-FFF2-40B4-BE49-F238E27FC236}">
                <a16:creationId xmlns:a16="http://schemas.microsoft.com/office/drawing/2014/main" id="{EC29B018-5066-4576-874C-F4BD2CEC9709}"/>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977052" y="2987962"/>
            <a:ext cx="10237048" cy="1271588"/>
          </a:xfrm>
        </p:spPr>
        <p:txBody>
          <a:bodyPr anchor="ctr">
            <a:noAutofit/>
          </a:bodyPr>
          <a:lstStyle>
            <a:lvl1pPr marL="0" indent="0" algn="ctr">
              <a:lnSpc>
                <a:spcPct val="65000"/>
              </a:lnSpc>
              <a:buNone/>
              <a:defRPr sz="4700" b="1" i="0">
                <a:solidFill>
                  <a:schemeClr val="bg1"/>
                </a:solidFill>
                <a:latin typeface="+mj-lt"/>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977050" y="4357782"/>
            <a:ext cx="10237049" cy="430212"/>
          </a:xfrm>
        </p:spPr>
        <p:txBody>
          <a:bodyPr>
            <a:noAutofit/>
          </a:bodyPr>
          <a:lstStyle>
            <a:lvl1pPr marL="0" indent="0" algn="ctr">
              <a:buNone/>
              <a:defRPr sz="1200" b="1">
                <a:solidFill>
                  <a:schemeClr val="bg1"/>
                </a:solidFill>
                <a:latin typeface="+mn-lt"/>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3351732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1533691" y="2410674"/>
            <a:ext cx="9125344" cy="755650"/>
          </a:xfrm>
        </p:spPr>
        <p:txBody>
          <a:bodyPr>
            <a:normAutofit/>
          </a:bodyPr>
          <a:lstStyle>
            <a:lvl1pPr marL="0" indent="0" algn="ctr">
              <a:buNone/>
              <a:defRPr sz="4000" b="1" i="0" spc="-120" baseline="0">
                <a:solidFill>
                  <a:schemeClr val="accent1"/>
                </a:solidFill>
                <a:latin typeface="+mn-lt"/>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1533691" y="3207063"/>
            <a:ext cx="9116380" cy="646331"/>
          </a:xfrm>
        </p:spPr>
        <p:txBody>
          <a:bodyPr wrap="square">
            <a:spAutoFit/>
          </a:bodyPr>
          <a:lstStyle>
            <a:lvl1pPr marL="0" indent="0" algn="ctr">
              <a:buNone/>
              <a:defRPr sz="1800" b="1" i="0">
                <a:solidFill>
                  <a:schemeClr val="tx2">
                    <a:alpha val="60000"/>
                  </a:schemeClr>
                </a:solidFill>
                <a:latin typeface="+mn-lt"/>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endParaRPr lang="fr-FR"/>
          </a:p>
        </p:txBody>
      </p:sp>
      <p:pic>
        <p:nvPicPr>
          <p:cNvPr id="9" name="Image 8">
            <a:extLst>
              <a:ext uri="{FF2B5EF4-FFF2-40B4-BE49-F238E27FC236}">
                <a16:creationId xmlns:a16="http://schemas.microsoft.com/office/drawing/2014/main" id="{80A0D34B-F497-D74F-B609-9764E7AA33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2" name="Espace réservé du numéro de diapositive 1">
            <a:extLst>
              <a:ext uri="{FF2B5EF4-FFF2-40B4-BE49-F238E27FC236}">
                <a16:creationId xmlns:a16="http://schemas.microsoft.com/office/drawing/2014/main" id="{D41B5AC4-FF8C-4A7E-8363-3987BF744855}"/>
              </a:ext>
            </a:extLst>
          </p:cNvPr>
          <p:cNvSpPr>
            <a:spLocks noGrp="1"/>
          </p:cNvSpPr>
          <p:nvPr>
            <p:ph type="sldNum" sz="quarter" idx="17"/>
          </p:nvPr>
        </p:nvSpPr>
        <p:spPr/>
        <p:txBody>
          <a:bodyPr/>
          <a:lstStyle/>
          <a:p>
            <a:fld id="{B1E28664-C9A0-B14D-A7D3-D0482E77A9F4}" type="slidenum">
              <a:rPr lang="fr-FR" smtClean="0"/>
              <a:pPr/>
              <a:t>‹N°›</a:t>
            </a:fld>
            <a:endParaRPr lang="fr-FR"/>
          </a:p>
        </p:txBody>
      </p:sp>
    </p:spTree>
    <p:extLst>
      <p:ext uri="{BB962C8B-B14F-4D97-AF65-F5344CB8AC3E}">
        <p14:creationId xmlns:p14="http://schemas.microsoft.com/office/powerpoint/2010/main" val="2099628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73399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444687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815975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50252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521540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892828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69DD8772-6843-4C80-B6A4-41C3D3AEF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659738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82440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4564139"/>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82440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4564139"/>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33" name="Image 32">
            <a:extLst>
              <a:ext uri="{FF2B5EF4-FFF2-40B4-BE49-F238E27FC236}">
                <a16:creationId xmlns:a16="http://schemas.microsoft.com/office/drawing/2014/main" id="{B25FA552-FC73-487D-A7D2-998EE6EA33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25293951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551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83937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551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83937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271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27388"/>
            <a:ext cx="3587004" cy="457200"/>
          </a:xfrm>
        </p:spPr>
        <p:txBody>
          <a:bodyPr anchor="ctr">
            <a:noAutofit/>
          </a:bodyPr>
          <a:lstStyle>
            <a:lvl1pPr>
              <a:defRPr lang="fr-FR" sz="1600" b="1" kern="1200" dirty="0">
                <a:solidFill>
                  <a:schemeClr val="accent1"/>
                </a:solidFill>
                <a:latin typeface="+mj-lt"/>
                <a:ea typeface="+mn-ea"/>
                <a:cs typeface="Arial" panose="020B0604020202020204" pitchFamily="34" charset="0"/>
              </a:defRPr>
            </a:lvl1pPr>
          </a:lstStyle>
          <a:p>
            <a:pPr lvl="0"/>
            <a:r>
              <a:rPr lang="fr-FR"/>
              <a:t>Titre du chapitre</a:t>
            </a:r>
          </a:p>
        </p:txBody>
      </p:sp>
      <p:pic>
        <p:nvPicPr>
          <p:cNvPr id="25" name="Image 24">
            <a:extLst>
              <a:ext uri="{FF2B5EF4-FFF2-40B4-BE49-F238E27FC236}">
                <a16:creationId xmlns:a16="http://schemas.microsoft.com/office/drawing/2014/main" id="{C29D4962-4D90-4BA8-94BD-CBC640FE2C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2888393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643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97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74412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97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5866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741742"/>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9088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519088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B06E7592-418B-4694-A699-2E318F87A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937842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211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278526"/>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211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278526"/>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433589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433589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8" name="Ellipse 17">
            <a:extLst>
              <a:ext uri="{FF2B5EF4-FFF2-40B4-BE49-F238E27FC236}">
                <a16:creationId xmlns:a16="http://schemas.microsoft.com/office/drawing/2014/main" id="{0EE74CB9-97B6-4012-B003-55FFDC5858B0}"/>
              </a:ext>
            </a:extLst>
          </p:cNvPr>
          <p:cNvSpPr/>
          <p:nvPr userDrawn="1"/>
        </p:nvSpPr>
        <p:spPr>
          <a:xfrm>
            <a:off x="1143565" y="5299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07</a:t>
            </a:r>
          </a:p>
        </p:txBody>
      </p:sp>
      <p:sp>
        <p:nvSpPr>
          <p:cNvPr id="19" name="Espace réservé du texte 14">
            <a:extLst>
              <a:ext uri="{FF2B5EF4-FFF2-40B4-BE49-F238E27FC236}">
                <a16:creationId xmlns:a16="http://schemas.microsoft.com/office/drawing/2014/main" id="{DFB903D9-ABA5-4868-B41A-A362BCAB5938}"/>
              </a:ext>
            </a:extLst>
          </p:cNvPr>
          <p:cNvSpPr>
            <a:spLocks noGrp="1"/>
          </p:cNvSpPr>
          <p:nvPr>
            <p:ph type="body" sz="quarter" idx="18" hasCustomPrompt="1"/>
          </p:nvPr>
        </p:nvSpPr>
        <p:spPr>
          <a:xfrm>
            <a:off x="1912096" y="540012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20" name="Image 19">
            <a:extLst>
              <a:ext uri="{FF2B5EF4-FFF2-40B4-BE49-F238E27FC236}">
                <a16:creationId xmlns:a16="http://schemas.microsoft.com/office/drawing/2014/main" id="{481C1068-1FA9-4764-9AC1-0074F005CF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254573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85C30C-1531-43C1-94C6-6C637BB3A78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8083BA3-D045-4075-92BB-11DE7C20FA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77900" y="4750890"/>
            <a:ext cx="10235352" cy="550600"/>
          </a:xfrm>
        </p:spPr>
        <p:txBody>
          <a:bodyPr wrap="square">
            <a:spAutoFit/>
          </a:bodyPr>
          <a:lstStyle>
            <a:lvl1pPr marL="0" indent="0" algn="ctr">
              <a:lnSpc>
                <a:spcPts val="3540"/>
              </a:lnSpc>
              <a:buNone/>
              <a:defRPr sz="3600" b="1" i="0">
                <a:solidFill>
                  <a:schemeClr val="bg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51618" y="2261537"/>
            <a:ext cx="3898582" cy="2330450"/>
          </a:xfrm>
        </p:spPr>
        <p:txBody>
          <a:bodyPr>
            <a:noAutofit/>
          </a:bodyPr>
          <a:lstStyle>
            <a:lvl1pPr marL="0" indent="0" algn="ctr">
              <a:buNone/>
              <a:defRPr sz="18000" b="1" i="0">
                <a:ln>
                  <a:solidFill>
                    <a:schemeClr val="bg1"/>
                  </a:solidFill>
                </a:ln>
                <a:noFill/>
                <a:latin typeface="+mj-lt"/>
                <a:cs typeface="Arial Black" panose="020B0604020202020204" pitchFamily="34" charset="0"/>
              </a:defRPr>
            </a:lvl1pPr>
          </a:lstStyle>
          <a:p>
            <a:pPr lvl="0"/>
            <a:r>
              <a:rPr lang="fr-FR"/>
              <a:t>1</a:t>
            </a:r>
          </a:p>
        </p:txBody>
      </p:sp>
      <p:sp>
        <p:nvSpPr>
          <p:cNvPr id="8" name="Cadre 7">
            <a:extLst>
              <a:ext uri="{FF2B5EF4-FFF2-40B4-BE49-F238E27FC236}">
                <a16:creationId xmlns:a16="http://schemas.microsoft.com/office/drawing/2014/main" id="{D32454D7-33E7-4670-B003-A1096FE83FA6}"/>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3861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85C30C-1531-43C1-94C6-6C637BB3A78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8083BA3-D045-4075-92BB-11DE7C20FA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77900" y="4750890"/>
            <a:ext cx="10235352" cy="550600"/>
          </a:xfrm>
        </p:spPr>
        <p:txBody>
          <a:bodyPr wrap="square">
            <a:spAutoFit/>
          </a:bodyPr>
          <a:lstStyle>
            <a:lvl1pPr marL="0" indent="0" algn="ctr">
              <a:lnSpc>
                <a:spcPts val="3540"/>
              </a:lnSpc>
              <a:buNone/>
              <a:defRPr sz="3600" b="1" i="0">
                <a:solidFill>
                  <a:schemeClr val="bg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51618" y="2261537"/>
            <a:ext cx="3898582" cy="2330450"/>
          </a:xfrm>
        </p:spPr>
        <p:txBody>
          <a:bodyPr>
            <a:noAutofit/>
          </a:bodyPr>
          <a:lstStyle>
            <a:lvl1pPr marL="0" indent="0" algn="ctr">
              <a:buNone/>
              <a:defRPr sz="18000" b="1" i="0">
                <a:ln>
                  <a:solidFill>
                    <a:schemeClr val="bg1"/>
                  </a:solidFill>
                </a:ln>
                <a:noFill/>
                <a:latin typeface="+mj-lt"/>
                <a:cs typeface="Arial Black" panose="020B0604020202020204" pitchFamily="34" charset="0"/>
              </a:defRPr>
            </a:lvl1pPr>
          </a:lstStyle>
          <a:p>
            <a:pPr lvl="0"/>
            <a:r>
              <a:rPr lang="fr-FR"/>
              <a:t>1</a:t>
            </a:r>
          </a:p>
        </p:txBody>
      </p:sp>
      <p:sp>
        <p:nvSpPr>
          <p:cNvPr id="8" name="Cadre 7">
            <a:extLst>
              <a:ext uri="{FF2B5EF4-FFF2-40B4-BE49-F238E27FC236}">
                <a16:creationId xmlns:a16="http://schemas.microsoft.com/office/drawing/2014/main" id="{D32454D7-33E7-4670-B003-A1096FE83FA6}"/>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372659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solidFill>
                  <a:schemeClr val="accent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solidFill>
                    <a:schemeClr val="accent1"/>
                  </a:soli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6761190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age_texte seu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20A5FD-5598-494B-A89A-A9E8A450B09E}"/>
              </a:ext>
            </a:extLst>
          </p:cNvPr>
          <p:cNvSpPr>
            <a:spLocks noGrp="1"/>
          </p:cNvSpPr>
          <p:nvPr>
            <p:ph type="body" sz="quarter" idx="27"/>
          </p:nvPr>
        </p:nvSpPr>
        <p:spPr>
          <a:xfrm>
            <a:off x="706438" y="1797626"/>
            <a:ext cx="10820400" cy="4377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
        <p:nvSpPr>
          <p:cNvPr id="4" name="Espace réservé de la date 3"/>
          <p:cNvSpPr>
            <a:spLocks noGrp="1"/>
          </p:cNvSpPr>
          <p:nvPr>
            <p:ph type="dt" sz="half" idx="23"/>
          </p:nvPr>
        </p:nvSpPr>
        <p:spPr/>
        <p:txBody>
          <a:bodyPr/>
          <a:lstStyle>
            <a:lvl1pPr>
              <a:defRPr>
                <a:solidFill>
                  <a:schemeClr val="bg1"/>
                </a:solidFill>
              </a:defRPr>
            </a:lvl1pPr>
          </a:lstStyle>
          <a:p>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4" name="Titre 23">
            <a:extLst>
              <a:ext uri="{FF2B5EF4-FFF2-40B4-BE49-F238E27FC236}">
                <a16:creationId xmlns:a16="http://schemas.microsoft.com/office/drawing/2014/main" id="{3ECC3C2B-EBE3-4CFF-85F5-31AECC9EC28A}"/>
              </a:ext>
            </a:extLst>
          </p:cNvPr>
          <p:cNvSpPr>
            <a:spLocks noGrp="1"/>
          </p:cNvSpPr>
          <p:nvPr>
            <p:ph type="title"/>
          </p:nvPr>
        </p:nvSpPr>
        <p:spPr>
          <a:xfrm>
            <a:off x="706755" y="752475"/>
            <a:ext cx="10820225" cy="557213"/>
          </a:xfrm>
        </p:spPr>
        <p:txBody>
          <a:bodyPr tIns="0" bIns="0"/>
          <a:lstStyle/>
          <a:p>
            <a:r>
              <a:rPr lang="fr-FR"/>
              <a:t>Modifiez le style du titre</a:t>
            </a:r>
          </a:p>
        </p:txBody>
      </p:sp>
    </p:spTree>
    <p:extLst>
      <p:ext uri="{BB962C8B-B14F-4D97-AF65-F5344CB8AC3E}">
        <p14:creationId xmlns:p14="http://schemas.microsoft.com/office/powerpoint/2010/main" val="3461340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ge_texte + visue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642100" y="752475"/>
            <a:ext cx="4843144" cy="539021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8" name="Titre 7">
            <a:extLst>
              <a:ext uri="{FF2B5EF4-FFF2-40B4-BE49-F238E27FC236}">
                <a16:creationId xmlns:a16="http://schemas.microsoft.com/office/drawing/2014/main" id="{7C655D0F-0413-423A-A00F-9AE8A6BA1352}"/>
              </a:ext>
            </a:extLst>
          </p:cNvPr>
          <p:cNvSpPr>
            <a:spLocks noGrp="1"/>
          </p:cNvSpPr>
          <p:nvPr>
            <p:ph type="title"/>
          </p:nvPr>
        </p:nvSpPr>
        <p:spPr>
          <a:xfrm>
            <a:off x="706756" y="752475"/>
            <a:ext cx="5684519" cy="557213"/>
          </a:xfrm>
        </p:spPr>
        <p:txBody>
          <a:bodyPr/>
          <a:lstStyle/>
          <a:p>
            <a:r>
              <a:rPr lang="fr-FR"/>
              <a:t>Modifiez le style du titre</a:t>
            </a:r>
          </a:p>
        </p:txBody>
      </p:sp>
      <p:sp>
        <p:nvSpPr>
          <p:cNvPr id="10" name="Espace réservé du texte 9">
            <a:extLst>
              <a:ext uri="{FF2B5EF4-FFF2-40B4-BE49-F238E27FC236}">
                <a16:creationId xmlns:a16="http://schemas.microsoft.com/office/drawing/2014/main" id="{58AC4725-6BF0-4F68-B83B-D05C3E5F5379}"/>
              </a:ext>
            </a:extLst>
          </p:cNvPr>
          <p:cNvSpPr>
            <a:spLocks noGrp="1"/>
          </p:cNvSpPr>
          <p:nvPr>
            <p:ph type="body" sz="quarter" idx="28"/>
          </p:nvPr>
        </p:nvSpPr>
        <p:spPr>
          <a:xfrm>
            <a:off x="706755" y="1797626"/>
            <a:ext cx="5684520" cy="4344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12">
            <a:extLst>
              <a:ext uri="{FF2B5EF4-FFF2-40B4-BE49-F238E27FC236}">
                <a16:creationId xmlns:a16="http://schemas.microsoft.com/office/drawing/2014/main" id="{F98D83A5-9C87-4E48-A7B5-D1CF89DA53A7}"/>
              </a:ext>
            </a:extLst>
          </p:cNvPr>
          <p:cNvSpPr>
            <a:spLocks noGrp="1"/>
          </p:cNvSpPr>
          <p:nvPr>
            <p:ph type="sldNum" sz="quarter" idx="29"/>
          </p:nvPr>
        </p:nvSpPr>
        <p:spPr/>
        <p:txBody>
          <a:bodyPr/>
          <a:lstStyle/>
          <a:p>
            <a:fld id="{B1E28664-C9A0-B14D-A7D3-D0482E77A9F4}" type="slidenum">
              <a:rPr lang="fr-FR" smtClean="0"/>
              <a:pPr/>
              <a:t>‹N°›</a:t>
            </a:fld>
            <a:endParaRPr lang="fr-FR"/>
          </a:p>
        </p:txBody>
      </p:sp>
      <p:sp>
        <p:nvSpPr>
          <p:cNvPr id="23" name="Espace réservé du texte 95">
            <a:extLst>
              <a:ext uri="{FF2B5EF4-FFF2-40B4-BE49-F238E27FC236}">
                <a16:creationId xmlns:a16="http://schemas.microsoft.com/office/drawing/2014/main" id="{AABF0D27-F729-43A3-A291-7BE34BCF07F8}"/>
              </a:ext>
            </a:extLst>
          </p:cNvPr>
          <p:cNvSpPr>
            <a:spLocks noGrp="1"/>
          </p:cNvSpPr>
          <p:nvPr>
            <p:ph type="body" sz="quarter" idx="15" hasCustomPrompt="1"/>
          </p:nvPr>
        </p:nvSpPr>
        <p:spPr>
          <a:xfrm>
            <a:off x="706754" y="1309688"/>
            <a:ext cx="5684521"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4214613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ge_visuel seu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968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B74B7EF7-58EE-4009-BBC3-C7956D2ED645}"/>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BE35D41D-5A1E-407D-91F3-622ADC907533}"/>
              </a:ext>
            </a:extLst>
          </p:cNvPr>
          <p:cNvSpPr>
            <a:spLocks noGrp="1"/>
          </p:cNvSpPr>
          <p:nvPr>
            <p:ph type="sldNum" sz="quarter" idx="28"/>
          </p:nvPr>
        </p:nvSpPr>
        <p:spPr/>
        <p:txBody>
          <a:bodyPr/>
          <a:lstStyle/>
          <a:p>
            <a:fld id="{B1E28664-C9A0-B14D-A7D3-D0482E77A9F4}" type="slidenum">
              <a:rPr lang="fr-FR" smtClean="0"/>
              <a:pPr/>
              <a:t>‹N°›</a:t>
            </a:fld>
            <a:endParaRPr lang="fr-FR"/>
          </a:p>
        </p:txBody>
      </p:sp>
      <p:sp>
        <p:nvSpPr>
          <p:cNvPr id="16" name="Espace réservé du texte 95">
            <a:extLst>
              <a:ext uri="{FF2B5EF4-FFF2-40B4-BE49-F238E27FC236}">
                <a16:creationId xmlns:a16="http://schemas.microsoft.com/office/drawing/2014/main" id="{12893F33-5FA0-4795-93FE-55133A1DF6F7}"/>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541527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Page_Fond color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D657A62-25F1-4CE3-8650-45D4225FCDC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783219-E30F-4DBE-96A6-F0536EEC0EC0}"/>
              </a:ext>
            </a:extLst>
          </p:cNvPr>
          <p:cNvSpPr/>
          <p:nvPr userDrawn="1"/>
        </p:nvSpPr>
        <p:spPr>
          <a:xfrm>
            <a:off x="1" y="1"/>
            <a:ext cx="12191999" cy="6857999"/>
          </a:xfrm>
          <a:prstGeom prst="rect">
            <a:avLst/>
          </a:prstGeom>
          <a:solidFill>
            <a:schemeClr val="accent1">
              <a:alpha val="84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Cadre 7">
            <a:extLst>
              <a:ext uri="{FF2B5EF4-FFF2-40B4-BE49-F238E27FC236}">
                <a16:creationId xmlns:a16="http://schemas.microsoft.com/office/drawing/2014/main" id="{89666EEC-0EAA-4791-A0C1-7DD7A06BB5F8}"/>
              </a:ext>
            </a:extLst>
          </p:cNvPr>
          <p:cNvSpPr/>
          <p:nvPr userDrawn="1"/>
        </p:nvSpPr>
        <p:spPr>
          <a:xfrm>
            <a:off x="-3518" y="1"/>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9">
            <a:extLst>
              <a:ext uri="{FF2B5EF4-FFF2-40B4-BE49-F238E27FC236}">
                <a16:creationId xmlns:a16="http://schemas.microsoft.com/office/drawing/2014/main" id="{23B35238-E9F5-423F-81AC-1471BEB180AC}"/>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Titre 1">
            <a:extLst>
              <a:ext uri="{FF2B5EF4-FFF2-40B4-BE49-F238E27FC236}">
                <a16:creationId xmlns:a16="http://schemas.microsoft.com/office/drawing/2014/main" id="{3E67C712-5CB5-4302-AD72-1BFC1FF84322}"/>
              </a:ext>
            </a:extLst>
          </p:cNvPr>
          <p:cNvSpPr>
            <a:spLocks noGrp="1"/>
          </p:cNvSpPr>
          <p:nvPr>
            <p:ph type="title"/>
          </p:nvPr>
        </p:nvSpPr>
        <p:spPr>
          <a:noFill/>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DC049572-D3EB-4FFD-BC28-4D7A8559316A}"/>
              </a:ext>
            </a:extLst>
          </p:cNvPr>
          <p:cNvSpPr>
            <a:spLocks noGrp="1"/>
          </p:cNvSpPr>
          <p:nvPr>
            <p:ph type="dt" sz="half" idx="10"/>
          </p:nvPr>
        </p:nvSpPr>
        <p:spPr/>
        <p:txBody>
          <a:bodyPr/>
          <a:lstStyle>
            <a:lvl1pPr>
              <a:defRPr>
                <a:solidFill>
                  <a:schemeClr val="accent1"/>
                </a:solidFill>
              </a:defRPr>
            </a:lvl1pPr>
          </a:lstStyle>
          <a:p>
            <a:endParaRPr lang="fr-FR"/>
          </a:p>
        </p:txBody>
      </p:sp>
      <p:sp>
        <p:nvSpPr>
          <p:cNvPr id="4" name="Espace réservé du numéro de diapositive 3">
            <a:extLst>
              <a:ext uri="{FF2B5EF4-FFF2-40B4-BE49-F238E27FC236}">
                <a16:creationId xmlns:a16="http://schemas.microsoft.com/office/drawing/2014/main" id="{4E4C7616-2261-4AF8-8ADA-8DF708B48296}"/>
              </a:ext>
            </a:extLst>
          </p:cNvPr>
          <p:cNvSpPr>
            <a:spLocks noGrp="1"/>
          </p:cNvSpPr>
          <p:nvPr>
            <p:ph type="sldNum" sz="quarter" idx="11"/>
          </p:nvPr>
        </p:nvSpPr>
        <p:spPr/>
        <p:txBody>
          <a:bodyPr/>
          <a:lstStyle>
            <a:lvl1pPr>
              <a:defRPr>
                <a:solidFill>
                  <a:schemeClr val="accent1"/>
                </a:solidFill>
              </a:defRPr>
            </a:lvl1pPr>
          </a:lstStyle>
          <a:p>
            <a:fld id="{B1E28664-C9A0-B14D-A7D3-D0482E77A9F4}" type="slidenum">
              <a:rPr lang="fr-FR" smtClean="0"/>
              <a:pPr/>
              <a:t>‹N°›</a:t>
            </a:fld>
            <a:endParaRPr lang="fr-FR"/>
          </a:p>
        </p:txBody>
      </p:sp>
      <p:sp>
        <p:nvSpPr>
          <p:cNvPr id="9" name="Espace réservé du texte 8">
            <a:extLst>
              <a:ext uri="{FF2B5EF4-FFF2-40B4-BE49-F238E27FC236}">
                <a16:creationId xmlns:a16="http://schemas.microsoft.com/office/drawing/2014/main" id="{478DBB49-DC8B-4D8E-A2A2-0E07FB1C5C6E}"/>
              </a:ext>
            </a:extLst>
          </p:cNvPr>
          <p:cNvSpPr>
            <a:spLocks noGrp="1"/>
          </p:cNvSpPr>
          <p:nvPr>
            <p:ph type="body" sz="quarter" idx="12"/>
          </p:nvPr>
        </p:nvSpPr>
        <p:spPr>
          <a:xfrm>
            <a:off x="706755" y="1626152"/>
            <a:ext cx="5554663" cy="4565650"/>
          </a:xfrm>
        </p:spPr>
        <p:txBody>
          <a:bodyPr/>
          <a:lstStyle>
            <a:lvl1pPr>
              <a:defRPr>
                <a:solidFill>
                  <a:schemeClr val="bg1"/>
                </a:solidFill>
              </a:defRPr>
            </a:lvl1pPr>
            <a:lvl2pPr marL="252000" indent="-180000">
              <a:buFontTx/>
              <a:buBlip>
                <a:blip r:embed="rId5"/>
              </a:buBlip>
              <a:defRPr>
                <a:solidFill>
                  <a:schemeClr val="bg1"/>
                </a:solidFill>
              </a:defRPr>
            </a:lvl2pPr>
            <a:lvl3pPr marL="432000" indent="-108000">
              <a:buFontTx/>
              <a:buBlip>
                <a:blip r:embed="rId6"/>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135752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ge_Bloc blanc dro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399536" y="752475"/>
            <a:ext cx="5480564"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6096000"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400050" y="1797626"/>
            <a:ext cx="5480051"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5">
            <a:extLst>
              <a:ext uri="{FF2B5EF4-FFF2-40B4-BE49-F238E27FC236}">
                <a16:creationId xmlns:a16="http://schemas.microsoft.com/office/drawing/2014/main" id="{235449F8-78CF-4578-A7A3-28D63813561A}"/>
              </a:ext>
            </a:extLst>
          </p:cNvPr>
          <p:cNvSpPr>
            <a:spLocks noGrp="1"/>
          </p:cNvSpPr>
          <p:nvPr>
            <p:ph type="body" sz="quarter" idx="15" hasCustomPrompt="1"/>
          </p:nvPr>
        </p:nvSpPr>
        <p:spPr>
          <a:xfrm>
            <a:off x="399537" y="1309688"/>
            <a:ext cx="5480564"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34674396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age_Bloc blanc gauch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E7D142-0240-4C85-A0E4-6941C2D183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2DC355E-8456-4421-BECE-A7258DE577BC}"/>
              </a:ext>
            </a:extLst>
          </p:cNvPr>
          <p:cNvSpPr>
            <a:spLocks noGrp="1"/>
          </p:cNvSpPr>
          <p:nvPr>
            <p:ph type="title"/>
          </p:nvPr>
        </p:nvSpPr>
        <p:spPr>
          <a:xfrm>
            <a:off x="6387498" y="752475"/>
            <a:ext cx="5404966" cy="557213"/>
          </a:xfrm>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65395A18-935F-4327-9FDE-56060EF1EC25}"/>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342B076-AE1B-4364-9830-ECBF58707C87}"/>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6" name="Rectangle 5">
            <a:extLst>
              <a:ext uri="{FF2B5EF4-FFF2-40B4-BE49-F238E27FC236}">
                <a16:creationId xmlns:a16="http://schemas.microsoft.com/office/drawing/2014/main" id="{C42DD952-A2D6-4DC5-A605-17B377A07A65}"/>
              </a:ext>
            </a:extLst>
          </p:cNvPr>
          <p:cNvSpPr/>
          <p:nvPr userDrawn="1"/>
        </p:nvSpPr>
        <p:spPr>
          <a:xfrm>
            <a:off x="394735" y="395415"/>
            <a:ext cx="5696464"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25BF5B7-0173-478A-8CC9-BCCE7036C0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9" name="Espace réservé du texte 8">
            <a:extLst>
              <a:ext uri="{FF2B5EF4-FFF2-40B4-BE49-F238E27FC236}">
                <a16:creationId xmlns:a16="http://schemas.microsoft.com/office/drawing/2014/main" id="{CEEF3B59-9DCC-42D8-9E41-710B0A5560C5}"/>
              </a:ext>
            </a:extLst>
          </p:cNvPr>
          <p:cNvSpPr>
            <a:spLocks noGrp="1"/>
          </p:cNvSpPr>
          <p:nvPr>
            <p:ph type="body" sz="quarter" idx="12"/>
          </p:nvPr>
        </p:nvSpPr>
        <p:spPr>
          <a:xfrm>
            <a:off x="6388100" y="1797626"/>
            <a:ext cx="5408219" cy="4669849"/>
          </a:xfrm>
        </p:spPr>
        <p:txBody>
          <a:bodyPr/>
          <a:lstStyle>
            <a:lvl1pPr>
              <a:defRPr>
                <a:solidFill>
                  <a:schemeClr val="bg1"/>
                </a:solidFill>
              </a:defRPr>
            </a:lvl1pPr>
            <a:lvl2pPr marL="252000" indent="-180000">
              <a:buFontTx/>
              <a:buBlip>
                <a:blip r:embed="rId3"/>
              </a:buBlip>
              <a:defRPr>
                <a:solidFill>
                  <a:schemeClr val="bg1"/>
                </a:solidFill>
              </a:defRPr>
            </a:lvl2pPr>
            <a:lvl3pPr marL="432000" indent="-108000">
              <a:buFontTx/>
              <a:buBlip>
                <a:blip r:embed="rId4"/>
              </a:buBlip>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5">
            <a:extLst>
              <a:ext uri="{FF2B5EF4-FFF2-40B4-BE49-F238E27FC236}">
                <a16:creationId xmlns:a16="http://schemas.microsoft.com/office/drawing/2014/main" id="{FC9F0717-4E40-40C6-8810-40DA6A34F30D}"/>
              </a:ext>
            </a:extLst>
          </p:cNvPr>
          <p:cNvSpPr>
            <a:spLocks noGrp="1"/>
          </p:cNvSpPr>
          <p:nvPr>
            <p:ph type="body" sz="quarter" idx="15" hasCustomPrompt="1"/>
          </p:nvPr>
        </p:nvSpPr>
        <p:spPr>
          <a:xfrm>
            <a:off x="6383745" y="1309688"/>
            <a:ext cx="5408719" cy="260443"/>
          </a:xfrm>
        </p:spPr>
        <p:txBody>
          <a:bodyPr tIns="0" rIns="90000" bIns="144000">
            <a:noAutofit/>
          </a:bodyPr>
          <a:lstStyle>
            <a:lvl1pPr marL="0" indent="0">
              <a:spcBef>
                <a:spcPts val="0"/>
              </a:spcBef>
              <a:buNone/>
              <a:defRPr sz="1800">
                <a:solidFill>
                  <a:schemeClr val="bg1"/>
                </a:solidFill>
                <a:latin typeface="+mn-lt"/>
              </a:defRPr>
            </a:lvl1pPr>
          </a:lstStyle>
          <a:p>
            <a:pPr lvl="0"/>
            <a:r>
              <a:rPr lang="fr-FR"/>
              <a:t>Sous Titre</a:t>
            </a:r>
          </a:p>
        </p:txBody>
      </p:sp>
    </p:spTree>
    <p:extLst>
      <p:ext uri="{BB962C8B-B14F-4D97-AF65-F5344CB8AC3E}">
        <p14:creationId xmlns:p14="http://schemas.microsoft.com/office/powerpoint/2010/main" val="1950897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age_3 bloc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B3B1FE7-B5B3-BF43-84F5-F6542E2A4185}"/>
              </a:ext>
            </a:extLst>
          </p:cNvPr>
          <p:cNvSpPr/>
          <p:nvPr userDrawn="1"/>
        </p:nvSpPr>
        <p:spPr>
          <a:xfrm>
            <a:off x="927653"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262777" y="3522466"/>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808877"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376110"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717889"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5053013"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599113"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166346"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8" y="3761244"/>
            <a:ext cx="993775" cy="263052"/>
          </a:xfrm>
        </p:spPr>
        <p:txBody>
          <a:bodyPr>
            <a:noAutofit/>
          </a:bodyPr>
          <a:lstStyle>
            <a:lvl1pPr marL="0" indent="0" algn="ctr">
              <a:buNone/>
              <a:defRPr sz="1800" b="1" i="0">
                <a:solidFill>
                  <a:schemeClr val="bg1"/>
                </a:solidFill>
                <a:latin typeface="+mn-lt"/>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1" y="4094163"/>
            <a:ext cx="1859308" cy="1392237"/>
          </a:xfrm>
        </p:spPr>
        <p:txBody>
          <a:bodyPr>
            <a:noAutofit/>
          </a:bodyPr>
          <a:lstStyle>
            <a:lvl1pPr marL="0" indent="0" algn="ctr">
              <a:lnSpc>
                <a:spcPct val="150000"/>
              </a:lnSpc>
              <a:buNone/>
              <a:defRPr sz="1050" spc="0">
                <a:solidFill>
                  <a:schemeClr val="bg1"/>
                </a:solidFill>
                <a:latin typeface="+mn-lt"/>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endParaRPr lang="fr-FR"/>
          </a:p>
        </p:txBody>
      </p:sp>
      <p:sp>
        <p:nvSpPr>
          <p:cNvPr id="3" name="Titre 2">
            <a:extLst>
              <a:ext uri="{FF2B5EF4-FFF2-40B4-BE49-F238E27FC236}">
                <a16:creationId xmlns:a16="http://schemas.microsoft.com/office/drawing/2014/main" id="{7296C90E-E73D-4EC1-926A-0E82025DB2DB}"/>
              </a:ext>
            </a:extLst>
          </p:cNvPr>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9E41D1BB-3FD9-4AF5-8455-05830187E2C5}"/>
              </a:ext>
            </a:extLst>
          </p:cNvPr>
          <p:cNvSpPr>
            <a:spLocks noGrp="1"/>
          </p:cNvSpPr>
          <p:nvPr>
            <p:ph type="body" sz="quarter" idx="37"/>
          </p:nvPr>
        </p:nvSpPr>
        <p:spPr>
          <a:xfrm>
            <a:off x="734935" y="1952625"/>
            <a:ext cx="3141662" cy="993775"/>
          </a:xfrm>
        </p:spPr>
        <p:txBody>
          <a:bodyPr/>
          <a:lstStyle/>
          <a:p>
            <a:pPr lvl="0"/>
            <a:r>
              <a:rPr lang="fr-FR"/>
              <a:t>Cliquez pour modifier les styles du texte du masque</a:t>
            </a:r>
          </a:p>
          <a:p>
            <a:pPr lvl="1"/>
            <a:r>
              <a:rPr lang="fr-FR"/>
              <a:t>Deuxième niveau</a:t>
            </a:r>
          </a:p>
        </p:txBody>
      </p:sp>
      <p:sp>
        <p:nvSpPr>
          <p:cNvPr id="32" name="Espace réservé du texte 7">
            <a:extLst>
              <a:ext uri="{FF2B5EF4-FFF2-40B4-BE49-F238E27FC236}">
                <a16:creationId xmlns:a16="http://schemas.microsoft.com/office/drawing/2014/main" id="{3E8B2C56-91AF-42A6-8639-2CCD612F2544}"/>
              </a:ext>
            </a:extLst>
          </p:cNvPr>
          <p:cNvSpPr>
            <a:spLocks noGrp="1"/>
          </p:cNvSpPr>
          <p:nvPr>
            <p:ph type="body" sz="quarter" idx="38"/>
          </p:nvPr>
        </p:nvSpPr>
        <p:spPr>
          <a:xfrm>
            <a:off x="4523108" y="1952625"/>
            <a:ext cx="3141662" cy="993775"/>
          </a:xfrm>
        </p:spPr>
        <p:txBody>
          <a:bodyPr/>
          <a:lstStyle/>
          <a:p>
            <a:pPr lvl="0"/>
            <a:r>
              <a:rPr lang="fr-FR"/>
              <a:t>Cliquez pour modifier les styles du texte du masque</a:t>
            </a:r>
          </a:p>
          <a:p>
            <a:pPr lvl="1"/>
            <a:r>
              <a:rPr lang="fr-FR"/>
              <a:t>Deuxième niveau</a:t>
            </a:r>
          </a:p>
        </p:txBody>
      </p:sp>
      <p:sp>
        <p:nvSpPr>
          <p:cNvPr id="42" name="Espace réservé du texte 7">
            <a:extLst>
              <a:ext uri="{FF2B5EF4-FFF2-40B4-BE49-F238E27FC236}">
                <a16:creationId xmlns:a16="http://schemas.microsoft.com/office/drawing/2014/main" id="{9272C976-052C-45BD-8A3A-0533D4C48F0B}"/>
              </a:ext>
            </a:extLst>
          </p:cNvPr>
          <p:cNvSpPr>
            <a:spLocks noGrp="1"/>
          </p:cNvSpPr>
          <p:nvPr>
            <p:ph type="body" sz="quarter" idx="39"/>
          </p:nvPr>
        </p:nvSpPr>
        <p:spPr>
          <a:xfrm>
            <a:off x="8315403" y="1952625"/>
            <a:ext cx="3141662" cy="993775"/>
          </a:xfrm>
        </p:spPr>
        <p:txBody>
          <a:bodyPr/>
          <a:lstStyle>
            <a:lvl3pPr marL="324000" indent="0">
              <a:buNone/>
              <a:defRPr/>
            </a:lvl3pPr>
          </a:lstStyle>
          <a:p>
            <a:pPr lvl="0"/>
            <a:r>
              <a:rPr lang="fr-FR"/>
              <a:t>Cliquez pour modifier les styles du texte du masque</a:t>
            </a:r>
          </a:p>
          <a:p>
            <a:pPr lvl="1"/>
            <a:r>
              <a:rPr lang="fr-FR"/>
              <a:t>Deuxième niveau</a:t>
            </a:r>
          </a:p>
        </p:txBody>
      </p:sp>
      <p:sp>
        <p:nvSpPr>
          <p:cNvPr id="9" name="Espace réservé du numéro de diapositive 8">
            <a:extLst>
              <a:ext uri="{FF2B5EF4-FFF2-40B4-BE49-F238E27FC236}">
                <a16:creationId xmlns:a16="http://schemas.microsoft.com/office/drawing/2014/main" id="{41DCA0D7-D03B-4E90-B0E3-865445E9BE68}"/>
              </a:ext>
            </a:extLst>
          </p:cNvPr>
          <p:cNvSpPr>
            <a:spLocks noGrp="1"/>
          </p:cNvSpPr>
          <p:nvPr>
            <p:ph type="sldNum" sz="quarter" idx="40"/>
          </p:nvPr>
        </p:nvSpPr>
        <p:spPr/>
        <p:txBody>
          <a:bodyPr/>
          <a:lstStyle/>
          <a:p>
            <a:fld id="{B1E28664-C9A0-B14D-A7D3-D0482E77A9F4}" type="slidenum">
              <a:rPr lang="fr-FR" smtClean="0"/>
              <a:pPr/>
              <a:t>‹N°›</a:t>
            </a:fld>
            <a:endParaRPr lang="fr-FR"/>
          </a:p>
        </p:txBody>
      </p:sp>
      <p:sp>
        <p:nvSpPr>
          <p:cNvPr id="43" name="Espace réservé du texte 95">
            <a:extLst>
              <a:ext uri="{FF2B5EF4-FFF2-40B4-BE49-F238E27FC236}">
                <a16:creationId xmlns:a16="http://schemas.microsoft.com/office/drawing/2014/main" id="{A1992604-0D04-4F9C-99B2-67E46FC6A94C}"/>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1340124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age_conclus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chemeClr val="accent1"/>
                </a:solidFill>
              </a:rPr>
              <a:t>engie-solutions.com</a:t>
            </a:r>
          </a:p>
        </p:txBody>
      </p:sp>
    </p:spTree>
    <p:extLst>
      <p:ext uri="{BB962C8B-B14F-4D97-AF65-F5344CB8AC3E}">
        <p14:creationId xmlns:p14="http://schemas.microsoft.com/office/powerpoint/2010/main" val="32416649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D9B584-68F2-49F1-A110-7F169A64FCE1}"/>
              </a:ext>
            </a:extLst>
          </p:cNvPr>
          <p:cNvSpPr/>
          <p:nvPr userDrawn="1"/>
        </p:nvSpPr>
        <p:spPr>
          <a:xfrm>
            <a:off x="0" y="0"/>
            <a:ext cx="12191999"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2" name="Cadre 31">
            <a:extLst>
              <a:ext uri="{FF2B5EF4-FFF2-40B4-BE49-F238E27FC236}">
                <a16:creationId xmlns:a16="http://schemas.microsoft.com/office/drawing/2014/main" id="{EC29B018-5066-4576-874C-F4BD2CEC9709}"/>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mn-lt"/>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977052" y="2987962"/>
            <a:ext cx="10237048" cy="1271588"/>
          </a:xfrm>
        </p:spPr>
        <p:txBody>
          <a:bodyPr anchor="ctr">
            <a:noAutofit/>
          </a:bodyPr>
          <a:lstStyle>
            <a:lvl1pPr marL="0" indent="0" algn="ctr">
              <a:lnSpc>
                <a:spcPct val="65000"/>
              </a:lnSpc>
              <a:buNone/>
              <a:defRPr sz="4700" b="1" i="0">
                <a:solidFill>
                  <a:schemeClr val="bg1"/>
                </a:solidFill>
                <a:latin typeface="+mj-lt"/>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977050" y="4357782"/>
            <a:ext cx="10237049" cy="430212"/>
          </a:xfrm>
        </p:spPr>
        <p:txBody>
          <a:bodyPr>
            <a:noAutofit/>
          </a:bodyPr>
          <a:lstStyle>
            <a:lvl1pPr marL="0" indent="0" algn="ctr">
              <a:buNone/>
              <a:defRPr sz="1200" b="1">
                <a:solidFill>
                  <a:schemeClr val="bg1"/>
                </a:solidFill>
                <a:latin typeface="+mn-lt"/>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63504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solidFill>
                  <a:schemeClr val="accent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solidFill>
                    <a:schemeClr val="accent1"/>
                  </a:soli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2237831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1533691" y="2410674"/>
            <a:ext cx="9125344" cy="755650"/>
          </a:xfrm>
        </p:spPr>
        <p:txBody>
          <a:bodyPr>
            <a:normAutofit/>
          </a:bodyPr>
          <a:lstStyle>
            <a:lvl1pPr marL="0" indent="0" algn="ctr">
              <a:buNone/>
              <a:defRPr sz="4000" b="1" i="0" spc="-120" baseline="0">
                <a:solidFill>
                  <a:schemeClr val="accent1"/>
                </a:solidFill>
                <a:latin typeface="+mn-lt"/>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1533691" y="3207063"/>
            <a:ext cx="9116380" cy="646331"/>
          </a:xfrm>
        </p:spPr>
        <p:txBody>
          <a:bodyPr wrap="square">
            <a:spAutoFit/>
          </a:bodyPr>
          <a:lstStyle>
            <a:lvl1pPr marL="0" indent="0" algn="ctr">
              <a:buNone/>
              <a:defRPr sz="1800" b="1" i="0">
                <a:solidFill>
                  <a:schemeClr val="tx2">
                    <a:alpha val="60000"/>
                  </a:schemeClr>
                </a:solidFill>
                <a:latin typeface="+mn-lt"/>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endParaRPr lang="fr-FR"/>
          </a:p>
        </p:txBody>
      </p:sp>
      <p:pic>
        <p:nvPicPr>
          <p:cNvPr id="9" name="Image 8">
            <a:extLst>
              <a:ext uri="{FF2B5EF4-FFF2-40B4-BE49-F238E27FC236}">
                <a16:creationId xmlns:a16="http://schemas.microsoft.com/office/drawing/2014/main" id="{80A0D34B-F497-D74F-B609-9764E7AA33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2" name="Espace réservé du numéro de diapositive 1">
            <a:extLst>
              <a:ext uri="{FF2B5EF4-FFF2-40B4-BE49-F238E27FC236}">
                <a16:creationId xmlns:a16="http://schemas.microsoft.com/office/drawing/2014/main" id="{D41B5AC4-FF8C-4A7E-8363-3987BF744855}"/>
              </a:ext>
            </a:extLst>
          </p:cNvPr>
          <p:cNvSpPr>
            <a:spLocks noGrp="1"/>
          </p:cNvSpPr>
          <p:nvPr>
            <p:ph type="sldNum" sz="quarter" idx="17"/>
          </p:nvPr>
        </p:nvSpPr>
        <p:spPr/>
        <p:txBody>
          <a:bodyPr/>
          <a:lstStyle/>
          <a:p>
            <a:fld id="{B1E28664-C9A0-B14D-A7D3-D0482E77A9F4}" type="slidenum">
              <a:rPr lang="fr-FR" smtClean="0"/>
              <a:pPr/>
              <a:t>‹N°›</a:t>
            </a:fld>
            <a:endParaRPr lang="fr-FR"/>
          </a:p>
        </p:txBody>
      </p:sp>
    </p:spTree>
    <p:extLst>
      <p:ext uri="{BB962C8B-B14F-4D97-AF65-F5344CB8AC3E}">
        <p14:creationId xmlns:p14="http://schemas.microsoft.com/office/powerpoint/2010/main" val="38511064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73399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444687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8159750" y="336789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50252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521540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8928281" y="3468180"/>
            <a:ext cx="2529729" cy="457200"/>
          </a:xfrm>
        </p:spPr>
        <p:txBody>
          <a:bodyPr anchor="ctr">
            <a:noAutofit/>
          </a:bodyPr>
          <a:lstStyle>
            <a:lvl1pPr marL="0" indent="0">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69DD8772-6843-4C80-B6A4-41C3D3AEF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318402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72411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82440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4564139"/>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82440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4463851"/>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4564139"/>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33" name="Image 32">
            <a:extLst>
              <a:ext uri="{FF2B5EF4-FFF2-40B4-BE49-F238E27FC236}">
                <a16:creationId xmlns:a16="http://schemas.microsoft.com/office/drawing/2014/main" id="{B25FA552-FC73-487D-A7D2-998EE6EA33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7833075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451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551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83937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551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7390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83937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271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27388"/>
            <a:ext cx="3587004" cy="457200"/>
          </a:xfrm>
        </p:spPr>
        <p:txBody>
          <a:bodyPr anchor="ctr">
            <a:noAutofit/>
          </a:bodyPr>
          <a:lstStyle>
            <a:lvl1pPr>
              <a:defRPr lang="fr-FR" sz="1600" b="1" kern="1200" dirty="0">
                <a:solidFill>
                  <a:schemeClr val="accent1"/>
                </a:solidFill>
                <a:latin typeface="+mj-lt"/>
                <a:ea typeface="+mn-ea"/>
                <a:cs typeface="Arial" panose="020B0604020202020204" pitchFamily="34" charset="0"/>
              </a:defRPr>
            </a:lvl1pPr>
          </a:lstStyle>
          <a:p>
            <a:pPr lvl="0"/>
            <a:r>
              <a:rPr lang="fr-FR"/>
              <a:t>Titre du chapitre</a:t>
            </a:r>
          </a:p>
        </p:txBody>
      </p:sp>
      <p:pic>
        <p:nvPicPr>
          <p:cNvPr id="25" name="Image 24">
            <a:extLst>
              <a:ext uri="{FF2B5EF4-FFF2-40B4-BE49-F238E27FC236}">
                <a16:creationId xmlns:a16="http://schemas.microsoft.com/office/drawing/2014/main" id="{C29D4962-4D90-4BA8-94BD-CBC640FE2C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30668522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643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970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973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744121"/>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973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58668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741742"/>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519088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5090600"/>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519088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18" name="Image 17">
            <a:extLst>
              <a:ext uri="{FF2B5EF4-FFF2-40B4-BE49-F238E27FC236}">
                <a16:creationId xmlns:a16="http://schemas.microsoft.com/office/drawing/2014/main" id="{B06E7592-418B-4694-A699-2E318F87A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2641014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9F3FF76-0557-4B90-8F22-8997A4491B5A}"/>
              </a:ext>
            </a:extLst>
          </p:cNvPr>
          <p:cNvSpPr>
            <a:spLocks noGrp="1"/>
          </p:cNvSpPr>
          <p:nvPr>
            <p:ph type="dt" sz="half"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3CBA133B-3F37-4106-BD74-C9057F83C86E}"/>
              </a:ext>
            </a:extLst>
          </p:cNvPr>
          <p:cNvSpPr>
            <a:spLocks noGrp="1"/>
          </p:cNvSpPr>
          <p:nvPr>
            <p:ph type="sldNum" sz="quarter" idx="11"/>
          </p:nvPr>
        </p:nvSpPr>
        <p:spPr/>
        <p:txBody>
          <a:bodyPr/>
          <a:lstStyle/>
          <a:p>
            <a:fld id="{B1E28664-C9A0-B14D-A7D3-D0482E77A9F4}" type="slidenum">
              <a:rPr lang="fr-FR" smtClean="0"/>
              <a:pPr/>
              <a:t>‹N°›</a:t>
            </a:fld>
            <a:endParaRPr lang="fr-FR"/>
          </a:p>
        </p:txBody>
      </p:sp>
      <p:sp>
        <p:nvSpPr>
          <p:cNvPr id="7" name="Ellipse 6">
            <a:extLst>
              <a:ext uri="{FF2B5EF4-FFF2-40B4-BE49-F238E27FC236}">
                <a16:creationId xmlns:a16="http://schemas.microsoft.com/office/drawing/2014/main" id="{D8BBD64D-6764-4FB0-B074-2E4F6E741199}"/>
              </a:ext>
            </a:extLst>
          </p:cNvPr>
          <p:cNvSpPr/>
          <p:nvPr/>
        </p:nvSpPr>
        <p:spPr>
          <a:xfrm>
            <a:off x="1143565"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01</a:t>
            </a:r>
          </a:p>
        </p:txBody>
      </p:sp>
      <p:sp>
        <p:nvSpPr>
          <p:cNvPr id="9" name="Ellipse 8">
            <a:extLst>
              <a:ext uri="{FF2B5EF4-FFF2-40B4-BE49-F238E27FC236}">
                <a16:creationId xmlns:a16="http://schemas.microsoft.com/office/drawing/2014/main" id="{9B882929-07DE-4E00-850D-394A6DE45AFB}"/>
              </a:ext>
            </a:extLst>
          </p:cNvPr>
          <p:cNvSpPr/>
          <p:nvPr userDrawn="1"/>
        </p:nvSpPr>
        <p:spPr>
          <a:xfrm>
            <a:off x="1143565"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03</a:t>
            </a:r>
          </a:p>
        </p:txBody>
      </p:sp>
      <p:sp>
        <p:nvSpPr>
          <p:cNvPr id="10" name="Ellipse 9">
            <a:extLst>
              <a:ext uri="{FF2B5EF4-FFF2-40B4-BE49-F238E27FC236}">
                <a16:creationId xmlns:a16="http://schemas.microsoft.com/office/drawing/2014/main" id="{8D910D51-FE18-43FF-BAB9-765CDFF9B058}"/>
              </a:ext>
            </a:extLst>
          </p:cNvPr>
          <p:cNvSpPr/>
          <p:nvPr userDrawn="1"/>
        </p:nvSpPr>
        <p:spPr>
          <a:xfrm>
            <a:off x="6692901" y="2120866"/>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02</a:t>
            </a:r>
          </a:p>
        </p:txBody>
      </p:sp>
      <p:sp>
        <p:nvSpPr>
          <p:cNvPr id="15" name="Espace réservé du texte 14">
            <a:extLst>
              <a:ext uri="{FF2B5EF4-FFF2-40B4-BE49-F238E27FC236}">
                <a16:creationId xmlns:a16="http://schemas.microsoft.com/office/drawing/2014/main" id="{4E2FE873-AB90-417F-96A3-2B522C0D6429}"/>
              </a:ext>
            </a:extLst>
          </p:cNvPr>
          <p:cNvSpPr>
            <a:spLocks noGrp="1"/>
          </p:cNvSpPr>
          <p:nvPr>
            <p:ph type="body" sz="quarter" idx="12" hasCustomPrompt="1"/>
          </p:nvPr>
        </p:nvSpPr>
        <p:spPr>
          <a:xfrm>
            <a:off x="1912096" y="2221154"/>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6" name="Espace réservé du texte 14">
            <a:extLst>
              <a:ext uri="{FF2B5EF4-FFF2-40B4-BE49-F238E27FC236}">
                <a16:creationId xmlns:a16="http://schemas.microsoft.com/office/drawing/2014/main" id="{93C88A69-C6DF-4FFA-9E23-9C06B0BDCAC0}"/>
              </a:ext>
            </a:extLst>
          </p:cNvPr>
          <p:cNvSpPr>
            <a:spLocks noGrp="1"/>
          </p:cNvSpPr>
          <p:nvPr>
            <p:ph type="body" sz="quarter" idx="13" hasCustomPrompt="1"/>
          </p:nvPr>
        </p:nvSpPr>
        <p:spPr>
          <a:xfrm>
            <a:off x="1912096" y="3278526"/>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7" name="Espace réservé du texte 14">
            <a:extLst>
              <a:ext uri="{FF2B5EF4-FFF2-40B4-BE49-F238E27FC236}">
                <a16:creationId xmlns:a16="http://schemas.microsoft.com/office/drawing/2014/main" id="{A9043773-F0D8-476C-9355-9E4C5E8A3194}"/>
              </a:ext>
            </a:extLst>
          </p:cNvPr>
          <p:cNvSpPr>
            <a:spLocks noGrp="1"/>
          </p:cNvSpPr>
          <p:nvPr>
            <p:ph type="body" sz="quarter" idx="14" hasCustomPrompt="1"/>
          </p:nvPr>
        </p:nvSpPr>
        <p:spPr>
          <a:xfrm>
            <a:off x="7461433" y="2221154"/>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2" name="Ellipse 11">
            <a:extLst>
              <a:ext uri="{FF2B5EF4-FFF2-40B4-BE49-F238E27FC236}">
                <a16:creationId xmlns:a16="http://schemas.microsoft.com/office/drawing/2014/main" id="{E6174A01-3346-4A3E-93EC-F78E378F4FCB}"/>
              </a:ext>
            </a:extLst>
          </p:cNvPr>
          <p:cNvSpPr/>
          <p:nvPr userDrawn="1"/>
        </p:nvSpPr>
        <p:spPr>
          <a:xfrm>
            <a:off x="6692901" y="3180522"/>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04</a:t>
            </a:r>
          </a:p>
        </p:txBody>
      </p:sp>
      <p:sp>
        <p:nvSpPr>
          <p:cNvPr id="13" name="Espace réservé du texte 14">
            <a:extLst>
              <a:ext uri="{FF2B5EF4-FFF2-40B4-BE49-F238E27FC236}">
                <a16:creationId xmlns:a16="http://schemas.microsoft.com/office/drawing/2014/main" id="{28510945-316A-488C-A730-087E75623124}"/>
              </a:ext>
            </a:extLst>
          </p:cNvPr>
          <p:cNvSpPr>
            <a:spLocks noGrp="1"/>
          </p:cNvSpPr>
          <p:nvPr>
            <p:ph type="body" sz="quarter" idx="15" hasCustomPrompt="1"/>
          </p:nvPr>
        </p:nvSpPr>
        <p:spPr>
          <a:xfrm>
            <a:off x="7461433" y="3278526"/>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1" name="Ellipse 20">
            <a:extLst>
              <a:ext uri="{FF2B5EF4-FFF2-40B4-BE49-F238E27FC236}">
                <a16:creationId xmlns:a16="http://schemas.microsoft.com/office/drawing/2014/main" id="{178522EF-F359-4E36-B139-280D2F6B5D82}"/>
              </a:ext>
            </a:extLst>
          </p:cNvPr>
          <p:cNvSpPr/>
          <p:nvPr userDrawn="1"/>
        </p:nvSpPr>
        <p:spPr>
          <a:xfrm>
            <a:off x="1143565"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05</a:t>
            </a:r>
          </a:p>
        </p:txBody>
      </p:sp>
      <p:sp>
        <p:nvSpPr>
          <p:cNvPr id="22" name="Espace réservé du texte 14">
            <a:extLst>
              <a:ext uri="{FF2B5EF4-FFF2-40B4-BE49-F238E27FC236}">
                <a16:creationId xmlns:a16="http://schemas.microsoft.com/office/drawing/2014/main" id="{61D4F83A-1F1F-4C7D-B705-02A1784F3F2F}"/>
              </a:ext>
            </a:extLst>
          </p:cNvPr>
          <p:cNvSpPr>
            <a:spLocks noGrp="1"/>
          </p:cNvSpPr>
          <p:nvPr>
            <p:ph type="body" sz="quarter" idx="16" hasCustomPrompt="1"/>
          </p:nvPr>
        </p:nvSpPr>
        <p:spPr>
          <a:xfrm>
            <a:off x="1912096" y="4335898"/>
            <a:ext cx="3587004"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23" name="Ellipse 22">
            <a:extLst>
              <a:ext uri="{FF2B5EF4-FFF2-40B4-BE49-F238E27FC236}">
                <a16:creationId xmlns:a16="http://schemas.microsoft.com/office/drawing/2014/main" id="{7F2A0C3F-59A6-4A34-AF4A-4C7969CC35DF}"/>
              </a:ext>
            </a:extLst>
          </p:cNvPr>
          <p:cNvSpPr/>
          <p:nvPr userDrawn="1"/>
        </p:nvSpPr>
        <p:spPr>
          <a:xfrm>
            <a:off x="6692901" y="4240178"/>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06</a:t>
            </a:r>
          </a:p>
        </p:txBody>
      </p:sp>
      <p:sp>
        <p:nvSpPr>
          <p:cNvPr id="24" name="Espace réservé du texte 14">
            <a:extLst>
              <a:ext uri="{FF2B5EF4-FFF2-40B4-BE49-F238E27FC236}">
                <a16:creationId xmlns:a16="http://schemas.microsoft.com/office/drawing/2014/main" id="{4F491416-59EB-47A6-A1B6-A760862D8821}"/>
              </a:ext>
            </a:extLst>
          </p:cNvPr>
          <p:cNvSpPr>
            <a:spLocks noGrp="1"/>
          </p:cNvSpPr>
          <p:nvPr>
            <p:ph type="body" sz="quarter" idx="17" hasCustomPrompt="1"/>
          </p:nvPr>
        </p:nvSpPr>
        <p:spPr>
          <a:xfrm>
            <a:off x="7461433" y="4335898"/>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sp>
        <p:nvSpPr>
          <p:cNvPr id="18" name="Ellipse 17">
            <a:extLst>
              <a:ext uri="{FF2B5EF4-FFF2-40B4-BE49-F238E27FC236}">
                <a16:creationId xmlns:a16="http://schemas.microsoft.com/office/drawing/2014/main" id="{0EE74CB9-97B6-4012-B003-55FFDC5858B0}"/>
              </a:ext>
            </a:extLst>
          </p:cNvPr>
          <p:cNvSpPr/>
          <p:nvPr userDrawn="1"/>
        </p:nvSpPr>
        <p:spPr>
          <a:xfrm>
            <a:off x="1143565" y="5299833"/>
            <a:ext cx="657776" cy="657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2000" b="1">
                <a:solidFill>
                  <a:prstClr val="white"/>
                </a:solidFill>
              </a:rPr>
              <a:t>07</a:t>
            </a:r>
          </a:p>
        </p:txBody>
      </p:sp>
      <p:sp>
        <p:nvSpPr>
          <p:cNvPr id="19" name="Espace réservé du texte 14">
            <a:extLst>
              <a:ext uri="{FF2B5EF4-FFF2-40B4-BE49-F238E27FC236}">
                <a16:creationId xmlns:a16="http://schemas.microsoft.com/office/drawing/2014/main" id="{DFB903D9-ABA5-4868-B41A-A362BCAB5938}"/>
              </a:ext>
            </a:extLst>
          </p:cNvPr>
          <p:cNvSpPr>
            <a:spLocks noGrp="1"/>
          </p:cNvSpPr>
          <p:nvPr>
            <p:ph type="body" sz="quarter" idx="18" hasCustomPrompt="1"/>
          </p:nvPr>
        </p:nvSpPr>
        <p:spPr>
          <a:xfrm>
            <a:off x="1912096" y="5400121"/>
            <a:ext cx="3587002" cy="457200"/>
          </a:xfrm>
        </p:spPr>
        <p:txBody>
          <a:bodyPr anchor="ctr">
            <a:noAutofit/>
          </a:bodyPr>
          <a:lstStyle>
            <a:lvl1pPr>
              <a:defRPr sz="1600" b="1">
                <a:solidFill>
                  <a:schemeClr val="accent1"/>
                </a:solidFill>
                <a:latin typeface="+mj-lt"/>
              </a:defRPr>
            </a:lvl1pPr>
          </a:lstStyle>
          <a:p>
            <a:pPr lvl="0"/>
            <a:r>
              <a:rPr lang="fr-FR"/>
              <a:t>Titre du chapitre</a:t>
            </a:r>
          </a:p>
        </p:txBody>
      </p:sp>
      <p:pic>
        <p:nvPicPr>
          <p:cNvPr id="20" name="Image 19">
            <a:extLst>
              <a:ext uri="{FF2B5EF4-FFF2-40B4-BE49-F238E27FC236}">
                <a16:creationId xmlns:a16="http://schemas.microsoft.com/office/drawing/2014/main" id="{481C1068-1FA9-4764-9AC1-0074F005CF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969695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85C30C-1531-43C1-94C6-6C637BB3A78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8083BA3-D045-4075-92BB-11DE7C20FA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77900" y="4750890"/>
            <a:ext cx="10235352" cy="550600"/>
          </a:xfrm>
        </p:spPr>
        <p:txBody>
          <a:bodyPr wrap="square">
            <a:spAutoFit/>
          </a:bodyPr>
          <a:lstStyle>
            <a:lvl1pPr marL="0" indent="0" algn="ctr">
              <a:lnSpc>
                <a:spcPts val="3540"/>
              </a:lnSpc>
              <a:buNone/>
              <a:defRPr sz="3600" b="1" i="0">
                <a:solidFill>
                  <a:schemeClr val="bg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51618" y="2261537"/>
            <a:ext cx="3898582" cy="2330450"/>
          </a:xfrm>
        </p:spPr>
        <p:txBody>
          <a:bodyPr>
            <a:noAutofit/>
          </a:bodyPr>
          <a:lstStyle>
            <a:lvl1pPr marL="0" indent="0" algn="ctr">
              <a:buNone/>
              <a:defRPr sz="18000" b="1" i="0">
                <a:ln>
                  <a:solidFill>
                    <a:schemeClr val="bg1"/>
                  </a:solidFill>
                </a:ln>
                <a:noFill/>
                <a:latin typeface="+mj-lt"/>
                <a:cs typeface="Arial Black" panose="020B0604020202020204" pitchFamily="34" charset="0"/>
              </a:defRPr>
            </a:lvl1pPr>
          </a:lstStyle>
          <a:p>
            <a:pPr lvl="0"/>
            <a:r>
              <a:rPr lang="fr-FR"/>
              <a:t>1</a:t>
            </a:r>
          </a:p>
        </p:txBody>
      </p:sp>
      <p:sp>
        <p:nvSpPr>
          <p:cNvPr id="8" name="Cadre 7">
            <a:extLst>
              <a:ext uri="{FF2B5EF4-FFF2-40B4-BE49-F238E27FC236}">
                <a16:creationId xmlns:a16="http://schemas.microsoft.com/office/drawing/2014/main" id="{D32454D7-33E7-4670-B003-A1096FE83FA6}"/>
              </a:ext>
            </a:extLst>
          </p:cNvPr>
          <p:cNvSpPr/>
          <p:nvPr userDrawn="1"/>
        </p:nvSpPr>
        <p:spPr>
          <a:xfrm>
            <a:off x="0" y="0"/>
            <a:ext cx="12189434" cy="6858000"/>
          </a:xfrm>
          <a:prstGeom prst="frame">
            <a:avLst>
              <a:gd name="adj1" fmla="val 5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24764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951652" y="4750890"/>
            <a:ext cx="10287848" cy="550600"/>
          </a:xfrm>
        </p:spPr>
        <p:txBody>
          <a:bodyPr>
            <a:spAutoFit/>
          </a:bodyPr>
          <a:lstStyle>
            <a:lvl1pPr marL="0" indent="0" algn="ctr">
              <a:lnSpc>
                <a:spcPts val="3540"/>
              </a:lnSpc>
              <a:buNone/>
              <a:defRPr sz="3600" b="1" i="0">
                <a:solidFill>
                  <a:schemeClr val="accent1"/>
                </a:solidFill>
                <a:latin typeface="+mj-lt"/>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064318" y="2261537"/>
            <a:ext cx="3898582" cy="2330450"/>
          </a:xfrm>
        </p:spPr>
        <p:txBody>
          <a:bodyPr>
            <a:noAutofit/>
          </a:bodyPr>
          <a:lstStyle>
            <a:lvl1pPr marL="0" indent="0" algn="ctr">
              <a:buNone/>
              <a:defRPr sz="18000" b="1" i="0">
                <a:ln>
                  <a:solidFill>
                    <a:schemeClr val="accent1"/>
                  </a:solidFill>
                </a:ln>
                <a:noFill/>
                <a:latin typeface="+mj-lt"/>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1886154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age_texte seu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20A5FD-5598-494B-A89A-A9E8A450B09E}"/>
              </a:ext>
            </a:extLst>
          </p:cNvPr>
          <p:cNvSpPr>
            <a:spLocks noGrp="1"/>
          </p:cNvSpPr>
          <p:nvPr>
            <p:ph type="body" sz="quarter" idx="27"/>
          </p:nvPr>
        </p:nvSpPr>
        <p:spPr>
          <a:xfrm>
            <a:off x="706438" y="1797626"/>
            <a:ext cx="10820400" cy="4377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4" y="1309688"/>
            <a:ext cx="10820225"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
        <p:nvSpPr>
          <p:cNvPr id="4" name="Espace réservé de la date 3"/>
          <p:cNvSpPr>
            <a:spLocks noGrp="1"/>
          </p:cNvSpPr>
          <p:nvPr>
            <p:ph type="dt" sz="half" idx="23"/>
          </p:nvPr>
        </p:nvSpPr>
        <p:spPr/>
        <p:txBody>
          <a:bodyPr/>
          <a:lstStyle>
            <a:lvl1pPr>
              <a:defRPr>
                <a:solidFill>
                  <a:schemeClr val="bg1"/>
                </a:solidFill>
              </a:defRPr>
            </a:lvl1pPr>
          </a:lstStyle>
          <a:p>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4" name="Titre 23">
            <a:extLst>
              <a:ext uri="{FF2B5EF4-FFF2-40B4-BE49-F238E27FC236}">
                <a16:creationId xmlns:a16="http://schemas.microsoft.com/office/drawing/2014/main" id="{3ECC3C2B-EBE3-4CFF-85F5-31AECC9EC28A}"/>
              </a:ext>
            </a:extLst>
          </p:cNvPr>
          <p:cNvSpPr>
            <a:spLocks noGrp="1"/>
          </p:cNvSpPr>
          <p:nvPr>
            <p:ph type="title"/>
          </p:nvPr>
        </p:nvSpPr>
        <p:spPr>
          <a:xfrm>
            <a:off x="706755" y="752475"/>
            <a:ext cx="10820225" cy="557213"/>
          </a:xfrm>
        </p:spPr>
        <p:txBody>
          <a:bodyPr tIns="0" bIns="0"/>
          <a:lstStyle/>
          <a:p>
            <a:r>
              <a:rPr lang="fr-FR"/>
              <a:t>Modifiez le style du titre</a:t>
            </a:r>
          </a:p>
        </p:txBody>
      </p:sp>
    </p:spTree>
    <p:extLst>
      <p:ext uri="{BB962C8B-B14F-4D97-AF65-F5344CB8AC3E}">
        <p14:creationId xmlns:p14="http://schemas.microsoft.com/office/powerpoint/2010/main" val="2703650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age_texte + visuel">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642100" y="752475"/>
            <a:ext cx="4843144" cy="539021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endParaRPr lang="fr-FR"/>
          </a:p>
        </p:txBody>
      </p:sp>
      <p:sp>
        <p:nvSpPr>
          <p:cNvPr id="8" name="Titre 7">
            <a:extLst>
              <a:ext uri="{FF2B5EF4-FFF2-40B4-BE49-F238E27FC236}">
                <a16:creationId xmlns:a16="http://schemas.microsoft.com/office/drawing/2014/main" id="{7C655D0F-0413-423A-A00F-9AE8A6BA1352}"/>
              </a:ext>
            </a:extLst>
          </p:cNvPr>
          <p:cNvSpPr>
            <a:spLocks noGrp="1"/>
          </p:cNvSpPr>
          <p:nvPr>
            <p:ph type="title"/>
          </p:nvPr>
        </p:nvSpPr>
        <p:spPr>
          <a:xfrm>
            <a:off x="706756" y="752475"/>
            <a:ext cx="5684519" cy="557213"/>
          </a:xfrm>
        </p:spPr>
        <p:txBody>
          <a:bodyPr/>
          <a:lstStyle/>
          <a:p>
            <a:r>
              <a:rPr lang="fr-FR"/>
              <a:t>Modifiez le style du titre</a:t>
            </a:r>
          </a:p>
        </p:txBody>
      </p:sp>
      <p:sp>
        <p:nvSpPr>
          <p:cNvPr id="10" name="Espace réservé du texte 9">
            <a:extLst>
              <a:ext uri="{FF2B5EF4-FFF2-40B4-BE49-F238E27FC236}">
                <a16:creationId xmlns:a16="http://schemas.microsoft.com/office/drawing/2014/main" id="{58AC4725-6BF0-4F68-B83B-D05C3E5F5379}"/>
              </a:ext>
            </a:extLst>
          </p:cNvPr>
          <p:cNvSpPr>
            <a:spLocks noGrp="1"/>
          </p:cNvSpPr>
          <p:nvPr>
            <p:ph type="body" sz="quarter" idx="28"/>
          </p:nvPr>
        </p:nvSpPr>
        <p:spPr>
          <a:xfrm>
            <a:off x="706755" y="1797626"/>
            <a:ext cx="5684520" cy="4344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12">
            <a:extLst>
              <a:ext uri="{FF2B5EF4-FFF2-40B4-BE49-F238E27FC236}">
                <a16:creationId xmlns:a16="http://schemas.microsoft.com/office/drawing/2014/main" id="{F98D83A5-9C87-4E48-A7B5-D1CF89DA53A7}"/>
              </a:ext>
            </a:extLst>
          </p:cNvPr>
          <p:cNvSpPr>
            <a:spLocks noGrp="1"/>
          </p:cNvSpPr>
          <p:nvPr>
            <p:ph type="sldNum" sz="quarter" idx="29"/>
          </p:nvPr>
        </p:nvSpPr>
        <p:spPr/>
        <p:txBody>
          <a:bodyPr/>
          <a:lstStyle/>
          <a:p>
            <a:fld id="{B1E28664-C9A0-B14D-A7D3-D0482E77A9F4}" type="slidenum">
              <a:rPr lang="fr-FR" smtClean="0"/>
              <a:pPr/>
              <a:t>‹N°›</a:t>
            </a:fld>
            <a:endParaRPr lang="fr-FR"/>
          </a:p>
        </p:txBody>
      </p:sp>
      <p:sp>
        <p:nvSpPr>
          <p:cNvPr id="23" name="Espace réservé du texte 95">
            <a:extLst>
              <a:ext uri="{FF2B5EF4-FFF2-40B4-BE49-F238E27FC236}">
                <a16:creationId xmlns:a16="http://schemas.microsoft.com/office/drawing/2014/main" id="{AABF0D27-F729-43A3-A291-7BE34BCF07F8}"/>
              </a:ext>
            </a:extLst>
          </p:cNvPr>
          <p:cNvSpPr>
            <a:spLocks noGrp="1"/>
          </p:cNvSpPr>
          <p:nvPr>
            <p:ph type="body" sz="quarter" idx="15" hasCustomPrompt="1"/>
          </p:nvPr>
        </p:nvSpPr>
        <p:spPr>
          <a:xfrm>
            <a:off x="706754" y="1309688"/>
            <a:ext cx="5684521" cy="260443"/>
          </a:xfrm>
        </p:spPr>
        <p:txBody>
          <a:bodyPr tIns="0" rIns="90000" bIns="144000">
            <a:noAutofit/>
          </a:bodyPr>
          <a:lstStyle>
            <a:lvl1pPr marL="0" indent="0">
              <a:spcBef>
                <a:spcPts val="0"/>
              </a:spcBef>
              <a:buNone/>
              <a:defRPr sz="1800">
                <a:solidFill>
                  <a:schemeClr val="accent1"/>
                </a:solidFill>
                <a:latin typeface="+mn-lt"/>
              </a:defRPr>
            </a:lvl1pPr>
          </a:lstStyle>
          <a:p>
            <a:pPr lvl="0"/>
            <a:r>
              <a:rPr lang="fr-FR"/>
              <a:t>Sous Titre</a:t>
            </a:r>
          </a:p>
        </p:txBody>
      </p:sp>
    </p:spTree>
    <p:extLst>
      <p:ext uri="{BB962C8B-B14F-4D97-AF65-F5344CB8AC3E}">
        <p14:creationId xmlns:p14="http://schemas.microsoft.com/office/powerpoint/2010/main" val="24683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4.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5.e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1.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16.emf"/><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1.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17.e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image" Target="../media/image11.png"/><Relationship Id="rId5" Type="http://schemas.openxmlformats.org/officeDocument/2006/relationships/theme" Target="../theme/theme6.xml"/><Relationship Id="rId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88360D-9F4C-4A5C-BBCC-064528716CCB}"/>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D04D610-5AF7-4A03-953B-52DF0E16B3C5}"/>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8CFD8FB5-173D-4A7E-AA78-6B451BE70C96}"/>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706755" y="752475"/>
            <a:ext cx="10820225" cy="557213"/>
          </a:xfrm>
          <a:prstGeom prst="rect">
            <a:avLst/>
          </a:prstGeom>
        </p:spPr>
        <p:txBody>
          <a:bodyPr vert="horz" lIns="91440" tIns="0" rIns="91440" bIns="0" rtlCol="0" anchor="b">
            <a:normAutofit/>
          </a:bodyPr>
          <a:lstStyle/>
          <a:p>
            <a:endParaRPr lang="fr-F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706756" y="1797626"/>
            <a:ext cx="10820224" cy="4377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9815513" y="6532656"/>
            <a:ext cx="1976951" cy="153888"/>
          </a:xfrm>
          <a:prstGeom prst="rect">
            <a:avLst/>
          </a:prstGeom>
        </p:spPr>
        <p:txBody>
          <a:bodyPr vert="horz" wrap="square" lIns="0" tIns="0" rIns="0" bIns="0" rtlCol="0" anchor="ctr">
            <a:spAutoFit/>
          </a:bodyPr>
          <a:lstStyle>
            <a:lvl1pPr algn="r">
              <a:defRPr sz="1000" b="1">
                <a:solidFill>
                  <a:schemeClr val="bg1"/>
                </a:solidFill>
                <a:latin typeface="Arial" pitchFamily="34" charset="0"/>
                <a:cs typeface="Arial"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5954142" y="6508266"/>
            <a:ext cx="274114" cy="184666"/>
          </a:xfrm>
          <a:prstGeom prst="rect">
            <a:avLst/>
          </a:prstGeom>
        </p:spPr>
        <p:txBody>
          <a:bodyPr vert="horz" wrap="none" lIns="0" tIns="0" rIns="0" bIns="0" rtlCol="0" anchor="ctr">
            <a:spAutoFit/>
          </a:bodyPr>
          <a:lstStyle>
            <a:lvl1pPr algn="ctr">
              <a:defRPr sz="1200" b="1">
                <a:solidFill>
                  <a:schemeClr val="bg1"/>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26876798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851"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Lst>
  <p:hf sldNum="0" hdr="0" ftr="0" dt="0"/>
  <p:txStyles>
    <p:titleStyle>
      <a:lvl1pPr algn="l" defTabSz="914400" rtl="0" eaLnBrk="1" latinLnBrk="0" hangingPunct="1">
        <a:lnSpc>
          <a:spcPct val="80000"/>
        </a:lnSpc>
        <a:spcBef>
          <a:spcPct val="0"/>
        </a:spcBef>
        <a:buNone/>
        <a:defRPr sz="3200" b="1" i="0" kern="1200">
          <a:solidFill>
            <a:schemeClr val="accent1"/>
          </a:solidFill>
          <a:latin typeface="+mj-lt"/>
          <a:ea typeface="+mj-ea"/>
          <a:cs typeface="Arial Black" panose="020B0604020202020204" pitchFamily="34" charset="0"/>
        </a:defRPr>
      </a:lvl1pPr>
    </p:titleStyle>
    <p:bodyStyle>
      <a:lvl1pPr marL="88900" indent="-8890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Clr>
          <a:schemeClr val="accent1"/>
        </a:buClr>
        <a:buSzPct val="130000"/>
        <a:buFont typeface="Arial" panose="020B0604020202020204" pitchFamily="34" charset="0"/>
        <a:buChar char="●"/>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40"/>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88360D-9F4C-4A5C-BBCC-064528716CCB}"/>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D04D610-5AF7-4A03-953B-52DF0E16B3C5}"/>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8CFD8FB5-173D-4A7E-AA78-6B451BE70C96}"/>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706755" y="752475"/>
            <a:ext cx="10820225" cy="557213"/>
          </a:xfrm>
          <a:prstGeom prst="rect">
            <a:avLst/>
          </a:prstGeom>
        </p:spPr>
        <p:txBody>
          <a:bodyPr vert="horz" lIns="91440" tIns="0" rIns="91440" bIns="0" rtlCol="0" anchor="b">
            <a:normAutofit/>
          </a:bodyPr>
          <a:lstStyle/>
          <a:p>
            <a:endParaRPr lang="fr-F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706756" y="1797626"/>
            <a:ext cx="10820224" cy="4377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9815513" y="6532656"/>
            <a:ext cx="1976951" cy="153888"/>
          </a:xfrm>
          <a:prstGeom prst="rect">
            <a:avLst/>
          </a:prstGeom>
        </p:spPr>
        <p:txBody>
          <a:bodyPr vert="horz" wrap="square" lIns="0" tIns="0" rIns="0" bIns="0" rtlCol="0" anchor="ctr">
            <a:spAutoFit/>
          </a:bodyPr>
          <a:lstStyle>
            <a:lvl1pPr algn="r">
              <a:defRPr sz="1000" b="1">
                <a:solidFill>
                  <a:schemeClr val="bg1"/>
                </a:solidFill>
                <a:latin typeface="Arial" pitchFamily="34" charset="0"/>
                <a:cs typeface="Arial"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5954142" y="6508266"/>
            <a:ext cx="274114" cy="184666"/>
          </a:xfrm>
          <a:prstGeom prst="rect">
            <a:avLst/>
          </a:prstGeom>
        </p:spPr>
        <p:txBody>
          <a:bodyPr vert="horz" wrap="none" lIns="0" tIns="0" rIns="0" bIns="0" rtlCol="0" anchor="ctr">
            <a:spAutoFit/>
          </a:bodyPr>
          <a:lstStyle>
            <a:lvl1pPr algn="ctr">
              <a:defRPr sz="1200" b="1">
                <a:solidFill>
                  <a:schemeClr val="bg1"/>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55032234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sldNum="0" hdr="0" ftr="0" dt="0"/>
  <p:txStyles>
    <p:titleStyle>
      <a:lvl1pPr algn="l" defTabSz="914400" rtl="0" eaLnBrk="1" latinLnBrk="0" hangingPunct="1">
        <a:lnSpc>
          <a:spcPct val="80000"/>
        </a:lnSpc>
        <a:spcBef>
          <a:spcPct val="0"/>
        </a:spcBef>
        <a:buNone/>
        <a:defRPr sz="3200" b="1" i="0" kern="1200">
          <a:solidFill>
            <a:schemeClr val="accent1"/>
          </a:solidFill>
          <a:latin typeface="+mj-lt"/>
          <a:ea typeface="+mj-ea"/>
          <a:cs typeface="Arial Black" panose="020B0604020202020204" pitchFamily="34" charset="0"/>
        </a:defRPr>
      </a:lvl1pPr>
    </p:titleStyle>
    <p:bodyStyle>
      <a:lvl1pPr marL="88900" indent="-8890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Clr>
          <a:schemeClr val="accent1"/>
        </a:buClr>
        <a:buSzPct val="130000"/>
        <a:buFont typeface="Arial" panose="020B0604020202020204" pitchFamily="34" charset="0"/>
        <a:buChar char="●"/>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20"/>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88360D-9F4C-4A5C-BBCC-064528716CCB}"/>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D04D610-5AF7-4A03-953B-52DF0E16B3C5}"/>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8CFD8FB5-173D-4A7E-AA78-6B451BE70C96}"/>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706755" y="752475"/>
            <a:ext cx="10820225" cy="557213"/>
          </a:xfrm>
          <a:prstGeom prst="rect">
            <a:avLst/>
          </a:prstGeom>
        </p:spPr>
        <p:txBody>
          <a:bodyPr vert="horz" lIns="91440" tIns="0" rIns="91440" bIns="0" rtlCol="0" anchor="b">
            <a:normAutofit/>
          </a:bodyPr>
          <a:lstStyle/>
          <a:p>
            <a:endParaRPr lang="fr-F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706756" y="1797626"/>
            <a:ext cx="10820224" cy="4377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9815513" y="6532656"/>
            <a:ext cx="1976951" cy="153888"/>
          </a:xfrm>
          <a:prstGeom prst="rect">
            <a:avLst/>
          </a:prstGeom>
        </p:spPr>
        <p:txBody>
          <a:bodyPr vert="horz" wrap="square" lIns="0" tIns="0" rIns="0" bIns="0" rtlCol="0" anchor="ctr">
            <a:spAutoFit/>
          </a:bodyPr>
          <a:lstStyle>
            <a:lvl1pPr algn="r">
              <a:defRPr sz="1000" b="1">
                <a:solidFill>
                  <a:schemeClr val="bg1"/>
                </a:solidFill>
                <a:latin typeface="Arial" pitchFamily="34" charset="0"/>
                <a:cs typeface="Arial"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5954142" y="6508266"/>
            <a:ext cx="274114" cy="184666"/>
          </a:xfrm>
          <a:prstGeom prst="rect">
            <a:avLst/>
          </a:prstGeom>
        </p:spPr>
        <p:txBody>
          <a:bodyPr vert="horz" wrap="none" lIns="0" tIns="0" rIns="0" bIns="0" rtlCol="0" anchor="ctr">
            <a:spAutoFit/>
          </a:bodyPr>
          <a:lstStyle>
            <a:lvl1pPr algn="ctr">
              <a:defRPr sz="1200" b="1">
                <a:solidFill>
                  <a:schemeClr val="bg1"/>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371130020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914400" rtl="0" eaLnBrk="1" latinLnBrk="0" hangingPunct="1">
        <a:lnSpc>
          <a:spcPct val="80000"/>
        </a:lnSpc>
        <a:spcBef>
          <a:spcPct val="0"/>
        </a:spcBef>
        <a:buNone/>
        <a:defRPr sz="3200" b="1" i="0" kern="1200">
          <a:solidFill>
            <a:schemeClr val="accent1"/>
          </a:solidFill>
          <a:latin typeface="+mj-lt"/>
          <a:ea typeface="+mj-ea"/>
          <a:cs typeface="Arial Black" panose="020B0604020202020204" pitchFamily="34" charset="0"/>
        </a:defRPr>
      </a:lvl1pPr>
    </p:titleStyle>
    <p:bodyStyle>
      <a:lvl1pPr marL="88900" indent="-8890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Clr>
          <a:schemeClr val="accent1"/>
        </a:buClr>
        <a:buSzPct val="130000"/>
        <a:buFont typeface="Arial" panose="020B0604020202020204" pitchFamily="34" charset="0"/>
        <a:buChar char="●"/>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20"/>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88360D-9F4C-4A5C-BBCC-064528716CCB}"/>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D04D610-5AF7-4A03-953B-52DF0E16B3C5}"/>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8CFD8FB5-173D-4A7E-AA78-6B451BE70C96}"/>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706755" y="752475"/>
            <a:ext cx="10820225" cy="557213"/>
          </a:xfrm>
          <a:prstGeom prst="rect">
            <a:avLst/>
          </a:prstGeom>
        </p:spPr>
        <p:txBody>
          <a:bodyPr vert="horz" lIns="91440" tIns="0" rIns="91440" bIns="0" rtlCol="0" anchor="b">
            <a:normAutofit/>
          </a:bodyPr>
          <a:lstStyle/>
          <a:p>
            <a:endParaRPr lang="fr-F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706756" y="1797626"/>
            <a:ext cx="10820224" cy="4377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9815513" y="6532656"/>
            <a:ext cx="1976951" cy="153888"/>
          </a:xfrm>
          <a:prstGeom prst="rect">
            <a:avLst/>
          </a:prstGeom>
        </p:spPr>
        <p:txBody>
          <a:bodyPr vert="horz" wrap="square" lIns="0" tIns="0" rIns="0" bIns="0" rtlCol="0" anchor="ctr">
            <a:spAutoFit/>
          </a:bodyPr>
          <a:lstStyle>
            <a:lvl1pPr algn="r">
              <a:defRPr sz="1000" b="1">
                <a:solidFill>
                  <a:schemeClr val="bg1"/>
                </a:solidFill>
                <a:latin typeface="Arial" pitchFamily="34" charset="0"/>
                <a:cs typeface="Arial"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5954142" y="6508266"/>
            <a:ext cx="274114" cy="184666"/>
          </a:xfrm>
          <a:prstGeom prst="rect">
            <a:avLst/>
          </a:prstGeom>
        </p:spPr>
        <p:txBody>
          <a:bodyPr vert="horz" wrap="none" lIns="0" tIns="0" rIns="0" bIns="0" rtlCol="0" anchor="ctr">
            <a:spAutoFit/>
          </a:bodyPr>
          <a:lstStyle>
            <a:lvl1pPr algn="ctr">
              <a:defRPr sz="1200" b="1">
                <a:solidFill>
                  <a:schemeClr val="bg1"/>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263037818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hf sldNum="0" hdr="0" ftr="0" dt="0"/>
  <p:txStyles>
    <p:titleStyle>
      <a:lvl1pPr algn="l" defTabSz="914400" rtl="0" eaLnBrk="1" latinLnBrk="0" hangingPunct="1">
        <a:lnSpc>
          <a:spcPct val="80000"/>
        </a:lnSpc>
        <a:spcBef>
          <a:spcPct val="0"/>
        </a:spcBef>
        <a:buNone/>
        <a:defRPr sz="3200" b="1" i="0" kern="1200">
          <a:solidFill>
            <a:schemeClr val="accent1"/>
          </a:solidFill>
          <a:latin typeface="+mj-lt"/>
          <a:ea typeface="+mj-ea"/>
          <a:cs typeface="Arial Black" panose="020B0604020202020204" pitchFamily="34" charset="0"/>
        </a:defRPr>
      </a:lvl1pPr>
    </p:titleStyle>
    <p:bodyStyle>
      <a:lvl1pPr marL="88900" indent="-8890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Clr>
          <a:schemeClr val="accent1"/>
        </a:buClr>
        <a:buSzPct val="130000"/>
        <a:buFont typeface="Arial" panose="020B0604020202020204" pitchFamily="34" charset="0"/>
        <a:buChar char="●"/>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20"/>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88360D-9F4C-4A5C-BBCC-064528716CCB}"/>
              </a:ext>
            </a:extLst>
          </p:cNvPr>
          <p:cNvSpPr/>
          <p:nvPr userDrawn="1"/>
        </p:nvSpPr>
        <p:spPr>
          <a:xfrm>
            <a:off x="120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D04D610-5AF7-4A03-953B-52DF0E16B3C5}"/>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8CFD8FB5-173D-4A7E-AA78-6B451BE70C96}"/>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706755" y="752475"/>
            <a:ext cx="10820225" cy="557213"/>
          </a:xfrm>
          <a:prstGeom prst="rect">
            <a:avLst/>
          </a:prstGeom>
        </p:spPr>
        <p:txBody>
          <a:bodyPr vert="horz" lIns="91440" tIns="0" rIns="91440" bIns="0" rtlCol="0" anchor="b">
            <a:normAutofit/>
          </a:bodyPr>
          <a:lstStyle/>
          <a:p>
            <a:endParaRPr lang="fr-F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706756" y="1797626"/>
            <a:ext cx="10820224" cy="4377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9815513" y="6532656"/>
            <a:ext cx="1976951" cy="153888"/>
          </a:xfrm>
          <a:prstGeom prst="rect">
            <a:avLst/>
          </a:prstGeom>
        </p:spPr>
        <p:txBody>
          <a:bodyPr vert="horz" wrap="square" lIns="0" tIns="0" rIns="0" bIns="0" rtlCol="0" anchor="ctr">
            <a:spAutoFit/>
          </a:bodyPr>
          <a:lstStyle>
            <a:lvl1pPr algn="r">
              <a:defRPr sz="1000" b="1">
                <a:solidFill>
                  <a:schemeClr val="bg1"/>
                </a:solidFill>
                <a:latin typeface="Arial" pitchFamily="34" charset="0"/>
                <a:cs typeface="Arial"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5954142" y="6508266"/>
            <a:ext cx="274114" cy="184666"/>
          </a:xfrm>
          <a:prstGeom prst="rect">
            <a:avLst/>
          </a:prstGeom>
        </p:spPr>
        <p:txBody>
          <a:bodyPr vert="horz" wrap="none" lIns="0" tIns="0" rIns="0" bIns="0" rtlCol="0" anchor="ctr">
            <a:spAutoFit/>
          </a:bodyPr>
          <a:lstStyle>
            <a:lvl1pPr algn="ctr">
              <a:defRPr sz="1200" b="1">
                <a:solidFill>
                  <a:schemeClr val="bg1"/>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353216811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sldNum="0" hdr="0" ftr="0" dt="0"/>
  <p:txStyles>
    <p:titleStyle>
      <a:lvl1pPr algn="l" defTabSz="914400" rtl="0" eaLnBrk="1" latinLnBrk="0" hangingPunct="1">
        <a:lnSpc>
          <a:spcPct val="80000"/>
        </a:lnSpc>
        <a:spcBef>
          <a:spcPct val="0"/>
        </a:spcBef>
        <a:buNone/>
        <a:defRPr sz="3200" b="1" i="0" kern="1200">
          <a:solidFill>
            <a:schemeClr val="accent1"/>
          </a:solidFill>
          <a:latin typeface="+mj-lt"/>
          <a:ea typeface="+mj-ea"/>
          <a:cs typeface="Arial Black" panose="020B0604020202020204" pitchFamily="34" charset="0"/>
        </a:defRPr>
      </a:lvl1pPr>
    </p:titleStyle>
    <p:bodyStyle>
      <a:lvl1pPr marL="88900" indent="-8890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Clr>
          <a:schemeClr val="accent1"/>
        </a:buClr>
        <a:buSzPct val="130000"/>
        <a:buFont typeface="Arial" panose="020B0604020202020204" pitchFamily="34" charset="0"/>
        <a:buChar char="●"/>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20"/>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434A3B-3DCA-4D28-B0A7-F7864290DB08}"/>
              </a:ext>
            </a:extLst>
          </p:cNvPr>
          <p:cNvSpPr>
            <a:spLocks noGrp="1"/>
          </p:cNvSpPr>
          <p:nvPr>
            <p:ph type="title"/>
          </p:nvPr>
        </p:nvSpPr>
        <p:spPr>
          <a:xfrm>
            <a:off x="838200" y="564402"/>
            <a:ext cx="10515600" cy="769441"/>
          </a:xfrm>
          <a:prstGeom prst="rect">
            <a:avLst/>
          </a:prstGeom>
        </p:spPr>
        <p:txBody>
          <a:bodyPr vert="horz" wrap="square" lIns="91440" tIns="45720" rIns="91440" bIns="45720" rtlCol="0" anchor="ctr">
            <a:spAutoFit/>
          </a:bodyPr>
          <a:lstStyle/>
          <a:p>
            <a:r>
              <a:rPr lang="fr-FR"/>
              <a:t>Modifiez le style du titre</a:t>
            </a:r>
          </a:p>
        </p:txBody>
      </p:sp>
      <p:sp>
        <p:nvSpPr>
          <p:cNvPr id="3" name="Espace réservé du texte 2">
            <a:extLst>
              <a:ext uri="{FF2B5EF4-FFF2-40B4-BE49-F238E27FC236}">
                <a16:creationId xmlns:a16="http://schemas.microsoft.com/office/drawing/2014/main" id="{0FBFC465-B773-4F40-9E0D-1BD76F5EA924}"/>
              </a:ext>
            </a:extLst>
          </p:cNvPr>
          <p:cNvSpPr>
            <a:spLocks noGrp="1"/>
          </p:cNvSpPr>
          <p:nvPr>
            <p:ph type="body" idx="1"/>
          </p:nvPr>
        </p:nvSpPr>
        <p:spPr>
          <a:xfrm>
            <a:off x="838200" y="1825625"/>
            <a:ext cx="10515600" cy="2010807"/>
          </a:xfrm>
          <a:prstGeom prst="rect">
            <a:avLst/>
          </a:prstGeom>
        </p:spPr>
        <p:txBody>
          <a:bodyPr vert="horz"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numéro de diapositive 6">
            <a:extLst>
              <a:ext uri="{FF2B5EF4-FFF2-40B4-BE49-F238E27FC236}">
                <a16:creationId xmlns:a16="http://schemas.microsoft.com/office/drawing/2014/main" id="{E0B80EEA-EB13-4532-99F0-6D321D5F3C7E}"/>
              </a:ext>
            </a:extLst>
          </p:cNvPr>
          <p:cNvSpPr>
            <a:spLocks noGrp="1"/>
          </p:cNvSpPr>
          <p:nvPr>
            <p:ph type="sldNum" sz="quarter" idx="4"/>
          </p:nvPr>
        </p:nvSpPr>
        <p:spPr>
          <a:xfrm>
            <a:off x="11662664" y="6397470"/>
            <a:ext cx="367408" cy="215444"/>
          </a:xfrm>
          <a:prstGeom prst="rect">
            <a:avLst/>
          </a:prstGeom>
        </p:spPr>
        <p:txBody>
          <a:bodyPr vert="horz" wrap="none" lIns="91440" tIns="45720" rIns="91440" bIns="45720" rtlCol="0" anchor="ctr">
            <a:spAutoFit/>
          </a:bodyPr>
          <a:lstStyle>
            <a:lvl1pPr algn="l">
              <a:defRPr sz="800">
                <a:solidFill>
                  <a:schemeClr val="accent1"/>
                </a:solidFill>
              </a:defRPr>
            </a:lvl1pPr>
          </a:lstStyle>
          <a:p>
            <a:fld id="{BC367B2E-B9DF-44EB-A21A-64C9723206C9}" type="slidenum">
              <a:rPr lang="fr-FR" smtClean="0"/>
              <a:pPr/>
              <a:t>‹N°›</a:t>
            </a:fld>
            <a:endParaRPr lang="fr-FR"/>
          </a:p>
        </p:txBody>
      </p:sp>
      <p:sp>
        <p:nvSpPr>
          <p:cNvPr id="16" name="Espace réservé du pied de page 4">
            <a:extLst>
              <a:ext uri="{FF2B5EF4-FFF2-40B4-BE49-F238E27FC236}">
                <a16:creationId xmlns:a16="http://schemas.microsoft.com/office/drawing/2014/main" id="{4C3F306F-AB0E-458F-8BDF-C02DB51C7362}"/>
              </a:ext>
            </a:extLst>
          </p:cNvPr>
          <p:cNvSpPr>
            <a:spLocks noGrp="1"/>
          </p:cNvSpPr>
          <p:nvPr>
            <p:ph type="ftr" sz="quarter" idx="3"/>
          </p:nvPr>
        </p:nvSpPr>
        <p:spPr>
          <a:xfrm>
            <a:off x="8059472" y="6397471"/>
            <a:ext cx="3724097" cy="215444"/>
          </a:xfrm>
          <a:prstGeom prst="rect">
            <a:avLst/>
          </a:prstGeom>
        </p:spPr>
        <p:txBody>
          <a:bodyPr vert="horz" wrap="none" lIns="91440" tIns="45720" rIns="91440" bIns="45720" rtlCol="0" anchor="ctr">
            <a:spAutoFit/>
          </a:bodyPr>
          <a:lstStyle>
            <a:lvl1pPr algn="r">
              <a:defRPr sz="800" cap="all" baseline="0">
                <a:solidFill>
                  <a:schemeClr val="accent1"/>
                </a:solidFill>
              </a:defRPr>
            </a:lvl1pPr>
          </a:lstStyle>
          <a:p>
            <a:endParaRPr lang="fr-FR"/>
          </a:p>
        </p:txBody>
      </p:sp>
      <p:cxnSp>
        <p:nvCxnSpPr>
          <p:cNvPr id="12" name="Straight Connector 11">
            <a:extLst>
              <a:ext uri="{FF2B5EF4-FFF2-40B4-BE49-F238E27FC236}">
                <a16:creationId xmlns:a16="http://schemas.microsoft.com/office/drawing/2014/main" id="{CE95E45A-5E2C-495D-9CE6-CCB761447135}"/>
              </a:ext>
            </a:extLst>
          </p:cNvPr>
          <p:cNvCxnSpPr/>
          <p:nvPr userDrawn="1"/>
        </p:nvCxnSpPr>
        <p:spPr>
          <a:xfrm>
            <a:off x="1225496" y="6336289"/>
            <a:ext cx="0" cy="360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Police, Graphique, logo, Bleu électrique&#10;&#10;Description générée automatiquement">
            <a:extLst>
              <a:ext uri="{FF2B5EF4-FFF2-40B4-BE49-F238E27FC236}">
                <a16:creationId xmlns:a16="http://schemas.microsoft.com/office/drawing/2014/main" id="{428E2035-B7DF-349E-C9F3-A791D15DD5D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6163" y="6336289"/>
            <a:ext cx="652830" cy="293220"/>
          </a:xfrm>
          <a:prstGeom prst="rect">
            <a:avLst/>
          </a:prstGeom>
          <a:noFill/>
          <a:ln>
            <a:noFill/>
          </a:ln>
        </p:spPr>
      </p:pic>
    </p:spTree>
    <p:extLst>
      <p:ext uri="{BB962C8B-B14F-4D97-AF65-F5344CB8AC3E}">
        <p14:creationId xmlns:p14="http://schemas.microsoft.com/office/powerpoint/2010/main" val="2493671411"/>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864" r:id="rId3"/>
    <p:sldLayoutId id="2147483908" r:id="rId4"/>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09.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08.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0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jpeg"/><Relationship Id="rId3" Type="http://schemas.openxmlformats.org/officeDocument/2006/relationships/image" Target="../media/image51.jpeg"/><Relationship Id="rId7" Type="http://schemas.openxmlformats.org/officeDocument/2006/relationships/image" Target="../media/image470.png"/><Relationship Id="rId12" Type="http://schemas.openxmlformats.org/officeDocument/2006/relationships/image" Target="../media/image57.jpeg"/><Relationship Id="rId2" Type="http://schemas.openxmlformats.org/officeDocument/2006/relationships/notesSlide" Target="../notesSlides/notesSlide17.xml"/><Relationship Id="rId16" Type="http://schemas.openxmlformats.org/officeDocument/2006/relationships/image" Target="../media/image60.png"/><Relationship Id="rId1" Type="http://schemas.openxmlformats.org/officeDocument/2006/relationships/slideLayout" Target="../slideLayouts/slideLayout108.xml"/><Relationship Id="rId6" Type="http://schemas.openxmlformats.org/officeDocument/2006/relationships/image" Target="../media/image53.png"/><Relationship Id="rId11" Type="http://schemas.microsoft.com/office/2007/relationships/hdphoto" Target="../media/hdphoto1.wdp"/><Relationship Id="rId5" Type="http://schemas.openxmlformats.org/officeDocument/2006/relationships/image" Target="../media/image53.jpeg"/><Relationship Id="rId15" Type="http://schemas.microsoft.com/office/2007/relationships/hdphoto" Target="../media/hdphoto2.wdp"/><Relationship Id="rId10" Type="http://schemas.openxmlformats.org/officeDocument/2006/relationships/image" Target="../media/image56.png"/><Relationship Id="rId4" Type="http://schemas.openxmlformats.org/officeDocument/2006/relationships/image" Target="../media/image52.jpeg"/><Relationship Id="rId9" Type="http://schemas.openxmlformats.org/officeDocument/2006/relationships/image" Target="../media/image55.jpeg"/><Relationship Id="rId1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08.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08.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9.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0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08.xml"/><Relationship Id="rId5" Type="http://schemas.openxmlformats.org/officeDocument/2006/relationships/image" Target="../media/image33.jpeg"/><Relationship Id="rId4" Type="http://schemas.openxmlformats.org/officeDocument/2006/relationships/image" Target="../media/image3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7.xml"/><Relationship Id="rId1" Type="http://schemas.openxmlformats.org/officeDocument/2006/relationships/slideLayout" Target="../slideLayouts/slideLayout10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8.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pture d’écran, art, Graphique, texte&#10;&#10;Description générée automatiquement">
            <a:extLst>
              <a:ext uri="{FF2B5EF4-FFF2-40B4-BE49-F238E27FC236}">
                <a16:creationId xmlns:a16="http://schemas.microsoft.com/office/drawing/2014/main" id="{03FBCD97-BFBC-305D-2FD9-05F314A109C1}"/>
              </a:ext>
            </a:extLst>
          </p:cNvPr>
          <p:cNvPicPr>
            <a:picLocks noChangeAspect="1"/>
          </p:cNvPicPr>
          <p:nvPr/>
        </p:nvPicPr>
        <p:blipFill>
          <a:blip r:embed="rId3"/>
          <a:stretch>
            <a:fillRect/>
          </a:stretch>
        </p:blipFill>
        <p:spPr>
          <a:xfrm>
            <a:off x="9940225" y="676067"/>
            <a:ext cx="1188909" cy="784994"/>
          </a:xfrm>
          <a:prstGeom prst="rect">
            <a:avLst/>
          </a:prstGeom>
        </p:spPr>
      </p:pic>
      <p:pic>
        <p:nvPicPr>
          <p:cNvPr id="4" name="Image 3">
            <a:extLst>
              <a:ext uri="{FF2B5EF4-FFF2-40B4-BE49-F238E27FC236}">
                <a16:creationId xmlns:a16="http://schemas.microsoft.com/office/drawing/2014/main" id="{5BB3A8E1-254A-5DE5-4816-48D69C0AFED1}"/>
              </a:ext>
            </a:extLst>
          </p:cNvPr>
          <p:cNvPicPr>
            <a:picLocks noChangeAspect="1"/>
          </p:cNvPicPr>
          <p:nvPr/>
        </p:nvPicPr>
        <p:blipFill>
          <a:blip r:embed="rId4"/>
          <a:stretch>
            <a:fillRect/>
          </a:stretch>
        </p:blipFill>
        <p:spPr>
          <a:xfrm>
            <a:off x="837905" y="579815"/>
            <a:ext cx="1377788" cy="829583"/>
          </a:xfrm>
          <a:prstGeom prst="rect">
            <a:avLst/>
          </a:prstGeom>
        </p:spPr>
      </p:pic>
      <p:pic>
        <p:nvPicPr>
          <p:cNvPr id="6" name="Image 5">
            <a:extLst>
              <a:ext uri="{FF2B5EF4-FFF2-40B4-BE49-F238E27FC236}">
                <a16:creationId xmlns:a16="http://schemas.microsoft.com/office/drawing/2014/main" id="{4514DD50-9471-7E95-967E-C9F9F23BD7EE}"/>
              </a:ext>
            </a:extLst>
          </p:cNvPr>
          <p:cNvPicPr>
            <a:picLocks noChangeAspect="1"/>
          </p:cNvPicPr>
          <p:nvPr/>
        </p:nvPicPr>
        <p:blipFill>
          <a:blip r:embed="rId5"/>
          <a:stretch>
            <a:fillRect/>
          </a:stretch>
        </p:blipFill>
        <p:spPr>
          <a:xfrm>
            <a:off x="5271977" y="752597"/>
            <a:ext cx="1377788" cy="593496"/>
          </a:xfrm>
          <a:prstGeom prst="rect">
            <a:avLst/>
          </a:prstGeom>
        </p:spPr>
      </p:pic>
      <p:sp>
        <p:nvSpPr>
          <p:cNvPr id="3" name="ZoneTexte 2">
            <a:extLst>
              <a:ext uri="{FF2B5EF4-FFF2-40B4-BE49-F238E27FC236}">
                <a16:creationId xmlns:a16="http://schemas.microsoft.com/office/drawing/2014/main" id="{4E71B3A5-58F5-D0AA-3F28-A7FD32B25987}"/>
              </a:ext>
            </a:extLst>
          </p:cNvPr>
          <p:cNvSpPr txBox="1"/>
          <p:nvPr/>
        </p:nvSpPr>
        <p:spPr>
          <a:xfrm>
            <a:off x="645102" y="1984611"/>
            <a:ext cx="10516689" cy="954107"/>
          </a:xfrm>
          <a:prstGeom prst="rect">
            <a:avLst/>
          </a:prstGeom>
          <a:noFill/>
        </p:spPr>
        <p:txBody>
          <a:bodyPr wrap="square">
            <a:spAutoFit/>
          </a:bodyPr>
          <a:lstStyle/>
          <a:p>
            <a:pPr algn="ctr"/>
            <a:r>
              <a:rPr lang="fr-FR" sz="2800" b="1" i="0" u="none" strike="noStrike" baseline="0" dirty="0">
                <a:solidFill>
                  <a:schemeClr val="tx1">
                    <a:lumMod val="95000"/>
                    <a:lumOff val="5000"/>
                  </a:schemeClr>
                </a:solidFill>
              </a:rPr>
              <a:t>EmergencIA : estimation de l’émergence du bruit éolien </a:t>
            </a:r>
            <a:r>
              <a:rPr lang="fr-FR" sz="2800" b="1" i="1" u="none" strike="noStrike" baseline="0" dirty="0">
                <a:solidFill>
                  <a:schemeClr val="tx1">
                    <a:lumMod val="95000"/>
                    <a:lumOff val="5000"/>
                  </a:schemeClr>
                </a:solidFill>
              </a:rPr>
              <a:t>via </a:t>
            </a:r>
            <a:r>
              <a:rPr lang="fr-FR" sz="2800" b="1" i="0" u="none" strike="noStrike" baseline="0" dirty="0">
                <a:solidFill>
                  <a:schemeClr val="tx1">
                    <a:lumMod val="95000"/>
                    <a:lumOff val="5000"/>
                  </a:schemeClr>
                </a:solidFill>
              </a:rPr>
              <a:t>les réseaux de neurones</a:t>
            </a:r>
            <a:endParaRPr kumimoji="0" lang="fr-FR" sz="3600" b="1" i="0" u="none" strike="noStrike" kern="1200" cap="none" spc="0" normalizeH="0" baseline="0" noProof="0" dirty="0">
              <a:ln>
                <a:noFill/>
              </a:ln>
              <a:solidFill>
                <a:schemeClr val="tx1">
                  <a:lumMod val="95000"/>
                  <a:lumOff val="5000"/>
                </a:schemeClr>
              </a:solidFill>
              <a:effectLst/>
              <a:uLnTx/>
              <a:uFillTx/>
              <a:ea typeface="+mn-ea"/>
            </a:endParaRPr>
          </a:p>
        </p:txBody>
      </p:sp>
      <p:pic>
        <p:nvPicPr>
          <p:cNvPr id="5" name="Image 4" descr="Une image contenant texte, Police, logo, symbole&#10;&#10;Description générée automatiquement">
            <a:extLst>
              <a:ext uri="{FF2B5EF4-FFF2-40B4-BE49-F238E27FC236}">
                <a16:creationId xmlns:a16="http://schemas.microsoft.com/office/drawing/2014/main" id="{AC134977-4DE7-8B58-B282-D448DFB14CED}"/>
              </a:ext>
            </a:extLst>
          </p:cNvPr>
          <p:cNvPicPr>
            <a:picLocks noChangeAspect="1"/>
          </p:cNvPicPr>
          <p:nvPr/>
        </p:nvPicPr>
        <p:blipFill>
          <a:blip r:embed="rId6"/>
          <a:stretch>
            <a:fillRect/>
          </a:stretch>
        </p:blipFill>
        <p:spPr>
          <a:xfrm>
            <a:off x="8570099" y="4975622"/>
            <a:ext cx="2868140" cy="954107"/>
          </a:xfrm>
          <a:prstGeom prst="rect">
            <a:avLst/>
          </a:prstGeom>
        </p:spPr>
      </p:pic>
      <p:sp>
        <p:nvSpPr>
          <p:cNvPr id="9" name="ZoneTexte 8">
            <a:extLst>
              <a:ext uri="{FF2B5EF4-FFF2-40B4-BE49-F238E27FC236}">
                <a16:creationId xmlns:a16="http://schemas.microsoft.com/office/drawing/2014/main" id="{21EC903D-6AB4-0308-9AA6-CD4FED801D09}"/>
              </a:ext>
            </a:extLst>
          </p:cNvPr>
          <p:cNvSpPr txBox="1"/>
          <p:nvPr/>
        </p:nvSpPr>
        <p:spPr>
          <a:xfrm>
            <a:off x="621521" y="5042360"/>
            <a:ext cx="7523858" cy="1015663"/>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
            </a:pP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A. RKHISS, A. </a:t>
            </a:r>
            <a:r>
              <a:rPr lang="fr-FR" sz="2000" dirty="0">
                <a:solidFill>
                  <a:schemeClr val="tx1">
                    <a:lumMod val="75000"/>
                    <a:lumOff val="25000"/>
                  </a:schemeClr>
                </a:solidFill>
                <a:latin typeface="Arial"/>
                <a:cs typeface="Arial"/>
              </a:rPr>
              <a:t>FINEZ, J.-R. GLOAGUEN </a:t>
            </a: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a:t>
            </a:r>
            <a:r>
              <a:rPr kumimoji="0" lang="fr-FR" sz="2000" b="1" i="0" u="none" strike="noStrike" kern="1200" cap="none" spc="0" normalizeH="0" baseline="0" noProof="0" dirty="0">
                <a:ln>
                  <a:noFill/>
                </a:ln>
                <a:solidFill>
                  <a:schemeClr val="tx1">
                    <a:lumMod val="75000"/>
                    <a:lumOff val="25000"/>
                  </a:schemeClr>
                </a:solidFill>
                <a:effectLst/>
                <a:uLnTx/>
                <a:uFillTx/>
                <a:latin typeface="Arial"/>
                <a:ea typeface="+mn-ea"/>
                <a:cs typeface="Arial"/>
              </a:rPr>
              <a:t>ENGIE green</a:t>
            </a: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a:t>
            </a:r>
          </a:p>
          <a:p>
            <a:pPr marL="342900" indent="-342900">
              <a:buFont typeface="Wingdings" panose="05000000000000000000" pitchFamily="2" charset="2"/>
              <a:buChar char="§"/>
            </a:pP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panose="020B0604020202020204" pitchFamily="34" charset="0"/>
              </a:rPr>
              <a:t>G. VASILE (</a:t>
            </a:r>
            <a:r>
              <a:rPr lang="fr-FR" sz="2000" b="1" dirty="0">
                <a:solidFill>
                  <a:schemeClr val="tx1">
                    <a:lumMod val="75000"/>
                    <a:lumOff val="25000"/>
                  </a:schemeClr>
                </a:solidFill>
                <a:latin typeface="Arial"/>
                <a:cs typeface="Arial" panose="020B0604020202020204" pitchFamily="34" charset="0"/>
              </a:rPr>
              <a:t>GIPSA-Lab</a:t>
            </a: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panose="020B0604020202020204" pitchFamily="34" charset="0"/>
              </a:rPr>
              <a:t>).</a:t>
            </a:r>
          </a:p>
          <a:p>
            <a:pPr marL="342900" indent="-342900">
              <a:buFont typeface="Wingdings" panose="05000000000000000000" pitchFamily="2" charset="2"/>
              <a:buChar char="§"/>
            </a:pP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panose="020B0604020202020204" pitchFamily="34" charset="0"/>
              </a:rPr>
              <a:t>J. MAILLARD (</a:t>
            </a:r>
            <a:r>
              <a:rPr lang="fr-FR" sz="2000" b="1" dirty="0">
                <a:solidFill>
                  <a:schemeClr val="tx1">
                    <a:lumMod val="75000"/>
                    <a:lumOff val="25000"/>
                  </a:schemeClr>
                </a:solidFill>
                <a:latin typeface="Arial"/>
                <a:cs typeface="Arial" panose="020B0604020202020204" pitchFamily="34" charset="0"/>
              </a:rPr>
              <a:t>CSTB</a:t>
            </a:r>
            <a:r>
              <a:rPr kumimoji="0" lang="fr-FR" sz="2000" b="0" i="0" u="none" strike="noStrike" kern="1200" cap="none" spc="0" normalizeH="0" baseline="0" noProof="0" dirty="0">
                <a:ln>
                  <a:noFill/>
                </a:ln>
                <a:solidFill>
                  <a:schemeClr val="tx1">
                    <a:lumMod val="75000"/>
                    <a:lumOff val="25000"/>
                  </a:schemeClr>
                </a:solidFill>
                <a:effectLst/>
                <a:uLnTx/>
                <a:uFillTx/>
                <a:latin typeface="Arial"/>
                <a:ea typeface="+mn-ea"/>
                <a:cs typeface="Arial" panose="020B0604020202020204" pitchFamily="34" charset="0"/>
              </a:rPr>
              <a:t>).</a:t>
            </a:r>
            <a:endParaRPr lang="fr-FR" dirty="0">
              <a:solidFill>
                <a:schemeClr val="tx1">
                  <a:lumMod val="75000"/>
                  <a:lumOff val="25000"/>
                </a:schemeClr>
              </a:solidFill>
            </a:endParaRPr>
          </a:p>
        </p:txBody>
      </p:sp>
      <p:sp>
        <p:nvSpPr>
          <p:cNvPr id="11" name="ZoneTexte 10">
            <a:extLst>
              <a:ext uri="{FF2B5EF4-FFF2-40B4-BE49-F238E27FC236}">
                <a16:creationId xmlns:a16="http://schemas.microsoft.com/office/drawing/2014/main" id="{6EB493FA-C542-FEE3-A7FD-AAE5185C70AC}"/>
              </a:ext>
            </a:extLst>
          </p:cNvPr>
          <p:cNvSpPr txBox="1"/>
          <p:nvPr/>
        </p:nvSpPr>
        <p:spPr>
          <a:xfrm>
            <a:off x="3837823" y="3334508"/>
            <a:ext cx="4516354" cy="584775"/>
          </a:xfrm>
          <a:prstGeom prst="rect">
            <a:avLst/>
          </a:prstGeom>
          <a:noFill/>
        </p:spPr>
        <p:txBody>
          <a:bodyPr wrap="square">
            <a:spAutoFit/>
          </a:bodyPr>
          <a:lstStyle/>
          <a:p>
            <a:pPr algn="ctr"/>
            <a:r>
              <a:rPr kumimoji="0" lang="fr-FR" sz="2400" b="1" i="0" u="none" strike="noStrike" kern="1200" cap="none" spc="0" normalizeH="0" baseline="0" noProof="0" dirty="0">
                <a:ln>
                  <a:noFill/>
                </a:ln>
                <a:solidFill>
                  <a:srgbClr val="003C56"/>
                </a:solidFill>
                <a:effectLst/>
                <a:uLnTx/>
                <a:uFillTx/>
                <a:latin typeface="72 Light" panose="020B0303030000000003" pitchFamily="34" charset="0"/>
                <a:cs typeface="72 Light" panose="020B0303030000000003" pitchFamily="34" charset="0"/>
              </a:rPr>
              <a:t>05/06 juin 2024</a:t>
            </a:r>
            <a:r>
              <a:rPr lang="fr-FR" sz="3200" noProof="0" dirty="0">
                <a:latin typeface="72 Light" panose="020B0303030000000003" pitchFamily="34" charset="0"/>
                <a:cs typeface="72 Light" panose="020B0303030000000003" pitchFamily="34" charset="0"/>
              </a:rPr>
              <a:t> </a:t>
            </a:r>
            <a:r>
              <a:rPr kumimoji="0" lang="fr-FR" sz="2400" b="1" i="0" u="none" strike="noStrike" kern="1200" cap="none" spc="0" normalizeH="0" baseline="0" noProof="0" dirty="0">
                <a:ln>
                  <a:noFill/>
                </a:ln>
                <a:solidFill>
                  <a:srgbClr val="003C56"/>
                </a:solidFill>
                <a:effectLst/>
                <a:uLnTx/>
                <a:uFillTx/>
                <a:latin typeface="72 Light" panose="020B0303030000000003" pitchFamily="34" charset="0"/>
                <a:cs typeface="72 Light" panose="020B0303030000000003" pitchFamily="34" charset="0"/>
              </a:rPr>
              <a:t>- Autun</a:t>
            </a:r>
          </a:p>
        </p:txBody>
      </p:sp>
    </p:spTree>
    <p:extLst>
      <p:ext uri="{BB962C8B-B14F-4D97-AF65-F5344CB8AC3E}">
        <p14:creationId xmlns:p14="http://schemas.microsoft.com/office/powerpoint/2010/main" val="321404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0A55B09-E7D8-6D8E-FAE4-2F7B0DC8846C}"/>
              </a:ext>
            </a:extLst>
          </p:cNvPr>
          <p:cNvSpPr>
            <a:spLocks noGrp="1"/>
          </p:cNvSpPr>
          <p:nvPr>
            <p:ph type="body" sz="quarter" idx="14"/>
          </p:nvPr>
        </p:nvSpPr>
        <p:spPr>
          <a:xfrm>
            <a:off x="951652" y="3816170"/>
            <a:ext cx="10287848" cy="541174"/>
          </a:xfrm>
        </p:spPr>
        <p:txBody>
          <a:bodyPr/>
          <a:lstStyle/>
          <a:p>
            <a:r>
              <a:rPr lang="fr-FR" sz="3600" dirty="0">
                <a:latin typeface="72 Black" panose="020B0A04030603020204" pitchFamily="34" charset="0"/>
                <a:cs typeface="72 Black" panose="020B0A04030603020204" pitchFamily="34" charset="0"/>
              </a:rPr>
              <a:t>Construction de la base d’apprentissage</a:t>
            </a:r>
          </a:p>
        </p:txBody>
      </p:sp>
      <p:sp>
        <p:nvSpPr>
          <p:cNvPr id="7" name="Espace réservé du texte 6">
            <a:extLst>
              <a:ext uri="{FF2B5EF4-FFF2-40B4-BE49-F238E27FC236}">
                <a16:creationId xmlns:a16="http://schemas.microsoft.com/office/drawing/2014/main" id="{483BC95F-09EE-E880-0CFD-473D0EA7AD51}"/>
              </a:ext>
            </a:extLst>
          </p:cNvPr>
          <p:cNvSpPr>
            <a:spLocks noGrp="1"/>
          </p:cNvSpPr>
          <p:nvPr>
            <p:ph type="body" sz="quarter" idx="16"/>
          </p:nvPr>
        </p:nvSpPr>
        <p:spPr>
          <a:xfrm>
            <a:off x="4064318" y="1326817"/>
            <a:ext cx="3898582" cy="2330450"/>
          </a:xfrm>
        </p:spPr>
        <p:txBody>
          <a:bodyPr/>
          <a:lstStyle/>
          <a:p>
            <a:r>
              <a:rPr lang="fr-FR"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Tree>
    <p:extLst>
      <p:ext uri="{BB962C8B-B14F-4D97-AF65-F5344CB8AC3E}">
        <p14:creationId xmlns:p14="http://schemas.microsoft.com/office/powerpoint/2010/main" val="402685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Application et résultats</a:t>
            </a:r>
          </a:p>
        </p:txBody>
      </p:sp>
      <p:sp>
        <p:nvSpPr>
          <p:cNvPr id="5" name="ZoneTexte 4">
            <a:extLst>
              <a:ext uri="{FF2B5EF4-FFF2-40B4-BE49-F238E27FC236}">
                <a16:creationId xmlns:a16="http://schemas.microsoft.com/office/drawing/2014/main" id="{F7C7CA6D-25C5-BC80-2420-3C211B0E3B68}"/>
              </a:ext>
            </a:extLst>
          </p:cNvPr>
          <p:cNvSpPr txBox="1"/>
          <p:nvPr/>
        </p:nvSpPr>
        <p:spPr>
          <a:xfrm>
            <a:off x="457201" y="1168172"/>
            <a:ext cx="10961914" cy="400110"/>
          </a:xfrm>
          <a:prstGeom prst="rect">
            <a:avLst/>
          </a:prstGeom>
          <a:noFill/>
        </p:spPr>
        <p:txBody>
          <a:bodyPr wrap="square">
            <a:spAutoFit/>
          </a:bodyPr>
          <a:lstStyle/>
          <a:p>
            <a:pPr marL="342900" indent="-342900">
              <a:buFont typeface="Wingdings" panose="05000000000000000000" pitchFamily="2" charset="2"/>
              <a:buChar char="q"/>
            </a:pPr>
            <a:r>
              <a:rPr lang="fr-FR" sz="2000" dirty="0">
                <a:solidFill>
                  <a:prstClr val="black"/>
                </a:solidFill>
                <a:latin typeface="Arial"/>
              </a:rPr>
              <a:t>Une entrée </a:t>
            </a:r>
            <a:r>
              <a:rPr lang="fr-FR" sz="2000" b="1" i="1" dirty="0">
                <a:solidFill>
                  <a:prstClr val="black"/>
                </a:solidFill>
                <a:latin typeface="Arial"/>
              </a:rPr>
              <a:t>X</a:t>
            </a:r>
            <a:r>
              <a:rPr lang="fr-FR" sz="2000" dirty="0">
                <a:solidFill>
                  <a:prstClr val="black"/>
                </a:solidFill>
                <a:latin typeface="Arial"/>
              </a:rPr>
              <a:t> (BA en bandes de fréquences) et une sortie </a:t>
            </a:r>
            <a:r>
              <a:rPr lang="fr-FR" sz="2000" b="1" i="1" dirty="0">
                <a:solidFill>
                  <a:prstClr val="black"/>
                </a:solidFill>
                <a:latin typeface="Arial"/>
              </a:rPr>
              <a:t>Y </a:t>
            </a:r>
            <a:r>
              <a:rPr lang="fr-FR" sz="2000" dirty="0">
                <a:solidFill>
                  <a:prstClr val="black"/>
                </a:solidFill>
                <a:latin typeface="Arial"/>
              </a:rPr>
              <a:t>(niveau du BP).</a:t>
            </a:r>
            <a:endParaRPr lang="fr-FR" b="1" i="1" dirty="0"/>
          </a:p>
        </p:txBody>
      </p:sp>
      <p:sp>
        <p:nvSpPr>
          <p:cNvPr id="4" name="Espace réservé du numéro de diapositive 6">
            <a:extLst>
              <a:ext uri="{FF2B5EF4-FFF2-40B4-BE49-F238E27FC236}">
                <a16:creationId xmlns:a16="http://schemas.microsoft.com/office/drawing/2014/main" id="{5C414868-5798-CE3E-2A14-C0F04B000566}"/>
              </a:ext>
            </a:extLst>
          </p:cNvPr>
          <p:cNvSpPr>
            <a:spLocks noGrp="1"/>
          </p:cNvSpPr>
          <p:nvPr>
            <p:ph type="sldNum" sz="quarter" idx="4"/>
          </p:nvPr>
        </p:nvSpPr>
        <p:spPr>
          <a:xfrm>
            <a:off x="11606583" y="6334780"/>
            <a:ext cx="565604"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11</a:t>
            </a:r>
          </a:p>
        </p:txBody>
      </p:sp>
      <p:pic>
        <p:nvPicPr>
          <p:cNvPr id="3" name="Image 2" descr="Une image contenant texte, diagramme, capture d’écran, conception&#10;&#10;Description générée automatiquement">
            <a:extLst>
              <a:ext uri="{FF2B5EF4-FFF2-40B4-BE49-F238E27FC236}">
                <a16:creationId xmlns:a16="http://schemas.microsoft.com/office/drawing/2014/main" id="{3CB244C6-DAE5-0351-1AA8-314BF54889DC}"/>
              </a:ext>
            </a:extLst>
          </p:cNvPr>
          <p:cNvPicPr>
            <a:picLocks noChangeAspect="1"/>
          </p:cNvPicPr>
          <p:nvPr/>
        </p:nvPicPr>
        <p:blipFill>
          <a:blip r:embed="rId3"/>
          <a:stretch>
            <a:fillRect/>
          </a:stretch>
        </p:blipFill>
        <p:spPr>
          <a:xfrm>
            <a:off x="457201" y="2015898"/>
            <a:ext cx="10868025" cy="3762375"/>
          </a:xfrm>
          <a:prstGeom prst="rect">
            <a:avLst/>
          </a:prstGeom>
        </p:spPr>
      </p:pic>
    </p:spTree>
    <p:extLst>
      <p:ext uri="{BB962C8B-B14F-4D97-AF65-F5344CB8AC3E}">
        <p14:creationId xmlns:p14="http://schemas.microsoft.com/office/powerpoint/2010/main" val="6306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Construction de la base d’apprentissage</a:t>
            </a:r>
          </a:p>
        </p:txBody>
      </p:sp>
      <p:sp>
        <p:nvSpPr>
          <p:cNvPr id="17" name="ZoneTexte 16">
            <a:extLst>
              <a:ext uri="{FF2B5EF4-FFF2-40B4-BE49-F238E27FC236}">
                <a16:creationId xmlns:a16="http://schemas.microsoft.com/office/drawing/2014/main" id="{04B21649-46F0-01AF-A741-CD68BAEE10C0}"/>
              </a:ext>
            </a:extLst>
          </p:cNvPr>
          <p:cNvSpPr txBox="1"/>
          <p:nvPr/>
        </p:nvSpPr>
        <p:spPr>
          <a:xfrm>
            <a:off x="339891" y="966795"/>
            <a:ext cx="1045873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2000" dirty="0">
                <a:solidFill>
                  <a:prstClr val="black"/>
                </a:solidFill>
                <a:latin typeface="Arial"/>
              </a:rPr>
              <a:t>Somme de BR enregistré et de BP synthétisé pour obtenir le bruit ambiant. </a:t>
            </a:r>
          </a:p>
        </p:txBody>
      </p:sp>
      <p:sp>
        <p:nvSpPr>
          <p:cNvPr id="3" name="Organigramme : Disque magnétique 2">
            <a:extLst>
              <a:ext uri="{FF2B5EF4-FFF2-40B4-BE49-F238E27FC236}">
                <a16:creationId xmlns:a16="http://schemas.microsoft.com/office/drawing/2014/main" id="{423C8C43-539F-F34A-8F42-5C01E4680674}"/>
              </a:ext>
            </a:extLst>
          </p:cNvPr>
          <p:cNvSpPr/>
          <p:nvPr/>
        </p:nvSpPr>
        <p:spPr>
          <a:xfrm>
            <a:off x="8051340" y="2392084"/>
            <a:ext cx="2475145" cy="1208657"/>
          </a:xfrm>
          <a:prstGeom prst="flowChartMagneticDisk">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Calibri"/>
                <a:ea typeface="+mn-ea"/>
                <a:cs typeface="+mn-cs"/>
              </a:rPr>
              <a:t>Bruit ambiant</a:t>
            </a:r>
          </a:p>
        </p:txBody>
      </p:sp>
      <p:sp>
        <p:nvSpPr>
          <p:cNvPr id="5" name="Croix 4">
            <a:extLst>
              <a:ext uri="{FF2B5EF4-FFF2-40B4-BE49-F238E27FC236}">
                <a16:creationId xmlns:a16="http://schemas.microsoft.com/office/drawing/2014/main" id="{810E839D-331B-7F9D-DFF4-FACA0DE0883E}"/>
              </a:ext>
            </a:extLst>
          </p:cNvPr>
          <p:cNvSpPr/>
          <p:nvPr/>
        </p:nvSpPr>
        <p:spPr>
          <a:xfrm>
            <a:off x="3388187" y="2822466"/>
            <a:ext cx="595984" cy="565711"/>
          </a:xfrm>
          <a:prstGeom prst="plus">
            <a:avLst>
              <a:gd name="adj" fmla="val 385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019ED0E7-C607-8AB5-61D7-DD9D53ECC17F}"/>
              </a:ext>
            </a:extLst>
          </p:cNvPr>
          <p:cNvSpPr/>
          <p:nvPr/>
        </p:nvSpPr>
        <p:spPr>
          <a:xfrm>
            <a:off x="3252637" y="2744545"/>
            <a:ext cx="867083" cy="72155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9" name="Organigramme : Disque magnétique 8">
            <a:extLst>
              <a:ext uri="{FF2B5EF4-FFF2-40B4-BE49-F238E27FC236}">
                <a16:creationId xmlns:a16="http://schemas.microsoft.com/office/drawing/2014/main" id="{52A5DF9C-6D91-65A8-8017-44AEF4FF1BB6}"/>
              </a:ext>
            </a:extLst>
          </p:cNvPr>
          <p:cNvSpPr/>
          <p:nvPr/>
        </p:nvSpPr>
        <p:spPr>
          <a:xfrm>
            <a:off x="4409007" y="2522370"/>
            <a:ext cx="1665515" cy="990838"/>
          </a:xfrm>
          <a:prstGeom prst="flowChartMagneticDisk">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latin typeface="Calibri"/>
                <a:ea typeface="+mn-ea"/>
                <a:cs typeface="+mn-cs"/>
              </a:rPr>
              <a:t>Bruit particulier synthétisé</a:t>
            </a:r>
          </a:p>
        </p:txBody>
      </p:sp>
      <p:sp>
        <p:nvSpPr>
          <p:cNvPr id="10" name="Organigramme : Disque magnétique 9">
            <a:extLst>
              <a:ext uri="{FF2B5EF4-FFF2-40B4-BE49-F238E27FC236}">
                <a16:creationId xmlns:a16="http://schemas.microsoft.com/office/drawing/2014/main" id="{67AC8F00-6536-E502-C060-9A0964B428A3}"/>
              </a:ext>
            </a:extLst>
          </p:cNvPr>
          <p:cNvSpPr/>
          <p:nvPr/>
        </p:nvSpPr>
        <p:spPr>
          <a:xfrm>
            <a:off x="1297835" y="2542716"/>
            <a:ext cx="1665515" cy="990837"/>
          </a:xfrm>
          <a:prstGeom prst="flowChartMagneticDisk">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B050"/>
                </a:solidFill>
                <a:effectLst/>
                <a:uLnTx/>
                <a:uFillTx/>
                <a:latin typeface="Calibri"/>
                <a:ea typeface="+mn-ea"/>
                <a:cs typeface="+mn-cs"/>
              </a:rPr>
              <a:t>Bruit résiduel mesuré</a:t>
            </a:r>
          </a:p>
        </p:txBody>
      </p:sp>
      <p:sp>
        <p:nvSpPr>
          <p:cNvPr id="11" name="Est égal à 10">
            <a:extLst>
              <a:ext uri="{FF2B5EF4-FFF2-40B4-BE49-F238E27FC236}">
                <a16:creationId xmlns:a16="http://schemas.microsoft.com/office/drawing/2014/main" id="{9185A3E7-8461-7EC7-814E-19ABEF3638CF}"/>
              </a:ext>
            </a:extLst>
          </p:cNvPr>
          <p:cNvSpPr/>
          <p:nvPr/>
        </p:nvSpPr>
        <p:spPr>
          <a:xfrm>
            <a:off x="6312713" y="2522370"/>
            <a:ext cx="1425905" cy="1208657"/>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a:extLst>
              <a:ext uri="{FF2B5EF4-FFF2-40B4-BE49-F238E27FC236}">
                <a16:creationId xmlns:a16="http://schemas.microsoft.com/office/drawing/2014/main" id="{F056E87B-52A0-2721-8EB0-EFACB37E04C1}"/>
              </a:ext>
            </a:extLst>
          </p:cNvPr>
          <p:cNvSpPr txBox="1"/>
          <p:nvPr/>
        </p:nvSpPr>
        <p:spPr>
          <a:xfrm>
            <a:off x="339891" y="4756206"/>
            <a:ext cx="11103702"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0" i="0" u="none" strike="noStrike" kern="1200" cap="none" spc="0" normalizeH="0" baseline="0" noProof="0" dirty="0">
                <a:ln>
                  <a:noFill/>
                </a:ln>
                <a:solidFill>
                  <a:prstClr val="black"/>
                </a:solidFill>
                <a:effectLst/>
                <a:uLnTx/>
                <a:uFillTx/>
                <a:latin typeface="Arial"/>
                <a:ea typeface="+mn-ea"/>
                <a:cs typeface="+mn-cs"/>
              </a:rPr>
              <a:t>Obtenir des séries temporelles du bruit ambiant et du bruit particulier </a:t>
            </a:r>
            <a:r>
              <a:rPr lang="fr-FR" sz="2000" dirty="0">
                <a:solidFill>
                  <a:prstClr val="black"/>
                </a:solidFill>
                <a:latin typeface="Arial"/>
              </a:rPr>
              <a:t>chaque</a:t>
            </a:r>
            <a:r>
              <a:rPr kumimoji="0" lang="fr-FR" sz="2000" b="0" i="0" u="none" strike="noStrike" kern="1200" cap="none" spc="0" normalizeH="0" baseline="0" noProof="0" dirty="0">
                <a:ln>
                  <a:noFill/>
                </a:ln>
                <a:solidFill>
                  <a:prstClr val="black"/>
                </a:solidFill>
                <a:effectLst/>
                <a:uLnTx/>
                <a:uFillTx/>
                <a:latin typeface="Arial"/>
                <a:ea typeface="+mn-ea"/>
                <a:cs typeface="+mn-cs"/>
              </a:rPr>
              <a:t> seconde pendant un mois et demi, couvrant une gamme de fréquences en tiers d’octave allant de </a:t>
            </a:r>
            <a:r>
              <a:rPr kumimoji="0" lang="fr-FR" sz="2000" b="1" i="0" u="none" strike="noStrike" kern="1200" cap="none" spc="0" normalizeH="0" baseline="0" noProof="0" dirty="0">
                <a:ln>
                  <a:noFill/>
                </a:ln>
                <a:solidFill>
                  <a:prstClr val="black"/>
                </a:solidFill>
                <a:effectLst/>
                <a:uLnTx/>
                <a:uFillTx/>
                <a:latin typeface="Arial"/>
                <a:ea typeface="+mn-ea"/>
                <a:cs typeface="+mn-cs"/>
              </a:rPr>
              <a:t>25 Hz à </a:t>
            </a:r>
            <a:r>
              <a:rPr lang="fr-FR" sz="2000" b="1" dirty="0">
                <a:solidFill>
                  <a:prstClr val="black"/>
                </a:solidFill>
                <a:latin typeface="Arial"/>
              </a:rPr>
              <a:t>10</a:t>
            </a:r>
            <a:r>
              <a:rPr kumimoji="0" lang="fr-FR" sz="2000" b="1" i="0" u="none" strike="noStrike" kern="1200" cap="none" spc="0" normalizeH="0" baseline="0" noProof="0" dirty="0">
                <a:ln>
                  <a:noFill/>
                </a:ln>
                <a:solidFill>
                  <a:prstClr val="black"/>
                </a:solidFill>
                <a:effectLst/>
                <a:uLnTx/>
                <a:uFillTx/>
                <a:latin typeface="Arial"/>
                <a:ea typeface="+mn-ea"/>
                <a:cs typeface="+mn-cs"/>
              </a:rPr>
              <a:t> </a:t>
            </a:r>
            <a:r>
              <a:rPr lang="fr-FR" sz="2000" b="1" dirty="0">
                <a:solidFill>
                  <a:prstClr val="black"/>
                </a:solidFill>
                <a:latin typeface="Arial"/>
              </a:rPr>
              <a:t>k</a:t>
            </a:r>
            <a:r>
              <a:rPr kumimoji="0" lang="fr-FR" sz="2000" b="1" i="0" u="none" strike="noStrike" kern="1200" cap="none" spc="0" normalizeH="0" baseline="0" noProof="0" dirty="0">
                <a:ln>
                  <a:noFill/>
                </a:ln>
                <a:solidFill>
                  <a:prstClr val="black"/>
                </a:solidFill>
                <a:effectLst/>
                <a:uLnTx/>
                <a:uFillTx/>
                <a:latin typeface="Arial"/>
                <a:ea typeface="+mn-ea"/>
                <a:cs typeface="+mn-cs"/>
              </a:rPr>
              <a:t>Hz</a:t>
            </a:r>
            <a:r>
              <a:rPr kumimoji="0" lang="fr-FR"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Espace réservé du numéro de diapositive 6">
            <a:extLst>
              <a:ext uri="{FF2B5EF4-FFF2-40B4-BE49-F238E27FC236}">
                <a16:creationId xmlns:a16="http://schemas.microsoft.com/office/drawing/2014/main" id="{55FBDF99-69BB-E606-1E0E-1231F17F32A0}"/>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12</a:t>
            </a:r>
          </a:p>
        </p:txBody>
      </p:sp>
    </p:spTree>
    <p:extLst>
      <p:ext uri="{BB962C8B-B14F-4D97-AF65-F5344CB8AC3E}">
        <p14:creationId xmlns:p14="http://schemas.microsoft.com/office/powerpoint/2010/main" val="215039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Construction de la base d’apprentissage</a:t>
            </a:r>
          </a:p>
        </p:txBody>
      </p:sp>
      <p:sp>
        <p:nvSpPr>
          <p:cNvPr id="3" name="Rectangle : avec coins rognés en diagonale 2">
            <a:extLst>
              <a:ext uri="{FF2B5EF4-FFF2-40B4-BE49-F238E27FC236}">
                <a16:creationId xmlns:a16="http://schemas.microsoft.com/office/drawing/2014/main" id="{0D613875-441F-E1C1-0DA9-A3BE61AE3721}"/>
              </a:ext>
            </a:extLst>
          </p:cNvPr>
          <p:cNvSpPr/>
          <p:nvPr/>
        </p:nvSpPr>
        <p:spPr>
          <a:xfrm>
            <a:off x="0" y="3588551"/>
            <a:ext cx="1252659" cy="523220"/>
          </a:xfrm>
          <a:prstGeom prst="snip2DiagRect">
            <a:avLst/>
          </a:prstGeom>
          <a:solidFill>
            <a:srgbClr val="72D1B1"/>
          </a:solidFill>
          <a:ln w="6350" cap="flat" cmpd="sng" algn="ctr">
            <a:solidFill>
              <a:srgbClr val="00AC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alibri"/>
                <a:ea typeface="+mn-ea"/>
                <a:cs typeface="+mn-cs"/>
              </a:rPr>
              <a:t>Ws(T)</a:t>
            </a:r>
          </a:p>
        </p:txBody>
      </p:sp>
      <p:sp>
        <p:nvSpPr>
          <p:cNvPr id="5" name="ZoneTexte 4">
            <a:extLst>
              <a:ext uri="{FF2B5EF4-FFF2-40B4-BE49-F238E27FC236}">
                <a16:creationId xmlns:a16="http://schemas.microsoft.com/office/drawing/2014/main" id="{55FD9347-58E9-FD13-700D-B2FBBE8B4BCB}"/>
              </a:ext>
            </a:extLst>
          </p:cNvPr>
          <p:cNvSpPr txBox="1"/>
          <p:nvPr/>
        </p:nvSpPr>
        <p:spPr>
          <a:xfrm>
            <a:off x="73085" y="3114578"/>
            <a:ext cx="949265" cy="369332"/>
          </a:xfrm>
          <a:prstGeom prst="rect">
            <a:avLst/>
          </a:prstGeom>
          <a:noFill/>
        </p:spPr>
        <p:txBody>
          <a:bodyPr wrap="square" rtlCol="0">
            <a:spAutoFit/>
          </a:bodyPr>
          <a:lstStyle/>
          <a:p>
            <a:r>
              <a:rPr lang="fr-FR" b="1" i="1" u="sng" dirty="0">
                <a:solidFill>
                  <a:srgbClr val="000000"/>
                </a:solidFill>
                <a:latin typeface="Calibri"/>
              </a:rPr>
              <a:t>SCADA</a:t>
            </a:r>
          </a:p>
        </p:txBody>
      </p:sp>
      <p:sp>
        <p:nvSpPr>
          <p:cNvPr id="6" name="Rectangle : avec coins arrondis en diagonale 5">
            <a:extLst>
              <a:ext uri="{FF2B5EF4-FFF2-40B4-BE49-F238E27FC236}">
                <a16:creationId xmlns:a16="http://schemas.microsoft.com/office/drawing/2014/main" id="{9DFBB442-E1D6-01DC-7CD1-4D9CDDB7E76B}"/>
              </a:ext>
            </a:extLst>
          </p:cNvPr>
          <p:cNvSpPr/>
          <p:nvPr/>
        </p:nvSpPr>
        <p:spPr>
          <a:xfrm>
            <a:off x="1965" y="1460099"/>
            <a:ext cx="1252659" cy="632156"/>
          </a:xfrm>
          <a:prstGeom prst="round2DiagRect">
            <a:avLst/>
          </a:prstGeom>
          <a:solidFill>
            <a:srgbClr val="E44C54"/>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353A3D"/>
                </a:solidFill>
                <a:effectLst/>
                <a:uLnTx/>
                <a:uFillTx/>
                <a:latin typeface="Calibri"/>
                <a:ea typeface="+mn-ea"/>
                <a:cs typeface="+mn-cs"/>
              </a:rPr>
              <a:t>Lw(F, Ws)</a:t>
            </a:r>
          </a:p>
        </p:txBody>
      </p:sp>
      <p:sp>
        <p:nvSpPr>
          <p:cNvPr id="7" name="ZoneTexte 6">
            <a:extLst>
              <a:ext uri="{FF2B5EF4-FFF2-40B4-BE49-F238E27FC236}">
                <a16:creationId xmlns:a16="http://schemas.microsoft.com/office/drawing/2014/main" id="{86840B1B-54EA-139A-C2B7-A86402678A08}"/>
              </a:ext>
            </a:extLst>
          </p:cNvPr>
          <p:cNvSpPr txBox="1"/>
          <p:nvPr/>
        </p:nvSpPr>
        <p:spPr>
          <a:xfrm>
            <a:off x="2176955" y="2533791"/>
            <a:ext cx="1158042" cy="523220"/>
          </a:xfrm>
          <a:prstGeom prst="rect">
            <a:avLst/>
          </a:prstGeom>
          <a:noFill/>
        </p:spPr>
        <p:txBody>
          <a:bodyPr wrap="square" rtlCol="0">
            <a:spAutoFit/>
          </a:bodyPr>
          <a:lstStyle/>
          <a:p>
            <a:pPr algn="ctr"/>
            <a:r>
              <a:rPr lang="fr-FR" sz="1400" b="1" dirty="0">
                <a:solidFill>
                  <a:srgbClr val="000000"/>
                </a:solidFill>
                <a:latin typeface="Calibri"/>
              </a:rPr>
              <a:t>Interpolation</a:t>
            </a:r>
            <a:br>
              <a:rPr lang="fr-FR" sz="1400" b="1" dirty="0">
                <a:solidFill>
                  <a:srgbClr val="000000"/>
                </a:solidFill>
                <a:latin typeface="Calibri"/>
              </a:rPr>
            </a:br>
            <a:r>
              <a:rPr lang="fr-FR" sz="1400" b="1" dirty="0">
                <a:solidFill>
                  <a:srgbClr val="000000"/>
                </a:solidFill>
                <a:latin typeface="Calibri"/>
              </a:rPr>
              <a:t>linéaire</a:t>
            </a:r>
          </a:p>
        </p:txBody>
      </p:sp>
      <p:sp>
        <p:nvSpPr>
          <p:cNvPr id="9" name="ZoneTexte 8">
            <a:extLst>
              <a:ext uri="{FF2B5EF4-FFF2-40B4-BE49-F238E27FC236}">
                <a16:creationId xmlns:a16="http://schemas.microsoft.com/office/drawing/2014/main" id="{480C9E67-01D9-BCA7-E885-82363484C894}"/>
              </a:ext>
            </a:extLst>
          </p:cNvPr>
          <p:cNvSpPr txBox="1"/>
          <p:nvPr/>
        </p:nvSpPr>
        <p:spPr>
          <a:xfrm>
            <a:off x="1965" y="1080318"/>
            <a:ext cx="2704757" cy="369332"/>
          </a:xfrm>
          <a:prstGeom prst="rect">
            <a:avLst/>
          </a:prstGeom>
          <a:noFill/>
        </p:spPr>
        <p:txBody>
          <a:bodyPr wrap="square" rtlCol="0">
            <a:spAutoFit/>
          </a:bodyPr>
          <a:lstStyle/>
          <a:p>
            <a:r>
              <a:rPr lang="fr-FR" b="1" i="1" u="sng" dirty="0">
                <a:solidFill>
                  <a:srgbClr val="000000"/>
                </a:solidFill>
                <a:latin typeface="Calibri"/>
              </a:rPr>
              <a:t>Spécifications Machine</a:t>
            </a:r>
          </a:p>
        </p:txBody>
      </p:sp>
      <p:sp>
        <p:nvSpPr>
          <p:cNvPr id="10" name="Rectangle : coins arrondis 9">
            <a:extLst>
              <a:ext uri="{FF2B5EF4-FFF2-40B4-BE49-F238E27FC236}">
                <a16:creationId xmlns:a16="http://schemas.microsoft.com/office/drawing/2014/main" id="{2DA0799C-1CCC-9BBA-D529-BE5BF1CF4B84}"/>
              </a:ext>
            </a:extLst>
          </p:cNvPr>
          <p:cNvSpPr/>
          <p:nvPr/>
        </p:nvSpPr>
        <p:spPr>
          <a:xfrm>
            <a:off x="3908962" y="2454760"/>
            <a:ext cx="1158042" cy="657159"/>
          </a:xfrm>
          <a:prstGeom prst="roundRect">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353A3D"/>
                </a:solidFill>
                <a:effectLst/>
                <a:uLnTx/>
                <a:uFillTx/>
                <a:latin typeface="Calibri"/>
                <a:ea typeface="+mn-ea"/>
                <a:cs typeface="+mn-cs"/>
              </a:rPr>
              <a:t>Lw(F,T)  </a:t>
            </a:r>
          </a:p>
        </p:txBody>
      </p:sp>
      <p:cxnSp>
        <p:nvCxnSpPr>
          <p:cNvPr id="11" name="Connecteur : en angle 10">
            <a:extLst>
              <a:ext uri="{FF2B5EF4-FFF2-40B4-BE49-F238E27FC236}">
                <a16:creationId xmlns:a16="http://schemas.microsoft.com/office/drawing/2014/main" id="{8939E485-4276-7033-7A6B-A2649EC80441}"/>
              </a:ext>
            </a:extLst>
          </p:cNvPr>
          <p:cNvCxnSpPr>
            <a:cxnSpLocks/>
            <a:stCxn id="3" idx="0"/>
          </p:cNvCxnSpPr>
          <p:nvPr/>
        </p:nvCxnSpPr>
        <p:spPr>
          <a:xfrm flipV="1">
            <a:off x="1252659" y="2993852"/>
            <a:ext cx="943522" cy="856309"/>
          </a:xfrm>
          <a:prstGeom prst="bentConnector3">
            <a:avLst>
              <a:gd name="adj1" fmla="val -764"/>
            </a:avLst>
          </a:prstGeom>
          <a:noFill/>
          <a:ln w="19050" cap="flat" cmpd="sng" algn="ctr">
            <a:solidFill>
              <a:srgbClr val="000000"/>
            </a:solidFill>
            <a:prstDash val="solid"/>
            <a:miter lim="800000"/>
            <a:tailEnd type="triangle"/>
          </a:ln>
          <a:effectLst/>
        </p:spPr>
      </p:cxnSp>
      <p:sp>
        <p:nvSpPr>
          <p:cNvPr id="13" name="Flèche : droite 12">
            <a:extLst>
              <a:ext uri="{FF2B5EF4-FFF2-40B4-BE49-F238E27FC236}">
                <a16:creationId xmlns:a16="http://schemas.microsoft.com/office/drawing/2014/main" id="{F91DBC0F-8F9C-FB74-EC15-4D3AFB29024E}"/>
              </a:ext>
            </a:extLst>
          </p:cNvPr>
          <p:cNvSpPr/>
          <p:nvPr/>
        </p:nvSpPr>
        <p:spPr>
          <a:xfrm>
            <a:off x="3334997" y="2630471"/>
            <a:ext cx="446674" cy="410525"/>
          </a:xfrm>
          <a:prstGeom prst="rightArrow">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13C8DC97-BC24-BFD9-8EE9-DF07CB8BEA40}"/>
              </a:ext>
            </a:extLst>
          </p:cNvPr>
          <p:cNvSpPr txBox="1"/>
          <p:nvPr/>
        </p:nvSpPr>
        <p:spPr>
          <a:xfrm>
            <a:off x="400028" y="677147"/>
            <a:ext cx="10481881" cy="400110"/>
          </a:xfrm>
          <a:prstGeom prst="rect">
            <a:avLst/>
          </a:prstGeom>
          <a:noFill/>
        </p:spPr>
        <p:txBody>
          <a:bodyPr wrap="square">
            <a:spAutoFit/>
          </a:bodyPr>
          <a:lstStyle/>
          <a:p>
            <a:pPr marL="285750" indent="-285750">
              <a:spcBef>
                <a:spcPts val="1000"/>
              </a:spcBef>
              <a:buFont typeface="Wingdings" panose="05000000000000000000" pitchFamily="2" charset="2"/>
              <a:buChar char="q"/>
              <a:defRPr/>
            </a:pPr>
            <a:r>
              <a:rPr lang="fr-FR" sz="2000" dirty="0">
                <a:solidFill>
                  <a:prstClr val="black"/>
                </a:solidFill>
                <a:latin typeface="Arial"/>
              </a:rPr>
              <a:t>Interpolation de puissance acoustique SM selon la vitesse de vent SCADA</a:t>
            </a:r>
          </a:p>
        </p:txBody>
      </p:sp>
      <p:sp>
        <p:nvSpPr>
          <p:cNvPr id="15" name="ZoneTexte 14">
            <a:extLst>
              <a:ext uri="{FF2B5EF4-FFF2-40B4-BE49-F238E27FC236}">
                <a16:creationId xmlns:a16="http://schemas.microsoft.com/office/drawing/2014/main" id="{284E1D20-9EAD-1AD3-D0B1-88825F055C48}"/>
              </a:ext>
            </a:extLst>
          </p:cNvPr>
          <p:cNvSpPr txBox="1"/>
          <p:nvPr/>
        </p:nvSpPr>
        <p:spPr>
          <a:xfrm>
            <a:off x="3470421" y="3282096"/>
            <a:ext cx="3644796" cy="523220"/>
          </a:xfrm>
          <a:prstGeom prst="rect">
            <a:avLst/>
          </a:prstGeom>
          <a:noFill/>
        </p:spPr>
        <p:txBody>
          <a:bodyPr wrap="square" rtlCol="0">
            <a:spAutoFit/>
          </a:bodyPr>
          <a:lstStyle/>
          <a:p>
            <a:r>
              <a:rPr lang="fr-FR" sz="1400" b="1" i="1" dirty="0">
                <a:solidFill>
                  <a:srgbClr val="FF0000"/>
                </a:solidFill>
                <a:latin typeface="Arial Narrow" panose="020B0606020202030204" pitchFamily="34" charset="0"/>
              </a:rPr>
              <a:t>Rq : </a:t>
            </a:r>
            <a:r>
              <a:rPr lang="fr-FR" sz="1400" b="1" dirty="0">
                <a:solidFill>
                  <a:srgbClr val="FF0000"/>
                </a:solidFill>
                <a:latin typeface="Arial Narrow" panose="020B0606020202030204" pitchFamily="34" charset="0"/>
              </a:rPr>
              <a:t>T</a:t>
            </a:r>
            <a:r>
              <a:rPr lang="fr-FR" sz="1400" b="1" i="1" dirty="0">
                <a:solidFill>
                  <a:srgbClr val="FF0000"/>
                </a:solidFill>
                <a:latin typeface="Arial Narrow" panose="020B0606020202030204" pitchFamily="34" charset="0"/>
              </a:rPr>
              <a:t> signifie en 10 min</a:t>
            </a:r>
            <a:br>
              <a:rPr lang="fr-FR" sz="1400" b="1" i="1" dirty="0">
                <a:solidFill>
                  <a:srgbClr val="FF0000"/>
                </a:solidFill>
                <a:latin typeface="Arial Narrow" panose="020B0606020202030204" pitchFamily="34" charset="0"/>
              </a:rPr>
            </a:br>
            <a:r>
              <a:rPr lang="fr-FR" sz="1400" b="1" i="1" dirty="0">
                <a:solidFill>
                  <a:srgbClr val="FF0000"/>
                </a:solidFill>
                <a:latin typeface="Arial Narrow" panose="020B0606020202030204" pitchFamily="34" charset="0"/>
              </a:rPr>
              <a:t>        </a:t>
            </a:r>
            <a:r>
              <a:rPr lang="fr-FR" sz="1400" b="1" dirty="0">
                <a:solidFill>
                  <a:srgbClr val="FF0000"/>
                </a:solidFill>
                <a:latin typeface="Arial Narrow" panose="020B0606020202030204" pitchFamily="34" charset="0"/>
              </a:rPr>
              <a:t>F</a:t>
            </a:r>
            <a:r>
              <a:rPr lang="fr-FR" sz="1400" b="1" i="1" dirty="0">
                <a:solidFill>
                  <a:srgbClr val="FF0000"/>
                </a:solidFill>
                <a:latin typeface="Arial Narrow" panose="020B0606020202030204" pitchFamily="34" charset="0"/>
              </a:rPr>
              <a:t> en bande d’octave</a:t>
            </a:r>
          </a:p>
        </p:txBody>
      </p:sp>
      <p:sp>
        <p:nvSpPr>
          <p:cNvPr id="30" name="Flèche : droite 29">
            <a:extLst>
              <a:ext uri="{FF2B5EF4-FFF2-40B4-BE49-F238E27FC236}">
                <a16:creationId xmlns:a16="http://schemas.microsoft.com/office/drawing/2014/main" id="{94B42F74-DF59-FF7D-31CD-4C1E799E6AC9}"/>
              </a:ext>
            </a:extLst>
          </p:cNvPr>
          <p:cNvSpPr/>
          <p:nvPr/>
        </p:nvSpPr>
        <p:spPr>
          <a:xfrm>
            <a:off x="7275093" y="2660034"/>
            <a:ext cx="648764" cy="390525"/>
          </a:xfrm>
          <a:prstGeom prst="rightArrow">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CCB4C707-390A-4BDF-2D24-7720CBA78411}"/>
              </a:ext>
            </a:extLst>
          </p:cNvPr>
          <p:cNvSpPr txBox="1"/>
          <p:nvPr/>
        </p:nvSpPr>
        <p:spPr>
          <a:xfrm>
            <a:off x="5546456" y="2460172"/>
            <a:ext cx="2171700" cy="646331"/>
          </a:xfrm>
          <a:prstGeom prst="rect">
            <a:avLst/>
          </a:prstGeom>
          <a:noFill/>
        </p:spPr>
        <p:txBody>
          <a:bodyPr wrap="square">
            <a:spAutoFit/>
          </a:bodyPr>
          <a:lstStyle/>
          <a:p>
            <a:pPr algn="ctr">
              <a:defRPr/>
            </a:pPr>
            <a:r>
              <a:rPr lang="fr-FR" b="1" dirty="0">
                <a:solidFill>
                  <a:srgbClr val="000000"/>
                </a:solidFill>
                <a:latin typeface="Calibri"/>
              </a:rPr>
              <a:t>bande d’octave vers </a:t>
            </a:r>
            <a:br>
              <a:rPr lang="fr-FR" b="1" dirty="0">
                <a:solidFill>
                  <a:srgbClr val="000000"/>
                </a:solidFill>
                <a:latin typeface="Calibri"/>
              </a:rPr>
            </a:br>
            <a:r>
              <a:rPr lang="fr-FR" b="1" dirty="0">
                <a:solidFill>
                  <a:srgbClr val="000000"/>
                </a:solidFill>
                <a:latin typeface="Calibri"/>
              </a:rPr>
              <a:t>tiers d’octave</a:t>
            </a:r>
          </a:p>
        </p:txBody>
      </p:sp>
      <p:sp>
        <p:nvSpPr>
          <p:cNvPr id="32" name="Rectangle 31">
            <a:extLst>
              <a:ext uri="{FF2B5EF4-FFF2-40B4-BE49-F238E27FC236}">
                <a16:creationId xmlns:a16="http://schemas.microsoft.com/office/drawing/2014/main" id="{2BCB7379-238B-8BBE-A2E6-CE9A64952CF9}"/>
              </a:ext>
            </a:extLst>
          </p:cNvPr>
          <p:cNvSpPr/>
          <p:nvPr/>
        </p:nvSpPr>
        <p:spPr>
          <a:xfrm>
            <a:off x="5146225" y="2703030"/>
            <a:ext cx="494744" cy="192570"/>
          </a:xfrm>
          <a:prstGeom prst="rect">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Calibri"/>
              <a:ea typeface="+mn-ea"/>
              <a:cs typeface="+mn-cs"/>
            </a:endParaRPr>
          </a:p>
        </p:txBody>
      </p:sp>
      <p:sp>
        <p:nvSpPr>
          <p:cNvPr id="33" name="Corde 7">
            <a:extLst>
              <a:ext uri="{FF2B5EF4-FFF2-40B4-BE49-F238E27FC236}">
                <a16:creationId xmlns:a16="http://schemas.microsoft.com/office/drawing/2014/main" id="{A11EB942-E0D3-87A5-D8B5-993D251CF996}"/>
              </a:ext>
            </a:extLst>
          </p:cNvPr>
          <p:cNvSpPr/>
          <p:nvPr/>
        </p:nvSpPr>
        <p:spPr>
          <a:xfrm>
            <a:off x="7934053" y="2498982"/>
            <a:ext cx="1345980" cy="646331"/>
          </a:xfrm>
          <a:custGeom>
            <a:avLst/>
            <a:gdLst>
              <a:gd name="connsiteX0" fmla="*/ 1722760 w 2182770"/>
              <a:gd name="connsiteY0" fmla="*/ 1405425 h 1548100"/>
              <a:gd name="connsiteX1" fmla="*/ 677816 w 2182770"/>
              <a:gd name="connsiteY1" fmla="*/ 1490373 h 1548100"/>
              <a:gd name="connsiteX2" fmla="*/ 70432 w 2182770"/>
              <a:gd name="connsiteY2" fmla="*/ 500487 h 1548100"/>
              <a:gd name="connsiteX3" fmla="*/ 1091385 w 2182770"/>
              <a:gd name="connsiteY3" fmla="*/ 0 h 1548100"/>
              <a:gd name="connsiteX4" fmla="*/ 1722760 w 2182770"/>
              <a:gd name="connsiteY4" fmla="*/ 1405425 h 1548100"/>
              <a:gd name="connsiteX0" fmla="*/ 2335179 w 2335179"/>
              <a:gd name="connsiteY0" fmla="*/ 1053000 h 1504697"/>
              <a:gd name="connsiteX1" fmla="*/ 661585 w 2335179"/>
              <a:gd name="connsiteY1" fmla="*/ 1490373 h 1504697"/>
              <a:gd name="connsiteX2" fmla="*/ 54201 w 2335179"/>
              <a:gd name="connsiteY2" fmla="*/ 500487 h 1504697"/>
              <a:gd name="connsiteX3" fmla="*/ 1075154 w 2335179"/>
              <a:gd name="connsiteY3" fmla="*/ 0 h 1504697"/>
              <a:gd name="connsiteX4" fmla="*/ 2335179 w 2335179"/>
              <a:gd name="connsiteY4" fmla="*/ 1053000 h 1504697"/>
              <a:gd name="connsiteX0" fmla="*/ 2335179 w 2335179"/>
              <a:gd name="connsiteY0" fmla="*/ 1066947 h 1518644"/>
              <a:gd name="connsiteX1" fmla="*/ 661585 w 2335179"/>
              <a:gd name="connsiteY1" fmla="*/ 1504320 h 1518644"/>
              <a:gd name="connsiteX2" fmla="*/ 54201 w 2335179"/>
              <a:gd name="connsiteY2" fmla="*/ 514434 h 1518644"/>
              <a:gd name="connsiteX3" fmla="*/ 1075154 w 2335179"/>
              <a:gd name="connsiteY3" fmla="*/ 13947 h 1518644"/>
              <a:gd name="connsiteX4" fmla="*/ 2335179 w 2335179"/>
              <a:gd name="connsiteY4" fmla="*/ 1066947 h 1518644"/>
              <a:gd name="connsiteX0" fmla="*/ 2171185 w 2171185"/>
              <a:gd name="connsiteY0" fmla="*/ 1048230 h 1517618"/>
              <a:gd name="connsiteX1" fmla="*/ 659516 w 2171185"/>
              <a:gd name="connsiteY1" fmla="*/ 1504653 h 1517618"/>
              <a:gd name="connsiteX2" fmla="*/ 52132 w 2171185"/>
              <a:gd name="connsiteY2" fmla="*/ 514767 h 1517618"/>
              <a:gd name="connsiteX3" fmla="*/ 1073085 w 2171185"/>
              <a:gd name="connsiteY3" fmla="*/ 14280 h 1517618"/>
              <a:gd name="connsiteX4" fmla="*/ 2171185 w 2171185"/>
              <a:gd name="connsiteY4" fmla="*/ 1048230 h 1517618"/>
              <a:gd name="connsiteX0" fmla="*/ 2173546 w 2173546"/>
              <a:gd name="connsiteY0" fmla="*/ 1048230 h 1573344"/>
              <a:gd name="connsiteX1" fmla="*/ 633302 w 2173546"/>
              <a:gd name="connsiteY1" fmla="*/ 1561803 h 1573344"/>
              <a:gd name="connsiteX2" fmla="*/ 54493 w 2173546"/>
              <a:gd name="connsiteY2" fmla="*/ 514767 h 1573344"/>
              <a:gd name="connsiteX3" fmla="*/ 1075446 w 2173546"/>
              <a:gd name="connsiteY3" fmla="*/ 14280 h 1573344"/>
              <a:gd name="connsiteX4" fmla="*/ 2173546 w 2173546"/>
              <a:gd name="connsiteY4" fmla="*/ 1048230 h 1573344"/>
              <a:gd name="connsiteX0" fmla="*/ 2325720 w 2325720"/>
              <a:gd name="connsiteY0" fmla="*/ 1048230 h 1578987"/>
              <a:gd name="connsiteX1" fmla="*/ 785476 w 2325720"/>
              <a:gd name="connsiteY1" fmla="*/ 1561803 h 1578987"/>
              <a:gd name="connsiteX2" fmla="*/ 44742 w 2325720"/>
              <a:gd name="connsiteY2" fmla="*/ 371892 h 1578987"/>
              <a:gd name="connsiteX3" fmla="*/ 1227620 w 2325720"/>
              <a:gd name="connsiteY3" fmla="*/ 14280 h 1578987"/>
              <a:gd name="connsiteX4" fmla="*/ 2325720 w 2325720"/>
              <a:gd name="connsiteY4" fmla="*/ 1048230 h 1578987"/>
              <a:gd name="connsiteX0" fmla="*/ 2325720 w 2325720"/>
              <a:gd name="connsiteY0" fmla="*/ 1123183 h 1653940"/>
              <a:gd name="connsiteX1" fmla="*/ 785476 w 2325720"/>
              <a:gd name="connsiteY1" fmla="*/ 1636756 h 1653940"/>
              <a:gd name="connsiteX2" fmla="*/ 44742 w 2325720"/>
              <a:gd name="connsiteY2" fmla="*/ 446845 h 1653940"/>
              <a:gd name="connsiteX3" fmla="*/ 1237145 w 2325720"/>
              <a:gd name="connsiteY3" fmla="*/ 13033 h 1653940"/>
              <a:gd name="connsiteX4" fmla="*/ 2325720 w 2325720"/>
              <a:gd name="connsiteY4" fmla="*/ 1123183 h 165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720" h="1653940">
                <a:moveTo>
                  <a:pt x="2325720" y="1123183"/>
                </a:moveTo>
                <a:cubicBezTo>
                  <a:pt x="2020886" y="1276520"/>
                  <a:pt x="1165639" y="1749479"/>
                  <a:pt x="785476" y="1636756"/>
                </a:cubicBezTo>
                <a:cubicBezTo>
                  <a:pt x="405313" y="1524033"/>
                  <a:pt x="-164163" y="839019"/>
                  <a:pt x="44742" y="446845"/>
                </a:cubicBezTo>
                <a:cubicBezTo>
                  <a:pt x="205179" y="145659"/>
                  <a:pt x="783186" y="13033"/>
                  <a:pt x="1237145" y="13033"/>
                </a:cubicBezTo>
                <a:cubicBezTo>
                  <a:pt x="2428678" y="-109042"/>
                  <a:pt x="2115262" y="654708"/>
                  <a:pt x="2325720" y="1123183"/>
                </a:cubicBezTo>
                <a:close/>
              </a:path>
            </a:pathLst>
          </a:custGeom>
          <a:solidFill>
            <a:srgbClr val="00B05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mn-cs"/>
              </a:rPr>
              <a:t>Lw(f,T)  </a:t>
            </a:r>
          </a:p>
        </p:txBody>
      </p:sp>
      <p:sp>
        <p:nvSpPr>
          <p:cNvPr id="34" name="Flèche : droite 33">
            <a:extLst>
              <a:ext uri="{FF2B5EF4-FFF2-40B4-BE49-F238E27FC236}">
                <a16:creationId xmlns:a16="http://schemas.microsoft.com/office/drawing/2014/main" id="{C2421B7C-B668-FC4C-482D-44687BC0D19C}"/>
              </a:ext>
            </a:extLst>
          </p:cNvPr>
          <p:cNvSpPr/>
          <p:nvPr/>
        </p:nvSpPr>
        <p:spPr>
          <a:xfrm>
            <a:off x="9315491" y="2558258"/>
            <a:ext cx="1252659" cy="450160"/>
          </a:xfrm>
          <a:prstGeom prst="rightArrow">
            <a:avLst/>
          </a:prstGeom>
          <a:solidFill>
            <a:srgbClr val="FFFFFF"/>
          </a:solidFill>
          <a:ln w="12700" cap="flat" cmpd="sng" algn="ctr">
            <a:solidFill>
              <a:srgbClr val="E52E5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353A3D"/>
                </a:solidFill>
                <a:effectLst/>
                <a:uLnTx/>
                <a:uFillTx/>
                <a:latin typeface="Calibri"/>
                <a:ea typeface="+mn-ea"/>
                <a:cs typeface="+mn-cs"/>
              </a:rPr>
              <a:t>ZeroPadding</a:t>
            </a:r>
          </a:p>
        </p:txBody>
      </p:sp>
      <p:sp>
        <p:nvSpPr>
          <p:cNvPr id="35" name="Organigramme : Terminateur 34">
            <a:extLst>
              <a:ext uri="{FF2B5EF4-FFF2-40B4-BE49-F238E27FC236}">
                <a16:creationId xmlns:a16="http://schemas.microsoft.com/office/drawing/2014/main" id="{DF8F8DE3-111A-0167-3535-77FCD51BDE78}"/>
              </a:ext>
            </a:extLst>
          </p:cNvPr>
          <p:cNvSpPr/>
          <p:nvPr/>
        </p:nvSpPr>
        <p:spPr>
          <a:xfrm>
            <a:off x="10635671" y="2592689"/>
            <a:ext cx="1511411" cy="390525"/>
          </a:xfrm>
          <a:prstGeom prst="flowChartTerminator">
            <a:avLst/>
          </a:prstGeom>
          <a:gradFill flip="none" rotWithShape="1">
            <a:gsLst>
              <a:gs pos="0">
                <a:srgbClr val="68C1C1">
                  <a:lumMod val="67000"/>
                </a:srgbClr>
              </a:gs>
              <a:gs pos="48000">
                <a:srgbClr val="68C1C1">
                  <a:lumMod val="97000"/>
                  <a:lumOff val="3000"/>
                </a:srgbClr>
              </a:gs>
              <a:gs pos="100000">
                <a:srgbClr val="68C1C1">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000000"/>
                </a:solidFill>
                <a:effectLst/>
                <a:uLnTx/>
                <a:uFillTx/>
                <a:latin typeface="Calibri"/>
                <a:ea typeface="+mn-ea"/>
                <a:cs typeface="+mn-cs"/>
              </a:rPr>
              <a:t>Lw(f,t)</a:t>
            </a:r>
          </a:p>
        </p:txBody>
      </p:sp>
      <p:cxnSp>
        <p:nvCxnSpPr>
          <p:cNvPr id="45" name="Connecteur : en angle 44">
            <a:extLst>
              <a:ext uri="{FF2B5EF4-FFF2-40B4-BE49-F238E27FC236}">
                <a16:creationId xmlns:a16="http://schemas.microsoft.com/office/drawing/2014/main" id="{DEFEB810-2340-9934-145C-BB2B328A0C28}"/>
              </a:ext>
            </a:extLst>
          </p:cNvPr>
          <p:cNvCxnSpPr>
            <a:cxnSpLocks/>
            <a:endCxn id="7" idx="1"/>
          </p:cNvCxnSpPr>
          <p:nvPr/>
        </p:nvCxnSpPr>
        <p:spPr>
          <a:xfrm rot="16200000" flipH="1">
            <a:off x="1205180" y="1823625"/>
            <a:ext cx="1019255" cy="924296"/>
          </a:xfrm>
          <a:prstGeom prst="bentConnector2">
            <a:avLst/>
          </a:prstGeom>
          <a:noFill/>
          <a:ln w="19050" cap="flat" cmpd="sng" algn="ctr">
            <a:solidFill>
              <a:srgbClr val="000000"/>
            </a:solidFill>
            <a:prstDash val="solid"/>
            <a:miter lim="800000"/>
            <a:tailEnd type="triangle"/>
          </a:ln>
          <a:effectLst/>
        </p:spPr>
      </p:cxnSp>
      <p:pic>
        <p:nvPicPr>
          <p:cNvPr id="50" name="Image 49">
            <a:extLst>
              <a:ext uri="{FF2B5EF4-FFF2-40B4-BE49-F238E27FC236}">
                <a16:creationId xmlns:a16="http://schemas.microsoft.com/office/drawing/2014/main" id="{0DA84A49-BC21-9A3F-24F3-8E80505C3228}"/>
              </a:ext>
            </a:extLst>
          </p:cNvPr>
          <p:cNvPicPr>
            <a:picLocks noChangeAspect="1"/>
          </p:cNvPicPr>
          <p:nvPr/>
        </p:nvPicPr>
        <p:blipFill>
          <a:blip r:embed="rId3"/>
          <a:stretch>
            <a:fillRect/>
          </a:stretch>
        </p:blipFill>
        <p:spPr>
          <a:xfrm>
            <a:off x="83704" y="4364379"/>
            <a:ext cx="3558876" cy="1964155"/>
          </a:xfrm>
          <a:prstGeom prst="rect">
            <a:avLst/>
          </a:prstGeom>
        </p:spPr>
      </p:pic>
      <p:sp>
        <p:nvSpPr>
          <p:cNvPr id="51" name="Flèche : droite 50">
            <a:extLst>
              <a:ext uri="{FF2B5EF4-FFF2-40B4-BE49-F238E27FC236}">
                <a16:creationId xmlns:a16="http://schemas.microsoft.com/office/drawing/2014/main" id="{294F093E-080E-936B-4737-A5D5A7D6D571}"/>
              </a:ext>
            </a:extLst>
          </p:cNvPr>
          <p:cNvSpPr/>
          <p:nvPr/>
        </p:nvSpPr>
        <p:spPr>
          <a:xfrm>
            <a:off x="3472974" y="5142033"/>
            <a:ext cx="722414" cy="450160"/>
          </a:xfrm>
          <a:prstGeom prst="rightArrow">
            <a:avLst/>
          </a:prstGeom>
          <a:solidFill>
            <a:srgbClr val="FFFFFF"/>
          </a:solidFill>
          <a:ln w="12700" cap="flat" cmpd="sng" algn="ctr">
            <a:solidFill>
              <a:srgbClr val="E52E5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353A3D"/>
              </a:solidFill>
              <a:effectLst/>
              <a:uLnTx/>
              <a:uFillTx/>
              <a:latin typeface="Calibri"/>
              <a:ea typeface="+mn-ea"/>
              <a:cs typeface="+mn-cs"/>
            </a:endParaRPr>
          </a:p>
        </p:txBody>
      </p:sp>
      <p:pic>
        <p:nvPicPr>
          <p:cNvPr id="52" name="Image 51" descr="Une image contenant graphique&#10;&#10;Description générée automatiquement">
            <a:extLst>
              <a:ext uri="{FF2B5EF4-FFF2-40B4-BE49-F238E27FC236}">
                <a16:creationId xmlns:a16="http://schemas.microsoft.com/office/drawing/2014/main" id="{D3D385D5-8ED9-FB9E-34CE-A5919F42AB61}"/>
              </a:ext>
            </a:extLst>
          </p:cNvPr>
          <p:cNvPicPr>
            <a:picLocks noChangeAspect="1"/>
          </p:cNvPicPr>
          <p:nvPr/>
        </p:nvPicPr>
        <p:blipFill>
          <a:blip r:embed="rId4"/>
          <a:stretch>
            <a:fillRect/>
          </a:stretch>
        </p:blipFill>
        <p:spPr>
          <a:xfrm>
            <a:off x="4195388" y="4364379"/>
            <a:ext cx="3294558" cy="1971716"/>
          </a:xfrm>
          <a:prstGeom prst="rect">
            <a:avLst/>
          </a:prstGeom>
        </p:spPr>
      </p:pic>
      <p:sp>
        <p:nvSpPr>
          <p:cNvPr id="53" name="Flèche : droite 52">
            <a:extLst>
              <a:ext uri="{FF2B5EF4-FFF2-40B4-BE49-F238E27FC236}">
                <a16:creationId xmlns:a16="http://schemas.microsoft.com/office/drawing/2014/main" id="{472DCE3C-5FC1-3867-1BD1-6BDB1DE55D67}"/>
              </a:ext>
            </a:extLst>
          </p:cNvPr>
          <p:cNvSpPr/>
          <p:nvPr/>
        </p:nvSpPr>
        <p:spPr>
          <a:xfrm>
            <a:off x="7467221" y="5142033"/>
            <a:ext cx="722414" cy="450160"/>
          </a:xfrm>
          <a:prstGeom prst="rightArrow">
            <a:avLst/>
          </a:prstGeom>
          <a:solidFill>
            <a:srgbClr val="FFFFFF"/>
          </a:solidFill>
          <a:ln w="12700" cap="flat" cmpd="sng" algn="ctr">
            <a:solidFill>
              <a:srgbClr val="E52E5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353A3D"/>
              </a:solidFill>
              <a:effectLst/>
              <a:uLnTx/>
              <a:uFillTx/>
              <a:latin typeface="Calibri"/>
              <a:ea typeface="+mn-ea"/>
              <a:cs typeface="+mn-cs"/>
            </a:endParaRPr>
          </a:p>
        </p:txBody>
      </p:sp>
      <p:pic>
        <p:nvPicPr>
          <p:cNvPr id="54" name="Image 53" descr="Une image contenant graphique&#10;&#10;Description générée automatiquement">
            <a:extLst>
              <a:ext uri="{FF2B5EF4-FFF2-40B4-BE49-F238E27FC236}">
                <a16:creationId xmlns:a16="http://schemas.microsoft.com/office/drawing/2014/main" id="{D9E3F38C-177D-F309-8B57-EB4839E5706A}"/>
              </a:ext>
            </a:extLst>
          </p:cNvPr>
          <p:cNvPicPr>
            <a:picLocks noChangeAspect="1"/>
          </p:cNvPicPr>
          <p:nvPr/>
        </p:nvPicPr>
        <p:blipFill>
          <a:blip r:embed="rId5"/>
          <a:stretch>
            <a:fillRect/>
          </a:stretch>
        </p:blipFill>
        <p:spPr>
          <a:xfrm>
            <a:off x="8189635" y="4364379"/>
            <a:ext cx="3922591" cy="1971716"/>
          </a:xfrm>
          <a:prstGeom prst="rect">
            <a:avLst/>
          </a:prstGeom>
        </p:spPr>
      </p:pic>
      <p:sp>
        <p:nvSpPr>
          <p:cNvPr id="58" name="ZoneTexte 57">
            <a:extLst>
              <a:ext uri="{FF2B5EF4-FFF2-40B4-BE49-F238E27FC236}">
                <a16:creationId xmlns:a16="http://schemas.microsoft.com/office/drawing/2014/main" id="{9E7EB1DC-2A77-BD0C-FC77-30EF70D595DD}"/>
              </a:ext>
            </a:extLst>
          </p:cNvPr>
          <p:cNvSpPr txBox="1"/>
          <p:nvPr/>
        </p:nvSpPr>
        <p:spPr>
          <a:xfrm>
            <a:off x="10143508" y="3175780"/>
            <a:ext cx="196871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Rq : t signifie en </a:t>
            </a:r>
            <a:r>
              <a:rPr lang="fr-FR" sz="1400" b="1" i="1" dirty="0">
                <a:solidFill>
                  <a:srgbClr val="FF0000"/>
                </a:solidFill>
                <a:latin typeface="Arial Narrow" panose="020B0606020202030204" pitchFamily="34" charset="0"/>
              </a:rPr>
              <a:t>seconde</a:t>
            </a:r>
            <a:br>
              <a:rPr kumimoji="0" lang="fr-FR" sz="1400" b="1" i="1"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br>
            <a:r>
              <a:rPr kumimoji="0" lang="fr-FR" sz="1400" b="1" i="1"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r>
              <a:rPr lang="fr-FR" sz="1400" b="1" dirty="0">
                <a:solidFill>
                  <a:srgbClr val="FF0000"/>
                </a:solidFill>
                <a:latin typeface="Arial Narrow" panose="020B0606020202030204" pitchFamily="34" charset="0"/>
              </a:rPr>
              <a:t>f</a:t>
            </a:r>
            <a:r>
              <a:rPr kumimoji="0" lang="fr-FR" sz="1400" b="1" i="1"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en bande de tiers d’octave</a:t>
            </a:r>
          </a:p>
        </p:txBody>
      </p:sp>
      <p:sp>
        <p:nvSpPr>
          <p:cNvPr id="12" name="Espace réservé du numéro de diapositive 6">
            <a:extLst>
              <a:ext uri="{FF2B5EF4-FFF2-40B4-BE49-F238E27FC236}">
                <a16:creationId xmlns:a16="http://schemas.microsoft.com/office/drawing/2014/main" id="{A089B061-FE65-80C4-2E81-00320FEAF023}"/>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13</a:t>
            </a:r>
          </a:p>
        </p:txBody>
      </p:sp>
    </p:spTree>
    <p:extLst>
      <p:ext uri="{BB962C8B-B14F-4D97-AF65-F5344CB8AC3E}">
        <p14:creationId xmlns:p14="http://schemas.microsoft.com/office/powerpoint/2010/main" val="23882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3" grpId="0" animBg="1"/>
      <p:bldP spid="15" grpId="0"/>
      <p:bldP spid="30" grpId="0" animBg="1"/>
      <p:bldP spid="31" grpId="0"/>
      <p:bldP spid="32" grpId="0" animBg="1"/>
      <p:bldP spid="33" grpId="0" animBg="1"/>
      <p:bldP spid="34" grpId="0" animBg="1"/>
      <p:bldP spid="35" grpId="0" animBg="1"/>
      <p:bldP spid="51" grpId="0" animBg="1"/>
      <p:bldP spid="53"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Application et résultats</a:t>
            </a:r>
          </a:p>
        </p:txBody>
      </p:sp>
      <p:sp>
        <p:nvSpPr>
          <p:cNvPr id="9" name="ZoneTexte 8">
            <a:extLst>
              <a:ext uri="{FF2B5EF4-FFF2-40B4-BE49-F238E27FC236}">
                <a16:creationId xmlns:a16="http://schemas.microsoft.com/office/drawing/2014/main" id="{186FF975-E2C6-DD0A-75B4-FA36D3A23436}"/>
              </a:ext>
            </a:extLst>
          </p:cNvPr>
          <p:cNvSpPr txBox="1"/>
          <p:nvPr/>
        </p:nvSpPr>
        <p:spPr>
          <a:xfrm>
            <a:off x="279734" y="814860"/>
            <a:ext cx="11215580" cy="400110"/>
          </a:xfrm>
          <a:prstGeom prst="rect">
            <a:avLst/>
          </a:prstGeom>
          <a:noFill/>
        </p:spPr>
        <p:txBody>
          <a:bodyPr wrap="square">
            <a:spAutoFit/>
          </a:bodyPr>
          <a:lstStyle/>
          <a:p>
            <a:pPr marL="285750" lvl="1" indent="-285750">
              <a:spcBef>
                <a:spcPts val="1000"/>
              </a:spcBef>
              <a:buFont typeface="Wingdings" panose="05000000000000000000" pitchFamily="2" charset="2"/>
              <a:buChar char="q"/>
              <a:defRPr/>
            </a:pPr>
            <a:r>
              <a:rPr lang="fr-FR" sz="2000" dirty="0">
                <a:solidFill>
                  <a:prstClr val="black"/>
                </a:solidFill>
                <a:latin typeface="Arial"/>
              </a:rPr>
              <a:t>L’ajout des filtres de propagation</a:t>
            </a:r>
            <a:r>
              <a:rPr lang="en-US" sz="2000" dirty="0">
                <a:solidFill>
                  <a:prstClr val="black"/>
                </a:solidFill>
                <a:latin typeface="Arial"/>
              </a:rPr>
              <a:t> à une distance de 500 m, 1000 m et 1500 m.</a:t>
            </a:r>
            <a:endParaRPr lang="fr-FR" sz="2000" dirty="0">
              <a:solidFill>
                <a:prstClr val="black"/>
              </a:solidFill>
              <a:latin typeface="Arial"/>
            </a:endParaRPr>
          </a:p>
        </p:txBody>
      </p:sp>
      <p:cxnSp>
        <p:nvCxnSpPr>
          <p:cNvPr id="11" name="Connecteur : en angle 10">
            <a:extLst>
              <a:ext uri="{FF2B5EF4-FFF2-40B4-BE49-F238E27FC236}">
                <a16:creationId xmlns:a16="http://schemas.microsoft.com/office/drawing/2014/main" id="{FEBD1596-0C92-300F-3B66-ABC9B97E595C}"/>
              </a:ext>
            </a:extLst>
          </p:cNvPr>
          <p:cNvCxnSpPr>
            <a:cxnSpLocks/>
          </p:cNvCxnSpPr>
          <p:nvPr/>
        </p:nvCxnSpPr>
        <p:spPr>
          <a:xfrm rot="5400000">
            <a:off x="3746539" y="2153045"/>
            <a:ext cx="163650" cy="406683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necteur : en angle 11">
            <a:extLst>
              <a:ext uri="{FF2B5EF4-FFF2-40B4-BE49-F238E27FC236}">
                <a16:creationId xmlns:a16="http://schemas.microsoft.com/office/drawing/2014/main" id="{A63AB6AD-B548-DB77-B754-6D2AE8066909}"/>
              </a:ext>
            </a:extLst>
          </p:cNvPr>
          <p:cNvCxnSpPr>
            <a:cxnSpLocks/>
          </p:cNvCxnSpPr>
          <p:nvPr/>
        </p:nvCxnSpPr>
        <p:spPr>
          <a:xfrm rot="16200000" flipH="1">
            <a:off x="8020730" y="1945690"/>
            <a:ext cx="163648" cy="448154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necteur droit avec flèche 12">
            <a:extLst>
              <a:ext uri="{FF2B5EF4-FFF2-40B4-BE49-F238E27FC236}">
                <a16:creationId xmlns:a16="http://schemas.microsoft.com/office/drawing/2014/main" id="{3D96CB7C-63E1-C463-40FD-27562D8C0F69}"/>
              </a:ext>
            </a:extLst>
          </p:cNvPr>
          <p:cNvCxnSpPr>
            <a:cxnSpLocks/>
          </p:cNvCxnSpPr>
          <p:nvPr/>
        </p:nvCxnSpPr>
        <p:spPr>
          <a:xfrm>
            <a:off x="5861782" y="4104638"/>
            <a:ext cx="0" cy="390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necteur droit avec flèche 13">
            <a:extLst>
              <a:ext uri="{FF2B5EF4-FFF2-40B4-BE49-F238E27FC236}">
                <a16:creationId xmlns:a16="http://schemas.microsoft.com/office/drawing/2014/main" id="{8D21C21C-6562-DF1A-73A0-2D079F1C04DA}"/>
              </a:ext>
            </a:extLst>
          </p:cNvPr>
          <p:cNvCxnSpPr>
            <a:cxnSpLocks/>
          </p:cNvCxnSpPr>
          <p:nvPr/>
        </p:nvCxnSpPr>
        <p:spPr>
          <a:xfrm>
            <a:off x="10343326" y="4268286"/>
            <a:ext cx="0" cy="226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necteur droit avec flèche 14">
            <a:extLst>
              <a:ext uri="{FF2B5EF4-FFF2-40B4-BE49-F238E27FC236}">
                <a16:creationId xmlns:a16="http://schemas.microsoft.com/office/drawing/2014/main" id="{76C4822F-B5B9-67E1-F504-484C4C47397F}"/>
              </a:ext>
            </a:extLst>
          </p:cNvPr>
          <p:cNvCxnSpPr>
            <a:cxnSpLocks/>
          </p:cNvCxnSpPr>
          <p:nvPr/>
        </p:nvCxnSpPr>
        <p:spPr>
          <a:xfrm>
            <a:off x="1794945" y="4268286"/>
            <a:ext cx="0" cy="226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7" name="Image 16" descr="Une image contenant ligne, Tracé, diagramme, texte&#10;&#10;Description générée automatiquement">
            <a:extLst>
              <a:ext uri="{FF2B5EF4-FFF2-40B4-BE49-F238E27FC236}">
                <a16:creationId xmlns:a16="http://schemas.microsoft.com/office/drawing/2014/main" id="{21FA45E4-7382-A0DD-71B2-38BA4ED41F0F}"/>
              </a:ext>
            </a:extLst>
          </p:cNvPr>
          <p:cNvPicPr>
            <a:picLocks noChangeAspect="1"/>
          </p:cNvPicPr>
          <p:nvPr/>
        </p:nvPicPr>
        <p:blipFill>
          <a:blip r:embed="rId3"/>
          <a:stretch>
            <a:fillRect/>
          </a:stretch>
        </p:blipFill>
        <p:spPr>
          <a:xfrm>
            <a:off x="2547478" y="1301574"/>
            <a:ext cx="6193750" cy="2711928"/>
          </a:xfrm>
          <a:prstGeom prst="rect">
            <a:avLst/>
          </a:prstGeom>
        </p:spPr>
      </p:pic>
      <p:sp>
        <p:nvSpPr>
          <p:cNvPr id="4" name="Espace réservé du numéro de diapositive 6">
            <a:extLst>
              <a:ext uri="{FF2B5EF4-FFF2-40B4-BE49-F238E27FC236}">
                <a16:creationId xmlns:a16="http://schemas.microsoft.com/office/drawing/2014/main" id="{230E0BA3-9F4A-33B2-EB7C-A3E3CB034862}"/>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14</a:t>
            </a:r>
          </a:p>
        </p:txBody>
      </p:sp>
      <p:pic>
        <p:nvPicPr>
          <p:cNvPr id="3" name="Image 2" descr="Une image contenant texte, capture d’écran, affichage, Caractère coloré&#10;&#10;Description générée automatiquement">
            <a:extLst>
              <a:ext uri="{FF2B5EF4-FFF2-40B4-BE49-F238E27FC236}">
                <a16:creationId xmlns:a16="http://schemas.microsoft.com/office/drawing/2014/main" id="{DFB3D9D0-2FE9-7018-5D59-8D979D63F901}"/>
              </a:ext>
            </a:extLst>
          </p:cNvPr>
          <p:cNvPicPr>
            <a:picLocks noChangeAspect="1"/>
          </p:cNvPicPr>
          <p:nvPr/>
        </p:nvPicPr>
        <p:blipFill>
          <a:blip r:embed="rId4"/>
          <a:stretch>
            <a:fillRect/>
          </a:stretch>
        </p:blipFill>
        <p:spPr>
          <a:xfrm>
            <a:off x="0" y="4494662"/>
            <a:ext cx="3866888" cy="2363338"/>
          </a:xfrm>
          <a:prstGeom prst="rect">
            <a:avLst/>
          </a:prstGeom>
        </p:spPr>
      </p:pic>
      <p:pic>
        <p:nvPicPr>
          <p:cNvPr id="16" name="Image 15" descr="Une image contenant texte, capture d’écran, affichage, Caractère coloré&#10;&#10;Description générée automatiquement">
            <a:extLst>
              <a:ext uri="{FF2B5EF4-FFF2-40B4-BE49-F238E27FC236}">
                <a16:creationId xmlns:a16="http://schemas.microsoft.com/office/drawing/2014/main" id="{64CD07FA-CBE8-8E9F-8FBD-F608ED9BABDD}"/>
              </a:ext>
            </a:extLst>
          </p:cNvPr>
          <p:cNvPicPr>
            <a:picLocks noChangeAspect="1"/>
          </p:cNvPicPr>
          <p:nvPr/>
        </p:nvPicPr>
        <p:blipFill>
          <a:blip r:embed="rId5"/>
          <a:stretch>
            <a:fillRect/>
          </a:stretch>
        </p:blipFill>
        <p:spPr>
          <a:xfrm>
            <a:off x="3995870" y="4476621"/>
            <a:ext cx="3783308" cy="2312256"/>
          </a:xfrm>
          <a:prstGeom prst="rect">
            <a:avLst/>
          </a:prstGeom>
        </p:spPr>
      </p:pic>
      <p:pic>
        <p:nvPicPr>
          <p:cNvPr id="19" name="Image 18" descr="Une image contenant texte, capture d’écran, affichage, Caractère coloré&#10;&#10;Description générée automatiquement">
            <a:extLst>
              <a:ext uri="{FF2B5EF4-FFF2-40B4-BE49-F238E27FC236}">
                <a16:creationId xmlns:a16="http://schemas.microsoft.com/office/drawing/2014/main" id="{CDE8CC61-4FC6-898E-ECE5-86C414D25D95}"/>
              </a:ext>
            </a:extLst>
          </p:cNvPr>
          <p:cNvPicPr>
            <a:picLocks noChangeAspect="1"/>
          </p:cNvPicPr>
          <p:nvPr/>
        </p:nvPicPr>
        <p:blipFill>
          <a:blip r:embed="rId6"/>
          <a:stretch>
            <a:fillRect/>
          </a:stretch>
        </p:blipFill>
        <p:spPr>
          <a:xfrm>
            <a:off x="7933724" y="4485642"/>
            <a:ext cx="3753786" cy="2294214"/>
          </a:xfrm>
          <a:prstGeom prst="rect">
            <a:avLst/>
          </a:prstGeom>
        </p:spPr>
      </p:pic>
    </p:spTree>
    <p:extLst>
      <p:ext uri="{BB962C8B-B14F-4D97-AF65-F5344CB8AC3E}">
        <p14:creationId xmlns:p14="http://schemas.microsoft.com/office/powerpoint/2010/main" val="246509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0A55B09-E7D8-6D8E-FAE4-2F7B0DC8846C}"/>
              </a:ext>
            </a:extLst>
          </p:cNvPr>
          <p:cNvSpPr>
            <a:spLocks noGrp="1"/>
          </p:cNvSpPr>
          <p:nvPr>
            <p:ph type="body" sz="quarter" idx="14"/>
          </p:nvPr>
        </p:nvSpPr>
        <p:spPr>
          <a:xfrm>
            <a:off x="951652" y="3816170"/>
            <a:ext cx="10287848" cy="541174"/>
          </a:xfrm>
        </p:spPr>
        <p:txBody>
          <a:bodyPr/>
          <a:lstStyle/>
          <a:p>
            <a:r>
              <a:rPr lang="fr-FR" sz="3600" dirty="0">
                <a:latin typeface="72 Black" panose="020B0A04030603020204" pitchFamily="34" charset="0"/>
                <a:cs typeface="72 Black" panose="020B0A04030603020204" pitchFamily="34" charset="0"/>
              </a:rPr>
              <a:t>Application et résultats</a:t>
            </a:r>
          </a:p>
        </p:txBody>
      </p:sp>
      <p:sp>
        <p:nvSpPr>
          <p:cNvPr id="7" name="Espace réservé du texte 6">
            <a:extLst>
              <a:ext uri="{FF2B5EF4-FFF2-40B4-BE49-F238E27FC236}">
                <a16:creationId xmlns:a16="http://schemas.microsoft.com/office/drawing/2014/main" id="{483BC95F-09EE-E880-0CFD-473D0EA7AD51}"/>
              </a:ext>
            </a:extLst>
          </p:cNvPr>
          <p:cNvSpPr>
            <a:spLocks noGrp="1"/>
          </p:cNvSpPr>
          <p:nvPr>
            <p:ph type="body" sz="quarter" idx="16"/>
          </p:nvPr>
        </p:nvSpPr>
        <p:spPr>
          <a:xfrm>
            <a:off x="4064318" y="1326817"/>
            <a:ext cx="3898582" cy="2330450"/>
          </a:xfrm>
        </p:spPr>
        <p:txBody>
          <a:bodyPr/>
          <a:lstStyle/>
          <a:p>
            <a:r>
              <a:rPr lang="fr-FR" spc="50" dirty="0">
                <a:ln w="9525" cmpd="sng">
                  <a:solidFill>
                    <a:schemeClr val="accent1"/>
                  </a:solidFill>
                  <a:prstDash val="solid"/>
                </a:ln>
                <a:solidFill>
                  <a:srgbClr val="70AD47">
                    <a:tint val="1000"/>
                  </a:srgbClr>
                </a:solidFill>
                <a:effectLst>
                  <a:glow rad="38100">
                    <a:schemeClr val="accent1">
                      <a:alpha val="40000"/>
                    </a:schemeClr>
                  </a:glow>
                </a:effectLst>
              </a:rPr>
              <a:t>3</a:t>
            </a:r>
          </a:p>
        </p:txBody>
      </p:sp>
    </p:spTree>
    <p:extLst>
      <p:ext uri="{BB962C8B-B14F-4D97-AF65-F5344CB8AC3E}">
        <p14:creationId xmlns:p14="http://schemas.microsoft.com/office/powerpoint/2010/main" val="42963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Application et résultats</a:t>
            </a:r>
          </a:p>
        </p:txBody>
      </p:sp>
      <p:sp>
        <p:nvSpPr>
          <p:cNvPr id="9" name="ZoneTexte 8">
            <a:extLst>
              <a:ext uri="{FF2B5EF4-FFF2-40B4-BE49-F238E27FC236}">
                <a16:creationId xmlns:a16="http://schemas.microsoft.com/office/drawing/2014/main" id="{186FF975-E2C6-DD0A-75B4-FA36D3A23436}"/>
              </a:ext>
            </a:extLst>
          </p:cNvPr>
          <p:cNvSpPr txBox="1"/>
          <p:nvPr/>
        </p:nvSpPr>
        <p:spPr>
          <a:xfrm>
            <a:off x="279734" y="814860"/>
            <a:ext cx="11215580" cy="1579920"/>
          </a:xfrm>
          <a:prstGeom prst="rect">
            <a:avLst/>
          </a:prstGeom>
          <a:noFill/>
        </p:spPr>
        <p:txBody>
          <a:bodyPr wrap="square">
            <a:spAutoFit/>
          </a:bodyPr>
          <a:lstStyle/>
          <a:p>
            <a:pPr marL="285750" lvl="1" indent="-285750">
              <a:spcBef>
                <a:spcPts val="1000"/>
              </a:spcBef>
              <a:buFont typeface="Wingdings" panose="05000000000000000000" pitchFamily="2" charset="2"/>
              <a:buChar char="q"/>
              <a:defRPr/>
            </a:pPr>
            <a:r>
              <a:rPr lang="fr-FR" sz="2000" dirty="0">
                <a:solidFill>
                  <a:prstClr val="black"/>
                </a:solidFill>
                <a:latin typeface="Arial"/>
              </a:rPr>
              <a:t>Choisir des réseaux de neurones récurrents qui prends en compte un aspect temporel de signal pour capturer des signatures de bruit particulières dans le temps.</a:t>
            </a:r>
          </a:p>
          <a:p>
            <a:pPr marL="285750" lvl="1" indent="-285750">
              <a:spcBef>
                <a:spcPts val="1000"/>
              </a:spcBef>
              <a:buFont typeface="Wingdings" panose="05000000000000000000" pitchFamily="2" charset="2"/>
              <a:buChar char="q"/>
              <a:defRPr/>
            </a:pPr>
            <a:endParaRPr lang="en-US" sz="2000" dirty="0">
              <a:solidFill>
                <a:prstClr val="black"/>
              </a:solidFill>
              <a:latin typeface="Arial"/>
            </a:endParaRPr>
          </a:p>
          <a:p>
            <a:pPr marL="285750" marR="0" lvl="1" indent="-285750" algn="l" defTabSz="914400"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lang="fr-FR" sz="2000" dirty="0">
                <a:solidFill>
                  <a:prstClr val="black"/>
                </a:solidFill>
                <a:latin typeface="Arial"/>
              </a:rPr>
              <a:t>Prendre des séquences de 60 secondes à partir de séries temporelles de signal. </a:t>
            </a:r>
            <a:endParaRPr lang="en-US" sz="2000" dirty="0">
              <a:solidFill>
                <a:prstClr val="black"/>
              </a:solidFill>
              <a:latin typeface="Arial"/>
            </a:endParaRPr>
          </a:p>
        </p:txBody>
      </p:sp>
      <p:pic>
        <p:nvPicPr>
          <p:cNvPr id="6" name="Image 5" descr="Une image contenant diagramme, ligne, texte, Plan&#10;&#10;Description générée automatiquement">
            <a:extLst>
              <a:ext uri="{FF2B5EF4-FFF2-40B4-BE49-F238E27FC236}">
                <a16:creationId xmlns:a16="http://schemas.microsoft.com/office/drawing/2014/main" id="{8F084B52-58EC-EC92-3B89-6419A61D025B}"/>
              </a:ext>
            </a:extLst>
          </p:cNvPr>
          <p:cNvPicPr>
            <a:picLocks noChangeAspect="1"/>
          </p:cNvPicPr>
          <p:nvPr/>
        </p:nvPicPr>
        <p:blipFill>
          <a:blip r:embed="rId3"/>
          <a:stretch>
            <a:fillRect/>
          </a:stretch>
        </p:blipFill>
        <p:spPr>
          <a:xfrm>
            <a:off x="1068387" y="2480416"/>
            <a:ext cx="10070250" cy="3582826"/>
          </a:xfrm>
          <a:prstGeom prst="rect">
            <a:avLst/>
          </a:prstGeom>
        </p:spPr>
      </p:pic>
      <p:sp>
        <p:nvSpPr>
          <p:cNvPr id="4" name="Espace réservé du numéro de diapositive 6">
            <a:extLst>
              <a:ext uri="{FF2B5EF4-FFF2-40B4-BE49-F238E27FC236}">
                <a16:creationId xmlns:a16="http://schemas.microsoft.com/office/drawing/2014/main" id="{93037248-C17A-32DB-8B00-E16B49068098}"/>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16</a:t>
            </a:r>
          </a:p>
        </p:txBody>
      </p:sp>
      <p:sp>
        <p:nvSpPr>
          <p:cNvPr id="2" name="Rectangle 1">
            <a:extLst>
              <a:ext uri="{FF2B5EF4-FFF2-40B4-BE49-F238E27FC236}">
                <a16:creationId xmlns:a16="http://schemas.microsoft.com/office/drawing/2014/main" id="{4AC579EA-CFEA-725C-ECF2-1245D0023037}"/>
              </a:ext>
            </a:extLst>
          </p:cNvPr>
          <p:cNvSpPr/>
          <p:nvPr/>
        </p:nvSpPr>
        <p:spPr>
          <a:xfrm>
            <a:off x="1068387" y="2480416"/>
            <a:ext cx="9708470" cy="37026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69651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7720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Application et résultats</a:t>
            </a:r>
          </a:p>
        </p:txBody>
      </p:sp>
      <p:pic>
        <p:nvPicPr>
          <p:cNvPr id="4" name="Image 3">
            <a:extLst>
              <a:ext uri="{FF2B5EF4-FFF2-40B4-BE49-F238E27FC236}">
                <a16:creationId xmlns:a16="http://schemas.microsoft.com/office/drawing/2014/main" id="{2CAD0087-21CE-499B-1E57-13BC3336A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76" y="1647062"/>
            <a:ext cx="1143836" cy="1953883"/>
          </a:xfrm>
          <a:prstGeom prst="rect">
            <a:avLst/>
          </a:prstGeom>
        </p:spPr>
      </p:pic>
      <p:pic>
        <p:nvPicPr>
          <p:cNvPr id="5" name="Image 4">
            <a:extLst>
              <a:ext uri="{FF2B5EF4-FFF2-40B4-BE49-F238E27FC236}">
                <a16:creationId xmlns:a16="http://schemas.microsoft.com/office/drawing/2014/main" id="{16A648F2-2170-DA3E-597B-2D37B485C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513" y="1827645"/>
            <a:ext cx="431035" cy="1376416"/>
          </a:xfrm>
          <a:prstGeom prst="rect">
            <a:avLst/>
          </a:prstGeom>
        </p:spPr>
      </p:pic>
      <p:pic>
        <p:nvPicPr>
          <p:cNvPr id="6" name="Image 5">
            <a:extLst>
              <a:ext uri="{FF2B5EF4-FFF2-40B4-BE49-F238E27FC236}">
                <a16:creationId xmlns:a16="http://schemas.microsoft.com/office/drawing/2014/main" id="{21A18B5B-D1C8-02C7-64F2-B7BA89955167}"/>
              </a:ext>
            </a:extLst>
          </p:cNvPr>
          <p:cNvPicPr>
            <a:picLocks noChangeAspect="1"/>
          </p:cNvPicPr>
          <p:nvPr/>
        </p:nvPicPr>
        <p:blipFill rotWithShape="1">
          <a:blip r:embed="rId5">
            <a:extLst>
              <a:ext uri="{28A0092B-C50C-407E-A947-70E740481C1C}">
                <a14:useLocalDpi xmlns:a14="http://schemas.microsoft.com/office/drawing/2010/main" val="0"/>
              </a:ext>
            </a:extLst>
          </a:blip>
          <a:srcRect l="50384"/>
          <a:stretch/>
        </p:blipFill>
        <p:spPr>
          <a:xfrm>
            <a:off x="1981933" y="1969852"/>
            <a:ext cx="897102" cy="1310092"/>
          </a:xfrm>
          <a:prstGeom prst="rect">
            <a:avLst/>
          </a:prstGeom>
        </p:spPr>
      </p:pic>
      <p:sp>
        <p:nvSpPr>
          <p:cNvPr id="7" name="Rectangle à coins arrondis 6">
            <a:extLst>
              <a:ext uri="{FF2B5EF4-FFF2-40B4-BE49-F238E27FC236}">
                <a16:creationId xmlns:a16="http://schemas.microsoft.com/office/drawing/2014/main" id="{FDED3553-20D3-0030-F873-3FCD1E16E828}"/>
              </a:ext>
            </a:extLst>
          </p:cNvPr>
          <p:cNvSpPr/>
          <p:nvPr/>
        </p:nvSpPr>
        <p:spPr>
          <a:xfrm>
            <a:off x="8089033" y="1847915"/>
            <a:ext cx="3504252" cy="1201660"/>
          </a:xfrm>
          <a:prstGeom prst="roundRect">
            <a:avLst/>
          </a:prstGeom>
          <a:solidFill>
            <a:srgbClr val="FFFFFF"/>
          </a:solidFill>
          <a:ln w="28575" cap="flat" cmpd="sng" algn="ctr">
            <a:solidFill>
              <a:srgbClr val="00ACF0">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D0AF8C5-A587-472E-EB91-FBE697BA35EA}"/>
              </a:ext>
            </a:extLst>
          </p:cNvPr>
          <p:cNvSpPr/>
          <p:nvPr/>
        </p:nvSpPr>
        <p:spPr>
          <a:xfrm>
            <a:off x="8285710" y="2066965"/>
            <a:ext cx="1678847" cy="769922"/>
          </a:xfrm>
          <a:prstGeom prst="rect">
            <a:avLst/>
          </a:prstGeom>
          <a:solidFill>
            <a:srgbClr val="00ACF0"/>
          </a:solidFill>
          <a:ln w="12700" cap="flat" cmpd="sng" algn="ctr">
            <a:solidFill>
              <a:srgbClr val="00ACF0">
                <a:shade val="50000"/>
              </a:srgbClr>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rgbClr val="FFFFFF"/>
                </a:solidFill>
                <a:effectLst/>
                <a:uLnTx/>
                <a:uFillTx/>
                <a:latin typeface="Calibri"/>
                <a:ea typeface="+mn-ea"/>
                <a:cs typeface="+mn-cs"/>
              </a:rPr>
              <a:t>Séparation de sources sonores</a:t>
            </a:r>
          </a:p>
        </p:txBody>
      </p:sp>
      <p:cxnSp>
        <p:nvCxnSpPr>
          <p:cNvPr id="29" name="Connecteur droit avec flèche 28">
            <a:extLst>
              <a:ext uri="{FF2B5EF4-FFF2-40B4-BE49-F238E27FC236}">
                <a16:creationId xmlns:a16="http://schemas.microsoft.com/office/drawing/2014/main" id="{EFA5C771-AEF2-6984-EABB-6F0D8B63F4F3}"/>
              </a:ext>
            </a:extLst>
          </p:cNvPr>
          <p:cNvCxnSpPr>
            <a:cxnSpLocks/>
          </p:cNvCxnSpPr>
          <p:nvPr/>
        </p:nvCxnSpPr>
        <p:spPr>
          <a:xfrm>
            <a:off x="10647795" y="3037031"/>
            <a:ext cx="0" cy="746692"/>
          </a:xfrm>
          <a:prstGeom prst="straightConnector1">
            <a:avLst/>
          </a:prstGeom>
          <a:noFill/>
          <a:ln w="28575" cap="flat" cmpd="sng" algn="ctr">
            <a:solidFill>
              <a:srgbClr val="00ACF0"/>
            </a:solidFill>
            <a:prstDash val="solid"/>
            <a:miter lim="800000"/>
            <a:tailEnd type="triangle"/>
          </a:ln>
          <a:effectLst/>
        </p:spPr>
      </p:cxnSp>
      <p:cxnSp>
        <p:nvCxnSpPr>
          <p:cNvPr id="30" name="Connecteur droit avec flèche 29">
            <a:extLst>
              <a:ext uri="{FF2B5EF4-FFF2-40B4-BE49-F238E27FC236}">
                <a16:creationId xmlns:a16="http://schemas.microsoft.com/office/drawing/2014/main" id="{0728CEED-1E85-EA38-61D2-F347099C8DCE}"/>
              </a:ext>
            </a:extLst>
          </p:cNvPr>
          <p:cNvCxnSpPr>
            <a:cxnSpLocks/>
          </p:cNvCxnSpPr>
          <p:nvPr/>
        </p:nvCxnSpPr>
        <p:spPr>
          <a:xfrm>
            <a:off x="4648974" y="2533800"/>
            <a:ext cx="768555" cy="0"/>
          </a:xfrm>
          <a:prstGeom prst="straightConnector1">
            <a:avLst/>
          </a:prstGeom>
          <a:noFill/>
          <a:ln w="28575" cap="flat" cmpd="sng" algn="ctr">
            <a:solidFill>
              <a:srgbClr val="00ACF0"/>
            </a:solidFill>
            <a:prstDash val="solid"/>
            <a:miter lim="800000"/>
            <a:tailEnd type="triangle"/>
          </a:ln>
          <a:effectLst/>
        </p:spPr>
      </p:cxnSp>
      <mc:AlternateContent xmlns:mc="http://schemas.openxmlformats.org/markup-compatibility/2006" xmlns:a14="http://schemas.microsoft.com/office/drawing/2010/main">
        <mc:Choice Requires="a14">
          <p:sp>
            <p:nvSpPr>
              <p:cNvPr id="31" name="Rectangle : coins arrondis 30">
                <a:extLst>
                  <a:ext uri="{FF2B5EF4-FFF2-40B4-BE49-F238E27FC236}">
                    <a16:creationId xmlns:a16="http://schemas.microsoft.com/office/drawing/2014/main" id="{6AEB87FF-4FA9-4D53-A010-2621A31A9D4A}"/>
                  </a:ext>
                </a:extLst>
              </p:cNvPr>
              <p:cNvSpPr/>
              <p:nvPr/>
            </p:nvSpPr>
            <p:spPr>
              <a:xfrm>
                <a:off x="2408991" y="5686574"/>
                <a:ext cx="1876425" cy="761780"/>
              </a:xfrm>
              <a:prstGeom prst="roundRect">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Calibri"/>
                    <a:ea typeface="+mn-ea"/>
                    <a:cs typeface="+mn-cs"/>
                  </a:rPr>
                  <a:t>Emergence estimée </a:t>
                </a:r>
                <a14:m>
                  <m:oMath xmlns:m="http://schemas.openxmlformats.org/officeDocument/2006/math">
                    <m:acc>
                      <m:accPr>
                        <m:chr m:val="̃"/>
                        <m:ctrlPr>
                          <a:rPr kumimoji="0" lang="fr-FR" sz="1800" b="0" i="1" u="none" strike="noStrike" kern="0" cap="none" spc="0" normalizeH="0" baseline="0" noProof="0" smtClean="0">
                            <a:ln>
                              <a:noFill/>
                            </a:ln>
                            <a:solidFill>
                              <a:srgbClr val="FFFFFF"/>
                            </a:solidFill>
                            <a:effectLst/>
                            <a:uLnTx/>
                            <a:uFillTx/>
                            <a:latin typeface="Cambria Math" panose="02040503050406030204" pitchFamily="18" charset="0"/>
                            <a:ea typeface="+mn-ea"/>
                            <a:cs typeface="+mn-cs"/>
                          </a:rPr>
                        </m:ctrlPr>
                      </m:accPr>
                      <m:e>
                        <m:r>
                          <m:rPr>
                            <m:sty m:val="p"/>
                          </m:rPr>
                          <a:rPr kumimoji="0" lang="fr-FR" sz="1800" b="0" i="0" u="none" strike="noStrike" kern="0" cap="none" spc="0" normalizeH="0" baseline="0" noProof="0" smtClean="0">
                            <a:ln>
                              <a:noFill/>
                            </a:ln>
                            <a:solidFill>
                              <a:srgbClr val="FFFFFF"/>
                            </a:solidFill>
                            <a:effectLst/>
                            <a:uLnTx/>
                            <a:uFillTx/>
                            <a:latin typeface="Cambria Math" panose="02040503050406030204" pitchFamily="18" charset="0"/>
                            <a:ea typeface="+mn-ea"/>
                            <a:cs typeface="+mn-cs"/>
                          </a:rPr>
                          <m:t>E</m:t>
                        </m:r>
                      </m:e>
                    </m:acc>
                  </m:oMath>
                </a14:m>
                <a:r>
                  <a:rPr kumimoji="0" lang="fr-FR" sz="1800" b="0" i="0" u="none" strike="noStrike" kern="0" cap="none" spc="0" normalizeH="0" baseline="0" noProof="0" dirty="0">
                    <a:ln>
                      <a:noFill/>
                    </a:ln>
                    <a:solidFill>
                      <a:srgbClr val="FFFFFF"/>
                    </a:solidFill>
                    <a:effectLst/>
                    <a:uLnTx/>
                    <a:uFillTx/>
                    <a:latin typeface="Calibri"/>
                    <a:ea typeface="+mn-ea"/>
                    <a:cs typeface="+mn-cs"/>
                  </a:rPr>
                  <a:t> </a:t>
                </a:r>
              </a:p>
            </p:txBody>
          </p:sp>
        </mc:Choice>
        <mc:Fallback xmlns="">
          <p:sp>
            <p:nvSpPr>
              <p:cNvPr id="31" name="Rectangle : coins arrondis 30">
                <a:extLst>
                  <a:ext uri="{FF2B5EF4-FFF2-40B4-BE49-F238E27FC236}">
                    <a16:creationId xmlns:a16="http://schemas.microsoft.com/office/drawing/2014/main" id="{6AEB87FF-4FA9-4D53-A010-2621A31A9D4A}"/>
                  </a:ext>
                </a:extLst>
              </p:cNvPr>
              <p:cNvSpPr>
                <a:spLocks noRot="1" noChangeAspect="1" noMove="1" noResize="1" noEditPoints="1" noAdjustHandles="1" noChangeArrowheads="1" noChangeShapeType="1" noTextEdit="1"/>
              </p:cNvSpPr>
              <p:nvPr/>
            </p:nvSpPr>
            <p:spPr>
              <a:xfrm>
                <a:off x="2408991" y="5686574"/>
                <a:ext cx="1876425" cy="761780"/>
              </a:xfrm>
              <a:prstGeom prst="roundRect">
                <a:avLst/>
              </a:prstGeom>
              <a:blipFill>
                <a:blip r:embed="rId6"/>
                <a:stretch>
                  <a:fillRect b="-4724"/>
                </a:stretch>
              </a:blipFill>
              <a:ln w="12700" cap="flat" cmpd="sng" algn="ctr">
                <a:solidFill>
                  <a:srgbClr val="00ACF0">
                    <a:shade val="50000"/>
                  </a:srgbClr>
                </a:solidFill>
                <a:prstDash val="solid"/>
                <a:miter lim="800000"/>
              </a:ln>
              <a:effectLst/>
            </p:spPr>
            <p:txBody>
              <a:bodyPr/>
              <a:lstStyle/>
              <a:p>
                <a:r>
                  <a:rPr lang="fr-FR">
                    <a:noFill/>
                  </a:rPr>
                  <a:t> </a:t>
                </a:r>
              </a:p>
            </p:txBody>
          </p:sp>
        </mc:Fallback>
      </mc:AlternateContent>
      <p:cxnSp>
        <p:nvCxnSpPr>
          <p:cNvPr id="32" name="Connecteur : en arc 31">
            <a:extLst>
              <a:ext uri="{FF2B5EF4-FFF2-40B4-BE49-F238E27FC236}">
                <a16:creationId xmlns:a16="http://schemas.microsoft.com/office/drawing/2014/main" id="{84715310-694C-11E0-5F23-088272990412}"/>
              </a:ext>
            </a:extLst>
          </p:cNvPr>
          <p:cNvCxnSpPr>
            <a:cxnSpLocks/>
            <a:stCxn id="31" idx="1"/>
            <a:endCxn id="4" idx="2"/>
          </p:cNvCxnSpPr>
          <p:nvPr/>
        </p:nvCxnSpPr>
        <p:spPr>
          <a:xfrm rot="10800000">
            <a:off x="1458195" y="3600946"/>
            <a:ext cx="950797" cy="2466519"/>
          </a:xfrm>
          <a:prstGeom prst="curvedConnector2">
            <a:avLst/>
          </a:prstGeom>
          <a:ln w="9525" cap="flat" cmpd="sng" algn="ctr">
            <a:solidFill>
              <a:schemeClr val="accent2"/>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3" name="Rectangle : coins arrondis 32">
                <a:extLst>
                  <a:ext uri="{FF2B5EF4-FFF2-40B4-BE49-F238E27FC236}">
                    <a16:creationId xmlns:a16="http://schemas.microsoft.com/office/drawing/2014/main" id="{588BA981-4090-E67F-7EFB-CC4651A95C0E}"/>
                  </a:ext>
                </a:extLst>
              </p:cNvPr>
              <p:cNvSpPr/>
              <p:nvPr/>
            </p:nvSpPr>
            <p:spPr>
              <a:xfrm>
                <a:off x="9660960" y="3807943"/>
                <a:ext cx="1876425" cy="761780"/>
              </a:xfrm>
              <a:prstGeom prst="roundRect">
                <a:avLst/>
              </a:prstGeom>
              <a:solidFill>
                <a:srgbClr val="00ACF0"/>
              </a:solidFill>
              <a:ln w="12700" cap="flat" cmpd="sng" algn="ctr">
                <a:solidFill>
                  <a:srgbClr val="00AC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Calibri"/>
                    <a:ea typeface="+mn-ea"/>
                    <a:cs typeface="+mn-cs"/>
                  </a:rPr>
                  <a:t>Bruit particulier</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fr-FR" sz="1800" b="0" i="1" u="none" strike="noStrike" kern="0" cap="none" spc="0" normalizeH="0" baseline="0" noProof="0" smtClean="0">
                              <a:ln>
                                <a:noFill/>
                              </a:ln>
                              <a:solidFill>
                                <a:srgbClr val="FFFFFF"/>
                              </a:solidFill>
                              <a:effectLst/>
                              <a:uLnTx/>
                              <a:uFillTx/>
                              <a:latin typeface="Cambria Math" panose="02040503050406030204" pitchFamily="18" charset="0"/>
                              <a:ea typeface="+mn-ea"/>
                              <a:cs typeface="+mn-cs"/>
                            </a:rPr>
                          </m:ctrlPr>
                        </m:sSubPr>
                        <m:e>
                          <m:r>
                            <a:rPr kumimoji="0" lang="fr-FR" sz="1800" b="0" i="1" u="none" strike="noStrike" kern="0" cap="none" spc="0" normalizeH="0" baseline="0" noProof="0" smtClean="0">
                              <a:ln>
                                <a:noFill/>
                              </a:ln>
                              <a:solidFill>
                                <a:srgbClr val="FFFFFF"/>
                              </a:solidFill>
                              <a:effectLst/>
                              <a:uLnTx/>
                              <a:uFillTx/>
                              <a:latin typeface="Cambria Math" panose="02040503050406030204" pitchFamily="18" charset="0"/>
                              <a:ea typeface="+mn-ea"/>
                              <a:cs typeface="+mn-cs"/>
                            </a:rPr>
                            <m:t>𝐿</m:t>
                          </m:r>
                        </m:e>
                        <m:sub>
                          <m:r>
                            <a:rPr kumimoji="0" lang="fr-FR" sz="1800" b="0" i="1" u="none" strike="noStrike" kern="0" cap="none" spc="0" normalizeH="0" baseline="0" noProof="0" smtClean="0">
                              <a:ln>
                                <a:noFill/>
                              </a:ln>
                              <a:solidFill>
                                <a:srgbClr val="FFFFFF"/>
                              </a:solidFill>
                              <a:effectLst/>
                              <a:uLnTx/>
                              <a:uFillTx/>
                              <a:latin typeface="Cambria Math" panose="02040503050406030204" pitchFamily="18" charset="0"/>
                              <a:ea typeface="+mn-ea"/>
                              <a:cs typeface="+mn-cs"/>
                            </a:rPr>
                            <m:t>𝐵𝑃</m:t>
                          </m:r>
                        </m:sub>
                      </m:sSub>
                    </m:oMath>
                  </m:oMathPara>
                </a14:m>
                <a:endParaRPr kumimoji="0" lang="fr-FR" sz="1800" b="0" i="0" u="none" strike="noStrike" kern="0" cap="none" spc="0" normalizeH="0" baseline="0" noProof="0" dirty="0">
                  <a:ln>
                    <a:noFill/>
                  </a:ln>
                  <a:solidFill>
                    <a:srgbClr val="FFFFFF"/>
                  </a:solidFill>
                  <a:effectLst/>
                  <a:uLnTx/>
                  <a:uFillTx/>
                  <a:latin typeface="Calibri"/>
                  <a:ea typeface="+mn-ea"/>
                  <a:cs typeface="+mn-cs"/>
                </a:endParaRPr>
              </a:p>
            </p:txBody>
          </p:sp>
        </mc:Choice>
        <mc:Fallback xmlns="">
          <p:sp>
            <p:nvSpPr>
              <p:cNvPr id="33" name="Rectangle : coins arrondis 32">
                <a:extLst>
                  <a:ext uri="{FF2B5EF4-FFF2-40B4-BE49-F238E27FC236}">
                    <a16:creationId xmlns:a16="http://schemas.microsoft.com/office/drawing/2014/main" id="{588BA981-4090-E67F-7EFB-CC4651A95C0E}"/>
                  </a:ext>
                </a:extLst>
              </p:cNvPr>
              <p:cNvSpPr>
                <a:spLocks noRot="1" noChangeAspect="1" noMove="1" noResize="1" noEditPoints="1" noAdjustHandles="1" noChangeArrowheads="1" noChangeShapeType="1" noTextEdit="1"/>
              </p:cNvSpPr>
              <p:nvPr/>
            </p:nvSpPr>
            <p:spPr>
              <a:xfrm>
                <a:off x="9660960" y="3807943"/>
                <a:ext cx="1876425" cy="761780"/>
              </a:xfrm>
              <a:prstGeom prst="roundRect">
                <a:avLst/>
              </a:prstGeom>
              <a:blipFill>
                <a:blip r:embed="rId7"/>
                <a:stretch>
                  <a:fillRect/>
                </a:stretch>
              </a:blipFill>
              <a:ln w="12700" cap="flat" cmpd="sng" algn="ctr">
                <a:solidFill>
                  <a:srgbClr val="00ACF0">
                    <a:shade val="50000"/>
                  </a:srgbClr>
                </a:solidFill>
                <a:prstDash val="solid"/>
                <a:miter lim="800000"/>
              </a:ln>
              <a:effectLst/>
            </p:spPr>
            <p:txBody>
              <a:bodyPr/>
              <a:lstStyle/>
              <a:p>
                <a:r>
                  <a:rPr lang="fr-FR">
                    <a:noFill/>
                  </a:rPr>
                  <a:t> </a:t>
                </a:r>
              </a:p>
            </p:txBody>
          </p:sp>
        </mc:Fallback>
      </mc:AlternateContent>
      <p:cxnSp>
        <p:nvCxnSpPr>
          <p:cNvPr id="34" name="Connecteur : en arc 33">
            <a:extLst>
              <a:ext uri="{FF2B5EF4-FFF2-40B4-BE49-F238E27FC236}">
                <a16:creationId xmlns:a16="http://schemas.microsoft.com/office/drawing/2014/main" id="{0FDD22BC-5BCA-7994-A591-DEC557565583}"/>
              </a:ext>
            </a:extLst>
          </p:cNvPr>
          <p:cNvCxnSpPr>
            <a:cxnSpLocks/>
            <a:endCxn id="3" idx="3"/>
          </p:cNvCxnSpPr>
          <p:nvPr/>
        </p:nvCxnSpPr>
        <p:spPr>
          <a:xfrm rot="10800000" flipV="1">
            <a:off x="9369922" y="4542091"/>
            <a:ext cx="1372735" cy="993296"/>
          </a:xfrm>
          <a:prstGeom prst="curvedConnector3">
            <a:avLst>
              <a:gd name="adj1" fmla="val -7096"/>
            </a:avLst>
          </a:prstGeom>
          <a:noFill/>
          <a:ln w="28575" cap="flat" cmpd="sng" algn="ctr">
            <a:solidFill>
              <a:srgbClr val="00ACF0"/>
            </a:solidFill>
            <a:prstDash val="solid"/>
            <a:miter lim="800000"/>
            <a:tailEnd type="triangle"/>
          </a:ln>
          <a:effectLst/>
        </p:spPr>
      </p:cxnSp>
      <p:cxnSp>
        <p:nvCxnSpPr>
          <p:cNvPr id="35" name="Connecteur droit avec flèche 34">
            <a:extLst>
              <a:ext uri="{FF2B5EF4-FFF2-40B4-BE49-F238E27FC236}">
                <a16:creationId xmlns:a16="http://schemas.microsoft.com/office/drawing/2014/main" id="{2A33DE29-0AC6-035A-35CB-6753844BBE4C}"/>
              </a:ext>
            </a:extLst>
          </p:cNvPr>
          <p:cNvCxnSpPr>
            <a:cxnSpLocks/>
          </p:cNvCxnSpPr>
          <p:nvPr/>
        </p:nvCxnSpPr>
        <p:spPr>
          <a:xfrm flipH="1" flipV="1">
            <a:off x="4285416" y="6067464"/>
            <a:ext cx="989080" cy="3953"/>
          </a:xfrm>
          <a:prstGeom prst="straightConnector1">
            <a:avLst/>
          </a:prstGeom>
          <a:noFill/>
          <a:ln w="28575" cap="flat" cmpd="sng" algn="ctr">
            <a:solidFill>
              <a:srgbClr val="00ACF0"/>
            </a:solidFill>
            <a:prstDash val="solid"/>
            <a:miter lim="800000"/>
            <a:tailEnd type="triangle"/>
          </a:ln>
          <a:effectLst/>
        </p:spPr>
      </p:cxnSp>
      <p:pic>
        <p:nvPicPr>
          <p:cNvPr id="36" name="Picture 2">
            <a:extLst>
              <a:ext uri="{FF2B5EF4-FFF2-40B4-BE49-F238E27FC236}">
                <a16:creationId xmlns:a16="http://schemas.microsoft.com/office/drawing/2014/main" id="{78E8F612-958F-EA4F-22E2-F7B0E2A27649}"/>
              </a:ext>
            </a:extLst>
          </p:cNvPr>
          <p:cNvPicPr>
            <a:picLocks noChangeAspect="1" noChangeArrowheads="1"/>
          </p:cNvPicPr>
          <p:nvPr/>
        </p:nvPicPr>
        <p:blipFill>
          <a:blip r:embed="rId8"/>
          <a:srcRect/>
          <a:stretch/>
        </p:blipFill>
        <p:spPr bwMode="auto">
          <a:xfrm>
            <a:off x="10094285" y="1940822"/>
            <a:ext cx="1369272" cy="948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7" name="Picture 2" descr="Afficher l’image source">
            <a:extLst>
              <a:ext uri="{FF2B5EF4-FFF2-40B4-BE49-F238E27FC236}">
                <a16:creationId xmlns:a16="http://schemas.microsoft.com/office/drawing/2014/main" id="{576E2E63-B637-9888-689F-E039942E929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708"/>
          <a:stretch/>
        </p:blipFill>
        <p:spPr bwMode="auto">
          <a:xfrm>
            <a:off x="2862991" y="2026646"/>
            <a:ext cx="730472" cy="7130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Afficher l’image source">
            <a:extLst>
              <a:ext uri="{FF2B5EF4-FFF2-40B4-BE49-F238E27FC236}">
                <a16:creationId xmlns:a16="http://schemas.microsoft.com/office/drawing/2014/main" id="{15324D76-E4DA-46A5-569D-B9596E248A9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15711" r="19965"/>
          <a:stretch/>
        </p:blipFill>
        <p:spPr bwMode="auto">
          <a:xfrm>
            <a:off x="2959228" y="2907153"/>
            <a:ext cx="490156" cy="4294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Afficher l’image source">
            <a:extLst>
              <a:ext uri="{FF2B5EF4-FFF2-40B4-BE49-F238E27FC236}">
                <a16:creationId xmlns:a16="http://schemas.microsoft.com/office/drawing/2014/main" id="{06C44188-151E-F51F-C5CC-9598FD0BA1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673775" y="2907153"/>
            <a:ext cx="504213" cy="4520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a:extLst>
              <a:ext uri="{FF2B5EF4-FFF2-40B4-BE49-F238E27FC236}">
                <a16:creationId xmlns:a16="http://schemas.microsoft.com/office/drawing/2014/main" id="{E289CA86-3992-E4D4-0EC6-7D5E9F24363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6855" b="10605"/>
          <a:stretch/>
        </p:blipFill>
        <p:spPr bwMode="auto">
          <a:xfrm>
            <a:off x="3696651" y="2465407"/>
            <a:ext cx="492694" cy="4066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fficher l’image source">
            <a:extLst>
              <a:ext uri="{FF2B5EF4-FFF2-40B4-BE49-F238E27FC236}">
                <a16:creationId xmlns:a16="http://schemas.microsoft.com/office/drawing/2014/main" id="{A9736CFB-DEAB-5997-443D-D251EBA04F76}"/>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41501" y="2010310"/>
            <a:ext cx="390459" cy="356539"/>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descr="Une image contenant texte, Tracé, capture d’écran, diagramme&#10;&#10;Description générée automatiquement">
            <a:extLst>
              <a:ext uri="{FF2B5EF4-FFF2-40B4-BE49-F238E27FC236}">
                <a16:creationId xmlns:a16="http://schemas.microsoft.com/office/drawing/2014/main" id="{9F0E2E9D-7F16-9E60-AF0E-01BBCE73D779}"/>
              </a:ext>
            </a:extLst>
          </p:cNvPr>
          <p:cNvPicPr>
            <a:picLocks noChangeAspect="1"/>
          </p:cNvPicPr>
          <p:nvPr/>
        </p:nvPicPr>
        <p:blipFill>
          <a:blip r:embed="rId16"/>
          <a:stretch>
            <a:fillRect/>
          </a:stretch>
        </p:blipFill>
        <p:spPr>
          <a:xfrm>
            <a:off x="5218440" y="4322972"/>
            <a:ext cx="4045153" cy="2444602"/>
          </a:xfrm>
          <a:prstGeom prst="rect">
            <a:avLst/>
          </a:prstGeom>
        </p:spPr>
      </p:pic>
      <p:sp>
        <p:nvSpPr>
          <p:cNvPr id="44" name="ZoneTexte 43">
            <a:extLst>
              <a:ext uri="{FF2B5EF4-FFF2-40B4-BE49-F238E27FC236}">
                <a16:creationId xmlns:a16="http://schemas.microsoft.com/office/drawing/2014/main" id="{558DE0EA-69CB-A873-3552-E5C4C165CAE4}"/>
              </a:ext>
            </a:extLst>
          </p:cNvPr>
          <p:cNvSpPr txBox="1"/>
          <p:nvPr/>
        </p:nvSpPr>
        <p:spPr>
          <a:xfrm>
            <a:off x="169414" y="845551"/>
            <a:ext cx="11630700"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lang="fr-FR" sz="2000" dirty="0">
                <a:solidFill>
                  <a:prstClr val="black"/>
                </a:solidFill>
                <a:latin typeface="Arial"/>
              </a:rPr>
              <a:t>Objectif :  mieux estimer l’émergence sonore d'un parc éolien à partir d’une mesure de bruit ambiant</a:t>
            </a:r>
          </a:p>
        </p:txBody>
      </p:sp>
      <p:sp>
        <p:nvSpPr>
          <p:cNvPr id="59" name="Rectangle : coins arrondis 58">
            <a:extLst>
              <a:ext uri="{FF2B5EF4-FFF2-40B4-BE49-F238E27FC236}">
                <a16:creationId xmlns:a16="http://schemas.microsoft.com/office/drawing/2014/main" id="{114839BB-18B6-B31F-7B4B-5E5E4F61C569}"/>
              </a:ext>
            </a:extLst>
          </p:cNvPr>
          <p:cNvSpPr/>
          <p:nvPr/>
        </p:nvSpPr>
        <p:spPr>
          <a:xfrm>
            <a:off x="5437797" y="2198258"/>
            <a:ext cx="1568596" cy="571555"/>
          </a:xfrm>
          <a:prstGeom prst="roundRect">
            <a:avLst/>
          </a:prstGeom>
          <a:solidFill>
            <a:srgbClr val="1CADE4"/>
          </a:solidFill>
          <a:ln w="15875" cap="flat" cmpd="sng" algn="ctr">
            <a:solidFill>
              <a:srgbClr val="1CADE4">
                <a:shade val="50000"/>
              </a:srgbClr>
            </a:solidFill>
            <a:prstDash val="solid"/>
          </a:ln>
          <a:effectLst/>
        </p:spPr>
        <p:txBody>
          <a:bodyPr rtlCol="0" anchor="ctr"/>
          <a:lstStyle/>
          <a:p>
            <a:pPr lvl="0" algn="ctr" defTabSz="457200">
              <a:defRPr/>
            </a:pPr>
            <a:r>
              <a:rPr lang="fr-FR" kern="0" dirty="0">
                <a:solidFill>
                  <a:prstClr val="white"/>
                </a:solidFill>
              </a:rPr>
              <a:t>Construire la base</a:t>
            </a:r>
            <a:endParaRPr kumimoji="0" lang="fr-FR" sz="1800" b="0" i="0" u="none" strike="noStrike" kern="0" cap="none" spc="0" normalizeH="0" baseline="0" noProof="0" dirty="0">
              <a:ln>
                <a:noFill/>
              </a:ln>
              <a:solidFill>
                <a:prstClr val="white"/>
              </a:solidFill>
              <a:effectLst/>
              <a:uLnTx/>
              <a:uFillTx/>
            </a:endParaRPr>
          </a:p>
        </p:txBody>
      </p:sp>
      <p:cxnSp>
        <p:nvCxnSpPr>
          <p:cNvPr id="61" name="Connecteur droit avec flèche 60">
            <a:extLst>
              <a:ext uri="{FF2B5EF4-FFF2-40B4-BE49-F238E27FC236}">
                <a16:creationId xmlns:a16="http://schemas.microsoft.com/office/drawing/2014/main" id="{6483B709-BE27-F924-1C45-68FBB6A1AE30}"/>
              </a:ext>
            </a:extLst>
          </p:cNvPr>
          <p:cNvCxnSpPr>
            <a:cxnSpLocks/>
          </p:cNvCxnSpPr>
          <p:nvPr/>
        </p:nvCxnSpPr>
        <p:spPr>
          <a:xfrm>
            <a:off x="7037287" y="2460454"/>
            <a:ext cx="987824" cy="0"/>
          </a:xfrm>
          <a:prstGeom prst="straightConnector1">
            <a:avLst/>
          </a:prstGeom>
          <a:noFill/>
          <a:ln w="28575" cap="flat" cmpd="sng" algn="ctr">
            <a:solidFill>
              <a:srgbClr val="4472C4"/>
            </a:solidFill>
            <a:prstDash val="solid"/>
            <a:miter lim="800000"/>
            <a:tailEnd type="triangle"/>
          </a:ln>
          <a:effectLst/>
        </p:spPr>
      </p:cxnSp>
      <p:sp>
        <p:nvSpPr>
          <p:cNvPr id="9" name="Espace réservé du numéro de diapositive 6">
            <a:extLst>
              <a:ext uri="{FF2B5EF4-FFF2-40B4-BE49-F238E27FC236}">
                <a16:creationId xmlns:a16="http://schemas.microsoft.com/office/drawing/2014/main" id="{D4F2E991-C834-CC11-C9F5-472467044736}"/>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17</a:t>
            </a:r>
          </a:p>
        </p:txBody>
      </p:sp>
      <p:sp>
        <p:nvSpPr>
          <p:cNvPr id="2" name="Rectangle à coins arrondis 6">
            <a:extLst>
              <a:ext uri="{FF2B5EF4-FFF2-40B4-BE49-F238E27FC236}">
                <a16:creationId xmlns:a16="http://schemas.microsoft.com/office/drawing/2014/main" id="{6BEC8153-3891-994F-DBB1-59BD63792C75}"/>
              </a:ext>
            </a:extLst>
          </p:cNvPr>
          <p:cNvSpPr/>
          <p:nvPr/>
        </p:nvSpPr>
        <p:spPr>
          <a:xfrm>
            <a:off x="968833" y="1647063"/>
            <a:ext cx="3649248" cy="1920192"/>
          </a:xfrm>
          <a:prstGeom prst="round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3" name="Rectangle à coins arrondis 6">
            <a:extLst>
              <a:ext uri="{FF2B5EF4-FFF2-40B4-BE49-F238E27FC236}">
                <a16:creationId xmlns:a16="http://schemas.microsoft.com/office/drawing/2014/main" id="{09F56A13-4EB3-D656-3AFB-5F2E242A9DF4}"/>
              </a:ext>
            </a:extLst>
          </p:cNvPr>
          <p:cNvSpPr/>
          <p:nvPr/>
        </p:nvSpPr>
        <p:spPr>
          <a:xfrm>
            <a:off x="5256360" y="4212773"/>
            <a:ext cx="4113561" cy="2645227"/>
          </a:xfrm>
          <a:prstGeom prst="round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7873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Application et résultats</a:t>
            </a:r>
          </a:p>
        </p:txBody>
      </p:sp>
      <p:sp>
        <p:nvSpPr>
          <p:cNvPr id="4" name="ZoneTexte 3">
            <a:extLst>
              <a:ext uri="{FF2B5EF4-FFF2-40B4-BE49-F238E27FC236}">
                <a16:creationId xmlns:a16="http://schemas.microsoft.com/office/drawing/2014/main" id="{8AC957C9-6579-50F9-ADDD-84693DE0D1BB}"/>
              </a:ext>
            </a:extLst>
          </p:cNvPr>
          <p:cNvSpPr txBox="1"/>
          <p:nvPr/>
        </p:nvSpPr>
        <p:spPr>
          <a:xfrm>
            <a:off x="448176" y="929416"/>
            <a:ext cx="11351938" cy="707886"/>
          </a:xfrm>
          <a:prstGeom prst="rect">
            <a:avLst/>
          </a:prstGeom>
          <a:noFill/>
        </p:spPr>
        <p:txBody>
          <a:bodyPr wrap="square">
            <a:spAutoFit/>
          </a:bodyPr>
          <a:lstStyle/>
          <a:p>
            <a:pPr marL="342900" indent="-342900" algn="l">
              <a:buFont typeface="Wingdings" panose="05000000000000000000" pitchFamily="2" charset="2"/>
              <a:buChar char="q"/>
            </a:pPr>
            <a:r>
              <a:rPr lang="fr-FR" sz="2000" dirty="0">
                <a:solidFill>
                  <a:prstClr val="black"/>
                </a:solidFill>
                <a:latin typeface="Arial"/>
              </a:rPr>
              <a:t>Données acoustiques uniquement. </a:t>
            </a:r>
            <a:br>
              <a:rPr lang="fr-FR" sz="2000" dirty="0">
                <a:solidFill>
                  <a:prstClr val="black"/>
                </a:solidFill>
                <a:latin typeface="Arial"/>
              </a:rPr>
            </a:br>
            <a:r>
              <a:rPr lang="fr-FR" sz="2000" dirty="0">
                <a:solidFill>
                  <a:prstClr val="black"/>
                </a:solidFill>
                <a:latin typeface="Arial"/>
              </a:rPr>
              <a:t>Entrainement sur 70% de la base avec 30% pour le test.</a:t>
            </a:r>
          </a:p>
        </p:txBody>
      </p:sp>
      <p:sp>
        <p:nvSpPr>
          <p:cNvPr id="12" name="ZoneTexte 11">
            <a:extLst>
              <a:ext uri="{FF2B5EF4-FFF2-40B4-BE49-F238E27FC236}">
                <a16:creationId xmlns:a16="http://schemas.microsoft.com/office/drawing/2014/main" id="{B7EBC541-9C16-D3C7-51A7-CD5B858B99A7}"/>
              </a:ext>
            </a:extLst>
          </p:cNvPr>
          <p:cNvSpPr txBox="1"/>
          <p:nvPr/>
        </p:nvSpPr>
        <p:spPr>
          <a:xfrm>
            <a:off x="3180490" y="5597549"/>
            <a:ext cx="9142138" cy="400110"/>
          </a:xfrm>
          <a:prstGeom prst="rect">
            <a:avLst/>
          </a:prstGeom>
          <a:noFill/>
        </p:spPr>
        <p:txBody>
          <a:bodyPr wrap="square">
            <a:spAutoFit/>
          </a:bodyPr>
          <a:lstStyle/>
          <a:p>
            <a:pPr marL="342900" indent="-342900">
              <a:buFont typeface="Wingdings" panose="05000000000000000000" pitchFamily="2" charset="2"/>
              <a:buChar char="q"/>
            </a:pPr>
            <a:r>
              <a:rPr lang="fr-FR" sz="2000" dirty="0">
                <a:solidFill>
                  <a:prstClr val="black"/>
                </a:solidFill>
                <a:latin typeface="Arial"/>
              </a:rPr>
              <a:t>Evaluation : LSTM sur la partie de test.</a:t>
            </a:r>
            <a:endParaRPr lang="fr-FR" dirty="0"/>
          </a:p>
        </p:txBody>
      </p:sp>
      <p:pic>
        <p:nvPicPr>
          <p:cNvPr id="16" name="Image 15">
            <a:extLst>
              <a:ext uri="{FF2B5EF4-FFF2-40B4-BE49-F238E27FC236}">
                <a16:creationId xmlns:a16="http://schemas.microsoft.com/office/drawing/2014/main" id="{F99F234C-7480-BB7E-1C14-AA395B29D7CB}"/>
              </a:ext>
            </a:extLst>
          </p:cNvPr>
          <p:cNvPicPr>
            <a:picLocks noChangeAspect="1"/>
          </p:cNvPicPr>
          <p:nvPr/>
        </p:nvPicPr>
        <p:blipFill>
          <a:blip r:embed="rId3"/>
          <a:stretch>
            <a:fillRect/>
          </a:stretch>
        </p:blipFill>
        <p:spPr>
          <a:xfrm>
            <a:off x="402966" y="1964209"/>
            <a:ext cx="5555048" cy="3306432"/>
          </a:xfrm>
          <a:prstGeom prst="rect">
            <a:avLst/>
          </a:prstGeom>
        </p:spPr>
      </p:pic>
      <p:pic>
        <p:nvPicPr>
          <p:cNvPr id="18" name="Image 17" descr="Une image contenant texte, Tracé, capture d’écran, diagramme&#10;&#10;Description générée automatiquement">
            <a:extLst>
              <a:ext uri="{FF2B5EF4-FFF2-40B4-BE49-F238E27FC236}">
                <a16:creationId xmlns:a16="http://schemas.microsoft.com/office/drawing/2014/main" id="{B34E1988-0876-13CB-3B16-26CA31C95253}"/>
              </a:ext>
            </a:extLst>
          </p:cNvPr>
          <p:cNvPicPr>
            <a:picLocks noChangeAspect="1"/>
          </p:cNvPicPr>
          <p:nvPr/>
        </p:nvPicPr>
        <p:blipFill>
          <a:blip r:embed="rId4"/>
          <a:stretch>
            <a:fillRect/>
          </a:stretch>
        </p:blipFill>
        <p:spPr>
          <a:xfrm>
            <a:off x="6124145" y="1964209"/>
            <a:ext cx="5555049" cy="3306432"/>
          </a:xfrm>
          <a:prstGeom prst="rect">
            <a:avLst/>
          </a:prstGeom>
        </p:spPr>
      </p:pic>
      <p:sp>
        <p:nvSpPr>
          <p:cNvPr id="5" name="Espace réservé du numéro de diapositive 6">
            <a:extLst>
              <a:ext uri="{FF2B5EF4-FFF2-40B4-BE49-F238E27FC236}">
                <a16:creationId xmlns:a16="http://schemas.microsoft.com/office/drawing/2014/main" id="{76C325FC-5625-8DD5-CA95-7EFA75F76028}"/>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18</a:t>
            </a:r>
          </a:p>
        </p:txBody>
      </p:sp>
    </p:spTree>
    <p:extLst>
      <p:ext uri="{BB962C8B-B14F-4D97-AF65-F5344CB8AC3E}">
        <p14:creationId xmlns:p14="http://schemas.microsoft.com/office/powerpoint/2010/main" val="236919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Application et résultats</a:t>
            </a:r>
          </a:p>
        </p:txBody>
      </p:sp>
      <p:sp>
        <p:nvSpPr>
          <p:cNvPr id="4" name="ZoneTexte 3">
            <a:extLst>
              <a:ext uri="{FF2B5EF4-FFF2-40B4-BE49-F238E27FC236}">
                <a16:creationId xmlns:a16="http://schemas.microsoft.com/office/drawing/2014/main" id="{8AC957C9-6579-50F9-ADDD-84693DE0D1BB}"/>
              </a:ext>
            </a:extLst>
          </p:cNvPr>
          <p:cNvSpPr txBox="1"/>
          <p:nvPr/>
        </p:nvSpPr>
        <p:spPr>
          <a:xfrm>
            <a:off x="448176" y="878608"/>
            <a:ext cx="11134224" cy="400110"/>
          </a:xfrm>
          <a:prstGeom prst="rect">
            <a:avLst/>
          </a:prstGeom>
          <a:noFill/>
        </p:spPr>
        <p:txBody>
          <a:bodyPr wrap="square">
            <a:spAutoFit/>
          </a:bodyPr>
          <a:lstStyle/>
          <a:p>
            <a:pPr marL="342900" indent="-342900">
              <a:buFont typeface="Wingdings" panose="05000000000000000000" pitchFamily="2" charset="2"/>
              <a:buChar char="q"/>
            </a:pPr>
            <a:r>
              <a:rPr lang="fr-FR" sz="2000" dirty="0">
                <a:solidFill>
                  <a:prstClr val="black"/>
                </a:solidFill>
                <a:latin typeface="Arial"/>
              </a:rPr>
              <a:t>La conférence InterNoise </a:t>
            </a:r>
          </a:p>
        </p:txBody>
      </p:sp>
      <p:pic>
        <p:nvPicPr>
          <p:cNvPr id="2" name="Image 1" descr="Une image contenant texte, Police, capture d’écran, blanc&#10;&#10;Description générée automatiquement">
            <a:extLst>
              <a:ext uri="{FF2B5EF4-FFF2-40B4-BE49-F238E27FC236}">
                <a16:creationId xmlns:a16="http://schemas.microsoft.com/office/drawing/2014/main" id="{F6D51E24-EB69-848E-5A7A-2D52B542FA6B}"/>
              </a:ext>
            </a:extLst>
          </p:cNvPr>
          <p:cNvPicPr>
            <a:picLocks noChangeAspect="1"/>
          </p:cNvPicPr>
          <p:nvPr/>
        </p:nvPicPr>
        <p:blipFill>
          <a:blip r:embed="rId3"/>
          <a:stretch>
            <a:fillRect/>
          </a:stretch>
        </p:blipFill>
        <p:spPr>
          <a:xfrm>
            <a:off x="2133256" y="4272019"/>
            <a:ext cx="7925487" cy="2331922"/>
          </a:xfrm>
          <a:prstGeom prst="rect">
            <a:avLst/>
          </a:prstGeom>
        </p:spPr>
      </p:pic>
      <p:pic>
        <p:nvPicPr>
          <p:cNvPr id="3" name="Image 2" descr="Une image contenant texte, capture d’écran, Police, nombre&#10;&#10;Description générée automatiquement">
            <a:extLst>
              <a:ext uri="{FF2B5EF4-FFF2-40B4-BE49-F238E27FC236}">
                <a16:creationId xmlns:a16="http://schemas.microsoft.com/office/drawing/2014/main" id="{37F15C70-7A73-C080-D9CD-1BC60899E39D}"/>
              </a:ext>
            </a:extLst>
          </p:cNvPr>
          <p:cNvPicPr>
            <a:picLocks noChangeAspect="1"/>
          </p:cNvPicPr>
          <p:nvPr/>
        </p:nvPicPr>
        <p:blipFill>
          <a:blip r:embed="rId4"/>
          <a:stretch>
            <a:fillRect/>
          </a:stretch>
        </p:blipFill>
        <p:spPr>
          <a:xfrm>
            <a:off x="1837184" y="1434262"/>
            <a:ext cx="8285481" cy="3056670"/>
          </a:xfrm>
          <a:prstGeom prst="rect">
            <a:avLst/>
          </a:prstGeom>
        </p:spPr>
      </p:pic>
      <p:sp>
        <p:nvSpPr>
          <p:cNvPr id="5" name="Rectangle 4">
            <a:extLst>
              <a:ext uri="{FF2B5EF4-FFF2-40B4-BE49-F238E27FC236}">
                <a16:creationId xmlns:a16="http://schemas.microsoft.com/office/drawing/2014/main" id="{8E0F3A84-0F56-419E-A453-8ADC9839CDBC}"/>
              </a:ext>
            </a:extLst>
          </p:cNvPr>
          <p:cNvSpPr/>
          <p:nvPr/>
        </p:nvSpPr>
        <p:spPr>
          <a:xfrm>
            <a:off x="1907911" y="4156160"/>
            <a:ext cx="8214754" cy="25351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9" name="Espace réservé du numéro de diapositive 6">
            <a:extLst>
              <a:ext uri="{FF2B5EF4-FFF2-40B4-BE49-F238E27FC236}">
                <a16:creationId xmlns:a16="http://schemas.microsoft.com/office/drawing/2014/main" id="{454CBE89-AB47-0448-15D6-7389180DD624}"/>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19</a:t>
            </a:r>
          </a:p>
        </p:txBody>
      </p:sp>
    </p:spTree>
    <p:extLst>
      <p:ext uri="{BB962C8B-B14F-4D97-AF65-F5344CB8AC3E}">
        <p14:creationId xmlns:p14="http://schemas.microsoft.com/office/powerpoint/2010/main" val="233764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BBD0358-33C8-C634-FFB6-8508C456BAA6}"/>
              </a:ext>
            </a:extLst>
          </p:cNvPr>
          <p:cNvSpPr txBox="1"/>
          <p:nvPr/>
        </p:nvSpPr>
        <p:spPr>
          <a:xfrm>
            <a:off x="837398" y="1335658"/>
            <a:ext cx="2018501" cy="523220"/>
          </a:xfrm>
          <a:prstGeom prst="rect">
            <a:avLst/>
          </a:prstGeom>
          <a:noFill/>
        </p:spPr>
        <p:txBody>
          <a:bodyPr wrap="none" rtlCol="0">
            <a:spAutoFit/>
          </a:bodyPr>
          <a:lstStyle/>
          <a:p>
            <a:r>
              <a:rPr lang="fr-FR" sz="2800" b="1" i="1" dirty="0">
                <a:latin typeface="72 Black" panose="020B0A04030603020204" pitchFamily="34" charset="0"/>
                <a:cs typeface="72 Black" panose="020B0A04030603020204" pitchFamily="34" charset="0"/>
              </a:rPr>
              <a:t>Sommaire</a:t>
            </a:r>
          </a:p>
        </p:txBody>
      </p:sp>
      <p:sp>
        <p:nvSpPr>
          <p:cNvPr id="9" name="ZoneTexte 8">
            <a:extLst>
              <a:ext uri="{FF2B5EF4-FFF2-40B4-BE49-F238E27FC236}">
                <a16:creationId xmlns:a16="http://schemas.microsoft.com/office/drawing/2014/main" id="{4D491DA0-59BC-7E33-10E1-AD5EAB4634B5}"/>
              </a:ext>
            </a:extLst>
          </p:cNvPr>
          <p:cNvSpPr txBox="1"/>
          <p:nvPr/>
        </p:nvSpPr>
        <p:spPr>
          <a:xfrm>
            <a:off x="2419149" y="2251855"/>
            <a:ext cx="7353702" cy="2677656"/>
          </a:xfrm>
          <a:prstGeom prst="rect">
            <a:avLst/>
          </a:prstGeom>
          <a:noFill/>
        </p:spPr>
        <p:txBody>
          <a:bodyPr wrap="square" rtlCol="0">
            <a:spAutoFit/>
          </a:bodyPr>
          <a:lstStyle/>
          <a:p>
            <a:pPr marL="342900" indent="-342900">
              <a:buAutoNum type="arabicPeriod"/>
            </a:pPr>
            <a:r>
              <a:rPr lang="fr-FR" sz="2400" dirty="0">
                <a:latin typeface="72 Black" panose="020B0A04030603020204" pitchFamily="34" charset="0"/>
                <a:cs typeface="72 Black" panose="020B0A04030603020204" pitchFamily="34" charset="0"/>
              </a:rPr>
              <a:t>Contexte et problématique.</a:t>
            </a:r>
          </a:p>
          <a:p>
            <a:pPr marL="342900" indent="-342900">
              <a:buAutoNum type="arabicPeriod"/>
            </a:pPr>
            <a:endParaRPr lang="fr-FR" sz="2400" dirty="0">
              <a:latin typeface="72 Black" panose="020B0A04030603020204" pitchFamily="34" charset="0"/>
              <a:cs typeface="72 Black" panose="020B0A04030603020204" pitchFamily="34" charset="0"/>
            </a:endParaRPr>
          </a:p>
          <a:p>
            <a:pPr marL="342900" indent="-342900">
              <a:buAutoNum type="arabicPeriod"/>
            </a:pPr>
            <a:r>
              <a:rPr lang="fr-FR" sz="2400" dirty="0">
                <a:latin typeface="72 Black" panose="020B0A04030603020204" pitchFamily="34" charset="0"/>
                <a:cs typeface="72 Black" panose="020B0A04030603020204" pitchFamily="34" charset="0"/>
              </a:rPr>
              <a:t>Construction de la base d’apprentissage.</a:t>
            </a:r>
            <a:br>
              <a:rPr lang="fr-FR" sz="2400" dirty="0">
                <a:latin typeface="72 Black" panose="020B0A04030603020204" pitchFamily="34" charset="0"/>
                <a:cs typeface="72 Black" panose="020B0A04030603020204" pitchFamily="34" charset="0"/>
              </a:rPr>
            </a:br>
            <a:endParaRPr lang="fr-FR" sz="2400" dirty="0">
              <a:latin typeface="72 Black" panose="020B0A04030603020204" pitchFamily="34" charset="0"/>
              <a:cs typeface="72 Black" panose="020B0A04030603020204" pitchFamily="34" charset="0"/>
            </a:endParaRPr>
          </a:p>
          <a:p>
            <a:pPr marL="342900" indent="-342900">
              <a:buAutoNum type="arabicPeriod"/>
            </a:pPr>
            <a:r>
              <a:rPr lang="fr-FR" sz="2400" dirty="0">
                <a:latin typeface="72 Black" panose="020B0A04030603020204" pitchFamily="34" charset="0"/>
                <a:cs typeface="72 Black" panose="020B0A04030603020204" pitchFamily="34" charset="0"/>
              </a:rPr>
              <a:t>Application et résultats.</a:t>
            </a:r>
          </a:p>
          <a:p>
            <a:pPr marL="342900" indent="-342900">
              <a:buAutoNum type="arabicPeriod"/>
            </a:pPr>
            <a:endParaRPr lang="fr-FR" sz="2400" dirty="0">
              <a:latin typeface="72 Black" panose="020B0A04030603020204" pitchFamily="34" charset="0"/>
              <a:cs typeface="72 Black" panose="020B0A04030603020204" pitchFamily="34" charset="0"/>
            </a:endParaRPr>
          </a:p>
          <a:p>
            <a:pPr marL="342900" indent="-342900">
              <a:buAutoNum type="arabicPeriod"/>
            </a:pPr>
            <a:r>
              <a:rPr lang="fr-FR" sz="2400" dirty="0">
                <a:latin typeface="72 Black" panose="020B0A04030603020204" pitchFamily="34" charset="0"/>
                <a:cs typeface="72 Black" panose="020B0A04030603020204" pitchFamily="34" charset="0"/>
              </a:rPr>
              <a:t>Conclusion et perspectives.</a:t>
            </a:r>
          </a:p>
        </p:txBody>
      </p:sp>
      <p:pic>
        <p:nvPicPr>
          <p:cNvPr id="3" name="Image 2" descr="Une image contenant texte, Police, logo, symbole&#10;&#10;Description générée automatiquement">
            <a:extLst>
              <a:ext uri="{FF2B5EF4-FFF2-40B4-BE49-F238E27FC236}">
                <a16:creationId xmlns:a16="http://schemas.microsoft.com/office/drawing/2014/main" id="{7E1D54A4-CC00-EF92-CEC0-EA859FE02DFD}"/>
              </a:ext>
            </a:extLst>
          </p:cNvPr>
          <p:cNvPicPr>
            <a:picLocks noChangeAspect="1"/>
          </p:cNvPicPr>
          <p:nvPr/>
        </p:nvPicPr>
        <p:blipFill>
          <a:blip r:embed="rId3"/>
          <a:stretch>
            <a:fillRect/>
          </a:stretch>
        </p:blipFill>
        <p:spPr>
          <a:xfrm>
            <a:off x="8570099" y="4975622"/>
            <a:ext cx="2868140" cy="954107"/>
          </a:xfrm>
          <a:prstGeom prst="rect">
            <a:avLst/>
          </a:prstGeom>
        </p:spPr>
      </p:pic>
    </p:spTree>
    <p:extLst>
      <p:ext uri="{BB962C8B-B14F-4D97-AF65-F5344CB8AC3E}">
        <p14:creationId xmlns:p14="http://schemas.microsoft.com/office/powerpoint/2010/main" val="410510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0A55B09-E7D8-6D8E-FAE4-2F7B0DC8846C}"/>
              </a:ext>
            </a:extLst>
          </p:cNvPr>
          <p:cNvSpPr>
            <a:spLocks noGrp="1"/>
          </p:cNvSpPr>
          <p:nvPr>
            <p:ph type="body" sz="quarter" idx="14"/>
          </p:nvPr>
        </p:nvSpPr>
        <p:spPr>
          <a:xfrm>
            <a:off x="951652" y="3816170"/>
            <a:ext cx="10287848" cy="550600"/>
          </a:xfrm>
        </p:spPr>
        <p:txBody>
          <a:bodyPr/>
          <a:lstStyle/>
          <a:p>
            <a:r>
              <a:rPr lang="fr-FR" sz="3600" dirty="0">
                <a:latin typeface="72 Black" panose="020B0A04030603020204" pitchFamily="34" charset="0"/>
                <a:cs typeface="72 Black" panose="020B0A04030603020204" pitchFamily="34" charset="0"/>
              </a:rPr>
              <a:t>Conclusion et perspectives</a:t>
            </a:r>
          </a:p>
        </p:txBody>
      </p:sp>
      <p:sp>
        <p:nvSpPr>
          <p:cNvPr id="7" name="Espace réservé du texte 6">
            <a:extLst>
              <a:ext uri="{FF2B5EF4-FFF2-40B4-BE49-F238E27FC236}">
                <a16:creationId xmlns:a16="http://schemas.microsoft.com/office/drawing/2014/main" id="{483BC95F-09EE-E880-0CFD-473D0EA7AD51}"/>
              </a:ext>
            </a:extLst>
          </p:cNvPr>
          <p:cNvSpPr>
            <a:spLocks noGrp="1"/>
          </p:cNvSpPr>
          <p:nvPr>
            <p:ph type="body" sz="quarter" idx="16"/>
          </p:nvPr>
        </p:nvSpPr>
        <p:spPr>
          <a:xfrm>
            <a:off x="4064318" y="1326817"/>
            <a:ext cx="3898582" cy="2330450"/>
          </a:xfrm>
        </p:spPr>
        <p:txBody>
          <a:bodyPr/>
          <a:lstStyle/>
          <a:p>
            <a:r>
              <a:rPr lang="fr-FR" spc="50" dirty="0">
                <a:ln w="9525" cmpd="sng">
                  <a:solidFill>
                    <a:schemeClr val="accent1"/>
                  </a:solidFill>
                  <a:prstDash val="solid"/>
                </a:ln>
                <a:solidFill>
                  <a:srgbClr val="70AD47">
                    <a:tint val="1000"/>
                  </a:srgbClr>
                </a:solidFill>
                <a:effectLst>
                  <a:glow rad="38100">
                    <a:schemeClr val="accent1">
                      <a:alpha val="40000"/>
                    </a:schemeClr>
                  </a:glow>
                </a:effectLst>
              </a:rPr>
              <a:t>4</a:t>
            </a:r>
          </a:p>
        </p:txBody>
      </p:sp>
    </p:spTree>
    <p:extLst>
      <p:ext uri="{BB962C8B-B14F-4D97-AF65-F5344CB8AC3E}">
        <p14:creationId xmlns:p14="http://schemas.microsoft.com/office/powerpoint/2010/main" val="347572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r>
              <a:rPr lang="fr-FR" sz="1800" dirty="0">
                <a:latin typeface="72 Black" panose="020B0A04030603020204" pitchFamily="34" charset="0"/>
                <a:cs typeface="72 Black" panose="020B0A04030603020204" pitchFamily="34" charset="0"/>
              </a:rPr>
              <a:t>Conclusion et perspectives</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8AC957C9-6579-50F9-ADDD-84693DE0D1BB}"/>
                  </a:ext>
                </a:extLst>
              </p:cNvPr>
              <p:cNvSpPr txBox="1"/>
              <p:nvPr/>
            </p:nvSpPr>
            <p:spPr>
              <a:xfrm>
                <a:off x="498203" y="1248005"/>
                <a:ext cx="11195594" cy="4093428"/>
              </a:xfrm>
              <a:prstGeom prst="rect">
                <a:avLst/>
              </a:prstGeom>
              <a:noFill/>
            </p:spPr>
            <p:txBody>
              <a:bodyPr wrap="square">
                <a:spAutoFit/>
              </a:bodyPr>
              <a:lstStyle/>
              <a:p>
                <a14:m>
                  <m:oMath xmlns:m="http://schemas.openxmlformats.org/officeDocument/2006/math">
                    <m:r>
                      <a:rPr lang="fr-FR" sz="2000" i="1" smtClean="0">
                        <a:solidFill>
                          <a:prstClr val="black"/>
                        </a:solidFill>
                        <a:latin typeface="Cambria Math" panose="02040503050406030204" pitchFamily="18" charset="0"/>
                      </a:rPr>
                      <m:t>⇒</m:t>
                    </m:r>
                  </m:oMath>
                </a14:m>
                <a:r>
                  <a:rPr lang="fr-FR" sz="2000" dirty="0">
                    <a:solidFill>
                      <a:prstClr val="black"/>
                    </a:solidFill>
                    <a:latin typeface="Arial"/>
                  </a:rPr>
                  <a:t> Les RNNs ont montré des résultats encourageants pour la prédiction de bruit éolien à partir d’un bruit ambiant synthétisé.</a:t>
                </a:r>
              </a:p>
              <a:p>
                <a:endParaRPr lang="fr-FR" sz="2000" dirty="0">
                  <a:solidFill>
                    <a:prstClr val="black"/>
                  </a:solidFill>
                  <a:latin typeface="Arial"/>
                </a:endParaRPr>
              </a:p>
              <a:p>
                <a:endParaRPr lang="fr-FR" sz="2000" dirty="0">
                  <a:solidFill>
                    <a:prstClr val="black"/>
                  </a:solidFill>
                  <a:latin typeface="Arial"/>
                </a:endParaRPr>
              </a:p>
              <a:p>
                <a:endParaRPr lang="fr-FR" sz="2000" dirty="0">
                  <a:solidFill>
                    <a:prstClr val="black"/>
                  </a:solidFill>
                  <a:latin typeface="Arial"/>
                </a:endParaRPr>
              </a:p>
              <a:p>
                <a:pPr marL="342900" indent="-342900">
                  <a:buFont typeface="Wingdings" panose="05000000000000000000" pitchFamily="2" charset="2"/>
                  <a:buChar char="q"/>
                </a:pPr>
                <a:r>
                  <a:rPr lang="fr-FR" sz="2000" dirty="0">
                    <a:solidFill>
                      <a:prstClr val="black"/>
                    </a:solidFill>
                    <a:latin typeface="Arial"/>
                  </a:rPr>
                  <a:t>Résultats encourageants avec des CNN 1D pour cette séparation.</a:t>
                </a:r>
              </a:p>
              <a:p>
                <a:pPr marL="342900" indent="-342900">
                  <a:buFont typeface="Wingdings" panose="05000000000000000000" pitchFamily="2" charset="2"/>
                  <a:buChar char="q"/>
                </a:pPr>
                <a:r>
                  <a:rPr lang="fr-FR" sz="2000" dirty="0">
                    <a:solidFill>
                      <a:prstClr val="black"/>
                    </a:solidFill>
                    <a:latin typeface="Arial"/>
                  </a:rPr>
                  <a:t>L’ajout d'autres information à l’entrée de réseau « production électrique &amp; vitesse du vent »</a:t>
                </a:r>
              </a:p>
              <a:p>
                <a:pPr marL="342900" indent="-342900">
                  <a:buFont typeface="Wingdings" panose="05000000000000000000" pitchFamily="2" charset="2"/>
                  <a:buChar char="q"/>
                </a:pPr>
                <a:r>
                  <a:rPr lang="fr-FR" sz="2000" dirty="0">
                    <a:solidFill>
                      <a:prstClr val="black"/>
                    </a:solidFill>
                    <a:latin typeface="Arial"/>
                  </a:rPr>
                  <a:t>Explorer la classification + la prédiction de niveau du BP</a:t>
                </a:r>
              </a:p>
              <a:p>
                <a:br>
                  <a:rPr lang="fr-FR" sz="2000" dirty="0">
                    <a:solidFill>
                      <a:prstClr val="black"/>
                    </a:solidFill>
                    <a:latin typeface="Arial"/>
                  </a:rPr>
                </a:br>
                <a:br>
                  <a:rPr lang="fr-FR" sz="2000" dirty="0">
                    <a:solidFill>
                      <a:prstClr val="black"/>
                    </a:solidFill>
                    <a:latin typeface="Arial"/>
                  </a:rPr>
                </a:br>
                <a:br>
                  <a:rPr lang="fr-FR" sz="2000" dirty="0">
                    <a:solidFill>
                      <a:prstClr val="black"/>
                    </a:solidFill>
                    <a:latin typeface="Arial"/>
                  </a:rPr>
                </a:br>
                <a14:m>
                  <m:oMath xmlns:m="http://schemas.openxmlformats.org/officeDocument/2006/math">
                    <m:r>
                      <a:rPr lang="fr-FR" sz="2000" b="0" i="1" smtClean="0">
                        <a:solidFill>
                          <a:prstClr val="black"/>
                        </a:solidFill>
                        <a:latin typeface="Cambria Math" panose="02040503050406030204" pitchFamily="18" charset="0"/>
                      </a:rPr>
                      <m:t>⇒</m:t>
                    </m:r>
                  </m:oMath>
                </a14:m>
                <a:r>
                  <a:rPr lang="fr-FR" sz="2000" b="0" dirty="0">
                    <a:solidFill>
                      <a:prstClr val="black"/>
                    </a:solidFill>
                    <a:latin typeface="Arial"/>
                  </a:rPr>
                  <a:t> généraliser le modèle pour plusieurs </a:t>
                </a:r>
                <a:r>
                  <a:rPr lang="fr-FR" sz="2000" dirty="0">
                    <a:solidFill>
                      <a:prstClr val="black"/>
                    </a:solidFill>
                  </a:rPr>
                  <a:t>éoliennes et le rendre plus robuste à la variation de distance et/ou du type de bruit résiduel (tracteur, avion…).</a:t>
                </a:r>
                <a:endParaRPr lang="fr-FR" sz="2000" dirty="0">
                  <a:solidFill>
                    <a:prstClr val="black"/>
                  </a:solidFill>
                  <a:latin typeface="Arial"/>
                </a:endParaRPr>
              </a:p>
            </p:txBody>
          </p:sp>
        </mc:Choice>
        <mc:Fallback xmlns="">
          <p:sp>
            <p:nvSpPr>
              <p:cNvPr id="4" name="ZoneTexte 3">
                <a:extLst>
                  <a:ext uri="{FF2B5EF4-FFF2-40B4-BE49-F238E27FC236}">
                    <a16:creationId xmlns:a16="http://schemas.microsoft.com/office/drawing/2014/main" id="{8AC957C9-6579-50F9-ADDD-84693DE0D1BB}"/>
                  </a:ext>
                </a:extLst>
              </p:cNvPr>
              <p:cNvSpPr txBox="1">
                <a:spLocks noRot="1" noChangeAspect="1" noMove="1" noResize="1" noEditPoints="1" noAdjustHandles="1" noChangeArrowheads="1" noChangeShapeType="1" noTextEdit="1"/>
              </p:cNvSpPr>
              <p:nvPr/>
            </p:nvSpPr>
            <p:spPr>
              <a:xfrm>
                <a:off x="498203" y="1248005"/>
                <a:ext cx="11195594" cy="4093428"/>
              </a:xfrm>
              <a:prstGeom prst="rect">
                <a:avLst/>
              </a:prstGeom>
              <a:blipFill>
                <a:blip r:embed="rId3"/>
                <a:stretch>
                  <a:fillRect l="-599" t="-745" b="-1937"/>
                </a:stretch>
              </a:blipFill>
            </p:spPr>
            <p:txBody>
              <a:bodyPr/>
              <a:lstStyle/>
              <a:p>
                <a:r>
                  <a:rPr lang="fr-FR">
                    <a:noFill/>
                  </a:rPr>
                  <a:t> </a:t>
                </a:r>
              </a:p>
            </p:txBody>
          </p:sp>
        </mc:Fallback>
      </mc:AlternateContent>
      <p:sp>
        <p:nvSpPr>
          <p:cNvPr id="5" name="Espace réservé du numéro de diapositive 6">
            <a:extLst>
              <a:ext uri="{FF2B5EF4-FFF2-40B4-BE49-F238E27FC236}">
                <a16:creationId xmlns:a16="http://schemas.microsoft.com/office/drawing/2014/main" id="{7E29ED7D-92A3-B4DF-9A45-DE016932C2D8}"/>
              </a:ext>
            </a:extLst>
          </p:cNvPr>
          <p:cNvSpPr>
            <a:spLocks noGrp="1"/>
          </p:cNvSpPr>
          <p:nvPr>
            <p:ph type="sldNum" sz="quarter" idx="4"/>
          </p:nvPr>
        </p:nvSpPr>
        <p:spPr>
          <a:xfrm>
            <a:off x="11606583" y="6334780"/>
            <a:ext cx="585417"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21</a:t>
            </a:r>
          </a:p>
        </p:txBody>
      </p:sp>
    </p:spTree>
    <p:extLst>
      <p:ext uri="{BB962C8B-B14F-4D97-AF65-F5344CB8AC3E}">
        <p14:creationId xmlns:p14="http://schemas.microsoft.com/office/powerpoint/2010/main" val="34091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67D1FAA-0F04-A04A-4431-79C87098AE82}"/>
              </a:ext>
            </a:extLst>
          </p:cNvPr>
          <p:cNvPicPr>
            <a:picLocks noChangeAspect="1"/>
          </p:cNvPicPr>
          <p:nvPr/>
        </p:nvPicPr>
        <p:blipFill>
          <a:blip r:embed="rId2"/>
          <a:stretch>
            <a:fillRect/>
          </a:stretch>
        </p:blipFill>
        <p:spPr>
          <a:xfrm>
            <a:off x="9584754" y="1296364"/>
            <a:ext cx="1252640" cy="824826"/>
          </a:xfrm>
          <a:prstGeom prst="rect">
            <a:avLst/>
          </a:prstGeom>
        </p:spPr>
      </p:pic>
      <p:pic>
        <p:nvPicPr>
          <p:cNvPr id="9" name="Image 8">
            <a:extLst>
              <a:ext uri="{FF2B5EF4-FFF2-40B4-BE49-F238E27FC236}">
                <a16:creationId xmlns:a16="http://schemas.microsoft.com/office/drawing/2014/main" id="{0F614BEB-EF83-3D8D-4569-280CF52130A4}"/>
              </a:ext>
            </a:extLst>
          </p:cNvPr>
          <p:cNvPicPr>
            <a:picLocks noChangeAspect="1"/>
          </p:cNvPicPr>
          <p:nvPr/>
        </p:nvPicPr>
        <p:blipFill>
          <a:blip r:embed="rId3"/>
          <a:stretch>
            <a:fillRect/>
          </a:stretch>
        </p:blipFill>
        <p:spPr>
          <a:xfrm>
            <a:off x="624495" y="1089709"/>
            <a:ext cx="6681318" cy="1214073"/>
          </a:xfrm>
          <a:prstGeom prst="rect">
            <a:avLst/>
          </a:prstGeom>
        </p:spPr>
      </p:pic>
      <p:sp>
        <p:nvSpPr>
          <p:cNvPr id="10" name="Rectangle 9">
            <a:extLst>
              <a:ext uri="{FF2B5EF4-FFF2-40B4-BE49-F238E27FC236}">
                <a16:creationId xmlns:a16="http://schemas.microsoft.com/office/drawing/2014/main" id="{F01521ED-1B67-EC96-60DC-D2E29CF05FAD}"/>
              </a:ext>
            </a:extLst>
          </p:cNvPr>
          <p:cNvSpPr/>
          <p:nvPr/>
        </p:nvSpPr>
        <p:spPr>
          <a:xfrm>
            <a:off x="402774" y="3429000"/>
            <a:ext cx="11386451" cy="830997"/>
          </a:xfrm>
          <a:prstGeom prst="rect">
            <a:avLst/>
          </a:prstGeom>
          <a:noFill/>
        </p:spPr>
        <p:txBody>
          <a:bodyPr wrap="none" lIns="91440" tIns="45720" rIns="91440" bIns="45720">
            <a:spAutoFit/>
          </a:bodyPr>
          <a:lstStyle/>
          <a:p>
            <a:pPr algn="ctr"/>
            <a:r>
              <a:rPr lang="fr-FR"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Je vous remercie pour votre attention.</a:t>
            </a:r>
            <a:endParaRPr lang="fr-FR"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2" name="Image 1" descr="Une image contenant texte, Police, logo, symbole&#10;&#10;Description générée automatiquement">
            <a:extLst>
              <a:ext uri="{FF2B5EF4-FFF2-40B4-BE49-F238E27FC236}">
                <a16:creationId xmlns:a16="http://schemas.microsoft.com/office/drawing/2014/main" id="{E71D0F20-2C97-0939-76F2-AAF556193A88}"/>
              </a:ext>
            </a:extLst>
          </p:cNvPr>
          <p:cNvPicPr>
            <a:picLocks noChangeAspect="1"/>
          </p:cNvPicPr>
          <p:nvPr/>
        </p:nvPicPr>
        <p:blipFill>
          <a:blip r:embed="rId4"/>
          <a:stretch>
            <a:fillRect/>
          </a:stretch>
        </p:blipFill>
        <p:spPr>
          <a:xfrm>
            <a:off x="4661930" y="5336581"/>
            <a:ext cx="2868140" cy="954107"/>
          </a:xfrm>
          <a:prstGeom prst="rect">
            <a:avLst/>
          </a:prstGeom>
        </p:spPr>
      </p:pic>
    </p:spTree>
    <p:extLst>
      <p:ext uri="{BB962C8B-B14F-4D97-AF65-F5344CB8AC3E}">
        <p14:creationId xmlns:p14="http://schemas.microsoft.com/office/powerpoint/2010/main" val="392581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0A55B09-E7D8-6D8E-FAE4-2F7B0DC8846C}"/>
              </a:ext>
            </a:extLst>
          </p:cNvPr>
          <p:cNvSpPr>
            <a:spLocks noGrp="1"/>
          </p:cNvSpPr>
          <p:nvPr>
            <p:ph type="body" sz="quarter" idx="14"/>
          </p:nvPr>
        </p:nvSpPr>
        <p:spPr>
          <a:xfrm>
            <a:off x="951652" y="3816170"/>
            <a:ext cx="10287848" cy="550600"/>
          </a:xfrm>
        </p:spPr>
        <p:txBody>
          <a:bodyPr/>
          <a:lstStyle/>
          <a:p>
            <a:r>
              <a:rPr lang="fr-FR" sz="3600" dirty="0">
                <a:latin typeface="72 Black" panose="020B0A04030603020204" pitchFamily="34" charset="0"/>
                <a:cs typeface="72 Black" panose="020B0A04030603020204" pitchFamily="34" charset="0"/>
              </a:rPr>
              <a:t>Contexte et problématique</a:t>
            </a:r>
          </a:p>
        </p:txBody>
      </p:sp>
      <p:sp>
        <p:nvSpPr>
          <p:cNvPr id="7" name="Espace réservé du texte 6">
            <a:extLst>
              <a:ext uri="{FF2B5EF4-FFF2-40B4-BE49-F238E27FC236}">
                <a16:creationId xmlns:a16="http://schemas.microsoft.com/office/drawing/2014/main" id="{483BC95F-09EE-E880-0CFD-473D0EA7AD51}"/>
              </a:ext>
            </a:extLst>
          </p:cNvPr>
          <p:cNvSpPr>
            <a:spLocks noGrp="1"/>
          </p:cNvSpPr>
          <p:nvPr>
            <p:ph type="body" sz="quarter" idx="16"/>
          </p:nvPr>
        </p:nvSpPr>
        <p:spPr>
          <a:xfrm>
            <a:off x="4064318" y="1326817"/>
            <a:ext cx="3898582" cy="2330450"/>
          </a:xfrm>
        </p:spPr>
        <p:txBody>
          <a:bodyPr/>
          <a:lstStyle/>
          <a:p>
            <a:r>
              <a:rPr lang="fr-FR" spc="50" dirty="0">
                <a:ln w="9525" cmpd="sng">
                  <a:solidFill>
                    <a:schemeClr val="accent1"/>
                  </a:solidFill>
                  <a:prstDash val="solid"/>
                </a:ln>
                <a:solidFill>
                  <a:srgbClr val="70AD47">
                    <a:tint val="1000"/>
                  </a:srgbClr>
                </a:solidFill>
                <a:effectLst>
                  <a:glow rad="38100">
                    <a:schemeClr val="accent1">
                      <a:alpha val="40000"/>
                    </a:schemeClr>
                  </a:glow>
                </a:effectLst>
              </a:rPr>
              <a:t>1</a:t>
            </a:r>
          </a:p>
        </p:txBody>
      </p:sp>
    </p:spTree>
    <p:extLst>
      <p:ext uri="{BB962C8B-B14F-4D97-AF65-F5344CB8AC3E}">
        <p14:creationId xmlns:p14="http://schemas.microsoft.com/office/powerpoint/2010/main" val="385300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rPr>
              <a:t>Contexte </a:t>
            </a:r>
            <a:r>
              <a:rPr lang="fr-FR" dirty="0">
                <a:solidFill>
                  <a:srgbClr val="000000"/>
                </a:solidFill>
                <a:latin typeface="72 Black" panose="020B0A04030603020204" pitchFamily="34" charset="0"/>
                <a:cs typeface="72 Black" panose="020B0A04030603020204" pitchFamily="34" charset="0"/>
              </a:rPr>
              <a:t>général</a:t>
            </a:r>
            <a:endPar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endParaRPr>
          </a:p>
        </p:txBody>
      </p:sp>
      <p:pic>
        <p:nvPicPr>
          <p:cNvPr id="2" name="Image 1">
            <a:extLst>
              <a:ext uri="{FF2B5EF4-FFF2-40B4-BE49-F238E27FC236}">
                <a16:creationId xmlns:a16="http://schemas.microsoft.com/office/drawing/2014/main" id="{BCBB708D-0348-B052-48F8-9916D18DACA6}"/>
              </a:ext>
            </a:extLst>
          </p:cNvPr>
          <p:cNvPicPr>
            <a:picLocks noChangeAspect="1"/>
          </p:cNvPicPr>
          <p:nvPr/>
        </p:nvPicPr>
        <p:blipFill>
          <a:blip r:embed="rId3"/>
          <a:stretch>
            <a:fillRect/>
          </a:stretch>
        </p:blipFill>
        <p:spPr>
          <a:xfrm>
            <a:off x="2292044" y="3259081"/>
            <a:ext cx="836647" cy="1370410"/>
          </a:xfrm>
          <a:prstGeom prst="rect">
            <a:avLst/>
          </a:prstGeom>
        </p:spPr>
      </p:pic>
      <p:pic>
        <p:nvPicPr>
          <p:cNvPr id="4" name="Image 3">
            <a:extLst>
              <a:ext uri="{FF2B5EF4-FFF2-40B4-BE49-F238E27FC236}">
                <a16:creationId xmlns:a16="http://schemas.microsoft.com/office/drawing/2014/main" id="{6840A287-13BA-7E5F-07E9-DE1D81B33FA7}"/>
              </a:ext>
            </a:extLst>
          </p:cNvPr>
          <p:cNvPicPr>
            <a:picLocks noChangeAspect="1"/>
          </p:cNvPicPr>
          <p:nvPr/>
        </p:nvPicPr>
        <p:blipFill>
          <a:blip r:embed="rId4"/>
          <a:stretch>
            <a:fillRect/>
          </a:stretch>
        </p:blipFill>
        <p:spPr>
          <a:xfrm>
            <a:off x="3872670" y="3386898"/>
            <a:ext cx="836647" cy="1232153"/>
          </a:xfrm>
          <a:prstGeom prst="rect">
            <a:avLst/>
          </a:prstGeom>
        </p:spPr>
      </p:pic>
      <p:pic>
        <p:nvPicPr>
          <p:cNvPr id="6" name="Image 5">
            <a:extLst>
              <a:ext uri="{FF2B5EF4-FFF2-40B4-BE49-F238E27FC236}">
                <a16:creationId xmlns:a16="http://schemas.microsoft.com/office/drawing/2014/main" id="{672A6066-F30C-0F7D-C3EB-69F4F8152483}"/>
              </a:ext>
            </a:extLst>
          </p:cNvPr>
          <p:cNvPicPr>
            <a:picLocks noChangeAspect="1"/>
          </p:cNvPicPr>
          <p:nvPr/>
        </p:nvPicPr>
        <p:blipFill>
          <a:blip r:embed="rId5"/>
          <a:stretch>
            <a:fillRect/>
          </a:stretch>
        </p:blipFill>
        <p:spPr>
          <a:xfrm>
            <a:off x="9851922" y="3424958"/>
            <a:ext cx="501406" cy="984986"/>
          </a:xfrm>
          <a:prstGeom prst="rect">
            <a:avLst/>
          </a:prstGeom>
        </p:spPr>
      </p:pic>
      <p:pic>
        <p:nvPicPr>
          <p:cNvPr id="7" name="Image 6">
            <a:extLst>
              <a:ext uri="{FF2B5EF4-FFF2-40B4-BE49-F238E27FC236}">
                <a16:creationId xmlns:a16="http://schemas.microsoft.com/office/drawing/2014/main" id="{41F88BFB-5DB1-0F71-13FB-C9F2F293D6E8}"/>
              </a:ext>
            </a:extLst>
          </p:cNvPr>
          <p:cNvPicPr>
            <a:picLocks noChangeAspect="1"/>
          </p:cNvPicPr>
          <p:nvPr/>
        </p:nvPicPr>
        <p:blipFill>
          <a:blip r:embed="rId6"/>
          <a:stretch>
            <a:fillRect/>
          </a:stretch>
        </p:blipFill>
        <p:spPr>
          <a:xfrm>
            <a:off x="6531429" y="3200627"/>
            <a:ext cx="1282920" cy="1532030"/>
          </a:xfrm>
          <a:prstGeom prst="rect">
            <a:avLst/>
          </a:prstGeom>
        </p:spPr>
      </p:pic>
      <p:sp>
        <p:nvSpPr>
          <p:cNvPr id="9" name="Croix 8">
            <a:extLst>
              <a:ext uri="{FF2B5EF4-FFF2-40B4-BE49-F238E27FC236}">
                <a16:creationId xmlns:a16="http://schemas.microsoft.com/office/drawing/2014/main" id="{53A73DFD-CF4F-88A7-7E70-2059A7EF5191}"/>
              </a:ext>
            </a:extLst>
          </p:cNvPr>
          <p:cNvSpPr/>
          <p:nvPr/>
        </p:nvSpPr>
        <p:spPr>
          <a:xfrm>
            <a:off x="4931672" y="3541755"/>
            <a:ext cx="931568" cy="902800"/>
          </a:xfrm>
          <a:prstGeom prst="plus">
            <a:avLst>
              <a:gd name="adj" fmla="val 385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EC152AD6-9660-7E6A-5BFD-9416AF6910AB}"/>
                  </a:ext>
                </a:extLst>
              </p:cNvPr>
              <p:cNvSpPr txBox="1"/>
              <p:nvPr/>
            </p:nvSpPr>
            <p:spPr>
              <a:xfrm>
                <a:off x="1658207" y="4900727"/>
                <a:ext cx="2497735" cy="369332"/>
              </a:xfrm>
              <a:prstGeom prst="rect">
                <a:avLst/>
              </a:prstGeom>
              <a:noFill/>
            </p:spPr>
            <p:txBody>
              <a:bodyPr wrap="none" rtlCol="0">
                <a:spAutoFit/>
              </a:bodyPr>
              <a:lstStyle/>
              <a:p>
                <a:r>
                  <a:rPr lang="fr-FR" b="1" dirty="0"/>
                  <a:t>Bruit particulier (</a:t>
                </a:r>
                <a14:m>
                  <m:oMath xmlns:m="http://schemas.openxmlformats.org/officeDocument/2006/math">
                    <m:sSub>
                      <m:sSubPr>
                        <m:ctrlPr>
                          <a:rPr lang="fr-FR" b="1" i="1" dirty="0" smtClean="0">
                            <a:latin typeface="Cambria Math" panose="02040503050406030204" pitchFamily="18" charset="0"/>
                          </a:rPr>
                        </m:ctrlPr>
                      </m:sSubPr>
                      <m:e>
                        <m:r>
                          <a:rPr lang="fr-FR" b="1" i="1" dirty="0" smtClean="0">
                            <a:latin typeface="Cambria Math" panose="02040503050406030204" pitchFamily="18" charset="0"/>
                          </a:rPr>
                          <m:t>𝑳</m:t>
                        </m:r>
                      </m:e>
                      <m:sub>
                        <m:r>
                          <a:rPr lang="fr-FR" b="1" i="1" dirty="0" smtClean="0">
                            <a:latin typeface="Cambria Math" panose="02040503050406030204" pitchFamily="18" charset="0"/>
                          </a:rPr>
                          <m:t>𝑩𝑷</m:t>
                        </m:r>
                      </m:sub>
                    </m:sSub>
                  </m:oMath>
                </a14:m>
                <a:r>
                  <a:rPr lang="fr-FR" b="1" dirty="0"/>
                  <a:t>)</a:t>
                </a:r>
              </a:p>
            </p:txBody>
          </p:sp>
        </mc:Choice>
        <mc:Fallback xmlns="">
          <p:sp>
            <p:nvSpPr>
              <p:cNvPr id="10" name="ZoneTexte 9">
                <a:extLst>
                  <a:ext uri="{FF2B5EF4-FFF2-40B4-BE49-F238E27FC236}">
                    <a16:creationId xmlns:a16="http://schemas.microsoft.com/office/drawing/2014/main" id="{EC152AD6-9660-7E6A-5BFD-9416AF6910AB}"/>
                  </a:ext>
                </a:extLst>
              </p:cNvPr>
              <p:cNvSpPr txBox="1">
                <a:spLocks noRot="1" noChangeAspect="1" noMove="1" noResize="1" noEditPoints="1" noAdjustHandles="1" noChangeArrowheads="1" noChangeShapeType="1" noTextEdit="1"/>
              </p:cNvSpPr>
              <p:nvPr/>
            </p:nvSpPr>
            <p:spPr>
              <a:xfrm>
                <a:off x="1658207" y="4900727"/>
                <a:ext cx="2497735" cy="369332"/>
              </a:xfrm>
              <a:prstGeom prst="rect">
                <a:avLst/>
              </a:prstGeom>
              <a:blipFill>
                <a:blip r:embed="rId7"/>
                <a:stretch>
                  <a:fillRect l="-1951" t="-9836" r="-1463"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6F5F5BD4-396D-8826-3AD0-CAA8D6B1020A}"/>
                  </a:ext>
                </a:extLst>
              </p:cNvPr>
              <p:cNvSpPr txBox="1"/>
              <p:nvPr/>
            </p:nvSpPr>
            <p:spPr>
              <a:xfrm>
                <a:off x="6135597" y="4881811"/>
                <a:ext cx="2268506" cy="369332"/>
              </a:xfrm>
              <a:prstGeom prst="rect">
                <a:avLst/>
              </a:prstGeom>
              <a:noFill/>
            </p:spPr>
            <p:txBody>
              <a:bodyPr wrap="none" rtlCol="0">
                <a:spAutoFit/>
              </a:bodyPr>
              <a:lstStyle/>
              <a:p>
                <a:r>
                  <a:rPr lang="fr-FR" b="1" dirty="0"/>
                  <a:t>Bruit résiduel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𝑳</m:t>
                        </m:r>
                      </m:e>
                      <m:sub>
                        <m:r>
                          <a:rPr lang="fr-FR" b="1" i="1" smtClean="0">
                            <a:latin typeface="Cambria Math" panose="02040503050406030204" pitchFamily="18" charset="0"/>
                          </a:rPr>
                          <m:t>𝑩𝑹</m:t>
                        </m:r>
                      </m:sub>
                    </m:sSub>
                  </m:oMath>
                </a14:m>
                <a:r>
                  <a:rPr lang="fr-FR" b="1" dirty="0"/>
                  <a:t>)</a:t>
                </a:r>
              </a:p>
            </p:txBody>
          </p:sp>
        </mc:Choice>
        <mc:Fallback xmlns="">
          <p:sp>
            <p:nvSpPr>
              <p:cNvPr id="11" name="ZoneTexte 10">
                <a:extLst>
                  <a:ext uri="{FF2B5EF4-FFF2-40B4-BE49-F238E27FC236}">
                    <a16:creationId xmlns:a16="http://schemas.microsoft.com/office/drawing/2014/main" id="{6F5F5BD4-396D-8826-3AD0-CAA8D6B1020A}"/>
                  </a:ext>
                </a:extLst>
              </p:cNvPr>
              <p:cNvSpPr txBox="1">
                <a:spLocks noRot="1" noChangeAspect="1" noMove="1" noResize="1" noEditPoints="1" noAdjustHandles="1" noChangeArrowheads="1" noChangeShapeType="1" noTextEdit="1"/>
              </p:cNvSpPr>
              <p:nvPr/>
            </p:nvSpPr>
            <p:spPr>
              <a:xfrm>
                <a:off x="6135597" y="4881811"/>
                <a:ext cx="2268506" cy="369332"/>
              </a:xfrm>
              <a:prstGeom prst="rect">
                <a:avLst/>
              </a:prstGeom>
              <a:blipFill>
                <a:blip r:embed="rId8"/>
                <a:stretch>
                  <a:fillRect l="-2145" t="-10000" r="-1340" b="-26667"/>
                </a:stretch>
              </a:blipFill>
            </p:spPr>
            <p:txBody>
              <a:bodyPr/>
              <a:lstStyle/>
              <a:p>
                <a:r>
                  <a:rPr lang="fr-FR">
                    <a:noFill/>
                  </a:rPr>
                  <a:t> </a:t>
                </a:r>
              </a:p>
            </p:txBody>
          </p:sp>
        </mc:Fallback>
      </mc:AlternateContent>
      <p:pic>
        <p:nvPicPr>
          <p:cNvPr id="12" name="Image 11">
            <a:extLst>
              <a:ext uri="{FF2B5EF4-FFF2-40B4-BE49-F238E27FC236}">
                <a16:creationId xmlns:a16="http://schemas.microsoft.com/office/drawing/2014/main" id="{33C2A00D-276D-988A-7580-9B3D112BF0A9}"/>
              </a:ext>
            </a:extLst>
          </p:cNvPr>
          <p:cNvPicPr>
            <a:picLocks noChangeAspect="1"/>
          </p:cNvPicPr>
          <p:nvPr/>
        </p:nvPicPr>
        <p:blipFill>
          <a:blip r:embed="rId9"/>
          <a:stretch>
            <a:fillRect/>
          </a:stretch>
        </p:blipFill>
        <p:spPr>
          <a:xfrm>
            <a:off x="8607912" y="3475198"/>
            <a:ext cx="715876" cy="1055551"/>
          </a:xfrm>
          <a:prstGeom prst="rect">
            <a:avLst/>
          </a:prstGeom>
        </p:spPr>
      </p:pic>
      <p:sp>
        <p:nvSpPr>
          <p:cNvPr id="13" name="Accolade fermante 12">
            <a:extLst>
              <a:ext uri="{FF2B5EF4-FFF2-40B4-BE49-F238E27FC236}">
                <a16:creationId xmlns:a16="http://schemas.microsoft.com/office/drawing/2014/main" id="{0433D928-E086-E2CD-1CF3-74CA9267FFCB}"/>
              </a:ext>
            </a:extLst>
          </p:cNvPr>
          <p:cNvSpPr/>
          <p:nvPr/>
        </p:nvSpPr>
        <p:spPr>
          <a:xfrm rot="16200000">
            <a:off x="4860831" y="-136322"/>
            <a:ext cx="902798" cy="6096003"/>
          </a:xfrm>
          <a:prstGeom prst="rightBrace">
            <a:avLst>
              <a:gd name="adj1" fmla="val 8333"/>
              <a:gd name="adj2" fmla="val 4972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1336705D-6DAA-4F40-5B93-F42CB182B94B}"/>
                  </a:ext>
                </a:extLst>
              </p:cNvPr>
              <p:cNvSpPr txBox="1"/>
              <p:nvPr/>
            </p:nvSpPr>
            <p:spPr>
              <a:xfrm>
                <a:off x="4184707" y="1703975"/>
                <a:ext cx="2382876" cy="369332"/>
              </a:xfrm>
              <a:prstGeom prst="rect">
                <a:avLst/>
              </a:prstGeom>
              <a:noFill/>
            </p:spPr>
            <p:txBody>
              <a:bodyPr wrap="square">
                <a:spAutoFit/>
              </a:bodyPr>
              <a:lstStyle/>
              <a:p>
                <a:r>
                  <a:rPr lang="fr-FR" b="1" dirty="0"/>
                  <a:t>Bruit ambiant (</a:t>
                </a:r>
                <a14:m>
                  <m:oMath xmlns:m="http://schemas.openxmlformats.org/officeDocument/2006/math">
                    <m:sSub>
                      <m:sSubPr>
                        <m:ctrlPr>
                          <a:rPr lang="fr-FR" b="1" i="1" dirty="0" smtClean="0">
                            <a:latin typeface="Cambria Math" panose="02040503050406030204" pitchFamily="18" charset="0"/>
                          </a:rPr>
                        </m:ctrlPr>
                      </m:sSubPr>
                      <m:e>
                        <m:r>
                          <a:rPr lang="fr-FR" b="1" i="1" dirty="0" smtClean="0">
                            <a:latin typeface="Cambria Math" panose="02040503050406030204" pitchFamily="18" charset="0"/>
                          </a:rPr>
                          <m:t>𝑳</m:t>
                        </m:r>
                      </m:e>
                      <m:sub>
                        <m:r>
                          <a:rPr lang="fr-FR" b="1" i="1" dirty="0" smtClean="0">
                            <a:latin typeface="Cambria Math" panose="02040503050406030204" pitchFamily="18" charset="0"/>
                          </a:rPr>
                          <m:t>𝑩𝑨</m:t>
                        </m:r>
                      </m:sub>
                    </m:sSub>
                  </m:oMath>
                </a14:m>
                <a:r>
                  <a:rPr lang="fr-FR" b="1" dirty="0"/>
                  <a:t>)</a:t>
                </a:r>
              </a:p>
            </p:txBody>
          </p:sp>
        </mc:Choice>
        <mc:Fallback xmlns="">
          <p:sp>
            <p:nvSpPr>
              <p:cNvPr id="15" name="ZoneTexte 14">
                <a:extLst>
                  <a:ext uri="{FF2B5EF4-FFF2-40B4-BE49-F238E27FC236}">
                    <a16:creationId xmlns:a16="http://schemas.microsoft.com/office/drawing/2014/main" id="{1336705D-6DAA-4F40-5B93-F42CB182B94B}"/>
                  </a:ext>
                </a:extLst>
              </p:cNvPr>
              <p:cNvSpPr txBox="1">
                <a:spLocks noRot="1" noChangeAspect="1" noMove="1" noResize="1" noEditPoints="1" noAdjustHandles="1" noChangeArrowheads="1" noChangeShapeType="1" noTextEdit="1"/>
              </p:cNvSpPr>
              <p:nvPr/>
            </p:nvSpPr>
            <p:spPr>
              <a:xfrm>
                <a:off x="4184707" y="1703975"/>
                <a:ext cx="2382876" cy="369332"/>
              </a:xfrm>
              <a:prstGeom prst="rect">
                <a:avLst/>
              </a:prstGeom>
              <a:blipFill>
                <a:blip r:embed="rId10"/>
                <a:stretch>
                  <a:fillRect l="-2046" t="-10000" b="-26667"/>
                </a:stretch>
              </a:blipFill>
            </p:spPr>
            <p:txBody>
              <a:bodyPr/>
              <a:lstStyle/>
              <a:p>
                <a:r>
                  <a:rPr lang="fr-FR">
                    <a:noFill/>
                  </a:rPr>
                  <a:t> </a:t>
                </a:r>
              </a:p>
            </p:txBody>
          </p:sp>
        </mc:Fallback>
      </mc:AlternateContent>
      <p:sp>
        <p:nvSpPr>
          <p:cNvPr id="19" name="ZoneTexte 18">
            <a:extLst>
              <a:ext uri="{FF2B5EF4-FFF2-40B4-BE49-F238E27FC236}">
                <a16:creationId xmlns:a16="http://schemas.microsoft.com/office/drawing/2014/main" id="{9CB4EA1D-18A6-44AD-E511-07B5215EA8B0}"/>
              </a:ext>
            </a:extLst>
          </p:cNvPr>
          <p:cNvSpPr txBox="1"/>
          <p:nvPr/>
        </p:nvSpPr>
        <p:spPr>
          <a:xfrm>
            <a:off x="304357" y="963628"/>
            <a:ext cx="6096000"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 bruit éolien</a:t>
            </a:r>
          </a:p>
        </p:txBody>
      </p:sp>
      <p:sp>
        <p:nvSpPr>
          <p:cNvPr id="16" name="Espace réservé du numéro de diapositive 6">
            <a:extLst>
              <a:ext uri="{FF2B5EF4-FFF2-40B4-BE49-F238E27FC236}">
                <a16:creationId xmlns:a16="http://schemas.microsoft.com/office/drawing/2014/main" id="{21938D9F-D2D8-D856-6937-D54B1D771477}"/>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4</a:t>
            </a:r>
          </a:p>
        </p:txBody>
      </p:sp>
      <p:sp>
        <p:nvSpPr>
          <p:cNvPr id="3" name="Rectangle 2">
            <a:extLst>
              <a:ext uri="{FF2B5EF4-FFF2-40B4-BE49-F238E27FC236}">
                <a16:creationId xmlns:a16="http://schemas.microsoft.com/office/drawing/2014/main" id="{4FE0FFE2-9F93-DE0E-6E59-C2784F77D59B}"/>
              </a:ext>
            </a:extLst>
          </p:cNvPr>
          <p:cNvSpPr/>
          <p:nvPr/>
        </p:nvSpPr>
        <p:spPr>
          <a:xfrm>
            <a:off x="1068387" y="1606857"/>
            <a:ext cx="9708470" cy="428751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055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rPr>
              <a:t>Contexte </a:t>
            </a:r>
            <a:r>
              <a:rPr lang="fr-FR" dirty="0">
                <a:solidFill>
                  <a:srgbClr val="000000"/>
                </a:solidFill>
                <a:latin typeface="72 Black" panose="020B0A04030603020204" pitchFamily="34" charset="0"/>
                <a:cs typeface="72 Black" panose="020B0A04030603020204" pitchFamily="34" charset="0"/>
              </a:rPr>
              <a:t>général</a:t>
            </a:r>
            <a:endPar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endParaRPr>
          </a:p>
        </p:txBody>
      </p:sp>
      <p:pic>
        <p:nvPicPr>
          <p:cNvPr id="2" name="Image 1">
            <a:extLst>
              <a:ext uri="{FF2B5EF4-FFF2-40B4-BE49-F238E27FC236}">
                <a16:creationId xmlns:a16="http://schemas.microsoft.com/office/drawing/2014/main" id="{DE5725D7-5628-DE04-BFC8-86C9918F332D}"/>
              </a:ext>
            </a:extLst>
          </p:cNvPr>
          <p:cNvPicPr>
            <a:picLocks noChangeAspect="1"/>
          </p:cNvPicPr>
          <p:nvPr/>
        </p:nvPicPr>
        <p:blipFill>
          <a:blip r:embed="rId3"/>
          <a:stretch>
            <a:fillRect/>
          </a:stretch>
        </p:blipFill>
        <p:spPr>
          <a:xfrm>
            <a:off x="7003441" y="623391"/>
            <a:ext cx="4990231" cy="3372129"/>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1DE1D007-CF36-8B5E-6900-0A18D7E4DD00}"/>
                  </a:ext>
                </a:extLst>
              </p:cNvPr>
              <p:cNvSpPr txBox="1"/>
              <p:nvPr/>
            </p:nvSpPr>
            <p:spPr>
              <a:xfrm>
                <a:off x="198328" y="623391"/>
                <a:ext cx="7754546" cy="5940088"/>
              </a:xfrm>
              <a:prstGeom prst="rect">
                <a:avLst/>
              </a:prstGeom>
              <a:noFill/>
            </p:spPr>
            <p:txBody>
              <a:bodyPr wrap="square">
                <a:spAutoFit/>
              </a:bodyPr>
              <a:lstStyle/>
              <a:p>
                <a:endParaRPr lang="fr-FR" sz="2000" dirty="0">
                  <a:cs typeface="Arial" panose="020B0604020202020204" pitchFamily="34" charset="0"/>
                </a:endParaRPr>
              </a:p>
              <a:p>
                <a:pPr marL="342900" indent="-342900">
                  <a:buFont typeface="Wingdings" panose="05000000000000000000" pitchFamily="2" charset="2"/>
                  <a:buChar char="q"/>
                </a:pPr>
                <a:r>
                  <a:rPr lang="fr-FR" sz="2000" dirty="0">
                    <a:cs typeface="Arial" panose="020B0604020202020204" pitchFamily="34" charset="0"/>
                  </a:rPr>
                  <a:t>La réglementation en France.</a:t>
                </a:r>
                <a:br>
                  <a:rPr lang="fr-FR" sz="2000" dirty="0">
                    <a:cs typeface="Arial" panose="020B0604020202020204" pitchFamily="34" charset="0"/>
                  </a:rPr>
                </a:br>
                <a:endParaRPr lang="fr-FR" sz="2000" dirty="0">
                  <a:cs typeface="Arial" panose="020B0604020202020204" pitchFamily="34" charset="0"/>
                </a:endParaRPr>
              </a:p>
              <a:p>
                <a:endParaRPr lang="fr-FR" sz="2000" dirty="0">
                  <a:cs typeface="Arial" panose="020B0604020202020204" pitchFamily="34" charset="0"/>
                </a:endParaRPr>
              </a:p>
              <a:p>
                <a:r>
                  <a:rPr lang="fr-FR" sz="2000" dirty="0">
                    <a:cs typeface="Arial" panose="020B0604020202020204" pitchFamily="34" charset="0"/>
                  </a:rPr>
                  <a:t>Au-dessus de </a:t>
                </a:r>
                <a:r>
                  <a:rPr lang="fr-FR" sz="2000" dirty="0">
                    <a:solidFill>
                      <a:srgbClr val="FF0000"/>
                    </a:solidFill>
                    <a:cs typeface="Arial" panose="020B0604020202020204" pitchFamily="34" charset="0"/>
                  </a:rPr>
                  <a:t>BA </a:t>
                </a:r>
                <a14:m>
                  <m:oMath xmlns:m="http://schemas.openxmlformats.org/officeDocument/2006/math">
                    <m:r>
                      <a:rPr lang="fr-FR" sz="2000">
                        <a:solidFill>
                          <a:srgbClr val="FF0000"/>
                        </a:solidFill>
                        <a:latin typeface="Cambria Math" panose="02040503050406030204" pitchFamily="18" charset="0"/>
                        <a:cs typeface="Arial" panose="020B0604020202020204" pitchFamily="34" charset="0"/>
                      </a:rPr>
                      <m:t>≥</m:t>
                    </m:r>
                  </m:oMath>
                </a14:m>
                <a:r>
                  <a:rPr lang="fr-FR" sz="2000" dirty="0">
                    <a:solidFill>
                      <a:srgbClr val="FF0000"/>
                    </a:solidFill>
                    <a:cs typeface="Arial" panose="020B0604020202020204" pitchFamily="34" charset="0"/>
                  </a:rPr>
                  <a:t> 35</a:t>
                </a:r>
                <a:r>
                  <a:rPr lang="fr-FR" sz="2000" dirty="0">
                    <a:cs typeface="Arial" panose="020B0604020202020204" pitchFamily="34" charset="0"/>
                  </a:rPr>
                  <a:t> dBA, l’émergence est limitée</a:t>
                </a:r>
              </a:p>
              <a:p>
                <a:endParaRPr lang="fr-FR" sz="2000" dirty="0">
                  <a:cs typeface="Arial" panose="020B0604020202020204" pitchFamily="34" charset="0"/>
                </a:endParaRPr>
              </a:p>
              <a:p>
                <a:r>
                  <a:rPr lang="fr-FR" sz="2000" dirty="0">
                    <a:solidFill>
                      <a:srgbClr val="000000"/>
                    </a:solidFill>
                    <a:latin typeface="Calibri"/>
                  </a:rPr>
                  <a:t> </a:t>
                </a:r>
                <a:endParaRPr lang="fr-FR" sz="2000" b="1" dirty="0">
                  <a:cs typeface="Arial" panose="020B0604020202020204" pitchFamily="34" charset="0"/>
                </a:endParaRPr>
              </a:p>
              <a:p>
                <a:pPr marL="2571750" lvl="5" indent="-285750">
                  <a:buFont typeface="Arial" panose="020B0604020202020204" pitchFamily="34" charset="0"/>
                  <a:buChar char="•"/>
                </a:pPr>
                <a:r>
                  <a:rPr lang="fr-FR" sz="2000" b="1" dirty="0">
                    <a:cs typeface="Arial" panose="020B0604020202020204" pitchFamily="34" charset="0"/>
                  </a:rPr>
                  <a:t>à 3 dBA la nuit</a:t>
                </a:r>
              </a:p>
              <a:p>
                <a:pPr marL="2571750" lvl="5" indent="-285750">
                  <a:buFont typeface="Arial" panose="020B0604020202020204" pitchFamily="34" charset="0"/>
                  <a:buChar char="•"/>
                </a:pPr>
                <a:r>
                  <a:rPr lang="fr-FR" sz="2000" b="1" dirty="0">
                    <a:cs typeface="Arial" panose="020B0604020202020204" pitchFamily="34" charset="0"/>
                  </a:rPr>
                  <a:t>à 5 dBA le jour</a:t>
                </a:r>
              </a:p>
              <a:p>
                <a:pPr marL="2571750" lvl="5" indent="-285750">
                  <a:buFont typeface="Arial" panose="020B0604020202020204" pitchFamily="34" charset="0"/>
                  <a:buChar char="•"/>
                </a:pPr>
                <a:endParaRPr lang="fr-FR" sz="2000" b="1" dirty="0">
                  <a:solidFill>
                    <a:srgbClr val="000000"/>
                  </a:solidFill>
                  <a:latin typeface="Calibri"/>
                </a:endParaRPr>
              </a:p>
              <a:p>
                <a:pPr marL="2571750" lvl="5" indent="-285750">
                  <a:buFont typeface="Arial" panose="020B0604020202020204" pitchFamily="34" charset="0"/>
                  <a:buChar char="•"/>
                </a:pPr>
                <a:endParaRPr lang="fr-FR" sz="2000" b="1" dirty="0">
                  <a:solidFill>
                    <a:srgbClr val="000000"/>
                  </a:solidFill>
                  <a:latin typeface="Calibri"/>
                </a:endParaRPr>
              </a:p>
              <a:p>
                <a:pPr marL="2571750" lvl="5" indent="-285750">
                  <a:buFont typeface="Arial" panose="020B0604020202020204" pitchFamily="34" charset="0"/>
                  <a:buChar char="•"/>
                </a:pPr>
                <a:br>
                  <a:rPr lang="fr-FR" sz="2000" b="1" dirty="0">
                    <a:solidFill>
                      <a:srgbClr val="000000"/>
                    </a:solidFill>
                    <a:latin typeface="Calibri"/>
                  </a:rPr>
                </a:br>
                <a:br>
                  <a:rPr lang="fr-FR" sz="2000" b="1" dirty="0">
                    <a:solidFill>
                      <a:srgbClr val="000000"/>
                    </a:solidFill>
                    <a:latin typeface="Calibri"/>
                  </a:rPr>
                </a:br>
                <a:br>
                  <a:rPr lang="fr-FR" sz="2000" dirty="0">
                    <a:solidFill>
                      <a:srgbClr val="000000"/>
                    </a:solidFill>
                    <a:latin typeface="Arial" panose="020B0604020202020204" pitchFamily="34" charset="0"/>
                  </a:rPr>
                </a:br>
                <a:endParaRPr lang="fr-FR" sz="2000" dirty="0">
                  <a:solidFill>
                    <a:srgbClr val="000000"/>
                  </a:solidFill>
                  <a:latin typeface="Arial" panose="020B0604020202020204" pitchFamily="34" charset="0"/>
                </a:endParaRPr>
              </a:p>
              <a:p>
                <a:pPr marL="342900" indent="-342900">
                  <a:buFont typeface="Wingdings" panose="05000000000000000000" pitchFamily="2" charset="2"/>
                  <a:buChar char="q"/>
                </a:pPr>
                <a:r>
                  <a:rPr lang="fr-FR" sz="2000" dirty="0">
                    <a:cs typeface="Arial" panose="020B0604020202020204" pitchFamily="34" charset="0"/>
                  </a:rPr>
                  <a:t>Emergence </a:t>
                </a:r>
                <a:r>
                  <a:rPr lang="fr-FR" sz="2000" dirty="0"/>
                  <a:t>sonore</a:t>
                </a:r>
                <a:r>
                  <a:rPr lang="fr-FR" sz="2000" dirty="0">
                    <a:cs typeface="Arial" panose="020B0604020202020204" pitchFamily="34" charset="0"/>
                  </a:rPr>
                  <a:t> E  = </a:t>
                </a:r>
                <a:r>
                  <a:rPr lang="en-US" sz="2000" dirty="0">
                    <a:cs typeface="Arial" panose="020B0604020202020204" pitchFamily="34" charset="0"/>
                  </a:rPr>
                  <a:t>Difference en dBA entre BA et BR :</a:t>
                </a:r>
                <a:br>
                  <a:rPr lang="en-US" sz="2000" dirty="0">
                    <a:cs typeface="Arial" panose="020B0604020202020204" pitchFamily="34" charset="0"/>
                  </a:rPr>
                </a:br>
                <a:endParaRPr lang="fr-FR" sz="2000" dirty="0">
                  <a:cs typeface="Arial" panose="020B0604020202020204" pitchFamily="34" charset="0"/>
                </a:endParaRPr>
              </a:p>
              <a:p>
                <a:r>
                  <a:rPr lang="fr-FR" sz="2000" dirty="0">
                    <a:cs typeface="Arial" panose="020B0604020202020204" pitchFamily="34" charset="0"/>
                  </a:rPr>
                  <a:t>		</a:t>
                </a:r>
                <a14:m>
                  <m:oMath xmlns:m="http://schemas.openxmlformats.org/officeDocument/2006/math">
                    <m:r>
                      <a:rPr lang="fr-FR" sz="2000" b="0" i="1" smtClean="0">
                        <a:latin typeface="Cambria Math" panose="02040503050406030204" pitchFamily="18" charset="0"/>
                      </a:rPr>
                      <m:t>𝐸</m:t>
                    </m:r>
                    <m:d>
                      <m:dPr>
                        <m:begChr m:val="["/>
                        <m:endChr m:val="]"/>
                        <m:ctrlPr>
                          <a:rPr lang="fr-FR" sz="2000" i="1">
                            <a:latin typeface="Cambria Math" panose="02040503050406030204" pitchFamily="18" charset="0"/>
                          </a:rPr>
                        </m:ctrlPr>
                      </m:dPr>
                      <m:e>
                        <m:r>
                          <a:rPr lang="fr-FR" sz="2000" b="0" i="1" smtClean="0">
                            <a:latin typeface="Cambria Math" panose="02040503050406030204" pitchFamily="18" charset="0"/>
                          </a:rPr>
                          <m:t>𝑑𝐵𝐴</m:t>
                        </m:r>
                      </m:e>
                    </m:d>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a:rPr lang="fr-FR" sz="2000" b="0" i="1" smtClean="0">
                            <a:latin typeface="Cambria Math" panose="02040503050406030204" pitchFamily="18" charset="0"/>
                          </a:rPr>
                          <m:t>𝐿</m:t>
                        </m:r>
                      </m:e>
                      <m:sub>
                        <m:r>
                          <a:rPr lang="fr-FR" sz="2000" b="0" i="1" smtClean="0">
                            <a:latin typeface="Cambria Math" panose="02040503050406030204" pitchFamily="18" charset="0"/>
                          </a:rPr>
                          <m:t>𝐵𝐴</m:t>
                        </m:r>
                      </m:sub>
                    </m:sSub>
                    <m:d>
                      <m:dPr>
                        <m:begChr m:val="["/>
                        <m:endChr m:val="]"/>
                        <m:ctrlPr>
                          <a:rPr lang="fr-FR" sz="2000" i="1">
                            <a:latin typeface="Cambria Math" panose="02040503050406030204" pitchFamily="18" charset="0"/>
                          </a:rPr>
                        </m:ctrlPr>
                      </m:dPr>
                      <m:e>
                        <m:r>
                          <a:rPr lang="fr-FR" sz="2000" b="0" i="1" smtClean="0">
                            <a:latin typeface="Cambria Math" panose="02040503050406030204" pitchFamily="18" charset="0"/>
                          </a:rPr>
                          <m:t>𝑑𝐵𝐴</m:t>
                        </m:r>
                      </m:e>
                    </m:d>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a:rPr lang="fr-FR" sz="2000" b="0" i="1" smtClean="0">
                            <a:latin typeface="Cambria Math" panose="02040503050406030204" pitchFamily="18" charset="0"/>
                          </a:rPr>
                          <m:t>𝐿</m:t>
                        </m:r>
                      </m:e>
                      <m:sub>
                        <m:r>
                          <a:rPr lang="fr-FR" sz="2000" b="0" i="1" smtClean="0">
                            <a:latin typeface="Cambria Math" panose="02040503050406030204" pitchFamily="18" charset="0"/>
                          </a:rPr>
                          <m:t>𝐵𝑅</m:t>
                        </m:r>
                        <m:r>
                          <a:rPr lang="fr-FR" sz="2000" b="0" i="1" smtClean="0">
                            <a:latin typeface="Cambria Math" panose="02040503050406030204" pitchFamily="18" charset="0"/>
                          </a:rPr>
                          <m:t> </m:t>
                        </m:r>
                      </m:sub>
                    </m:sSub>
                    <m:r>
                      <a:rPr lang="fr-FR" sz="2000" b="0" i="1" smtClean="0">
                        <a:latin typeface="Cambria Math" panose="02040503050406030204" pitchFamily="18" charset="0"/>
                      </a:rPr>
                      <m:t>[</m:t>
                    </m:r>
                    <m:r>
                      <a:rPr lang="fr-FR" sz="2000" b="0" i="1" smtClean="0">
                        <a:latin typeface="Cambria Math" panose="02040503050406030204" pitchFamily="18" charset="0"/>
                      </a:rPr>
                      <m:t>𝑑𝐵</m:t>
                    </m:r>
                    <m:r>
                      <m:rPr>
                        <m:sty m:val="p"/>
                      </m:rPr>
                      <a:rPr lang="fr-FR" sz="2000" b="0" i="0" smtClean="0">
                        <a:latin typeface="Cambria Math" panose="02040503050406030204" pitchFamily="18" charset="0"/>
                      </a:rPr>
                      <m:t>A</m:t>
                    </m:r>
                  </m:oMath>
                </a14:m>
                <a:r>
                  <a:rPr lang="fr-FR" sz="2000" dirty="0">
                    <a:cs typeface="Arial" panose="020B0604020202020204" pitchFamily="34" charset="0"/>
                  </a:rPr>
                  <a:t>]</a:t>
                </a:r>
              </a:p>
              <a:p>
                <a:endParaRPr lang="fr-FR" sz="2000" dirty="0"/>
              </a:p>
            </p:txBody>
          </p:sp>
        </mc:Choice>
        <mc:Fallback xmlns="">
          <p:sp>
            <p:nvSpPr>
              <p:cNvPr id="9" name="ZoneTexte 8">
                <a:extLst>
                  <a:ext uri="{FF2B5EF4-FFF2-40B4-BE49-F238E27FC236}">
                    <a16:creationId xmlns:a16="http://schemas.microsoft.com/office/drawing/2014/main" id="{1DE1D007-CF36-8B5E-6900-0A18D7E4DD00}"/>
                  </a:ext>
                </a:extLst>
              </p:cNvPr>
              <p:cNvSpPr txBox="1">
                <a:spLocks noRot="1" noChangeAspect="1" noMove="1" noResize="1" noEditPoints="1" noAdjustHandles="1" noChangeArrowheads="1" noChangeShapeType="1" noTextEdit="1"/>
              </p:cNvSpPr>
              <p:nvPr/>
            </p:nvSpPr>
            <p:spPr>
              <a:xfrm>
                <a:off x="198328" y="623391"/>
                <a:ext cx="7754546" cy="5940088"/>
              </a:xfrm>
              <a:prstGeom prst="rect">
                <a:avLst/>
              </a:prstGeom>
              <a:blipFill>
                <a:blip r:embed="rId4"/>
                <a:stretch>
                  <a:fillRect l="-865"/>
                </a:stretch>
              </a:blipFill>
            </p:spPr>
            <p:txBody>
              <a:bodyPr/>
              <a:lstStyle/>
              <a:p>
                <a:r>
                  <a:rPr lang="fr-FR">
                    <a:noFill/>
                  </a:rPr>
                  <a:t> </a:t>
                </a:r>
              </a:p>
            </p:txBody>
          </p:sp>
        </mc:Fallback>
      </mc:AlternateContent>
      <p:graphicFrame>
        <p:nvGraphicFramePr>
          <p:cNvPr id="4" name="Tableau 3">
            <a:extLst>
              <a:ext uri="{FF2B5EF4-FFF2-40B4-BE49-F238E27FC236}">
                <a16:creationId xmlns:a16="http://schemas.microsoft.com/office/drawing/2014/main" id="{A1572674-BCA5-2408-CF54-012274EF47B9}"/>
              </a:ext>
            </a:extLst>
          </p:cNvPr>
          <p:cNvGraphicFramePr>
            <a:graphicFrameLocks noGrp="1"/>
          </p:cNvGraphicFramePr>
          <p:nvPr>
            <p:extLst>
              <p:ext uri="{D42A27DB-BD31-4B8C-83A1-F6EECF244321}">
                <p14:modId xmlns:p14="http://schemas.microsoft.com/office/powerpoint/2010/main" val="1612741271"/>
              </p:ext>
            </p:extLst>
          </p:nvPr>
        </p:nvGraphicFramePr>
        <p:xfrm>
          <a:off x="380697" y="3799481"/>
          <a:ext cx="6231717" cy="822960"/>
        </p:xfrm>
        <a:graphic>
          <a:graphicData uri="http://schemas.openxmlformats.org/drawingml/2006/table">
            <a:tbl>
              <a:tblPr firstRow="1" bandRow="1">
                <a:tableStyleId>{74C1A8A3-306A-4EB7-A6B1-4F7E0EB9C5D6}</a:tableStyleId>
              </a:tblPr>
              <a:tblGrid>
                <a:gridCol w="2077239">
                  <a:extLst>
                    <a:ext uri="{9D8B030D-6E8A-4147-A177-3AD203B41FA5}">
                      <a16:colId xmlns:a16="http://schemas.microsoft.com/office/drawing/2014/main" val="4069066566"/>
                    </a:ext>
                  </a:extLst>
                </a:gridCol>
                <a:gridCol w="2077239">
                  <a:extLst>
                    <a:ext uri="{9D8B030D-6E8A-4147-A177-3AD203B41FA5}">
                      <a16:colId xmlns:a16="http://schemas.microsoft.com/office/drawing/2014/main" val="2777268609"/>
                    </a:ext>
                  </a:extLst>
                </a:gridCol>
                <a:gridCol w="2077239">
                  <a:extLst>
                    <a:ext uri="{9D8B030D-6E8A-4147-A177-3AD203B41FA5}">
                      <a16:colId xmlns:a16="http://schemas.microsoft.com/office/drawing/2014/main" val="2336532757"/>
                    </a:ext>
                  </a:extLst>
                </a:gridCol>
              </a:tblGrid>
              <a:tr h="3715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dirty="0"/>
                        <a:t>Niveau de bruit ambiant existant dans les ZER</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dirty="0"/>
                        <a:t>Emergence admissible jour (7 h - 22 h)</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dirty="0"/>
                        <a:t>Emergence admissible nuit (22 h – 7 h)</a:t>
                      </a:r>
                    </a:p>
                  </a:txBody>
                  <a:tcPr/>
                </a:tc>
                <a:extLst>
                  <a:ext uri="{0D108BD9-81ED-4DB2-BD59-A6C34878D82A}">
                    <a16:rowId xmlns:a16="http://schemas.microsoft.com/office/drawing/2014/main" val="2569050073"/>
                  </a:ext>
                </a:extLst>
              </a:tr>
              <a:tr h="2152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a:t>&gt; 35 </a:t>
                      </a:r>
                      <a:r>
                        <a:rPr lang="fr-FR" sz="1400" err="1"/>
                        <a:t>dBA</a:t>
                      </a:r>
                      <a:endParaRPr lang="fr-FR" sz="140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dirty="0"/>
                        <a:t>5 dBA</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dirty="0"/>
                        <a:t>3 </a:t>
                      </a:r>
                      <a:r>
                        <a:rPr lang="fr-FR" sz="1400" dirty="0" err="1"/>
                        <a:t>dBA</a:t>
                      </a:r>
                      <a:endParaRPr lang="fr-FR" sz="1400" dirty="0"/>
                    </a:p>
                  </a:txBody>
                  <a:tcPr/>
                </a:tc>
                <a:extLst>
                  <a:ext uri="{0D108BD9-81ED-4DB2-BD59-A6C34878D82A}">
                    <a16:rowId xmlns:a16="http://schemas.microsoft.com/office/drawing/2014/main" val="1532038918"/>
                  </a:ext>
                </a:extLst>
              </a:tr>
            </a:tbl>
          </a:graphicData>
        </a:graphic>
      </p:graphicFrame>
      <p:pic>
        <p:nvPicPr>
          <p:cNvPr id="5" name="Picture 9">
            <a:extLst>
              <a:ext uri="{FF2B5EF4-FFF2-40B4-BE49-F238E27FC236}">
                <a16:creationId xmlns:a16="http://schemas.microsoft.com/office/drawing/2014/main" id="{A1D8B816-AD86-2095-815A-46E46E85D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927" y="4030040"/>
            <a:ext cx="2432339" cy="28279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2F20C764-B5BF-3052-B435-8F1D2695AF96}"/>
              </a:ext>
            </a:extLst>
          </p:cNvPr>
          <p:cNvSpPr txBox="1"/>
          <p:nvPr/>
        </p:nvSpPr>
        <p:spPr>
          <a:xfrm>
            <a:off x="4876800" y="2706674"/>
            <a:ext cx="1788160" cy="646331"/>
          </a:xfrm>
          <a:prstGeom prst="rect">
            <a:avLst/>
          </a:prstGeom>
          <a:noFill/>
        </p:spPr>
        <p:txBody>
          <a:bodyPr wrap="square" rtlCol="0">
            <a:spAutoFit/>
          </a:bodyPr>
          <a:lstStyle/>
          <a:p>
            <a:r>
              <a:rPr lang="fr-FR" b="1" dirty="0">
                <a:solidFill>
                  <a:srgbClr val="000000"/>
                </a:solidFill>
                <a:latin typeface="Calibri"/>
              </a:rPr>
              <a:t>Conformité réglementaire</a:t>
            </a:r>
          </a:p>
        </p:txBody>
      </p:sp>
      <p:sp>
        <p:nvSpPr>
          <p:cNvPr id="7" name="Accolade fermante 6">
            <a:extLst>
              <a:ext uri="{FF2B5EF4-FFF2-40B4-BE49-F238E27FC236}">
                <a16:creationId xmlns:a16="http://schemas.microsoft.com/office/drawing/2014/main" id="{64758BD2-4475-72BD-EB70-A1B7323E3CA1}"/>
              </a:ext>
            </a:extLst>
          </p:cNvPr>
          <p:cNvSpPr/>
          <p:nvPr/>
        </p:nvSpPr>
        <p:spPr>
          <a:xfrm>
            <a:off x="4494691" y="2706674"/>
            <a:ext cx="419987" cy="722326"/>
          </a:xfrm>
          <a:prstGeom prst="rightBrace">
            <a:avLst/>
          </a:prstGeom>
          <a:noFill/>
          <a:ln w="63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Calibri"/>
              <a:ea typeface="+mn-ea"/>
              <a:cs typeface="+mn-cs"/>
            </a:endParaRPr>
          </a:p>
        </p:txBody>
      </p:sp>
      <p:sp>
        <p:nvSpPr>
          <p:cNvPr id="11" name="Espace réservé du numéro de diapositive 6">
            <a:extLst>
              <a:ext uri="{FF2B5EF4-FFF2-40B4-BE49-F238E27FC236}">
                <a16:creationId xmlns:a16="http://schemas.microsoft.com/office/drawing/2014/main" id="{406B1E59-4C7C-0C00-9547-1481AB310FD0}"/>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5</a:t>
            </a:r>
          </a:p>
        </p:txBody>
      </p:sp>
    </p:spTree>
    <p:extLst>
      <p:ext uri="{BB962C8B-B14F-4D97-AF65-F5344CB8AC3E}">
        <p14:creationId xmlns:p14="http://schemas.microsoft.com/office/powerpoint/2010/main" val="99326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rPr>
              <a:t>Contexte </a:t>
            </a:r>
            <a:r>
              <a:rPr lang="fr-FR" dirty="0">
                <a:solidFill>
                  <a:srgbClr val="000000"/>
                </a:solidFill>
                <a:latin typeface="72 Black" panose="020B0A04030603020204" pitchFamily="34" charset="0"/>
                <a:cs typeface="72 Black" panose="020B0A04030603020204" pitchFamily="34" charset="0"/>
              </a:rPr>
              <a:t>général</a:t>
            </a:r>
            <a:endPar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endParaRPr>
          </a:p>
        </p:txBody>
      </p:sp>
      <p:sp>
        <p:nvSpPr>
          <p:cNvPr id="9" name="ZoneTexte 8">
            <a:extLst>
              <a:ext uri="{FF2B5EF4-FFF2-40B4-BE49-F238E27FC236}">
                <a16:creationId xmlns:a16="http://schemas.microsoft.com/office/drawing/2014/main" id="{1DE1D007-CF36-8B5E-6900-0A18D7E4DD00}"/>
              </a:ext>
            </a:extLst>
          </p:cNvPr>
          <p:cNvSpPr txBox="1"/>
          <p:nvPr/>
        </p:nvSpPr>
        <p:spPr>
          <a:xfrm>
            <a:off x="191435" y="791324"/>
            <a:ext cx="7280175" cy="769441"/>
          </a:xfrm>
          <a:prstGeom prst="rect">
            <a:avLst/>
          </a:prstGeom>
          <a:noFill/>
        </p:spPr>
        <p:txBody>
          <a:bodyPr wrap="square">
            <a:spAutoFit/>
          </a:bodyPr>
          <a:lstStyle/>
          <a:p>
            <a:pPr marL="342900" indent="-342900">
              <a:buFont typeface="Arial" panose="020B0604020202020204" pitchFamily="34" charset="0"/>
              <a:buChar char="•"/>
            </a:pPr>
            <a:r>
              <a:rPr lang="fr-FR" sz="2400" b="1" dirty="0"/>
              <a:t>Les marches/arrêts comme solution.</a:t>
            </a:r>
          </a:p>
          <a:p>
            <a:endParaRPr lang="fr-FR" sz="2000" dirty="0"/>
          </a:p>
        </p:txBody>
      </p:sp>
      <p:sp>
        <p:nvSpPr>
          <p:cNvPr id="5" name="ZoneTexte 4">
            <a:extLst>
              <a:ext uri="{FF2B5EF4-FFF2-40B4-BE49-F238E27FC236}">
                <a16:creationId xmlns:a16="http://schemas.microsoft.com/office/drawing/2014/main" id="{C7A93464-9191-A4AA-69F5-1251A05A3996}"/>
              </a:ext>
            </a:extLst>
          </p:cNvPr>
          <p:cNvSpPr txBox="1"/>
          <p:nvPr/>
        </p:nvSpPr>
        <p:spPr>
          <a:xfrm>
            <a:off x="541641" y="1984065"/>
            <a:ext cx="9743641" cy="400110"/>
          </a:xfrm>
          <a:prstGeom prst="rect">
            <a:avLst/>
          </a:prstGeom>
          <a:noFill/>
        </p:spPr>
        <p:txBody>
          <a:bodyPr wrap="square">
            <a:spAutoFit/>
          </a:bodyPr>
          <a:lstStyle/>
          <a:p>
            <a:pPr marL="342900" indent="-342900">
              <a:buFont typeface="Wingdings" panose="05000000000000000000" pitchFamily="2" charset="2"/>
              <a:buChar char="q"/>
            </a:pPr>
            <a:r>
              <a:rPr lang="fr-FR" sz="2000" dirty="0">
                <a:solidFill>
                  <a:prstClr val="black"/>
                </a:solidFill>
                <a:latin typeface="Arial"/>
              </a:rPr>
              <a:t>Cycles de créneaux marche /arrêt sur 2/3 semaines de mesures</a:t>
            </a:r>
          </a:p>
        </p:txBody>
      </p:sp>
      <p:sp>
        <p:nvSpPr>
          <p:cNvPr id="7" name="ZoneTexte 6">
            <a:extLst>
              <a:ext uri="{FF2B5EF4-FFF2-40B4-BE49-F238E27FC236}">
                <a16:creationId xmlns:a16="http://schemas.microsoft.com/office/drawing/2014/main" id="{FFB2371D-78D7-1CDF-71E9-321EF0FB513C}"/>
              </a:ext>
            </a:extLst>
          </p:cNvPr>
          <p:cNvSpPr txBox="1"/>
          <p:nvPr/>
        </p:nvSpPr>
        <p:spPr>
          <a:xfrm>
            <a:off x="541641" y="3526931"/>
            <a:ext cx="10104588" cy="1631216"/>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û"/>
            </a:pPr>
            <a:r>
              <a:rPr lang="fr-FR" sz="2000" dirty="0">
                <a:solidFill>
                  <a:srgbClr val="FF0000"/>
                </a:solidFill>
              </a:rPr>
              <a:t>Coût à payer : pertes en production et coût financier de la campagne.</a:t>
            </a:r>
            <a:br>
              <a:rPr lang="fr-FR" sz="2000" dirty="0">
                <a:solidFill>
                  <a:srgbClr val="FF0000"/>
                </a:solidFill>
              </a:rPr>
            </a:br>
            <a:r>
              <a:rPr lang="fr-FR" sz="2000" dirty="0">
                <a:solidFill>
                  <a:srgbClr val="FF0000"/>
                </a:solidFill>
              </a:rPr>
              <a:t>	</a:t>
            </a:r>
            <a:r>
              <a:rPr lang="fr-FR" sz="2000" dirty="0">
                <a:sym typeface="Wingdings" panose="05000000000000000000" pitchFamily="2" charset="2"/>
              </a:rPr>
              <a:t> environ 150k€ par campagne acoustique sur les « gros » parcs </a:t>
            </a:r>
            <a:endParaRPr lang="fr-FR" sz="1400" dirty="0"/>
          </a:p>
          <a:p>
            <a:endParaRPr lang="fr-FR" sz="2000" dirty="0">
              <a:solidFill>
                <a:srgbClr val="FF0000"/>
              </a:solidFill>
            </a:endParaRPr>
          </a:p>
          <a:p>
            <a:pPr marL="342900" indent="-342900">
              <a:buFont typeface="Wingdings" panose="05000000000000000000" pitchFamily="2" charset="2"/>
              <a:buChar char="û"/>
            </a:pPr>
            <a:r>
              <a:rPr lang="fr-FR" sz="2000" dirty="0">
                <a:solidFill>
                  <a:srgbClr val="FF0000"/>
                </a:solidFill>
              </a:rPr>
              <a:t>Faible représentativité de ces mesures dans le temps (variabilité du bruit résiduel)</a:t>
            </a:r>
            <a:endParaRPr lang="fr-FR" sz="2000" dirty="0">
              <a:solidFill>
                <a:srgbClr val="FF0000"/>
              </a:solidFill>
              <a:sym typeface="Wingdings" panose="05000000000000000000" pitchFamily="2" charset="2"/>
            </a:endParaRPr>
          </a:p>
          <a:p>
            <a:pPr marL="342900" indent="-342900">
              <a:buFont typeface="Wingdings" panose="05000000000000000000" pitchFamily="2" charset="2"/>
              <a:buChar char="û"/>
            </a:pPr>
            <a:r>
              <a:rPr lang="fr-FR" sz="2000" dirty="0">
                <a:solidFill>
                  <a:srgbClr val="FF0000"/>
                </a:solidFill>
              </a:rPr>
              <a:t>Risque de refaire une nouvelle campagne de réception acoustique si échec</a:t>
            </a:r>
            <a:endParaRPr lang="fr-FR" sz="2000" dirty="0">
              <a:solidFill>
                <a:srgbClr val="FF0000"/>
              </a:solidFill>
              <a:cs typeface="Arial"/>
            </a:endParaRPr>
          </a:p>
        </p:txBody>
      </p:sp>
      <p:sp>
        <p:nvSpPr>
          <p:cNvPr id="4" name="Espace réservé du numéro de diapositive 6">
            <a:extLst>
              <a:ext uri="{FF2B5EF4-FFF2-40B4-BE49-F238E27FC236}">
                <a16:creationId xmlns:a16="http://schemas.microsoft.com/office/drawing/2014/main" id="{7A6C09C1-6A93-3C34-75B1-34CBA53BF2B4}"/>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6</a:t>
            </a:r>
          </a:p>
        </p:txBody>
      </p:sp>
    </p:spTree>
    <p:extLst>
      <p:ext uri="{BB962C8B-B14F-4D97-AF65-F5344CB8AC3E}">
        <p14:creationId xmlns:p14="http://schemas.microsoft.com/office/powerpoint/2010/main" val="399611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texte 2">
                <a:extLst>
                  <a:ext uri="{FF2B5EF4-FFF2-40B4-BE49-F238E27FC236}">
                    <a16:creationId xmlns:a16="http://schemas.microsoft.com/office/drawing/2014/main" id="{1AA8C17F-2733-2305-CC91-BA926D761070}"/>
                  </a:ext>
                </a:extLst>
              </p:cNvPr>
              <p:cNvSpPr>
                <a:spLocks noGrp="1"/>
              </p:cNvSpPr>
              <p:nvPr>
                <p:ph type="body" sz="quarter" idx="11"/>
              </p:nvPr>
            </p:nvSpPr>
            <p:spPr>
              <a:xfrm>
                <a:off x="890140" y="1200048"/>
                <a:ext cx="10411720" cy="1148584"/>
              </a:xfrm>
            </p:spPr>
            <p:txBody>
              <a:bodyPr/>
              <a:lstStyle/>
              <a:p>
                <a:pPr algn="just"/>
                <a14:m>
                  <m:oMath xmlns:m="http://schemas.openxmlformats.org/officeDocument/2006/math">
                    <m:r>
                      <a:rPr kumimoji="0" lang="fr-FR"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sym typeface="Wingdings" panose="05000000000000000000" pitchFamily="2" charset="2"/>
                      </a:rPr>
                      <m:t>⇒ </m:t>
                    </m:r>
                  </m:oMath>
                </a14:m>
                <a:r>
                  <a:rPr kumimoji="0" lang="fr-FR" sz="3200" b="1" i="0" u="none" strike="noStrike" kern="1200" cap="none" spc="0" normalizeH="0" baseline="0" noProof="0" dirty="0">
                    <a:ln>
                      <a:noFill/>
                    </a:ln>
                    <a:solidFill>
                      <a:srgbClr val="C00000"/>
                    </a:solidFill>
                    <a:effectLst/>
                    <a:uLnTx/>
                    <a:uFillTx/>
                    <a:latin typeface="+mn-lt"/>
                    <a:cs typeface="+mn-cs"/>
                    <a:sym typeface="Wingdings" panose="05000000000000000000" pitchFamily="2" charset="2"/>
                  </a:rPr>
                  <a:t>à la recherche d'un outil d'estimation automatique de l'émergence sans arrêter les machines !</a:t>
                </a:r>
                <a:endParaRPr lang="fr-FR" sz="1600" dirty="0">
                  <a:solidFill>
                    <a:srgbClr val="C00000"/>
                  </a:solidFill>
                  <a:latin typeface="+mn-lt"/>
                </a:endParaRPr>
              </a:p>
            </p:txBody>
          </p:sp>
        </mc:Choice>
        <mc:Fallback xmlns="">
          <p:sp>
            <p:nvSpPr>
              <p:cNvPr id="3" name="Espace réservé du texte 2">
                <a:extLst>
                  <a:ext uri="{FF2B5EF4-FFF2-40B4-BE49-F238E27FC236}">
                    <a16:creationId xmlns:a16="http://schemas.microsoft.com/office/drawing/2014/main" id="{1AA8C17F-2733-2305-CC91-BA926D761070}"/>
                  </a:ext>
                </a:extLst>
              </p:cNvPr>
              <p:cNvSpPr>
                <a:spLocks noGrp="1" noRot="1" noChangeAspect="1" noMove="1" noResize="1" noEditPoints="1" noAdjustHandles="1" noChangeArrowheads="1" noChangeShapeType="1" noTextEdit="1"/>
              </p:cNvSpPr>
              <p:nvPr>
                <p:ph type="body" sz="quarter" idx="11"/>
              </p:nvPr>
            </p:nvSpPr>
            <p:spPr>
              <a:xfrm>
                <a:off x="890140" y="1200048"/>
                <a:ext cx="10411720" cy="1148584"/>
              </a:xfrm>
              <a:blipFill>
                <a:blip r:embed="rId3"/>
                <a:stretch>
                  <a:fillRect l="-1464" t="-6383" r="-1522" b="-15426"/>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85D26992-707F-C7C1-A677-B2CC7245F986}"/>
              </a:ext>
            </a:extLst>
          </p:cNvPr>
          <p:cNvSpPr txBox="1"/>
          <p:nvPr/>
        </p:nvSpPr>
        <p:spPr>
          <a:xfrm>
            <a:off x="0" y="239876"/>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rPr>
              <a:t>Contexte général</a:t>
            </a:r>
          </a:p>
        </p:txBody>
      </p:sp>
      <p:pic>
        <p:nvPicPr>
          <p:cNvPr id="9" name="Image 8">
            <a:extLst>
              <a:ext uri="{FF2B5EF4-FFF2-40B4-BE49-F238E27FC236}">
                <a16:creationId xmlns:a16="http://schemas.microsoft.com/office/drawing/2014/main" id="{D5BD4A03-687D-2D07-D2F8-ADEE751AAEC6}"/>
              </a:ext>
            </a:extLst>
          </p:cNvPr>
          <p:cNvPicPr>
            <a:picLocks noChangeAspect="1"/>
          </p:cNvPicPr>
          <p:nvPr/>
        </p:nvPicPr>
        <p:blipFill>
          <a:blip r:embed="rId4"/>
          <a:stretch>
            <a:fillRect/>
          </a:stretch>
        </p:blipFill>
        <p:spPr>
          <a:xfrm>
            <a:off x="890140" y="3351346"/>
            <a:ext cx="1128807" cy="1078637"/>
          </a:xfrm>
          <a:prstGeom prst="rect">
            <a:avLst/>
          </a:prstGeom>
        </p:spPr>
      </p:pic>
      <p:sp>
        <p:nvSpPr>
          <p:cNvPr id="11" name="ZoneTexte 10">
            <a:extLst>
              <a:ext uri="{FF2B5EF4-FFF2-40B4-BE49-F238E27FC236}">
                <a16:creationId xmlns:a16="http://schemas.microsoft.com/office/drawing/2014/main" id="{4B5D6BF8-2CA4-B6A1-2DA7-961E7D4EA214}"/>
              </a:ext>
            </a:extLst>
          </p:cNvPr>
          <p:cNvSpPr txBox="1"/>
          <p:nvPr/>
        </p:nvSpPr>
        <p:spPr>
          <a:xfrm>
            <a:off x="2158092" y="3152000"/>
            <a:ext cx="927190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00B050"/>
                </a:solidFill>
                <a:effectLst/>
                <a:uLnTx/>
                <a:uFillTx/>
                <a:latin typeface="Calibri"/>
                <a:ea typeface="+mn-ea"/>
                <a:cs typeface="Calibri"/>
                <a:sym typeface="Wingdings" panose="05000000000000000000" pitchFamily="2" charset="2"/>
              </a:rPr>
              <a:t> </a:t>
            </a:r>
            <a: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Pré-diagnostic et amélioration des réceptions acoustiques.</a:t>
            </a:r>
            <a:b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br>
            <a:endPar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Plan de bridage dynamique </a:t>
            </a:r>
            <a:b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br>
            <a:endPar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Diminution des pertes et optimisation du fonctionnement du parc</a:t>
            </a:r>
          </a:p>
        </p:txBody>
      </p:sp>
      <p:sp>
        <p:nvSpPr>
          <p:cNvPr id="7" name="Espace réservé du numéro de diapositive 6">
            <a:extLst>
              <a:ext uri="{FF2B5EF4-FFF2-40B4-BE49-F238E27FC236}">
                <a16:creationId xmlns:a16="http://schemas.microsoft.com/office/drawing/2014/main" id="{72D41BCD-3997-5EE5-6D8C-1EC600989303}"/>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7</a:t>
            </a:r>
          </a:p>
        </p:txBody>
      </p:sp>
    </p:spTree>
    <p:extLst>
      <p:ext uri="{BB962C8B-B14F-4D97-AF65-F5344CB8AC3E}">
        <p14:creationId xmlns:p14="http://schemas.microsoft.com/office/powerpoint/2010/main" val="201866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rPr>
              <a:t>Contexte </a:t>
            </a:r>
            <a:r>
              <a:rPr lang="fr-FR" dirty="0">
                <a:solidFill>
                  <a:srgbClr val="000000"/>
                </a:solidFill>
                <a:latin typeface="72 Black" panose="020B0A04030603020204" pitchFamily="34" charset="0"/>
                <a:cs typeface="72 Black" panose="020B0A04030603020204" pitchFamily="34" charset="0"/>
              </a:rPr>
              <a:t>général</a:t>
            </a:r>
            <a:endPar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endParaRPr>
          </a:p>
        </p:txBody>
      </p:sp>
      <p:sp>
        <p:nvSpPr>
          <p:cNvPr id="6" name="Espace réservé du texte 3">
            <a:extLst>
              <a:ext uri="{FF2B5EF4-FFF2-40B4-BE49-F238E27FC236}">
                <a16:creationId xmlns:a16="http://schemas.microsoft.com/office/drawing/2014/main" id="{217D4E11-E524-B9BC-D1B8-501CB9CCA89A}"/>
              </a:ext>
            </a:extLst>
          </p:cNvPr>
          <p:cNvSpPr txBox="1">
            <a:spLocks/>
          </p:cNvSpPr>
          <p:nvPr/>
        </p:nvSpPr>
        <p:spPr>
          <a:xfrm>
            <a:off x="162899" y="1245195"/>
            <a:ext cx="5529639" cy="14156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lang="fr-FR" sz="2000" b="0" dirty="0">
                <a:solidFill>
                  <a:prstClr val="black"/>
                </a:solidFill>
                <a:latin typeface="Arial"/>
                <a:cs typeface="+mn-cs"/>
              </a:rPr>
              <a:t>Le projet PRESENCE (2019-2021) a exploré la voie de la Factorisation Matricielle Non-négative (NMF).</a:t>
            </a:r>
          </a:p>
        </p:txBody>
      </p:sp>
      <p:pic>
        <p:nvPicPr>
          <p:cNvPr id="7" name="Image 6">
            <a:extLst>
              <a:ext uri="{FF2B5EF4-FFF2-40B4-BE49-F238E27FC236}">
                <a16:creationId xmlns:a16="http://schemas.microsoft.com/office/drawing/2014/main" id="{9F7ECA13-64C9-108F-AE3E-CF5FE80B629C}"/>
              </a:ext>
            </a:extLst>
          </p:cNvPr>
          <p:cNvPicPr>
            <a:picLocks noChangeAspect="1"/>
          </p:cNvPicPr>
          <p:nvPr/>
        </p:nvPicPr>
        <p:blipFill>
          <a:blip r:embed="rId3"/>
          <a:stretch>
            <a:fillRect/>
          </a:stretch>
        </p:blipFill>
        <p:spPr>
          <a:xfrm>
            <a:off x="5932714" y="651097"/>
            <a:ext cx="2105118" cy="981500"/>
          </a:xfrm>
          <a:prstGeom prst="rect">
            <a:avLst/>
          </a:prstGeom>
        </p:spPr>
      </p:pic>
      <p:pic>
        <p:nvPicPr>
          <p:cNvPr id="9" name="Image 8" descr="Une image contenant texte, clipart&#10;&#10;Description générée automatiquement">
            <a:extLst>
              <a:ext uri="{FF2B5EF4-FFF2-40B4-BE49-F238E27FC236}">
                <a16:creationId xmlns:a16="http://schemas.microsoft.com/office/drawing/2014/main" id="{0A2951D6-8D14-45AA-42C6-A7602EA93B13}"/>
              </a:ext>
            </a:extLst>
          </p:cNvPr>
          <p:cNvPicPr>
            <a:picLocks noChangeAspect="1"/>
          </p:cNvPicPr>
          <p:nvPr/>
        </p:nvPicPr>
        <p:blipFill>
          <a:blip r:embed="rId4"/>
          <a:stretch>
            <a:fillRect/>
          </a:stretch>
        </p:blipFill>
        <p:spPr>
          <a:xfrm>
            <a:off x="9870445" y="776966"/>
            <a:ext cx="2321555" cy="674350"/>
          </a:xfrm>
          <a:prstGeom prst="rect">
            <a:avLst/>
          </a:prstGeom>
        </p:spPr>
      </p:pic>
      <p:pic>
        <p:nvPicPr>
          <p:cNvPr id="10" name="Image 9">
            <a:extLst>
              <a:ext uri="{FF2B5EF4-FFF2-40B4-BE49-F238E27FC236}">
                <a16:creationId xmlns:a16="http://schemas.microsoft.com/office/drawing/2014/main" id="{2E56D82C-E7FE-6374-DA40-1D3555B652C4}"/>
              </a:ext>
            </a:extLst>
          </p:cNvPr>
          <p:cNvPicPr>
            <a:picLocks noChangeAspect="1"/>
          </p:cNvPicPr>
          <p:nvPr/>
        </p:nvPicPr>
        <p:blipFill rotWithShape="1">
          <a:blip r:embed="rId5">
            <a:extLst>
              <a:ext uri="{28A0092B-C50C-407E-A947-70E740481C1C}">
                <a14:useLocalDpi xmlns:a14="http://schemas.microsoft.com/office/drawing/2010/main" val="0"/>
              </a:ext>
            </a:extLst>
          </a:blip>
          <a:srcRect t="48927" r="53309"/>
          <a:stretch/>
        </p:blipFill>
        <p:spPr>
          <a:xfrm>
            <a:off x="9188263" y="3845401"/>
            <a:ext cx="2563552" cy="2103114"/>
          </a:xfrm>
          <a:prstGeom prst="rect">
            <a:avLst/>
          </a:prstGeom>
        </p:spPr>
      </p:pic>
      <p:pic>
        <p:nvPicPr>
          <p:cNvPr id="11" name="Image 10">
            <a:extLst>
              <a:ext uri="{FF2B5EF4-FFF2-40B4-BE49-F238E27FC236}">
                <a16:creationId xmlns:a16="http://schemas.microsoft.com/office/drawing/2014/main" id="{E8F15AF4-1AE6-4A48-366B-CC74C82AB047}"/>
              </a:ext>
            </a:extLst>
          </p:cNvPr>
          <p:cNvPicPr>
            <a:picLocks noChangeAspect="1"/>
          </p:cNvPicPr>
          <p:nvPr/>
        </p:nvPicPr>
        <p:blipFill rotWithShape="1">
          <a:blip r:embed="rId5">
            <a:extLst>
              <a:ext uri="{28A0092B-C50C-407E-A947-70E740481C1C}">
                <a14:useLocalDpi xmlns:a14="http://schemas.microsoft.com/office/drawing/2010/main" val="0"/>
              </a:ext>
            </a:extLst>
          </a:blip>
          <a:srcRect l="48269" b="49322"/>
          <a:stretch/>
        </p:blipFill>
        <p:spPr>
          <a:xfrm>
            <a:off x="9188263" y="1845413"/>
            <a:ext cx="2862403" cy="2103114"/>
          </a:xfrm>
          <a:prstGeom prst="rect">
            <a:avLst/>
          </a:prstGeom>
        </p:spPr>
      </p:pic>
      <p:pic>
        <p:nvPicPr>
          <p:cNvPr id="12" name="Image 11">
            <a:extLst>
              <a:ext uri="{FF2B5EF4-FFF2-40B4-BE49-F238E27FC236}">
                <a16:creationId xmlns:a16="http://schemas.microsoft.com/office/drawing/2014/main" id="{92C1E52B-E77A-75F3-183F-D174C39734CC}"/>
              </a:ext>
            </a:extLst>
          </p:cNvPr>
          <p:cNvPicPr>
            <a:picLocks noChangeAspect="1"/>
          </p:cNvPicPr>
          <p:nvPr/>
        </p:nvPicPr>
        <p:blipFill rotWithShape="1">
          <a:blip r:embed="rId5">
            <a:extLst>
              <a:ext uri="{28A0092B-C50C-407E-A947-70E740481C1C}">
                <a14:useLocalDpi xmlns:a14="http://schemas.microsoft.com/office/drawing/2010/main" val="0"/>
              </a:ext>
            </a:extLst>
          </a:blip>
          <a:srcRect l="44993" t="49322"/>
          <a:stretch/>
        </p:blipFill>
        <p:spPr>
          <a:xfrm>
            <a:off x="5453745" y="1665514"/>
            <a:ext cx="3977797" cy="4100227"/>
          </a:xfrm>
          <a:prstGeom prst="rect">
            <a:avLst/>
          </a:prstGeom>
        </p:spPr>
      </p:pic>
      <p:sp>
        <p:nvSpPr>
          <p:cNvPr id="3" name="ZoneTexte 2">
            <a:extLst>
              <a:ext uri="{FF2B5EF4-FFF2-40B4-BE49-F238E27FC236}">
                <a16:creationId xmlns:a16="http://schemas.microsoft.com/office/drawing/2014/main" id="{25073B75-371A-5C5E-88AF-657A8D06A503}"/>
              </a:ext>
            </a:extLst>
          </p:cNvPr>
          <p:cNvSpPr txBox="1"/>
          <p:nvPr/>
        </p:nvSpPr>
        <p:spPr>
          <a:xfrm>
            <a:off x="1543532" y="6284644"/>
            <a:ext cx="11887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Jean-Rémy Gloaguen al. </a:t>
            </a:r>
            <a:r>
              <a:rPr kumimoji="0" lang="fr-FR" sz="1400" b="0" i="0" u="none" strike="noStrike" kern="1200" cap="none" spc="0" normalizeH="0" baseline="0" noProof="0" dirty="0" err="1">
                <a:ln>
                  <a:noFill/>
                </a:ln>
                <a:solidFill>
                  <a:prstClr val="black"/>
                </a:solidFill>
                <a:effectLst/>
                <a:uLnTx/>
                <a:uFillTx/>
                <a:latin typeface="Aptos Light" panose="020F0502020204030204" pitchFamily="34" charset="0"/>
              </a:rPr>
              <a:t>Automatic</a:t>
            </a: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 estimation of the sound emergence of </a:t>
            </a:r>
            <a:r>
              <a:rPr kumimoji="0" lang="fr-FR" sz="1400" b="0" i="0" u="none" strike="noStrike" kern="1200" cap="none" spc="0" normalizeH="0" baseline="0" noProof="0" dirty="0" err="1">
                <a:ln>
                  <a:noFill/>
                </a:ln>
                <a:solidFill>
                  <a:prstClr val="black"/>
                </a:solidFill>
                <a:effectLst/>
                <a:uLnTx/>
                <a:uFillTx/>
                <a:latin typeface="Aptos Light" panose="020F0502020204030204" pitchFamily="34" charset="0"/>
              </a:rPr>
              <a:t>wind</a:t>
            </a: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 turbine noise </a:t>
            </a:r>
            <a:r>
              <a:rPr kumimoji="0" lang="fr-FR" sz="1400" b="0" i="0" u="none" strike="noStrike" kern="1200" cap="none" spc="0" normalizeH="0" baseline="0" noProof="0" dirty="0" err="1">
                <a:ln>
                  <a:noFill/>
                </a:ln>
                <a:solidFill>
                  <a:prstClr val="black"/>
                </a:solidFill>
                <a:effectLst/>
                <a:uLnTx/>
                <a:uFillTx/>
                <a:latin typeface="Aptos Light" panose="020F0502020204030204" pitchFamily="34" charset="0"/>
              </a:rPr>
              <a:t>with</a:t>
            </a: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 </a:t>
            </a:r>
            <a:r>
              <a:rPr kumimoji="0" lang="fr-FR" sz="1400" b="0" i="0" u="none" strike="noStrike" kern="1200" cap="none" spc="0" normalizeH="0" baseline="0" noProof="0" dirty="0" err="1">
                <a:ln>
                  <a:noFill/>
                </a:ln>
                <a:solidFill>
                  <a:prstClr val="black"/>
                </a:solidFill>
                <a:effectLst/>
                <a:uLnTx/>
                <a:uFillTx/>
                <a:latin typeface="Aptos Light" panose="020F0502020204030204" pitchFamily="34" charset="0"/>
              </a:rPr>
              <a:t>nonnegative</a:t>
            </a: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 matrix </a:t>
            </a:r>
            <a:r>
              <a:rPr kumimoji="0" lang="fr-FR" sz="1400" b="0" i="0" u="none" strike="noStrike" kern="1200" cap="none" spc="0" normalizeH="0" baseline="0" noProof="0" dirty="0" err="1">
                <a:ln>
                  <a:noFill/>
                </a:ln>
                <a:solidFill>
                  <a:prstClr val="black"/>
                </a:solidFill>
                <a:effectLst/>
                <a:uLnTx/>
                <a:uFillTx/>
                <a:latin typeface="Aptos Light" panose="020F0502020204030204" pitchFamily="34" charset="0"/>
              </a:rPr>
              <a:t>factorization</a:t>
            </a: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America, 150:3127–3138, </a:t>
            </a:r>
            <a:r>
              <a:rPr kumimoji="0" lang="fr-FR" sz="1400" b="0" i="0" u="none" strike="noStrike" kern="1200" cap="none" spc="0" normalizeH="0" baseline="0" noProof="0" dirty="0" err="1">
                <a:ln>
                  <a:noFill/>
                </a:ln>
                <a:solidFill>
                  <a:prstClr val="black"/>
                </a:solidFill>
                <a:effectLst/>
                <a:uLnTx/>
                <a:uFillTx/>
                <a:latin typeface="Aptos Light" panose="020F0502020204030204" pitchFamily="34" charset="0"/>
              </a:rPr>
              <a:t>October</a:t>
            </a:r>
            <a:r>
              <a:rPr kumimoji="0" lang="fr-FR" sz="1400" b="0" i="0" u="none" strike="noStrike" kern="1200" cap="none" spc="0" normalizeH="0" baseline="0" noProof="0" dirty="0">
                <a:ln>
                  <a:noFill/>
                </a:ln>
                <a:solidFill>
                  <a:prstClr val="black"/>
                </a:solidFill>
                <a:effectLst/>
                <a:uLnTx/>
                <a:uFillTx/>
                <a:latin typeface="Aptos Light" panose="020F0502020204030204" pitchFamily="34" charset="0"/>
              </a:rPr>
              <a:t> 2021.</a:t>
            </a:r>
          </a:p>
        </p:txBody>
      </p:sp>
      <p:pic>
        <p:nvPicPr>
          <p:cNvPr id="14" name="Image 13" descr="Une image contenant texte, capture d’écran, Police&#10;&#10;Description générée automatiquement">
            <a:extLst>
              <a:ext uri="{FF2B5EF4-FFF2-40B4-BE49-F238E27FC236}">
                <a16:creationId xmlns:a16="http://schemas.microsoft.com/office/drawing/2014/main" id="{05FB051A-971A-E81C-FF94-ECB657A6527F}"/>
              </a:ext>
            </a:extLst>
          </p:cNvPr>
          <p:cNvPicPr>
            <a:picLocks noChangeAspect="1"/>
          </p:cNvPicPr>
          <p:nvPr/>
        </p:nvPicPr>
        <p:blipFill>
          <a:blip r:embed="rId6"/>
          <a:stretch>
            <a:fillRect/>
          </a:stretch>
        </p:blipFill>
        <p:spPr>
          <a:xfrm>
            <a:off x="141334" y="2896970"/>
            <a:ext cx="5025336" cy="2164887"/>
          </a:xfrm>
          <a:prstGeom prst="rect">
            <a:avLst/>
          </a:prstGeom>
        </p:spPr>
      </p:pic>
      <p:pic>
        <p:nvPicPr>
          <p:cNvPr id="5" name="Image 4" descr="Une image contenant Police, Graphique, logo, symbole&#10;&#10;Description générée automatiquement">
            <a:extLst>
              <a:ext uri="{FF2B5EF4-FFF2-40B4-BE49-F238E27FC236}">
                <a16:creationId xmlns:a16="http://schemas.microsoft.com/office/drawing/2014/main" id="{DCC042FA-A23F-45FF-3625-BC20310B6B89}"/>
              </a:ext>
            </a:extLst>
          </p:cNvPr>
          <p:cNvPicPr>
            <a:picLocks noChangeAspect="1"/>
          </p:cNvPicPr>
          <p:nvPr/>
        </p:nvPicPr>
        <p:blipFill>
          <a:blip r:embed="rId7"/>
          <a:stretch>
            <a:fillRect/>
          </a:stretch>
        </p:blipFill>
        <p:spPr>
          <a:xfrm>
            <a:off x="8012811" y="773113"/>
            <a:ext cx="1857634" cy="809738"/>
          </a:xfrm>
          <a:prstGeom prst="rect">
            <a:avLst/>
          </a:prstGeom>
        </p:spPr>
      </p:pic>
      <p:sp>
        <p:nvSpPr>
          <p:cNvPr id="13" name="Espace réservé du numéro de diapositive 6">
            <a:extLst>
              <a:ext uri="{FF2B5EF4-FFF2-40B4-BE49-F238E27FC236}">
                <a16:creationId xmlns:a16="http://schemas.microsoft.com/office/drawing/2014/main" id="{9B48FB3F-0B39-A54F-EB00-739A64AA3EA5}"/>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8</a:t>
            </a:r>
          </a:p>
        </p:txBody>
      </p:sp>
      <p:sp>
        <p:nvSpPr>
          <p:cNvPr id="2" name="Rectangle 1">
            <a:extLst>
              <a:ext uri="{FF2B5EF4-FFF2-40B4-BE49-F238E27FC236}">
                <a16:creationId xmlns:a16="http://schemas.microsoft.com/office/drawing/2014/main" id="{FE289091-CBE7-9373-355C-C08E3D824BE6}"/>
              </a:ext>
            </a:extLst>
          </p:cNvPr>
          <p:cNvSpPr/>
          <p:nvPr/>
        </p:nvSpPr>
        <p:spPr>
          <a:xfrm>
            <a:off x="5595440" y="438725"/>
            <a:ext cx="6455226" cy="568234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4" name="Rectangle 3">
            <a:extLst>
              <a:ext uri="{FF2B5EF4-FFF2-40B4-BE49-F238E27FC236}">
                <a16:creationId xmlns:a16="http://schemas.microsoft.com/office/drawing/2014/main" id="{D8247564-DE73-B1A4-AABA-86C1D1F2CCBD}"/>
              </a:ext>
            </a:extLst>
          </p:cNvPr>
          <p:cNvSpPr/>
          <p:nvPr/>
        </p:nvSpPr>
        <p:spPr>
          <a:xfrm>
            <a:off x="162899" y="2896970"/>
            <a:ext cx="5003771" cy="22737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90921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B580-9B11-C3D1-1F1D-EDBB7F28A07D}"/>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E99CBDE9-1E74-FF2C-6826-F87E3A55D0DA}"/>
              </a:ext>
            </a:extLst>
          </p:cNvPr>
          <p:cNvSpPr txBox="1"/>
          <p:nvPr/>
        </p:nvSpPr>
        <p:spPr>
          <a:xfrm>
            <a:off x="71120" y="254059"/>
            <a:ext cx="96113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rPr>
              <a:t>Contexte </a:t>
            </a:r>
            <a:r>
              <a:rPr lang="fr-FR" dirty="0">
                <a:solidFill>
                  <a:srgbClr val="000000"/>
                </a:solidFill>
                <a:latin typeface="72 Black" panose="020B0A04030603020204" pitchFamily="34" charset="0"/>
                <a:cs typeface="72 Black" panose="020B0A04030603020204" pitchFamily="34" charset="0"/>
              </a:rPr>
              <a:t>général</a:t>
            </a:r>
            <a:endParaRPr kumimoji="0" lang="fr-FR" sz="1800" b="0" i="0" u="none" strike="noStrike" kern="1200" cap="none" spc="0" normalizeH="0" baseline="0" noProof="0" dirty="0">
              <a:ln>
                <a:noFill/>
              </a:ln>
              <a:solidFill>
                <a:srgbClr val="000000"/>
              </a:solidFill>
              <a:effectLst/>
              <a:uLnTx/>
              <a:uFillTx/>
              <a:latin typeface="72 Black" panose="020B0A04030603020204" pitchFamily="34" charset="0"/>
              <a:ea typeface="+mn-ea"/>
              <a:cs typeface="72 Black" panose="020B0A04030603020204" pitchFamily="34" charset="0"/>
            </a:endParaRPr>
          </a:p>
        </p:txBody>
      </p:sp>
      <p:sp>
        <p:nvSpPr>
          <p:cNvPr id="17" name="ZoneTexte 16">
            <a:extLst>
              <a:ext uri="{FF2B5EF4-FFF2-40B4-BE49-F238E27FC236}">
                <a16:creationId xmlns:a16="http://schemas.microsoft.com/office/drawing/2014/main" id="{04B21649-46F0-01AF-A741-CD68BAEE10C0}"/>
              </a:ext>
            </a:extLst>
          </p:cNvPr>
          <p:cNvSpPr txBox="1"/>
          <p:nvPr/>
        </p:nvSpPr>
        <p:spPr>
          <a:xfrm>
            <a:off x="339891" y="966795"/>
            <a:ext cx="1030633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2000" dirty="0">
                <a:solidFill>
                  <a:prstClr val="black"/>
                </a:solidFill>
                <a:latin typeface="Arial"/>
              </a:rPr>
              <a:t>Nouvelle voie d’investigations : apprentissage profond (deep learning).</a:t>
            </a:r>
          </a:p>
        </p:txBody>
      </p:sp>
      <p:pic>
        <p:nvPicPr>
          <p:cNvPr id="2" name="Image 1">
            <a:extLst>
              <a:ext uri="{FF2B5EF4-FFF2-40B4-BE49-F238E27FC236}">
                <a16:creationId xmlns:a16="http://schemas.microsoft.com/office/drawing/2014/main" id="{2074C04E-CD76-845A-C42F-954D0D27C7C2}"/>
              </a:ext>
            </a:extLst>
          </p:cNvPr>
          <p:cNvPicPr>
            <a:picLocks noChangeAspect="1"/>
          </p:cNvPicPr>
          <p:nvPr/>
        </p:nvPicPr>
        <p:blipFill rotWithShape="1">
          <a:blip r:embed="rId3"/>
          <a:srcRect r="44926"/>
          <a:stretch/>
        </p:blipFill>
        <p:spPr>
          <a:xfrm>
            <a:off x="566057" y="1628434"/>
            <a:ext cx="5747657" cy="3676205"/>
          </a:xfrm>
          <a:prstGeom prst="rect">
            <a:avLst/>
          </a:prstGeom>
        </p:spPr>
      </p:pic>
      <p:sp>
        <p:nvSpPr>
          <p:cNvPr id="9" name="ZoneTexte 8">
            <a:extLst>
              <a:ext uri="{FF2B5EF4-FFF2-40B4-BE49-F238E27FC236}">
                <a16:creationId xmlns:a16="http://schemas.microsoft.com/office/drawing/2014/main" id="{589DD362-0633-8B58-5451-504CCF573060}"/>
              </a:ext>
            </a:extLst>
          </p:cNvPr>
          <p:cNvSpPr txBox="1"/>
          <p:nvPr/>
        </p:nvSpPr>
        <p:spPr>
          <a:xfrm>
            <a:off x="339891" y="5291039"/>
            <a:ext cx="916333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2000" dirty="0">
                <a:solidFill>
                  <a:prstClr val="black"/>
                </a:solidFill>
                <a:latin typeface="Arial"/>
              </a:rPr>
              <a:t>une base d’apprentissage est nécessaire .</a:t>
            </a:r>
          </a:p>
        </p:txBody>
      </p:sp>
      <p:pic>
        <p:nvPicPr>
          <p:cNvPr id="4" name="Image 3" descr="Une image contenant texte, Tracé, diagramme, capture d’écran&#10;&#10;Description générée automatiquement">
            <a:extLst>
              <a:ext uri="{FF2B5EF4-FFF2-40B4-BE49-F238E27FC236}">
                <a16:creationId xmlns:a16="http://schemas.microsoft.com/office/drawing/2014/main" id="{EEF47E7E-FB30-FEB0-540E-62E7D9A09607}"/>
              </a:ext>
            </a:extLst>
          </p:cNvPr>
          <p:cNvPicPr>
            <a:picLocks noChangeAspect="1"/>
          </p:cNvPicPr>
          <p:nvPr/>
        </p:nvPicPr>
        <p:blipFill>
          <a:blip r:embed="rId4"/>
          <a:stretch>
            <a:fillRect/>
          </a:stretch>
        </p:blipFill>
        <p:spPr>
          <a:xfrm>
            <a:off x="6176364" y="2177144"/>
            <a:ext cx="5958545" cy="3127496"/>
          </a:xfrm>
          <a:prstGeom prst="rect">
            <a:avLst/>
          </a:prstGeom>
        </p:spPr>
      </p:pic>
      <p:sp>
        <p:nvSpPr>
          <p:cNvPr id="6" name="Espace réservé du numéro de diapositive 6">
            <a:extLst>
              <a:ext uri="{FF2B5EF4-FFF2-40B4-BE49-F238E27FC236}">
                <a16:creationId xmlns:a16="http://schemas.microsoft.com/office/drawing/2014/main" id="{B89F76B3-8835-937D-3904-5D43E9E34F4D}"/>
              </a:ext>
            </a:extLst>
          </p:cNvPr>
          <p:cNvSpPr>
            <a:spLocks noGrp="1"/>
          </p:cNvSpPr>
          <p:nvPr>
            <p:ph type="sldNum" sz="quarter" idx="4"/>
          </p:nvPr>
        </p:nvSpPr>
        <p:spPr>
          <a:xfrm>
            <a:off x="11806958" y="6336289"/>
            <a:ext cx="385042" cy="523220"/>
          </a:xfrm>
          <a:prstGeom prst="rect">
            <a:avLst/>
          </a:prstGeom>
        </p:spPr>
        <p:txBody>
          <a:bodyPr vert="horz" wrap="none" lIns="91440" tIns="45720" rIns="91440" bIns="45720" rtlCol="0" anchor="ctr">
            <a:spAutoFit/>
          </a:bodyPr>
          <a:lstStyle>
            <a:lvl1pPr algn="l">
              <a:defRPr sz="2800" b="1">
                <a:solidFill>
                  <a:schemeClr val="accent1"/>
                </a:solidFill>
              </a:defRPr>
            </a:lvl1pPr>
          </a:lstStyle>
          <a:p>
            <a:r>
              <a:rPr lang="fr-FR" dirty="0"/>
              <a:t>9</a:t>
            </a:r>
          </a:p>
        </p:txBody>
      </p:sp>
    </p:spTree>
    <p:extLst>
      <p:ext uri="{BB962C8B-B14F-4D97-AF65-F5344CB8AC3E}">
        <p14:creationId xmlns:p14="http://schemas.microsoft.com/office/powerpoint/2010/main" val="2942915054"/>
      </p:ext>
    </p:extLst>
  </p:cSld>
  <p:clrMapOvr>
    <a:masterClrMapping/>
  </p:clrMapOvr>
</p:sld>
</file>

<file path=ppt/theme/theme1.xml><?xml version="1.0" encoding="utf-8"?>
<a:theme xmlns:a="http://schemas.openxmlformats.org/drawingml/2006/main" name="Masque Violet">
  <a:themeElements>
    <a:clrScheme name="Personnalisé 27">
      <a:dk1>
        <a:srgbClr val="000000"/>
      </a:dk1>
      <a:lt1>
        <a:srgbClr val="FFFFFF"/>
      </a:lt1>
      <a:dk2>
        <a:srgbClr val="44546A"/>
      </a:dk2>
      <a:lt2>
        <a:srgbClr val="E7E6E6"/>
      </a:lt2>
      <a:accent1>
        <a:srgbClr val="1F166B"/>
      </a:accent1>
      <a:accent2>
        <a:srgbClr val="23D2B5"/>
      </a:accent2>
      <a:accent3>
        <a:srgbClr val="00ACF0"/>
      </a:accent3>
      <a:accent4>
        <a:srgbClr val="E44C54"/>
      </a:accent4>
      <a:accent5>
        <a:srgbClr val="F58A3D"/>
      </a:accent5>
      <a:accent6>
        <a:srgbClr val="72D1B1"/>
      </a:accent6>
      <a:hlink>
        <a:srgbClr val="E96320"/>
      </a:hlink>
      <a:folHlink>
        <a:srgbClr val="B4CC3B"/>
      </a:folHlink>
    </a:clrScheme>
    <a:fontScheme name="ENGIE COFEL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Rose">
  <a:themeElements>
    <a:clrScheme name="Personnalisé 28">
      <a:dk1>
        <a:srgbClr val="000000"/>
      </a:dk1>
      <a:lt1>
        <a:srgbClr val="FFFFFF"/>
      </a:lt1>
      <a:dk2>
        <a:srgbClr val="44546A"/>
      </a:dk2>
      <a:lt2>
        <a:srgbClr val="E7E6E6"/>
      </a:lt2>
      <a:accent1>
        <a:srgbClr val="E44C54"/>
      </a:accent1>
      <a:accent2>
        <a:srgbClr val="23D2B5"/>
      </a:accent2>
      <a:accent3>
        <a:srgbClr val="00ACF0"/>
      </a:accent3>
      <a:accent4>
        <a:srgbClr val="1F166B"/>
      </a:accent4>
      <a:accent5>
        <a:srgbClr val="F58A3D"/>
      </a:accent5>
      <a:accent6>
        <a:srgbClr val="72D1B1"/>
      </a:accent6>
      <a:hlink>
        <a:srgbClr val="E96320"/>
      </a:hlink>
      <a:folHlink>
        <a:srgbClr val="B4CC3B"/>
      </a:folHlink>
    </a:clrScheme>
    <a:fontScheme name="ENGIE COFEL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que Orange">
  <a:themeElements>
    <a:clrScheme name="Personnalisé 29">
      <a:dk1>
        <a:srgbClr val="000000"/>
      </a:dk1>
      <a:lt1>
        <a:srgbClr val="FFFFFF"/>
      </a:lt1>
      <a:dk2>
        <a:srgbClr val="44546A"/>
      </a:dk2>
      <a:lt2>
        <a:srgbClr val="E7E6E6"/>
      </a:lt2>
      <a:accent1>
        <a:srgbClr val="F58A3D"/>
      </a:accent1>
      <a:accent2>
        <a:srgbClr val="23D2B5"/>
      </a:accent2>
      <a:accent3>
        <a:srgbClr val="00ACF0"/>
      </a:accent3>
      <a:accent4>
        <a:srgbClr val="1F166B"/>
      </a:accent4>
      <a:accent5>
        <a:srgbClr val="E44C54"/>
      </a:accent5>
      <a:accent6>
        <a:srgbClr val="72D1B1"/>
      </a:accent6>
      <a:hlink>
        <a:srgbClr val="E96320"/>
      </a:hlink>
      <a:folHlink>
        <a:srgbClr val="B4CC3B"/>
      </a:folHlink>
    </a:clrScheme>
    <a:fontScheme name="ENGIE COFEL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que Vert">
  <a:themeElements>
    <a:clrScheme name="Personnalisé 30">
      <a:dk1>
        <a:srgbClr val="000000"/>
      </a:dk1>
      <a:lt1>
        <a:srgbClr val="FFFFFF"/>
      </a:lt1>
      <a:dk2>
        <a:srgbClr val="44546A"/>
      </a:dk2>
      <a:lt2>
        <a:srgbClr val="E7E6E6"/>
      </a:lt2>
      <a:accent1>
        <a:srgbClr val="72D1B1"/>
      </a:accent1>
      <a:accent2>
        <a:srgbClr val="23D2B5"/>
      </a:accent2>
      <a:accent3>
        <a:srgbClr val="00ACF0"/>
      </a:accent3>
      <a:accent4>
        <a:srgbClr val="1F166B"/>
      </a:accent4>
      <a:accent5>
        <a:srgbClr val="E44C54"/>
      </a:accent5>
      <a:accent6>
        <a:srgbClr val="F58A3D"/>
      </a:accent6>
      <a:hlink>
        <a:srgbClr val="E96320"/>
      </a:hlink>
      <a:folHlink>
        <a:srgbClr val="B4CC3B"/>
      </a:folHlink>
    </a:clrScheme>
    <a:fontScheme name="ENGIE COFEL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sque Jaune">
  <a:themeElements>
    <a:clrScheme name="Personnalisé 31">
      <a:dk1>
        <a:srgbClr val="000000"/>
      </a:dk1>
      <a:lt1>
        <a:srgbClr val="FFFFFF"/>
      </a:lt1>
      <a:dk2>
        <a:srgbClr val="44546A"/>
      </a:dk2>
      <a:lt2>
        <a:srgbClr val="E7E6E6"/>
      </a:lt2>
      <a:accent1>
        <a:srgbClr val="FAD932"/>
      </a:accent1>
      <a:accent2>
        <a:srgbClr val="23D2B5"/>
      </a:accent2>
      <a:accent3>
        <a:srgbClr val="00ACF0"/>
      </a:accent3>
      <a:accent4>
        <a:srgbClr val="1F166B"/>
      </a:accent4>
      <a:accent5>
        <a:srgbClr val="E44C54"/>
      </a:accent5>
      <a:accent6>
        <a:srgbClr val="F58A3D"/>
      </a:accent6>
      <a:hlink>
        <a:srgbClr val="E96320"/>
      </a:hlink>
      <a:folHlink>
        <a:srgbClr val="B4CC3B"/>
      </a:folHlink>
    </a:clrScheme>
    <a:fontScheme name="ENGIE COFEL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Custom 14">
      <a:dk1>
        <a:sysClr val="windowText" lastClr="000000"/>
      </a:dk1>
      <a:lt1>
        <a:sysClr val="window" lastClr="FFFFFF"/>
      </a:lt1>
      <a:dk2>
        <a:srgbClr val="003C56"/>
      </a:dk2>
      <a:lt2>
        <a:srgbClr val="E7E6E6"/>
      </a:lt2>
      <a:accent1>
        <a:srgbClr val="003C56"/>
      </a:accent1>
      <a:accent2>
        <a:srgbClr val="007E96"/>
      </a:accent2>
      <a:accent3>
        <a:srgbClr val="00817D"/>
      </a:accent3>
      <a:accent4>
        <a:srgbClr val="E18554"/>
      </a:accent4>
      <a:accent5>
        <a:srgbClr val="278CBC"/>
      </a:accent5>
      <a:accent6>
        <a:srgbClr val="F4C867"/>
      </a:accent6>
      <a:hlink>
        <a:srgbClr val="003C56"/>
      </a:hlink>
      <a:folHlink>
        <a:srgbClr val="003C56"/>
      </a:folHlink>
    </a:clrScheme>
    <a:fontScheme name="Personnalisé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3bf472f7-a010-4b5a-bb99-a26ed4c99680" ContentTypeId="0x0101" PreviousValue="false" LastSyncTimeStamp="2016-03-10T12:45:02.457Z"/>
</file>

<file path=customXml/item3.xml><?xml version="1.0" encoding="utf-8"?>
<ct:contentTypeSchema xmlns:ct="http://schemas.microsoft.com/office/2006/metadata/contentType" xmlns:ma="http://schemas.microsoft.com/office/2006/metadata/properties/metaAttributes" ct:_="" ma:_="" ma:contentTypeName="Document" ma:contentTypeID="0x01010052C3F583B4FC944CBA710A58D0D169B3" ma:contentTypeVersion="17" ma:contentTypeDescription="Crée un document." ma:contentTypeScope="" ma:versionID="4b03f479769416bcb9fe3ae6fb197ef9">
  <xsd:schema xmlns:xsd="http://www.w3.org/2001/XMLSchema" xmlns:xs="http://www.w3.org/2001/XMLSchema" xmlns:p="http://schemas.microsoft.com/office/2006/metadata/properties" xmlns:ns2="87037488-ec5d-4aba-84c2-9b1d22638e8e" xmlns:ns3="5a54cccd-b525-421f-88ef-c3c73f30a130" xmlns:ns4="7468923b-0c73-47e7-9c03-d6a5f424be1b" targetNamespace="http://schemas.microsoft.com/office/2006/metadata/properties" ma:root="true" ma:fieldsID="60a401eab1b9509b78ed03da6c5d8501" ns2:_="" ns3:_="" ns4:_="">
    <xsd:import namespace="87037488-ec5d-4aba-84c2-9b1d22638e8e"/>
    <xsd:import namespace="5a54cccd-b525-421f-88ef-c3c73f30a130"/>
    <xsd:import namespace="7468923b-0c73-47e7-9c03-d6a5f424be1b"/>
    <xsd:element name="properties">
      <xsd:complexType>
        <xsd:sequence>
          <xsd:element name="documentManagement">
            <xsd:complexType>
              <xsd:all>
                <xsd:element ref="ns2:b1b820adfd3e4a078472514c1a5cb5ff" minOccurs="0"/>
                <xsd:element ref="ns2:TaxCatchAll" minOccurs="0"/>
                <xsd:element ref="ns2:TaxCatchAllLabel"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3:SharedWithUsers" minOccurs="0"/>
                <xsd:element ref="ns3:SharedWithDetail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7488-ec5d-4aba-84c2-9b1d22638e8e" elementFormDefault="qualified">
    <xsd:import namespace="http://schemas.microsoft.com/office/2006/documentManagement/types"/>
    <xsd:import namespace="http://schemas.microsoft.com/office/infopath/2007/PartnerControls"/>
    <xsd:element name="b1b820adfd3e4a078472514c1a5cb5ff" ma:index="8" nillable="true" ma:taxonomy="true" ma:internalName="b1b820adfd3e4a078472514c1a5cb5ff" ma:taxonomyFieldName="Security_x0020_Classification" ma:displayName="Security Classification" ma:default="" ma:fieldId="{b1b820ad-fd3e-4a07-8472-514c1a5cb5ff}" ma:sspId="3bf472f7-a010-4b5a-bb99-a26ed4c99680" ma:termSetId="0c0ba91f-ee81-4a79-83f6-c19eebf2f16f"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3b320eb-87c4-4c23-a0d3-77fd59ed9132}" ma:internalName="TaxCatchAll" ma:showField="CatchAllData" ma:web="5a54cccd-b525-421f-88ef-c3c73f30a13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3b320eb-87c4-4c23-a0d3-77fd59ed9132}" ma:internalName="TaxCatchAllLabel" ma:readOnly="true" ma:showField="CatchAllDataLabel" ma:web="5a54cccd-b525-421f-88ef-c3c73f30a13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54cccd-b525-421f-88ef-c3c73f30a130" elementFormDefault="qualified">
    <xsd:import namespace="http://schemas.microsoft.com/office/2006/documentManagement/types"/>
    <xsd:import namespace="http://schemas.microsoft.com/office/infopath/2007/PartnerControls"/>
    <xsd:element name="_dlc_DocId" ma:index="12" nillable="true" ma:displayName="Valeur d’ID de document" ma:description="Valeur de l’ID de document affecté à cet élément." ma:internalName="_dlc_DocId" ma:readOnly="true">
      <xsd:simpleType>
        <xsd:restriction base="dms:Text"/>
      </xsd:simpleType>
    </xsd:element>
    <xsd:element name="_dlc_DocIdUrl" ma:index="1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Conserver l’ID" ma:description="Conserver l’ID lors de l’ajout." ma:hidden="true" ma:internalName="_dlc_DocIdPersistId" ma:readOnly="true">
      <xsd:simpleType>
        <xsd:restriction base="dms:Boolean"/>
      </xsd:simpleType>
    </xsd:element>
    <xsd:element name="SharedWithUsers" ma:index="2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68923b-0c73-47e7-9c03-d6a5f424be1b"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Balises d’images" ma:readOnly="false" ma:fieldId="{5cf76f15-5ced-4ddc-b409-7134ff3c332f}" ma:taxonomyMulti="true" ma:sspId="3bf472f7-a010-4b5a-bb99-a26ed4c996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b1b820adfd3e4a078472514c1a5cb5ff xmlns="87037488-ec5d-4aba-84c2-9b1d22638e8e">
      <Terms xmlns="http://schemas.microsoft.com/office/infopath/2007/PartnerControls"/>
    </b1b820adfd3e4a078472514c1a5cb5ff>
    <TaxCatchAll xmlns="87037488-ec5d-4aba-84c2-9b1d22638e8e" xsi:nil="true"/>
    <lcf76f155ced4ddcb4097134ff3c332f xmlns="7468923b-0c73-47e7-9c03-d6a5f424be1b">
      <Terms xmlns="http://schemas.microsoft.com/office/infopath/2007/PartnerControls"/>
    </lcf76f155ced4ddcb4097134ff3c332f>
    <_dlc_DocId xmlns="5a54cccd-b525-421f-88ef-c3c73f30a130">FRRENEGFBS-926458459-69586</_dlc_DocId>
    <_dlc_DocIdUrl xmlns="5a54cccd-b525-421f-88ef-c3c73f30a130">
      <Url>https://engie.sharepoint.com/sites/bs_egf/ACOU/_layouts/15/DocIdRedir.aspx?ID=FRRENEGFBS-926458459-69586</Url>
      <Description>FRRENEGFBS-926458459-69586</Description>
    </_dlc_DocIdUrl>
  </documentManagement>
</p:properties>
</file>

<file path=customXml/itemProps1.xml><?xml version="1.0" encoding="utf-8"?>
<ds:datastoreItem xmlns:ds="http://schemas.openxmlformats.org/officeDocument/2006/customXml" ds:itemID="{A53B9395-D77D-4B9C-BD38-BC5465D9F777}">
  <ds:schemaRefs>
    <ds:schemaRef ds:uri="http://schemas.microsoft.com/sharepoint/v3/contenttype/forms"/>
  </ds:schemaRefs>
</ds:datastoreItem>
</file>

<file path=customXml/itemProps2.xml><?xml version="1.0" encoding="utf-8"?>
<ds:datastoreItem xmlns:ds="http://schemas.openxmlformats.org/officeDocument/2006/customXml" ds:itemID="{561E792C-D5E5-4967-8D3C-3378F8F6B6FE}">
  <ds:schemaRefs>
    <ds:schemaRef ds:uri="Microsoft.SharePoint.Taxonomy.ContentTypeSync"/>
  </ds:schemaRefs>
</ds:datastoreItem>
</file>

<file path=customXml/itemProps3.xml><?xml version="1.0" encoding="utf-8"?>
<ds:datastoreItem xmlns:ds="http://schemas.openxmlformats.org/officeDocument/2006/customXml" ds:itemID="{BA77F8B3-0891-4DE0-8266-0FB04FBA2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37488-ec5d-4aba-84c2-9b1d22638e8e"/>
    <ds:schemaRef ds:uri="5a54cccd-b525-421f-88ef-c3c73f30a130"/>
    <ds:schemaRef ds:uri="7468923b-0c73-47e7-9c03-d6a5f424be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270305-D287-4E83-A075-29D14111E971}">
  <ds:schemaRefs>
    <ds:schemaRef ds:uri="http://schemas.microsoft.com/sharepoint/events"/>
  </ds:schemaRefs>
</ds:datastoreItem>
</file>

<file path=customXml/itemProps5.xml><?xml version="1.0" encoding="utf-8"?>
<ds:datastoreItem xmlns:ds="http://schemas.openxmlformats.org/officeDocument/2006/customXml" ds:itemID="{D55C5F86-B263-48FD-B1C9-311029CFB769}">
  <ds:schemaRefs>
    <ds:schemaRef ds:uri="1150bb4c-7010-4bae-8fd7-b481054f002c"/>
    <ds:schemaRef ds:uri="7468923b-0c73-47e7-9c03-d6a5f424be1b"/>
    <ds:schemaRef ds:uri="87037488-ec5d-4aba-84c2-9b1d22638e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a54cccd-b525-421f-88ef-c3c73f30a130"/>
  </ds:schemaRefs>
</ds:datastoreItem>
</file>

<file path=docMetadata/LabelInfo.xml><?xml version="1.0" encoding="utf-8"?>
<clbl:labelList xmlns:clbl="http://schemas.microsoft.com/office/2020/mipLabelMetadata">
  <clbl:label id="{c135c4ba-2280-41f8-be7d-6f21d368baa3}" enabled="1" method="Standard" siteId="{24139d14-c62c-4c47-8bdd-ce71ea1d50cf}" removed="0"/>
</clbl:labelList>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Grand écran</PresentationFormat>
  <Paragraphs>157</Paragraphs>
  <Slides>22</Slides>
  <Notes>21</Notes>
  <HiddenSlides>0</HiddenSlides>
  <MMClips>0</MMClips>
  <ScaleCrop>false</ScaleCrop>
  <HeadingPairs>
    <vt:vector size="6" baseType="variant">
      <vt:variant>
        <vt:lpstr>Polices utilisées</vt:lpstr>
      </vt:variant>
      <vt:variant>
        <vt:i4>10</vt:i4>
      </vt:variant>
      <vt:variant>
        <vt:lpstr>Thème</vt:lpstr>
      </vt:variant>
      <vt:variant>
        <vt:i4>6</vt:i4>
      </vt:variant>
      <vt:variant>
        <vt:lpstr>Titres des diapositives</vt:lpstr>
      </vt:variant>
      <vt:variant>
        <vt:i4>22</vt:i4>
      </vt:variant>
    </vt:vector>
  </HeadingPairs>
  <TitlesOfParts>
    <vt:vector size="38" baseType="lpstr">
      <vt:lpstr>72 Black</vt:lpstr>
      <vt:lpstr>72 Light</vt:lpstr>
      <vt:lpstr>Aptos Light</vt:lpstr>
      <vt:lpstr>Arial</vt:lpstr>
      <vt:lpstr>Arial Black</vt:lpstr>
      <vt:lpstr>Arial Narrow</vt:lpstr>
      <vt:lpstr>Calibri</vt:lpstr>
      <vt:lpstr>Cambria Math</vt:lpstr>
      <vt:lpstr>Söhne</vt:lpstr>
      <vt:lpstr>Wingdings</vt:lpstr>
      <vt:lpstr>Masque Violet</vt:lpstr>
      <vt:lpstr>Masque Rose</vt:lpstr>
      <vt:lpstr>Masque Orange</vt:lpstr>
      <vt:lpstr>Masque Vert</vt:lpstr>
      <vt:lpstr>Masque Jaune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Angelini Design</dc:creator>
  <cp:lastModifiedBy>RKHISS Abdelazyz (ENGIE Green)</cp:lastModifiedBy>
  <cp:revision>895</cp:revision>
  <dcterms:created xsi:type="dcterms:W3CDTF">2019-09-27T10:35:15Z</dcterms:created>
  <dcterms:modified xsi:type="dcterms:W3CDTF">2024-06-04T15:10:44Z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0x01010052C3F583B4FC944CBA710A58D0D169B3</vt:lpwstr>
  </property>
  <property fmtid="{D5CDD505-2E9C-101B-9397-08002B2CF9AE}" pid="3" name="Security Classification">
    <vt:lpwstr/>
  </property>
  <property fmtid="{D5CDD505-2E9C-101B-9397-08002B2CF9AE}" pid="4" name="MSIP_Label_c135c4ba-2280-41f8-be7d-6f21d368baa3_Enabled">
    <vt:lpwstr>true</vt:lpwstr>
  </property>
  <property fmtid="{D5CDD505-2E9C-101B-9397-08002B2CF9AE}" pid="5" name="MSIP_Label_c135c4ba-2280-41f8-be7d-6f21d368baa3_SetDate">
    <vt:lpwstr>2021-02-23T15:05:45Z</vt:lpwstr>
  </property>
  <property fmtid="{D5CDD505-2E9C-101B-9397-08002B2CF9AE}" pid="6" name="MSIP_Label_c135c4ba-2280-41f8-be7d-6f21d368baa3_Method">
    <vt:lpwstr>Standard</vt:lpwstr>
  </property>
  <property fmtid="{D5CDD505-2E9C-101B-9397-08002B2CF9AE}" pid="7" name="MSIP_Label_c135c4ba-2280-41f8-be7d-6f21d368baa3_Name">
    <vt:lpwstr>c135c4ba-2280-41f8-be7d-6f21d368baa3</vt:lpwstr>
  </property>
  <property fmtid="{D5CDD505-2E9C-101B-9397-08002B2CF9AE}" pid="8" name="MSIP_Label_c135c4ba-2280-41f8-be7d-6f21d368baa3_SiteId">
    <vt:lpwstr>24139d14-c62c-4c47-8bdd-ce71ea1d50cf</vt:lpwstr>
  </property>
  <property fmtid="{D5CDD505-2E9C-101B-9397-08002B2CF9AE}" pid="9" name="MSIP_Label_c135c4ba-2280-41f8-be7d-6f21d368baa3_ActionId">
    <vt:lpwstr>9f3c5892-2b46-4c35-bb9c-a2e8c7d79cd6</vt:lpwstr>
  </property>
  <property fmtid="{D5CDD505-2E9C-101B-9397-08002B2CF9AE}" pid="10" name="MSIP_Label_c135c4ba-2280-41f8-be7d-6f21d368baa3_ContentBits">
    <vt:lpwstr>0</vt:lpwstr>
  </property>
  <property fmtid="{D5CDD505-2E9C-101B-9397-08002B2CF9AE}" pid="11" name="MediaServiceImageTags">
    <vt:lpwstr/>
  </property>
  <property fmtid="{D5CDD505-2E9C-101B-9397-08002B2CF9AE}" pid="12" name="_dlc_DocIdItemGuid">
    <vt:lpwstr>14628118-26ae-4438-8dac-3467e626447c</vt:lpwstr>
  </property>
</Properties>
</file>